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B22E2-BDB3-F9B0-5653-3FC76A397A95}" v="3" dt="2024-12-12T18:34:24.803"/>
    <p1510:client id="{628B4FC4-138F-4561-94C3-38CDEB1864E4}" v="21" dt="2024-12-14T05:44:15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6296" autoAdjust="0"/>
  </p:normalViewPr>
  <p:slideViewPr>
    <p:cSldViewPr snapToGrid="0">
      <p:cViewPr varScale="1">
        <p:scale>
          <a:sx n="119" d="100"/>
          <a:sy n="119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147666-B5DA-42D7-860C-6326547BC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04B30F-0DFB-41D3-B073-686D18F499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FBDF-78BA-4949-898D-EAD6E750AE6A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567D83-C42A-4FDB-8FA9-7C1D7EEC8C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12F133-C81D-4A71-81A9-DCF01AE09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F1C08-02AE-4968-A72D-572883DF4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65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B6C3-6DFD-4167-A658-5BE28C6F2E89}" type="datetime1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77A0C-2EBD-498E-B4E9-127161EE7B6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61613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77A0C-2EBD-498E-B4E9-127161EE7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4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0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024B8-AC39-4FCC-A1F2-3D04B286AAD6}" type="datetime1">
              <a:rPr lang="ru-RU" noProof="0" smtClean="0"/>
              <a:t>13.12.2024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2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6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8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3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6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195" y="147400"/>
            <a:ext cx="7012216" cy="443549"/>
          </a:xfrm>
        </p:spPr>
        <p:txBody>
          <a:bodyPr rtlCol="0">
            <a:normAutofit/>
          </a:bodyPr>
          <a:lstStyle/>
          <a:p>
            <a:r>
              <a:rPr lang="ru-RU" sz="1800" dirty="0">
                <a:latin typeface="Times New Roman"/>
                <a:ea typeface="Calibri"/>
                <a:cs typeface="Times New Roman"/>
              </a:rPr>
              <a:t>МОУ СОШ 101 Саратов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141364" y="2226513"/>
            <a:ext cx="9904505" cy="89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>
                <a:latin typeface="Times New Roman"/>
                <a:ea typeface="Calibri"/>
                <a:cs typeface="Calibri"/>
              </a:rPr>
              <a:t>Тема: &lt;&lt;КАК СТАТЬ ВЕБ-ДИЗАЙНЕРОМ</a:t>
            </a:r>
            <a:endParaRPr lang="ru-RU" sz="1600" dirty="0">
              <a:latin typeface="Times New Roman"/>
              <a:ea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35C478-1B67-3817-4966-1106D80D052C}"/>
              </a:ext>
            </a:extLst>
          </p:cNvPr>
          <p:cNvSpPr txBox="1">
            <a:spLocks/>
          </p:cNvSpPr>
          <p:nvPr/>
        </p:nvSpPr>
        <p:spPr>
          <a:xfrm>
            <a:off x="8578166" y="3238942"/>
            <a:ext cx="5978074" cy="184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800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ОЗЛОВ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ЛЬЯ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НДРЕЕВИЧ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896577C-8A70-9AE8-7D2C-5D53BC1302CE}"/>
              </a:ext>
            </a:extLst>
          </p:cNvPr>
          <p:cNvSpPr txBox="1">
            <a:spLocks/>
          </p:cNvSpPr>
          <p:nvPr/>
        </p:nvSpPr>
        <p:spPr>
          <a:xfrm>
            <a:off x="6664094" y="4336582"/>
            <a:ext cx="8445502" cy="1078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УКОВОДИТЕЛЬ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Б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ОНДАРЕНКО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ЛЕНА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CC47C-0231-CFFB-87E1-4588A205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68" y="156471"/>
            <a:ext cx="10178143" cy="8245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Этап 3: </a:t>
            </a:r>
            <a:r>
              <a:rPr lang="ru-RU" sz="2000" dirty="0" err="1">
                <a:latin typeface="Times New Roman"/>
                <a:ea typeface="Calibri"/>
                <a:cs typeface="Calibri"/>
              </a:rPr>
              <a:t>Фронтенд</a:t>
            </a:r>
            <a:r>
              <a:rPr lang="ru-RU" sz="2000" dirty="0">
                <a:latin typeface="Times New Roman"/>
                <a:ea typeface="Calibri"/>
                <a:cs typeface="Calibri"/>
              </a:rPr>
              <a:t>-разработка</a:t>
            </a:r>
            <a:br>
              <a:rPr lang="ru-RU" sz="2000" dirty="0">
                <a:latin typeface="Times New Roman"/>
                <a:ea typeface="Calibri"/>
                <a:cs typeface="Calibri"/>
              </a:rPr>
            </a:br>
            <a:r>
              <a:rPr lang="ru-RU" sz="2000" dirty="0">
                <a:latin typeface="Times New Roman"/>
                <a:ea typeface="Calibri"/>
                <a:cs typeface="Calibri"/>
              </a:rPr>
              <a:t>Этап 4: </a:t>
            </a:r>
            <a:r>
              <a:rPr lang="ru-RU" sz="2000" dirty="0">
                <a:latin typeface="Calibri"/>
                <a:ea typeface="Calibri"/>
                <a:cs typeface="Calibri"/>
              </a:rPr>
              <a:t>Бэкенд-разработка</a:t>
            </a:r>
            <a:br>
              <a:rPr lang="ru-RU" sz="2000" dirty="0">
                <a:latin typeface="Calibri"/>
                <a:ea typeface="Calibri"/>
                <a:cs typeface="Calibri"/>
              </a:rPr>
            </a:br>
            <a:r>
              <a:rPr lang="ru-RU" sz="2000" dirty="0">
                <a:latin typeface="Calibri"/>
                <a:ea typeface="Calibri"/>
                <a:cs typeface="Calibri"/>
              </a:rPr>
              <a:t>этап 5: Тестирование и отладка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0B433-F670-931E-973C-F58BC8EEC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1636870"/>
            <a:ext cx="9904505" cy="416142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/>
                <a:ea typeface="Calibri"/>
                <a:cs typeface="Calibri"/>
              </a:rPr>
              <a:t>Этап 3: 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⦁    Разработка HTML и CSS: Создание структуры и стилей.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JavaScript и интерактивные элементы: Добавление функциональности.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Адаптивная верстка: Обеспечение корректного отображения на всех устройствах.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Этап 4: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⦁    Функциональное тестирование: Проверка всех функций сайта.</a:t>
            </a: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Тестирование производительности: Оценка скорости и стабильности работы.</a:t>
            </a:r>
            <a:endParaRPr lang="ru-RU" dirty="0"/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Исправление ошибок: Устранение выявленных проблем.</a:t>
            </a:r>
            <a:endParaRPr lang="ru-RU" dirty="0"/>
          </a:p>
          <a:p>
            <a:r>
              <a:rPr lang="ru-RU" dirty="0">
                <a:latin typeface="Calibri"/>
                <a:ea typeface="Calibri"/>
                <a:cs typeface="Calibri"/>
              </a:rPr>
              <a:t>Этап 5: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⦁    Функциональное тестирование: Проверка всех функций сайта.</a:t>
            </a: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Тестирование производительности: Оценка скорости и стабильности работы.</a:t>
            </a:r>
            <a:endParaRPr lang="ru-RU" dirty="0"/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Исправление ошибок: Устранение выявленных проблем.</a:t>
            </a:r>
            <a:endParaRPr lang="ru-RU" dirty="0"/>
          </a:p>
          <a:p>
            <a:endParaRPr lang="ru-RU" dirty="0">
              <a:latin typeface="Calibri"/>
              <a:ea typeface="Calibri"/>
              <a:cs typeface="Calibri"/>
            </a:endParaRPr>
          </a:p>
          <a:p>
            <a:endParaRPr lang="ru-RU" dirty="0">
              <a:ea typeface="Calibri"/>
            </a:endParaRPr>
          </a:p>
        </p:txBody>
      </p:sp>
      <p:pic>
        <p:nvPicPr>
          <p:cNvPr id="4" name="Рисунок 3" descr="Изображение выглядит как снимок экрана, стол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A4145E-E9AB-1B5B-6CE0-AF651D7A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42" y="156029"/>
            <a:ext cx="3236687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2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C3BD-52F8-431A-4853-63A9A85C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65542"/>
            <a:ext cx="9906001" cy="8517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Этап 6: Запуск и оптимизация</a:t>
            </a:r>
            <a:br>
              <a:rPr lang="ru-RU" sz="2000" dirty="0">
                <a:latin typeface="Times New Roman"/>
                <a:ea typeface="Calibri"/>
                <a:cs typeface="Calibri"/>
              </a:rPr>
            </a:br>
            <a:r>
              <a:rPr lang="ru-RU" sz="2000" dirty="0">
                <a:latin typeface="Calibri"/>
                <a:ea typeface="Calibri"/>
                <a:cs typeface="Calibri"/>
              </a:rPr>
              <a:t>Этап 7: Мониторинг и обслуживание</a:t>
            </a:r>
            <a:endParaRPr lang="ru-RU" sz="2000" dirty="0">
              <a:latin typeface="Times New Roman"/>
              <a:ea typeface="Calibri"/>
              <a:cs typeface="Calibri"/>
            </a:endParaRPr>
          </a:p>
          <a:p>
            <a:endParaRPr lang="ru-RU" sz="20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E56AE-D8EE-E72B-6B06-2C0AC57A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1246799"/>
            <a:ext cx="9904505" cy="4551500"/>
          </a:xfrm>
        </p:spPr>
        <p:txBody>
          <a:bodyPr>
            <a:normAutofit fontScale="92500" lnSpcReduction="20000"/>
          </a:bodyPr>
          <a:lstStyle/>
          <a:p>
            <a:r>
              <a:rPr lang="ru-RU">
                <a:latin typeface="Calibri"/>
                <a:ea typeface="Calibri"/>
                <a:cs typeface="Calibri"/>
              </a:rPr>
              <a:t>Этап 6: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>
                <a:ea typeface="Calibri"/>
              </a:rPr>
              <a:t>⦁    Размещение на хостинге: Загрузка файлов на сервер.</a:t>
            </a:r>
            <a:endParaRPr lang="ru-RU">
              <a:ea typeface="Calibri" panose="020F0502020204030204" pitchFamily="34" charset="0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Настройка DNS: Привязка доменного имени.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Установка аналитических инструментов: Google Analytics и другие.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Оптимизация скорости загрузки: Минимизация размеров файлов, кэширование.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SEO-оптимизация: Настройка для поисковых систем.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⦁    Тестирование после оптимизации: Проверка работоспособности и эффективности изменений.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Calibri"/>
                <a:ea typeface="Calibri"/>
                <a:cs typeface="Calibri"/>
              </a:rPr>
              <a:t>Этап 7: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ea typeface="Calibri"/>
              </a:rPr>
              <a:t>⦁    Мониторинг работоспособности: Отслеживание состояния сайта.</a:t>
            </a:r>
          </a:p>
          <a:p>
            <a:r>
              <a:rPr lang="ru-RU" dirty="0">
                <a:ea typeface="Calibri"/>
              </a:rPr>
              <a:t>⦁    Обновление контента: Регулярное обновление информации.</a:t>
            </a:r>
            <a:endParaRPr lang="ru-RU" dirty="0"/>
          </a:p>
          <a:p>
            <a:r>
              <a:rPr lang="ru-RU" dirty="0">
                <a:ea typeface="Calibri"/>
              </a:rPr>
              <a:t>⦁    Добавление новых функций: Развитие и улучшение сайта.</a:t>
            </a:r>
            <a:endParaRPr lang="ru-RU" dirty="0"/>
          </a:p>
          <a:p>
            <a:r>
              <a:rPr lang="ru-RU" dirty="0">
                <a:ea typeface="Calibri"/>
              </a:rPr>
              <a:t>⦁    Исправление ошибок: Постоянное устранение проблем.</a:t>
            </a:r>
            <a:endParaRPr lang="ru-RU" dirty="0"/>
          </a:p>
          <a:p>
            <a:endParaRPr lang="ru-RU" dirty="0">
              <a:ea typeface="Calibri"/>
            </a:endParaRPr>
          </a:p>
        </p:txBody>
      </p:sp>
      <p:pic>
        <p:nvPicPr>
          <p:cNvPr id="4" name="Рисунок 3" descr="Изображение выглядит как текст, компьютер, снимок экран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A760CB9D-3891-DAE0-D93A-95BAFD1D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428" y="3782786"/>
            <a:ext cx="4517571" cy="30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1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8B980-433B-EDC0-9C70-6817961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53" y="2256"/>
            <a:ext cx="10268858" cy="81547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Этап 8: Поддержка и развитие</a:t>
            </a:r>
            <a:endParaRPr lang="ru-RU" sz="2000" dirty="0">
              <a:latin typeface="Times New Roman"/>
              <a:cs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77B4C0-79CB-047D-3D81-71FC447B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579" y="1119799"/>
            <a:ext cx="10385290" cy="4678500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Calibri"/>
              </a:rPr>
              <a:t>⦁ Регулярное обновление контента и функциональности: Поддержание актуальности сайта.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 ⦁ Анализ данных о посещаемости и поведении пользователей: Использование аналитики для улучшения сайта. 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⦁ Реагирование на обратную связь: Внесение изменений на основе отзывов пользователей. ⦁ Развитие сайта: Добавление новых функций и улучшение существующих. </a:t>
            </a:r>
            <a:br>
              <a:rPr lang="ru-RU" dirty="0">
                <a:latin typeface="Calibri"/>
                <a:ea typeface="Calibri"/>
                <a:cs typeface="Calibri"/>
              </a:rPr>
            </a:br>
            <a:r>
              <a:rPr lang="ru-RU" dirty="0">
                <a:latin typeface="Calibri"/>
                <a:ea typeface="Calibri"/>
                <a:cs typeface="Calibri"/>
              </a:rPr>
              <a:t>⦁ Этот алгоритм поможет вам организовать процесс создания сайта и достичь желаемых результатов, минимизировав возможные риски и проблемы. </a:t>
            </a:r>
            <a:endParaRPr lang="ru-RU"/>
          </a:p>
        </p:txBody>
      </p:sp>
      <p:pic>
        <p:nvPicPr>
          <p:cNvPr id="4" name="Рисунок 3" descr="Изображение выглядит как текст, снимок экрана, дизайн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5B828525-6D5D-C8E2-A6A4-0CEEE2A2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8" y="3467099"/>
            <a:ext cx="4952740" cy="33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6AC5D-79F9-9BF3-8B45-4321A71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11114"/>
            <a:ext cx="9906001" cy="8064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ЗАКЛЮЧЕНИЕ </a:t>
            </a:r>
            <a:endParaRPr lang="ru-RU" dirty="0">
              <a:latin typeface="Times New Roman"/>
              <a:cs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3EC16-9360-D649-96BA-7208C6A70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793" y="1147013"/>
            <a:ext cx="10358076" cy="4651286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  <a:cs typeface="Calibri"/>
              </a:rPr>
              <a:t>Веб-дизайнер — это специалист, который создает интерфейсы для веб-сайтов и веб-приложений, обеспечивая их не только привлекательный внешний вид, но и удобство использования. В ходе нашего исследования мы рассмотрели ключевые навыки и качества, необходимые для успешной работы в этой сфере, такие как владение графическими редакторами, основами пользовательского опыта (UX), а также знание современных веб-технологий.Современний веб-дизайнер должен быть готов к постоянному обучению, так как технологии и тренды в области дизайна быстро меняются. Чувство стиля, креативность и способность адаптироваться к требованиям клиентов также играют важную роль в профессиональной деятельности веб-дизайнера. Веб-дизайнеры вносят значительный вклад в развитие бизнеса, улучшая восприятие бренда и взаимодействие пользователей с продуктом. Они являются связующим звеном между техническими специалистами и конечными пользователями, обеспечивая гармоничное сочетание эстетики и функциональности. Таким образом, веб-дизайнер — это не просто творец красивых страниц, но и стратегический партнер, который помогает компаниям достигать своих целей посредством эффективного и интуитивно понятного дизайна.</a:t>
            </a:r>
            <a:endParaRPr lang="ru-RU">
              <a:latin typeface="Times New Roman"/>
              <a:cs typeface="Calibri"/>
            </a:endParaRPr>
          </a:p>
          <a:p>
            <a:endParaRPr lang="ru-R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59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6EFAD-D330-19D4-AE32-0D378896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38328"/>
            <a:ext cx="9906001" cy="6794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СПИСОК использованных источников</a:t>
            </a:r>
            <a:endParaRPr lang="ru-RU" sz="2000" dirty="0">
              <a:latin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D58F1-2720-5BCE-B893-DF1C14ED0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1092584"/>
            <a:ext cx="9904505" cy="4705715"/>
          </a:xfrm>
        </p:spPr>
        <p:txBody>
          <a:bodyPr>
            <a:norm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</a:rPr>
              <a:t>Книги по веб-дизайну: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ea typeface="Calibri"/>
              </a:rPr>
              <a:t>⦁    Веб-дизайн, Якоб Нильсен</a:t>
            </a:r>
            <a:endParaRPr lang="ru-RU" dirty="0"/>
          </a:p>
          <a:p>
            <a:r>
              <a:rPr lang="ru-RU" dirty="0">
                <a:ea typeface="Calibri"/>
              </a:rPr>
              <a:t>⦁    Веб-дизайн, Дмитрий Кирсанов</a:t>
            </a:r>
            <a:endParaRPr lang="ru-RU" dirty="0"/>
          </a:p>
          <a:p>
            <a:r>
              <a:rPr lang="ru-RU" dirty="0">
                <a:ea typeface="Calibri"/>
              </a:rPr>
              <a:t>⦁    Веб-дизайн: книга Стива Круга или «не заставляйте меня думать!», 2-е издание, Стив Круг</a:t>
            </a:r>
            <a:endParaRPr lang="ru-RU" dirty="0"/>
          </a:p>
          <a:p>
            <a:r>
              <a:rPr lang="ru-RU" dirty="0">
                <a:ea typeface="Calibri"/>
              </a:rPr>
              <a:t>⦁    Веб-дизайн: Элементы опыта взаимодействия, Джесс Гарретт</a:t>
            </a:r>
            <a:endParaRPr lang="ru-RU" dirty="0"/>
          </a:p>
          <a:p>
            <a:r>
              <a:rPr lang="ru-RU" dirty="0">
                <a:ea typeface="Calibri"/>
              </a:rPr>
              <a:t>⦁    Web-дизайн. Удобство использования Web-сайтов, Якоб Нильсен и </a:t>
            </a:r>
            <a:r>
              <a:rPr lang="ru-RU" dirty="0" err="1">
                <a:ea typeface="Calibri"/>
              </a:rPr>
              <a:t>Хоа</a:t>
            </a:r>
            <a:r>
              <a:rPr lang="ru-RU" dirty="0">
                <a:ea typeface="Calibri"/>
              </a:rPr>
              <a:t> </a:t>
            </a:r>
            <a:r>
              <a:rPr lang="ru-RU" dirty="0" err="1">
                <a:ea typeface="Calibri"/>
              </a:rPr>
              <a:t>Лоранжер</a:t>
            </a:r>
            <a:endParaRPr lang="ru-RU" dirty="0" err="1"/>
          </a:p>
          <a:p>
            <a:endParaRPr lang="ru-R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74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3998D-7E1A-63CE-FE88-5B3E85D9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53" y="229042"/>
            <a:ext cx="9697358" cy="79733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/>
                <a:ea typeface="Calibri"/>
                <a:cs typeface="Calibri"/>
              </a:rPr>
              <a:t>ЦЕЛЬ И ЗАДАЧИ</a:t>
            </a:r>
            <a:endParaRPr lang="ru-RU" sz="2800" dirty="0">
              <a:latin typeface="Times New Roman"/>
              <a:ea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AB022-E0F6-3693-1710-2A85B6D9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1246799"/>
            <a:ext cx="9904505" cy="116785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Цель моего проекта:</a:t>
            </a: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Проанализировать какие навыки нужно для того что бы стать WEB - дизайнером </a:t>
            </a:r>
            <a:endParaRPr lang="ru-RU" dirty="0">
              <a:latin typeface="Times New Roman"/>
              <a:cs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sz="2000" dirty="0">
              <a:latin typeface="Times New Roman"/>
              <a:ea typeface="Calibri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6864543A-FCE9-D86C-04D8-3F0B9B8D78C8}"/>
              </a:ext>
            </a:extLst>
          </p:cNvPr>
          <p:cNvSpPr txBox="1">
            <a:spLocks/>
          </p:cNvSpPr>
          <p:nvPr/>
        </p:nvSpPr>
        <p:spPr>
          <a:xfrm>
            <a:off x="903693" y="3168126"/>
            <a:ext cx="9505361" cy="2818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/>
                <a:ea typeface="Calibri"/>
                <a:cs typeface="Calibri"/>
              </a:rPr>
              <a:t>Задачи:</a:t>
            </a: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1.Изучить основные принципы дизайна и веб-дизайна</a:t>
            </a:r>
            <a:endParaRPr lang="ru-RU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2.Освоить программные инструменты для создания дизайна (например, Adobe Photoshop, </a:t>
            </a:r>
            <a:r>
              <a:rPr lang="ru-RU" err="1">
                <a:latin typeface="Times New Roman"/>
                <a:ea typeface="Calibri"/>
                <a:cs typeface="Calibri"/>
              </a:rPr>
              <a:t>Illustrator</a:t>
            </a:r>
            <a:r>
              <a:rPr lang="ru-RU" dirty="0">
                <a:latin typeface="Times New Roman"/>
                <a:ea typeface="Calibri"/>
                <a:cs typeface="Calibri"/>
              </a:rPr>
              <a:t>, </a:t>
            </a:r>
            <a:r>
              <a:rPr lang="ru-RU" err="1">
                <a:latin typeface="Times New Roman"/>
                <a:ea typeface="Calibri"/>
                <a:cs typeface="Calibri"/>
              </a:rPr>
              <a:t>Sketch</a:t>
            </a:r>
            <a:r>
              <a:rPr lang="ru-RU" dirty="0">
                <a:latin typeface="Times New Roman"/>
                <a:ea typeface="Calibri"/>
                <a:cs typeface="Calibri"/>
              </a:rPr>
              <a:t>).</a:t>
            </a:r>
            <a:endParaRPr lang="ru-RU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3.</a:t>
            </a:r>
            <a:r>
              <a:rPr lang="ru-RU" dirty="0">
                <a:latin typeface="Calibri"/>
                <a:ea typeface="Calibri"/>
                <a:cs typeface="Calibri"/>
              </a:rPr>
              <a:t>Изучить основные понятия сайтов с использованием HTML, CSS и JavaScript.</a:t>
            </a:r>
            <a:endParaRPr lang="ru-RU" dirty="0">
              <a:latin typeface="Times New Roman"/>
              <a:ea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4.</a:t>
            </a:r>
            <a:r>
              <a:rPr lang="ru-RU" dirty="0">
                <a:latin typeface="Calibri"/>
                <a:ea typeface="Calibri"/>
                <a:cs typeface="Calibri"/>
              </a:rPr>
              <a:t>Создать портфолио с вашими лучшими работами и продвигать себя как веб-дизайнера.</a:t>
            </a:r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endParaRPr lang="ru-RU" sz="20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1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04C2-C4AD-6D99-1AB3-8E39D2A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682613"/>
            <a:ext cx="9906001" cy="7247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  <a:cs typeface="Calibri"/>
              </a:rPr>
              <a:t>Актуальность темы</a:t>
            </a:r>
            <a:endParaRPr lang="ru-RU" sz="2400" dirty="0">
              <a:latin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ECFBBF-343D-ED4A-9907-A8ED6398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936" y="1718514"/>
            <a:ext cx="10212933" cy="4079785"/>
          </a:xfrm>
        </p:spPr>
        <p:txBody>
          <a:bodyPr/>
          <a:lstStyle/>
          <a:p>
            <a:r>
              <a:rPr lang="ru-RU"/>
              <a:t>Тема «Как стать веб-дизайнером» актуальна, так что компании и предприниматели осознают важность качественных и привлекательных веб-сайтов. Веб-дизайнеры создают уникальные сайты, помогающие привлекать клиентов, увеличивать продажи и укреплять онлайн-присутствие. Эта профессия также предоставляет возможность работать удаленно и обслуживать международные рынки, что открывает новые карьерные перспективы и возможности для дохода. Чтобы стать успешным веб-дизайнером, нужны творческий подход, навыки работы с графическими программами и знание основных принципов дизайна. Важно следить за последними тенденциями и постоянно развивать навыки. </a:t>
            </a:r>
          </a:p>
        </p:txBody>
      </p:sp>
    </p:spTree>
    <p:extLst>
      <p:ext uri="{BB962C8B-B14F-4D97-AF65-F5344CB8AC3E}">
        <p14:creationId xmlns:p14="http://schemas.microsoft.com/office/powerpoint/2010/main" val="261853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6A362-31D5-5647-6DAB-9A2F2805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20" y="-3516"/>
            <a:ext cx="4037611" cy="85918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  <a:cs typeface="Calibri"/>
              </a:rPr>
              <a:t>ОСНОВНАЯ ЧАСТЬ</a:t>
            </a:r>
            <a:endParaRPr lang="ru-RU" sz="2400" dirty="0">
              <a:latin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4D15F-CC3C-3CF7-C430-4D481ACD0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313" y="1065371"/>
            <a:ext cx="9201881" cy="47329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>
                <a:latin typeface="Times New Roman"/>
                <a:ea typeface="Calibri"/>
                <a:cs typeface="Calibri"/>
              </a:rPr>
              <a:t>1.1 Определение профессии веб-дизайнер.</a:t>
            </a:r>
            <a:br>
              <a:rPr lang="ru-RU" sz="1600" dirty="0"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rgbClr val="383F4E"/>
                </a:solidFill>
                <a:latin typeface="Times New Roman"/>
                <a:ea typeface="Calibri"/>
                <a:cs typeface="Calibri"/>
              </a:rPr>
              <a:t>Веб-дизайнер — это специалист, который создает визуальный контент для веб-сайтов, разрабатывает пользовательский интерфейс и опыт. Он обладает знаниями в таких областях, как дизайн, цветовая гамма, композиция и типография, а также работает с графическими программами и технологиями веб-разработки. Веб-дизайнер отвечает за создание привлекательного и удобного дизайна сайтов, соответствующего требованиям заказчика и оптимизированного для различных устройств.</a:t>
            </a:r>
            <a:endParaRPr lang="ru-RU" sz="1600" dirty="0">
              <a:latin typeface="Times New Roman"/>
              <a:ea typeface="Calibri"/>
              <a:cs typeface="Calibri"/>
            </a:endParaRPr>
          </a:p>
          <a:p>
            <a:r>
              <a:rPr lang="ru-RU" sz="1600" dirty="0">
                <a:latin typeface="Times New Roman"/>
                <a:ea typeface="Calibri"/>
                <a:cs typeface="Calibri"/>
              </a:rPr>
              <a:t>1.2 История развития веб-дизайна.</a:t>
            </a:r>
            <a:br>
              <a:rPr lang="ru-RU" sz="1600" dirty="0"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Веб-дизайн начал развиваться в 1990-х годах с ростом популярности интернета. Первые веб-страницы были простыми, состоящими из текста и гиперссылок. С развитием технологий веб-дизайн стал более сложным. В начале 2000-х годов появились программы, такие как </a:t>
            </a:r>
            <a:r>
              <a:rPr lang="ru-RU" sz="1600" err="1">
                <a:solidFill>
                  <a:srgbClr val="383F4E"/>
                </a:solidFill>
                <a:latin typeface="Times New Roman"/>
                <a:cs typeface="Calibri"/>
              </a:rPr>
              <a:t>Dreamweaver</a:t>
            </a: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 и Flash, что позволило создавать интерактивные и креативные сайты. В настоящее время веб-дизайн стал ключевым элементом цифрового маркетинга, и компании инвестируют средства в качественный дизайн своих веб-сайтов для привлечения посетителей и улучшения пользовательского опыта.</a:t>
            </a:r>
            <a:endParaRPr lang="ru-RU" sz="1600" dirty="0">
              <a:latin typeface="Times New Roman"/>
              <a:cs typeface="Calibri"/>
            </a:endParaRPr>
          </a:p>
          <a:p>
            <a:endParaRPr lang="ru-RU" sz="1600">
              <a:latin typeface="Times New Roman"/>
              <a:cs typeface="Calibri"/>
            </a:endParaRPr>
          </a:p>
        </p:txBody>
      </p:sp>
      <p:pic>
        <p:nvPicPr>
          <p:cNvPr id="4" name="Рисунок 3" descr="Изображение выглядит как Детское искусство, одежд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4FE932E-E0D5-D41B-F10C-B64BC75AC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42" y="144483"/>
            <a:ext cx="2303815" cy="23631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ий дизайн, Графика, графическая встав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DF753CD-29D7-7174-80F4-D1461370D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365" y="4290951"/>
            <a:ext cx="2105892" cy="23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BA896-C1CD-F455-CE0E-A6106711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210899"/>
            <a:ext cx="9906001" cy="7066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  <a:cs typeface="Calibri"/>
              </a:rPr>
              <a:t>Основная часть</a:t>
            </a:r>
            <a:endParaRPr lang="ru-RU" sz="2400" dirty="0">
              <a:latin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543F1-D467-BCC6-BD48-8352CB3A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1119800"/>
            <a:ext cx="8870363" cy="55221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ru-RU" sz="1600" dirty="0">
                <a:latin typeface="Times New Roman"/>
                <a:ea typeface="Calibri"/>
                <a:cs typeface="Calibri"/>
              </a:rPr>
              <a:t>1.3  Основные задачи и обязанности веб-дизайнера.</a:t>
            </a:r>
            <a:br>
              <a:rPr lang="ru-RU" sz="1600" dirty="0">
                <a:latin typeface="Times New Roman"/>
                <a:ea typeface="Calibri"/>
                <a:cs typeface="Calibri"/>
              </a:rPr>
            </a:br>
            <a:br>
              <a:rPr lang="ru-RU" sz="1600" dirty="0">
                <a:latin typeface="Times New Roman"/>
                <a:ea typeface="Calibri"/>
                <a:cs typeface="Calibri"/>
              </a:rPr>
            </a:b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Создание дизайна веб-сайтов и приложений с учетом требований заказчика. </a:t>
            </a:r>
            <a:endParaRPr lang="ru-RU" sz="1600" dirty="0">
              <a:latin typeface="Times New Roman"/>
              <a:cs typeface="Calibri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Разработка макетов и прототипов интерфейсов.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Оптимизация пользовательского опыта и удобства использования интерфейса.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Работа с графическими редакторами (Photoshop, </a:t>
            </a:r>
            <a:r>
              <a:rPr lang="ru-RU" sz="1600" err="1">
                <a:solidFill>
                  <a:srgbClr val="383F4E"/>
                </a:solidFill>
                <a:latin typeface="Times New Roman"/>
                <a:cs typeface="Calibri"/>
              </a:rPr>
              <a:t>Sketch</a:t>
            </a: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, </a:t>
            </a:r>
            <a:r>
              <a:rPr lang="ru-RU" sz="1600" err="1">
                <a:solidFill>
                  <a:srgbClr val="383F4E"/>
                </a:solidFill>
                <a:latin typeface="Times New Roman"/>
                <a:cs typeface="Calibri"/>
              </a:rPr>
              <a:t>Illustrator</a:t>
            </a: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 и др.).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Знание HTML, CSS, JavaScript для создания адаптивных и </a:t>
            </a:r>
            <a:r>
              <a:rPr lang="ru-RU" sz="1600" err="1">
                <a:solidFill>
                  <a:srgbClr val="383F4E"/>
                </a:solidFill>
                <a:latin typeface="Times New Roman"/>
                <a:cs typeface="Calibri"/>
              </a:rPr>
              <a:t>кроссбраузерных</a:t>
            </a: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 интерфейсов.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Тестирование и оптимизация дизайна для различных устройств.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Сотрудничество с разработчиками для реализации дизайна.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Следование современным трендам и лучшим практикам веб-дизайна. </a:t>
            </a:r>
            <a:endParaRPr lang="ru-RU" sz="1600">
              <a:latin typeface="Times New Roman"/>
              <a:cs typeface="Times New Roman"/>
            </a:endParaRPr>
          </a:p>
          <a:p>
            <a:pPr marL="285750" indent="-285750">
              <a:buChar char="•"/>
            </a:pPr>
            <a:r>
              <a:rPr lang="ru-RU" sz="1600" dirty="0">
                <a:solidFill>
                  <a:srgbClr val="383F4E"/>
                </a:solidFill>
                <a:latin typeface="Times New Roman"/>
                <a:cs typeface="Calibri"/>
              </a:rPr>
              <a:t>Поддержка и обновление дизайна после выпуска проекта.</a:t>
            </a:r>
            <a:endParaRPr lang="ru-RU" sz="1600" dirty="0">
              <a:latin typeface="Times New Roman"/>
              <a:cs typeface="Times New Roman"/>
            </a:endParaRPr>
          </a:p>
          <a:p>
            <a:r>
              <a:rPr lang="ru-RU" sz="1600" dirty="0">
                <a:latin typeface="Calibri"/>
                <a:ea typeface="Calibri"/>
                <a:cs typeface="Calibri"/>
              </a:rPr>
              <a:t>1.4 Необходимые качества и навыки для успешной работы.</a:t>
            </a:r>
            <a:endParaRPr lang="ru-RU" dirty="0">
              <a:cs typeface="Calibri"/>
            </a:endParaRPr>
          </a:p>
          <a:p>
            <a:r>
              <a:rPr lang="ru-RU" sz="1600" dirty="0">
                <a:latin typeface="Calibri"/>
                <a:ea typeface="Calibri"/>
                <a:cs typeface="Calibri"/>
              </a:rPr>
              <a:t>Профессионализм и ответственность: необходимо быть готовым к выполнению поставленных задач в сроки и с высоким качеством.</a:t>
            </a:r>
            <a:endParaRPr lang="ru-RU" sz="1600" dirty="0">
              <a:ea typeface="Calibri"/>
              <a:cs typeface="Calibri"/>
            </a:endParaRPr>
          </a:p>
          <a:p>
            <a:endParaRPr lang="ru-RU" sz="1600" dirty="0">
              <a:latin typeface="Times New Roman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48A5-4B0E-045E-1A80-E1B36564C65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00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8246-0FA8-715D-69B0-2FF6F3DB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283471"/>
            <a:ext cx="9906001" cy="77012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  <a:cs typeface="Calibri"/>
              </a:rPr>
              <a:t>Основная часть</a:t>
            </a:r>
            <a:endParaRPr lang="ru-RU" dirty="0">
              <a:latin typeface="Times New Roman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9998-EF7D-1CE2-5BED-7D87663D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721" y="1319370"/>
            <a:ext cx="9904505" cy="4224929"/>
          </a:xfrm>
        </p:spPr>
        <p:txBody>
          <a:bodyPr/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1.5 Инструменты и программы, используемые в работе.</a:t>
            </a:r>
            <a:endParaRPr lang="ru-RU" sz="2000">
              <a:latin typeface="Times New Roman"/>
              <a:cs typeface="Calibri"/>
            </a:endParaRPr>
          </a:p>
          <a:p>
            <a:r>
              <a:rPr lang="ru-RU" sz="2000" dirty="0">
                <a:latin typeface="Times New Roman"/>
                <a:ea typeface="Calibri"/>
                <a:cs typeface="Calibri"/>
              </a:rPr>
              <a:t>Компьютер с установленным программным обеспечением, таким как Microsoft Office, Adobe Creative Suite, AutoCAD и др.</a:t>
            </a:r>
            <a:endParaRPr lang="ru-RU" sz="2000">
              <a:latin typeface="Times New Roman"/>
              <a:cs typeface="Calibri"/>
            </a:endParaRPr>
          </a:p>
          <a:p>
            <a:r>
              <a:rPr lang="ru-RU" sz="2000" dirty="0">
                <a:latin typeface="Times New Roman"/>
                <a:ea typeface="Calibri"/>
                <a:cs typeface="Calibri"/>
              </a:rPr>
              <a:t>Графический планшет для создания иллюстрации и дизайна.</a:t>
            </a:r>
            <a:endParaRPr lang="ru-RU" sz="2000">
              <a:latin typeface="Times New Roman"/>
              <a:cs typeface="Calibri"/>
            </a:endParaRPr>
          </a:p>
          <a:p>
            <a:r>
              <a:rPr lang="ru-RU" sz="2000" dirty="0">
                <a:latin typeface="Times New Roman"/>
                <a:ea typeface="Calibri"/>
                <a:cs typeface="Calibri"/>
              </a:rPr>
              <a:t>Принтер и сканер для работы с бумажными документами.</a:t>
            </a:r>
            <a:endParaRPr lang="ru-RU" sz="2000">
              <a:latin typeface="Times New Roman"/>
              <a:cs typeface="Calibri"/>
            </a:endParaRPr>
          </a:p>
          <a:p>
            <a:r>
              <a:rPr lang="ru-RU" sz="2000" dirty="0">
                <a:latin typeface="Times New Roman"/>
                <a:ea typeface="Calibri"/>
                <a:cs typeface="Calibri"/>
              </a:rPr>
              <a:t>Программы для редактирования фотографий, такие как Adobe Photoshop или GIMP.</a:t>
            </a:r>
            <a:endParaRPr lang="ru-RU" sz="2000">
              <a:latin typeface="Times New Roman"/>
              <a:cs typeface="Calibri"/>
            </a:endParaRPr>
          </a:p>
          <a:p>
            <a:endParaRPr lang="ru-R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00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93DAA-3546-64F3-49A0-F0B6A377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2.0.ПРАКТИЧЕСКАЯ ЧАСТЬ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AE64B-3D7B-3CB4-B6FA-1C96FCEE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727" y="2249487"/>
            <a:ext cx="4710683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  <a:cs typeface="+mn-cs"/>
              </a:rPr>
              <a:t>Создание проекта веб-сайта. Основная цель данной работы заключается в изучении и освоении основ веб-разработки. Для достижения этой цели необходимо определить ключевую тему разрабатываемого сайта, сформировать его структуру и содержание, составить сценарий, разработать макет, собрать и подготовить информацию и материалы, а также определить аппаратные и программные требования для функционирования сайта.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Рисунок 4" descr="Изображение выглядит как текст, мебель, снимок экрана, стул&#10;&#10;Автоматически созданное описание">
            <a:extLst>
              <a:ext uri="{FF2B5EF4-FFF2-40B4-BE49-F238E27FC236}">
                <a16:creationId xmlns:a16="http://schemas.microsoft.com/office/drawing/2014/main" id="{FA77DE65-CA8C-142A-95B0-2606959EA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02" y="2249487"/>
            <a:ext cx="4395851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A1F22-63EE-AFBE-696B-46A0B3F9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2257"/>
            <a:ext cx="9906001" cy="15411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/>
                <a:ea typeface="Calibri"/>
                <a:cs typeface="Calibri"/>
              </a:rPr>
              <a:t>2.1 Алгоритм создания сайта</a:t>
            </a:r>
            <a:br>
              <a:rPr lang="ru-RU" sz="2000" dirty="0">
                <a:latin typeface="Times New Roman"/>
                <a:ea typeface="Calibri"/>
                <a:cs typeface="Calibri"/>
              </a:rPr>
            </a:br>
            <a:r>
              <a:rPr lang="ru-RU" sz="2000" dirty="0">
                <a:latin typeface="Calibri"/>
                <a:ea typeface="Calibri"/>
                <a:cs typeface="Calibri"/>
              </a:rPr>
              <a:t>Алгоритм создания сайта: от идеи до реализации</a:t>
            </a:r>
            <a:endParaRPr lang="ru-RU" dirty="0">
              <a:latin typeface="Times New Roman"/>
              <a:ea typeface="Calibri"/>
              <a:cs typeface="Calibri"/>
            </a:endParaRPr>
          </a:p>
          <a:p>
            <a:endParaRPr lang="ru-RU" sz="2000" dirty="0">
              <a:latin typeface="Times New Roman"/>
              <a:ea typeface="Calibri"/>
              <a:cs typeface="Calibri"/>
            </a:endParaRPr>
          </a:p>
          <a:p>
            <a:endParaRPr lang="ru-RU" sz="2000" dirty="0">
              <a:latin typeface="Times New Roman"/>
              <a:ea typeface="Calibri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343BFD-8F39-4637-47C2-C23C09A8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865" y="1292156"/>
            <a:ext cx="10857004" cy="4506143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  <a:cs typeface="Calibri"/>
              </a:rPr>
              <a:t>Этап 1: Исследование и планирование</a:t>
            </a:r>
            <a:endParaRPr lang="ru-RU" dirty="0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Определение целей: Четко сформулируйте, чего хотите достичь с помощью сайта (продажи, информация, привлечение клиентов и т.д.).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Разработка структуры: Определите основные разделы и подразделы сайта.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Создание макетов (</a:t>
            </a:r>
            <a:r>
              <a:rPr lang="ru-RU" err="1">
                <a:latin typeface="Times New Roman"/>
                <a:ea typeface="Calibri"/>
                <a:cs typeface="Calibri"/>
              </a:rPr>
              <a:t>wireframes</a:t>
            </a:r>
            <a:r>
              <a:rPr lang="ru-RU" dirty="0">
                <a:latin typeface="Times New Roman"/>
                <a:ea typeface="Calibri"/>
                <a:cs typeface="Calibri"/>
              </a:rPr>
              <a:t>): Наброски структуры и расположения элементов.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Выбор технологий и платформы: Определите технологии и платформы для разработки.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План контента: Разработайте контент-план для сайта.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Конкурентный анализ: Изучите сайты конкурентов.</a:t>
            </a:r>
            <a:endParaRPr lang="ru-RU">
              <a:latin typeface="Times New Roman"/>
              <a:cs typeface="Calibri"/>
            </a:endParaRPr>
          </a:p>
          <a:p>
            <a:r>
              <a:rPr lang="ru-RU" dirty="0">
                <a:latin typeface="Times New Roman"/>
                <a:ea typeface="Calibri"/>
                <a:cs typeface="Calibri"/>
              </a:rPr>
              <a:t>⦁    Оценка бюджета и ресурсов: Определите финансовые и временные рамки проекта.</a:t>
            </a:r>
            <a:endParaRPr lang="ru-RU">
              <a:latin typeface="Times New Roman"/>
              <a:cs typeface="Calibri"/>
            </a:endParaRPr>
          </a:p>
          <a:p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4" name="Рисунок 3" descr="Изображение выглядит как текст, одежда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B1D9EEE-B749-5836-3B79-7234FBB3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67" y="4000931"/>
            <a:ext cx="2860944" cy="26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7989B-C2DF-D3AF-2D39-218A954B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latin typeface="+mj-lt"/>
                <a:cs typeface="+mj-cs"/>
              </a:rPr>
              <a:t>Этап 2: Дизайн и визуальное оформление</a:t>
            </a:r>
          </a:p>
          <a:p>
            <a:endParaRPr lang="en-US" sz="3200">
              <a:latin typeface="+mj-lt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11B288-CB90-022F-A3FC-99D9DB27A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⦁    Создание дизайна: Разработка визуального стиля и интерфейса.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⦁    Создание прототипов: Визуализация макетов.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⦁    Согласование дизайна: Утверждение всех элементов дизайна.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latin typeface="+mn-lt"/>
              <a:cs typeface="+mn-cs"/>
            </a:endParaRPr>
          </a:p>
        </p:txBody>
      </p:sp>
      <p:pic>
        <p:nvPicPr>
          <p:cNvPr id="5" name="Рисунок 4" descr="Изображение выглядит как текст, рукописный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592FFA9-29C7-73BD-CB4C-316F3E082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9769"/>
            <a:ext cx="5456279" cy="533351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9781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1</Words>
  <Application>Microsoft Office PowerPoint</Application>
  <PresentationFormat>Широкоэкранный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VanillaVTI</vt:lpstr>
      <vt:lpstr>МОУ СОШ 101 Саратов </vt:lpstr>
      <vt:lpstr>ЦЕЛЬ И ЗАДАЧИ</vt:lpstr>
      <vt:lpstr>Актуальность темы</vt:lpstr>
      <vt:lpstr>ОСНОВНАЯ ЧАСТЬ</vt:lpstr>
      <vt:lpstr>Основная часть</vt:lpstr>
      <vt:lpstr>Основная часть</vt:lpstr>
      <vt:lpstr>2.0.ПРАКТИЧЕСКАЯ ЧАСТЬ</vt:lpstr>
      <vt:lpstr>2.1 Алгоритм создания сайта Алгоритм создания сайта: от идеи до реализации  </vt:lpstr>
      <vt:lpstr>Этап 2: Дизайн и визуальное оформление </vt:lpstr>
      <vt:lpstr>Этап 3: Фронтенд-разработка Этап 4: Бэкенд-разработка этап 5: Тестирование и отладка</vt:lpstr>
      <vt:lpstr>Этап 6: Запуск и оптимизация Этап 7: Мониторинг и обслуживание </vt:lpstr>
      <vt:lpstr>Этап 8: Поддержка и развитие</vt:lpstr>
      <vt:lpstr>ЗАКЛЮЧЕНИЕ 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363</cp:revision>
  <dcterms:created xsi:type="dcterms:W3CDTF">2024-12-11T14:01:57Z</dcterms:created>
  <dcterms:modified xsi:type="dcterms:W3CDTF">2024-12-14T05:44:44Z</dcterms:modified>
</cp:coreProperties>
</file>