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4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02.09.2025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4813" y="157163"/>
            <a:ext cx="8334375" cy="6543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9075" y="576263"/>
            <a:ext cx="8705850" cy="570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557213"/>
            <a:ext cx="8324850" cy="5743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33425" y="538163"/>
            <a:ext cx="7677150" cy="578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95363" y="438150"/>
            <a:ext cx="7153275" cy="5981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319213" y="357166"/>
            <a:ext cx="6824687" cy="6072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33463" y="671513"/>
            <a:ext cx="7077075" cy="551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14400" y="566738"/>
            <a:ext cx="7315200" cy="572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6250" y="676275"/>
            <a:ext cx="8191500" cy="5505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85788" y="614363"/>
            <a:ext cx="7972425" cy="562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2425" y="714356"/>
            <a:ext cx="8439150" cy="5272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500042"/>
            <a:ext cx="7929618" cy="5786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" y="571500"/>
            <a:ext cx="8229600" cy="5715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2438" y="561975"/>
            <a:ext cx="8239125" cy="573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33375" y="519113"/>
            <a:ext cx="8477250" cy="581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71513" y="490538"/>
            <a:ext cx="7800975" cy="587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09600" y="657225"/>
            <a:ext cx="7924800" cy="554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8613" y="471488"/>
            <a:ext cx="8486775" cy="5915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4825" y="628650"/>
            <a:ext cx="8134350" cy="560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23850" y="500043"/>
            <a:ext cx="8496300" cy="55721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0</Words>
  <PresentationFormat>Экран (4:3)</PresentationFormat>
  <Paragraphs>0</Paragraphs>
  <Slides>20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</cp:revision>
  <dcterms:created xsi:type="dcterms:W3CDTF">2025-09-02T08:27:07Z</dcterms:created>
  <dcterms:modified xsi:type="dcterms:W3CDTF">2025-09-02T09:00:41Z</dcterms:modified>
</cp:coreProperties>
</file>