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15"/>
  </p:handoutMasterIdLst>
  <p:sldIdLst>
    <p:sldId id="285" r:id="rId2"/>
    <p:sldId id="286" r:id="rId3"/>
    <p:sldId id="287" r:id="rId4"/>
    <p:sldId id="257" r:id="rId5"/>
    <p:sldId id="260" r:id="rId6"/>
    <p:sldId id="258" r:id="rId7"/>
    <p:sldId id="259" r:id="rId8"/>
    <p:sldId id="266" r:id="rId9"/>
    <p:sldId id="301" r:id="rId10"/>
    <p:sldId id="281" r:id="rId11"/>
    <p:sldId id="282" r:id="rId12"/>
    <p:sldId id="261" r:id="rId13"/>
    <p:sldId id="29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9C882-35E4-41DC-8E0D-6339E1B98F17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7582B-BCA4-4803-8F4F-B6ADD36F7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339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6490-3F07-4CAD-9508-E77FDB321B1E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B2EC4-844C-4143-A6C4-A79064BF76A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6490-3F07-4CAD-9508-E77FDB321B1E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2EC4-844C-4143-A6C4-A79064BF76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6490-3F07-4CAD-9508-E77FDB321B1E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2EC4-844C-4143-A6C4-A79064BF76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E26490-3F07-4CAD-9508-E77FDB321B1E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29B2EC4-844C-4143-A6C4-A79064BF76A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6490-3F07-4CAD-9508-E77FDB321B1E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2EC4-844C-4143-A6C4-A79064BF76A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6490-3F07-4CAD-9508-E77FDB321B1E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2EC4-844C-4143-A6C4-A79064BF76A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2EC4-844C-4143-A6C4-A79064BF76A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6490-3F07-4CAD-9508-E77FDB321B1E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6490-3F07-4CAD-9508-E77FDB321B1E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2EC4-844C-4143-A6C4-A79064BF76A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6490-3F07-4CAD-9508-E77FDB321B1E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2EC4-844C-4143-A6C4-A79064BF76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E26490-3F07-4CAD-9508-E77FDB321B1E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29B2EC4-844C-4143-A6C4-A79064BF76A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6490-3F07-4CAD-9508-E77FDB321B1E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B2EC4-844C-4143-A6C4-A79064BF76A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9E26490-3F07-4CAD-9508-E77FDB321B1E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29B2EC4-844C-4143-A6C4-A79064BF76A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932040" y="4238938"/>
            <a:ext cx="4032448" cy="2435088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класс</a:t>
            </a:r>
          </a:p>
          <a:p>
            <a:pPr algn="l"/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Составила: </a:t>
            </a:r>
            <a:r>
              <a:rPr lang="ru-RU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учитель начальных классов Дрозденко С.Ю.</a:t>
            </a:r>
          </a:p>
          <a:p>
            <a:pPr algn="l"/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БПОУ </a:t>
            </a:r>
            <a:r>
              <a:rPr lang="ru-RU" sz="1600" b="1" dirty="0" smtClean="0">
                <a:solidFill>
                  <a:schemeClr val="tx1"/>
                </a:solidFill>
              </a:rPr>
              <a:t>«Инженерный лицей </a:t>
            </a:r>
            <a:r>
              <a:rPr lang="ru-RU" sz="1600" b="1" dirty="0" err="1" smtClean="0">
                <a:solidFill>
                  <a:schemeClr val="tx1"/>
                </a:solidFill>
              </a:rPr>
              <a:t>Омавиат</a:t>
            </a:r>
            <a:r>
              <a:rPr lang="ru-RU" sz="1600" b="1" dirty="0" smtClean="0">
                <a:solidFill>
                  <a:schemeClr val="tx1"/>
                </a:solidFill>
              </a:rPr>
              <a:t>»</a:t>
            </a:r>
          </a:p>
          <a:p>
            <a:pPr algn="l"/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г. Омск</a:t>
            </a:r>
          </a:p>
          <a:p>
            <a:pPr algn="l"/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2025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336338" cy="30243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Евгений Львович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Шварц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«Сказка о потерянном времени»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7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Desktop\сказка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5297">
            <a:off x="1144994" y="3271357"/>
            <a:ext cx="245839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75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Окладистая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(борода) – 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широкая и густая</a:t>
            </a:r>
          </a:p>
          <a:p>
            <a:pPr marL="0" indent="0">
              <a:buNone/>
            </a:pPr>
            <a:endParaRPr lang="ru-RU" sz="32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Керосиновая лампа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(керосинка с фитилём – лампа, освещающая при помощи керосина).</a:t>
            </a:r>
            <a:endParaRPr lang="ru-RU" sz="3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064896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Словарная работа</a:t>
            </a:r>
            <a:endParaRPr lang="ru-RU" sz="4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49079"/>
            <a:ext cx="3960440" cy="237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32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35711"/>
            <a:ext cx="5184576" cy="45259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Ходики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небольшие стенные часы упрощённого устройства с гирями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8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7877"/>
            <a:ext cx="5328592" cy="925180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Словарная работа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564" y="2132856"/>
            <a:ext cx="2681609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30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233478"/>
            <a:ext cx="820891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</a:t>
            </a:r>
            <a:r>
              <a:rPr lang="ru-RU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хоть и самое длинное, но и самое короткое в нашем мире.</a:t>
            </a:r>
          </a:p>
          <a:p>
            <a:r>
              <a:rPr lang="ru-RU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 </a:t>
            </a:r>
            <a:r>
              <a:rPr lang="ru-RU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течет быстро и медленно.</a:t>
            </a:r>
          </a:p>
          <a:p>
            <a:r>
              <a:rPr lang="ru-RU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него не происходит ни одна вещь на свете.</a:t>
            </a:r>
          </a:p>
          <a:p>
            <a:r>
              <a:rPr lang="ru-RU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наше сокровище, которое мы не ценим и тратим впустую.</a:t>
            </a:r>
          </a:p>
          <a:p>
            <a:r>
              <a:rPr lang="ru-RU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Экономя </a:t>
            </a:r>
            <a:r>
              <a:rPr lang="ru-RU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время, мы сможем стать настоящими творцами, так как будем успевать развивать свою личность.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04664"/>
            <a:ext cx="7920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понять, о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чём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потерянном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времени», 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узнаем, что хотел сказать Шварц об этом самом времени:</a:t>
            </a:r>
          </a:p>
        </p:txBody>
      </p:sp>
    </p:spTree>
    <p:extLst>
      <p:ext uri="{BB962C8B-B14F-4D97-AF65-F5344CB8AC3E}">
        <p14:creationId xmlns:p14="http://schemas.microsoft.com/office/powerpoint/2010/main" val="106282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06489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5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Итог урока</a:t>
            </a:r>
          </a:p>
          <a:p>
            <a:endParaRPr lang="ru-RU" sz="24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-Какой </a:t>
            </a:r>
            <a: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начали </a:t>
            </a:r>
            <a: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изучать?</a:t>
            </a:r>
          </a:p>
          <a:p>
            <a:endParaRPr lang="ru-RU" sz="3600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 </a:t>
            </a:r>
            <a: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творчеством какого писателя мы познакомились на уроке? </a:t>
            </a:r>
          </a:p>
          <a:p>
            <a:endParaRPr lang="ru-RU" sz="3600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</a:t>
            </a:r>
            <a: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произведение читали?</a:t>
            </a:r>
            <a:endParaRPr lang="ru-RU" sz="3600" dirty="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25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4294967295"/>
          </p:nvPr>
        </p:nvSpPr>
        <p:spPr>
          <a:xfrm>
            <a:off x="395536" y="333375"/>
            <a:ext cx="7788027" cy="6119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Речевая разминка</a:t>
            </a:r>
          </a:p>
          <a:p>
            <a:pPr marL="0" indent="0">
              <a:buNone/>
            </a:pPr>
            <a:r>
              <a:rPr lang="ru-RU" sz="4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Загадки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ног и без крыльев оно,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летит,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догонишь его.</a:t>
            </a:r>
          </a:p>
          <a:p>
            <a:pPr marL="0" indent="0">
              <a:buNone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(Время)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ходим ночью, ходим днём,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никуда мы не уйдём.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бьём исправно каждый час,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вы, друзья, не бейте нас.</a:t>
            </a:r>
          </a:p>
          <a:p>
            <a:pPr marL="0" indent="0">
              <a:buNone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(Часы)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2051" name="Picture 3" descr="C:\Users\user\Desktop\pngtree-white-clock-scale-free-png-transparent-material-image_22777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9852">
            <a:off x="5997496" y="1169384"/>
            <a:ext cx="2455136" cy="245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19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268760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УЛЕД ЯМЕРВ – ЕХЕТОП САЧ</a:t>
            </a:r>
          </a:p>
          <a:p>
            <a:endParaRPr lang="ru-RU" sz="4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ДЕЛУ ВРЕМЯ – ПОТЕХЕ ЧАС</a:t>
            </a:r>
            <a:endParaRPr lang="ru-RU" sz="4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16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6672"/>
            <a:ext cx="3024336" cy="363304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8299" y="4293096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Евгений Львович Шварц</a:t>
            </a:r>
          </a:p>
          <a:p>
            <a:pPr algn="ctr"/>
            <a:r>
              <a:rPr lang="ru-RU" sz="4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(1896 — 1958)</a:t>
            </a:r>
          </a:p>
          <a:p>
            <a:endParaRPr lang="ru-RU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401264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862" y="692696"/>
            <a:ext cx="2703297" cy="365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4581128"/>
            <a:ext cx="741682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ЕВГЕНИЙ ЛЬВОВИЧ ШВАРЦ </a:t>
            </a:r>
          </a:p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(21) октября 1896 в Казани в семье врача. Детство Шварца прошло в г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Майкопе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6881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548680"/>
            <a:ext cx="2779887" cy="390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8005" y="4869160"/>
            <a:ext cx="80145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Лев Борисович Шварц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отец писателя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земской врач, прекрасно пел, играл на скрипке.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52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48680"/>
            <a:ext cx="281770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611231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Мария  Фёдоровна Шелкова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мама писателя. </a:t>
            </a:r>
          </a:p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отец, и мать обожали театр и сами участвовали в любительских спектаклях.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03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221088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«Сказка о потерянном времени»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endParaRPr lang="ru-RU" sz="28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пьеса для кукольного театра» в 3-х действиях —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1940г.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5453015"/>
            <a:ext cx="9365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1964г.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Сказка о потерянном времени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экранизация 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5978896"/>
            <a:ext cx="71570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1978г.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«Сказка о потерянном времени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»- мультфильм.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user\Desktop\1649460746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624" y="548680"/>
            <a:ext cx="4990751" cy="340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36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1711902625_sport-photosota-club-l9ja-p-razminka-v-stikhakh-dlya-detei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4538"/>
            <a:ext cx="8231808" cy="618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35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460</TotalTime>
  <Words>355</Words>
  <Application>Microsoft Office PowerPoint</Application>
  <PresentationFormat>Экран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Евгений Львович Шварц  «Сказка о потерянном времени»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Словарная работа</vt:lpstr>
      <vt:lpstr>Словарная работа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user</cp:lastModifiedBy>
  <cp:revision>55</cp:revision>
  <cp:lastPrinted>2018-01-30T19:29:27Z</cp:lastPrinted>
  <dcterms:created xsi:type="dcterms:W3CDTF">2015-01-01T16:58:02Z</dcterms:created>
  <dcterms:modified xsi:type="dcterms:W3CDTF">2025-03-09T15:00:07Z</dcterms:modified>
</cp:coreProperties>
</file>