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3675" y="4258175"/>
            <a:ext cx="16960500" cy="39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7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в инклюзивном образовании: основные аспекты
</a:t>
            </a:r>
            <a:pPr algn="ctr" indent="0" marL="0"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тьютора в поддержке детей с особыми потребностями.</a:t>
            </a:r>
            <a:pPr algn="ctr" indent="0" marL="0">
              <a:buNone/>
            </a:pPr>
            <a:r>
              <a:rPr lang="en-US" sz="1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36075" y="574850"/>
            <a:ext cx="13187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«Кулинария»: основы и задачи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1255100" y="2507000"/>
            <a:ext cx="50064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кружке дети осваивают навыки кулинарии, получая практические знания о приготовлении пищи.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1255100" y="6001300"/>
            <a:ext cx="5006400" cy="16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Кулинарный кружок помогает в обучении детей основам здорового питания и правил питания.</a:t>
            </a:r>
            <a:endParaRPr lang="en-US" sz="2000" dirty="0"/>
          </a:p>
        </p:txBody>
      </p:sp>
      <p:sp>
        <p:nvSpPr>
          <p:cNvPr id="6" name="Text 3"/>
          <p:cNvSpPr txBox="1"/>
          <p:nvPr/>
        </p:nvSpPr>
        <p:spPr>
          <a:xfrm>
            <a:off x="11876125" y="4299750"/>
            <a:ext cx="51669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стимулируют творческое развитие и способствуют сенсорной интеграции у детей с ОВЗ.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11876125" y="7732425"/>
            <a:ext cx="5166900" cy="17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через совместную деятельность в группе позволяет формировать важные социальные навыки.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50" y="658256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0" y="6651824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050" y="3234319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06" y="323431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0"/>
            <a:ext cx="122556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кулинария?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через кулинарию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выступает средством терапии, обеспечивая расслабление и гармонию. Приготовление пищи помогает справляться со стрессом и улучшает эмоциональное состояние.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сенсорных навыков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продуктами способствует сенсорной интеграции: вкус, запахи и текстуры помогают улучшить восприятие и остроту чувств.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социальным навыкам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кулинарии способствует развитию навыков сотрудничества и общения. Дети учатся работать в команде, просить помощи и активно взаимодействовать.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1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— это конкретный результат, который дает ученикам чувство успеха и уверенности, что они могут достичь своих целей самостоятельно.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" y="0"/>
            <a:ext cx="8770069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470100" y="305785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адаптации занятий важна четкая структура. Используются визуальные рецепты и пошаговые карточки, чтобы дети могли следовать инструкции наглядно.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0470100" y="5881737"/>
            <a:ext cx="7134600" cy="32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занятиях обеспечивают силиконовые ножи и антискользящие коврики. Тьютор поддерживает, но позволяет детям проявлять инициативу.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470100" y="1010800"/>
            <a:ext cx="73152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кулинарного кружка</a:t>
            </a:r>
            <a:endParaRPr lang="en-US" sz="5000" dirty="0"/>
          </a:p>
        </p:txBody>
      </p:sp>
      <p:sp>
        <p:nvSpPr>
          <p:cNvPr id="8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17722" y="3397589"/>
            <a:ext cx="5187820" cy="368461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общения</a:t>
            </a:r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способствуют улучшению коммуникативных навыков. Дети начинают легче выражать свои мысли и взаимодействовать с окружающими.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5" name="Text 2"/>
          <p:cNvSpPr txBox="1"/>
          <p:nvPr/>
        </p:nvSpPr>
        <p:spPr>
          <a:xfrm>
            <a:off x="508325" y="341300"/>
            <a:ext cx="17205649" cy="1066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сложности занятий в кружке</a:t>
            </a:r>
            <a:endParaRPr lang="en-US" sz="5000" dirty="0"/>
          </a:p>
        </p:txBody>
      </p:sp>
      <p:sp>
        <p:nvSpPr>
          <p:cNvPr id="6" name="Text 3"/>
          <p:cNvSpPr txBox="1"/>
          <p:nvPr/>
        </p:nvSpPr>
        <p:spPr>
          <a:xfrm>
            <a:off x="8574600" y="6374874"/>
            <a:ext cx="5411755" cy="2824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тревожности</a:t>
            </a:r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предсказуемости действий на занятиях, у детей снижается уровень тревожности и они начинают чувствовать себя более уверенно.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1927525" y="1577301"/>
            <a:ext cx="5803641" cy="13092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для уверенности</a:t>
            </a:r>
            <a:pPr algn="l" indent="0" marL="0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справиться с трудностями, занятия начинаются с привычных продуктов. Это помогает детям легче внедрять изменения и добиваться успеха.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164" y="6582569"/>
            <a:ext cx="689072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0" y="6597494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050" y="3288649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19" y="3234319"/>
            <a:ext cx="444563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0"/>
            <a:ext cx="122556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успеха: лепка пельменей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с РАС постепенно преодолел тактильные страхи, научился работать с тестом, что стало важным шагом в его развитии.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кулинарией позволили ребенку участвовать в групповой работе, взаимодействовать и строить отношения с другими детьми.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занятий ребенок научился многим полезным навыкам, таким как лепка и готовка, что способствует его общему развитию.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успеха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1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навыки и удачный опыт дали ребенку уверенность в своих силах и мотивацию продолжать учиться и развиваться.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Родительское участие и открытые уроки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1504901" y="3665973"/>
            <a:ext cx="4217437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родителей в процессах обучения играет важную роль. Оно помогает детям чувствовать поддержку, а открытые уроки укрепляют взаимосвязь.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6457900" y="3665973"/>
            <a:ext cx="4310743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уроки позволяют родителям наблюдать за прогрессом детей. Это создает атмосферу доверия и активного участия в образовательном процессе.</a:t>
            </a:r>
            <a:endParaRPr lang="en-US" sz="2800" dirty="0"/>
          </a:p>
        </p:txBody>
      </p:sp>
      <p:sp>
        <p:nvSpPr>
          <p:cNvPr id="6" name="Text 3"/>
          <p:cNvSpPr txBox="1"/>
          <p:nvPr/>
        </p:nvSpPr>
        <p:spPr>
          <a:xfrm>
            <a:off x="11487102" y="3665973"/>
            <a:ext cx="4273420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Фотоотчёты с занятий дают возможность родителям видеть достижения детей. Это укрепляет связь между школой и домом и способствует интеграции.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879858" y="4198797"/>
            <a:ext cx="5527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2261250" y="1451225"/>
            <a:ext cx="137655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самостоятельности и малых побед</a:t>
            </a:r>
            <a:endParaRPr lang="en-US" sz="5000" dirty="0"/>
          </a:p>
        </p:txBody>
      </p:sp>
      <p:sp>
        <p:nvSpPr>
          <p:cNvPr id="5" name="Text 2"/>
          <p:cNvSpPr txBox="1"/>
          <p:nvPr/>
        </p:nvSpPr>
        <p:spPr>
          <a:xfrm>
            <a:off x="1035806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занятия вносят важный вклад в развитие самостоятельности у детей. Каждое маленькое достижение воспринимается как большая победа.</a:t>
            </a:r>
            <a:endParaRPr lang="en-US" sz="2500" dirty="0"/>
          </a:p>
        </p:txBody>
      </p:sp>
      <p:sp>
        <p:nvSpPr>
          <p:cNvPr id="6" name="Text 3"/>
          <p:cNvSpPr txBox="1"/>
          <p:nvPr/>
        </p:nvSpPr>
        <p:spPr>
          <a:xfrm>
            <a:off x="12638869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поощрение успехов детей стимулируют их к дальнейшему развитию. Это закладывает прочную основу для уверенности в своих силах.</a:t>
            </a:r>
            <a:endParaRPr lang="en-US" sz="2500" dirty="0"/>
          </a:p>
        </p:txBody>
      </p:sp>
      <p:sp>
        <p:nvSpPr>
          <p:cNvPr id="7" name="Text 4"/>
          <p:cNvSpPr txBox="1"/>
          <p:nvPr/>
        </p:nvSpPr>
        <p:spPr>
          <a:xfrm>
            <a:off x="6837338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самостоятельно выполнять различные задачи, что укрепляет их уверенность и способствует личностному росту.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134" y="0"/>
            <a:ext cx="7855893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40675" y="3391525"/>
            <a:ext cx="62250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кружка требует создания гибкого расписания. Необходимо учитывать индивидуальные потребности детей и обеспечивать поддержку тьютора.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61295" y="403950"/>
            <a:ext cx="101352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созданию кулинарных кружков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3"/>
          <p:cNvSpPr txBox="1"/>
          <p:nvPr/>
        </p:nvSpPr>
        <p:spPr>
          <a:xfrm>
            <a:off x="1940675" y="7049125"/>
            <a:ext cx="62250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кружок основывается на интересе кулинарии и поддержке профессионалов. Важно вдохновлять детей и создать атмосферу сотрудничества.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58325" y="8363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занятий формирует у детей позитивное отношение к обучению и социализации в обществе.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7080675" y="6577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становятся более уверенными в своих способностях, учатся преодолевать трудности и стремиться к новым целям.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7405500" y="4901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способствуют улучшению физического здоровья, формированию правильных привычек и ответственному отношению к питанию.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7708425" y="3225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кулинарном кружке развивает важные жизненные навыки, которые будут полезны в самостоятельной жизни.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00100" y="320475"/>
            <a:ext cx="16419300" cy="94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выгоды от участия в кружке</a:t>
            </a:r>
            <a:endParaRPr lang="en-US" sz="55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36075" y="574850"/>
            <a:ext cx="13187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цель: тьютор становится ненужным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1255100" y="2507000"/>
            <a:ext cx="50064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тьютора — научить детей быть самостоятельными и уверенными в различных жизненных ситуациях.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1255100" y="6001300"/>
            <a:ext cx="5006400" cy="16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самостоятельности ведет к большему успеху в учебе и социализации без постоянной поддержки взрослых.</a:t>
            </a:r>
            <a:endParaRPr lang="en-US" sz="2000" dirty="0"/>
          </a:p>
        </p:txBody>
      </p:sp>
      <p:sp>
        <p:nvSpPr>
          <p:cNvPr id="6" name="Text 3"/>
          <p:cNvSpPr txBox="1"/>
          <p:nvPr/>
        </p:nvSpPr>
        <p:spPr>
          <a:xfrm>
            <a:off x="11876125" y="4299750"/>
            <a:ext cx="5166900" cy="17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тьютора позволяет детям более успешно интегрироваться в общество и жизненные процессы.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11876125" y="7732425"/>
            <a:ext cx="5166900" cy="17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тьютор становится ненужным, это показывает, что ребенок достиг высокой степени независимости и самодостаточности.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698" y="0"/>
            <a:ext cx="8589243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6400" y="3388800"/>
            <a:ext cx="8829000" cy="35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и роль тьютора
</a:t>
            </a:r>
            <a:pPr algn="l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в России создаёт условия для участия всех детей в общественной жизни. В этой системе тьютор играет ключевую роль, являясь связующим звеном между учениками, родителями и педагогами, обеспечивая доступное и качественное образование.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34175" y="2152200"/>
            <a:ext cx="14508900" cy="23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Кулинария: Путь к интеграции
</a:t>
            </a:r>
            <a:pPr algn="l" indent="0" marL="0"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Тьютора поддержка формирует комфортную инклюзивную среду. Кулинария объединяет детей, делая их самостоятельнее и увереннее в жизни.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419" y="6582569"/>
            <a:ext cx="444563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0" y="6651824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050" y="3288649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0" y="328864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0"/>
            <a:ext cx="122556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образовательного процесса для детей с ОВЗ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 учебе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ОВЗ сталкиваются с трудностями в обучении, требуя специальные образовательные стратегии и адаптации.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детей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Инклюзивная среда помогает детям с ОВЗ осваивать социальные навыки и взаимодействовать со сверстниками.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образовательные процессы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методики и коррекционные программы помогают детям эффективно усваивать учебный материал.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потенциала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1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содействуют раскрытию потенциала ребенка и интеграции в общество.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50" y="658256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0" y="6597494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050" y="3288649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0" y="328864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0"/>
            <a:ext cx="122556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тьютора в инклюзивной среде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комфортных условий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создает безопасные и и поддерживающие условия для максимального раскрытия возможностей ребенка.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участниками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работы между всеми участниками образовательного процесса является важной частью работы тьютора.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детей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 способствует интеграции ребенка с ОВЗ в школьную среду, помогая установить дружеские связи.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учебных трудностей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1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помогает преодолеть академические трудности, адаптируя процедуры под нужды ребенка.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879858" y="4198797"/>
            <a:ext cx="5527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buNone/>
            </a:pPr>
            <a:endParaRPr lang="en-US" dirty="0"/>
          </a:p>
        </p:txBody>
      </p:sp>
      <p:sp>
        <p:nvSpPr>
          <p:cNvPr id="4" name="Text 1"/>
          <p:cNvSpPr txBox="1"/>
          <p:nvPr/>
        </p:nvSpPr>
        <p:spPr>
          <a:xfrm>
            <a:off x="2261250" y="1451225"/>
            <a:ext cx="137655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тьютора в образовательном процессе</a:t>
            </a:r>
            <a:endParaRPr lang="en-US" sz="5000" dirty="0"/>
          </a:p>
        </p:txBody>
      </p:sp>
      <p:sp>
        <p:nvSpPr>
          <p:cNvPr id="5" name="Text 2"/>
          <p:cNvSpPr txBox="1"/>
          <p:nvPr/>
        </p:nvSpPr>
        <p:spPr>
          <a:xfrm>
            <a:off x="1035806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создает комфортную образовательную среду, где учитываются индивидуальные потребности ребенка. Это включает в себя специально оборудованное рабочее место, а также поддержание спокойной обстановки.</a:t>
            </a:r>
            <a:endParaRPr lang="en-US" sz="2500" dirty="0"/>
          </a:p>
        </p:txBody>
      </p:sp>
      <p:sp>
        <p:nvSpPr>
          <p:cNvPr id="6" name="Text 3"/>
          <p:cNvSpPr txBox="1"/>
          <p:nvPr/>
        </p:nvSpPr>
        <p:spPr>
          <a:xfrm>
            <a:off x="12638869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регулярную оценку образовательного процесса, адаптируя методики и программы в зависимости от прогресса и потребностей ребенка, что способствует повышению качества обучения.</a:t>
            </a:r>
            <a:endParaRPr lang="en-US" sz="2500" dirty="0"/>
          </a:p>
        </p:txBody>
      </p:sp>
      <p:sp>
        <p:nvSpPr>
          <p:cNvPr id="7" name="Text 4"/>
          <p:cNvSpPr txBox="1"/>
          <p:nvPr/>
        </p:nvSpPr>
        <p:spPr>
          <a:xfrm>
            <a:off x="6837338" y="4357428"/>
            <a:ext cx="48492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взаимодействие между подопечным, учителями и родителями для достижения общих целей в обучении и социализации детей с ОВЗ, что требует полной вовлеченности всех участников.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тьютора со школьниками и педагогами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сопровождает детей в рамках их индивидуальной образовательной программы, помогая им адаптировать материал и уверенно его усваивать.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с педагогами позволяет своевременно корректировать подходы, обеспечивая максимальную адаптацию учебного процесса к потребностям конкретного ученика.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действует в тесном сотрудничестве с учителями, обеспечивая интеграцию программного материала и поддержки, что способствует более эффективному обучению.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50" y="658256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50" y="6618344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050" y="3234319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50" y="328864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16200" y="992150"/>
            <a:ext cx="122556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принципы работы тьютора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18781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496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форме партнерства помогает ребенку чувствовать поддержку и безопасность в обучении.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335800" y="3367150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Целеустремлённость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307342" y="4301485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четких, достижимых целей мотивирует ребенка на успешное выполнение задач.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1878101" y="6730324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победы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849640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достижение, каким бы маленьким оно ни было, способствует росту уверенности ребенка в своих силах.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335801" y="6730325"/>
            <a:ext cx="6855300" cy="4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307341" y="7671254"/>
            <a:ext cx="7349400" cy="3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Подкрепление успехов ребенка помогает развивать положительное отношение к учебе.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81375" y="3571075"/>
            <a:ext cx="6879000" cy="109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на уроках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сопровождает ребенка во время уроков, обеспечивая поддержку и помощь в усвоении материала.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Тьютор в ресурсном классе</a:t>
            </a:r>
            <a:endParaRPr lang="en-US" sz="5000" dirty="0"/>
          </a:p>
        </p:txBody>
      </p:sp>
      <p:sp>
        <p:nvSpPr>
          <p:cNvPr id="5" name="Text 2"/>
          <p:cNvSpPr txBox="1"/>
          <p:nvPr/>
        </p:nvSpPr>
        <p:spPr>
          <a:xfrm>
            <a:off x="10703075" y="3571075"/>
            <a:ext cx="6879000" cy="109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навыков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оценка развития навыков ребенка для отслеживания прогресса и корректировки программы.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328650" y="7265400"/>
            <a:ext cx="6879000" cy="109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поведения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работа над поведенческими программами, коррекция поведения, что способствует лучшей адаптации.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698" y="0"/>
            <a:ext cx="8589243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6025" y="1983225"/>
            <a:ext cx="8408100" cy="61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Внеклассная деятельность
</a:t>
            </a:r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развитие
</a:t>
            </a:r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мероприятия способствуют развитию академических, бытовых и социальных навыков у детей.
</a:t>
            </a:r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кружков
</a:t>
            </a:r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помогают детям с ОВЗ социализироваться, развивая коммуникативные и практические навыки.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2025-04-28T06:54:58Z</dcterms:created>
  <dcterms:modified xsi:type="dcterms:W3CDTF">2025-04-28T06:54:58Z</dcterms:modified>
</cp:coreProperties>
</file>