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B25-99E4-4AF0-AFBC-94E00A286989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32AE-2A0F-41DF-8409-B74DD5ECD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83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B25-99E4-4AF0-AFBC-94E00A286989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32AE-2A0F-41DF-8409-B74DD5ECD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64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B25-99E4-4AF0-AFBC-94E00A286989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32AE-2A0F-41DF-8409-B74DD5ECD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93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B25-99E4-4AF0-AFBC-94E00A286989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32AE-2A0F-41DF-8409-B74DD5ECD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99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B25-99E4-4AF0-AFBC-94E00A286989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32AE-2A0F-41DF-8409-B74DD5ECD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14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B25-99E4-4AF0-AFBC-94E00A286989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32AE-2A0F-41DF-8409-B74DD5ECD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3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B25-99E4-4AF0-AFBC-94E00A286989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32AE-2A0F-41DF-8409-B74DD5ECD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91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B25-99E4-4AF0-AFBC-94E00A286989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32AE-2A0F-41DF-8409-B74DD5ECD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30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B25-99E4-4AF0-AFBC-94E00A286989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32AE-2A0F-41DF-8409-B74DD5ECD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88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B25-99E4-4AF0-AFBC-94E00A286989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32AE-2A0F-41DF-8409-B74DD5ECD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75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B25-99E4-4AF0-AFBC-94E00A286989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32AE-2A0F-41DF-8409-B74DD5ECD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90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D5B25-99E4-4AF0-AFBC-94E00A286989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532AE-2A0F-41DF-8409-B74DD5ECD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84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6120" y="1729946"/>
            <a:ext cx="9144000" cy="1828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ТРУДА И ТЕХНИКА БЕЗОПАСНОСТИ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28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281" y="284205"/>
            <a:ext cx="11817941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ТБ перед началом работ</a:t>
            </a:r>
          </a:p>
          <a:p>
            <a:pPr marL="342900" indent="-342900"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началом работ необходимо надеть спецодежду;</a:t>
            </a:r>
          </a:p>
          <a:p>
            <a:pPr marL="342900" indent="-342900">
              <a:buFontTx/>
              <a:buChar char="-"/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еобходимо обеспечить безопасность и санитарно-гигиенические условия труда;</a:t>
            </a:r>
          </a:p>
          <a:p>
            <a:pPr marL="342900" indent="-342900">
              <a:buFontTx/>
              <a:buChar char="-"/>
            </a:pP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Подготовить 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работе средства индивидуальной защиты</a:t>
            </a: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Tx/>
              <a:buChar char="-"/>
            </a:pP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Привести рабочее место в порядок, разложив инструмент в удобное для работы место; </a:t>
            </a:r>
          </a:p>
          <a:p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Проверить исправность инструмента, оснастки, другого оборудования;</a:t>
            </a:r>
          </a:p>
          <a:p>
            <a:pPr marL="342900" indent="-342900">
              <a:buFontTx/>
              <a:buChar char="-"/>
            </a:pP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выполнении работ по обжигу, пайке, склеиванию включи вытяжную вентиляцию;</a:t>
            </a:r>
          </a:p>
          <a:p>
            <a:pPr marL="342900" indent="-342900">
              <a:buFontTx/>
              <a:buChar char="-"/>
            </a:pP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Проверь исправность розеток, выключателей и другого оборудования. </a:t>
            </a:r>
          </a:p>
          <a:p>
            <a:pPr marL="342900" indent="-342900">
              <a:buFontTx/>
              <a:buChar char="-"/>
            </a:pP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47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52443"/>
            <a:ext cx="116967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ТБ во время работ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Электрические схемы собирать так, чтобы провода не перекрещивались, не были натянутыми и не скручивались петлями;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 Собранную схему включать только после проверки ее производственным мастером;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 В процессе пайки пользуйся пинцетом или другими специальными инструментами,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предназначенными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электромонтажа и 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пайки изделий; 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 Резку проводов, кабелей, плетёнок производи специальными ножами или приспособлениями; 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 При лужении жил проводов, при пайке необходима осторожность во избежание ожогов, работу выполняй при включенной      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вытяжной вентиляции;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36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500" y="273040"/>
            <a:ext cx="117729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 пределами подготовленного рабочего места запрещается касаться всех токоведущих частей во избежание поражения электрическим током; 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Отключи паяльник, при перерывах;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В случае ощущения электротока (бьёт) немедленно прекрати работу;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В процессе пайки запрещается встряхивать паяльник во избежание разбрызгивания припоя;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Работать только исправным инструментом;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Бережно обращаться с инструментом, не ронять их на пол. Использовать электромонтажный инструмент только по назначению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7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9338"/>
            <a:ext cx="94107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ТБ по окончании работ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Отключить от сети нагревательные приборы, электроинструмент и убери своё рабочее место, убедись в отсутствии возможности загорания;        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О всех неисправностях в работе оборудования, приборов, инструмента сообщи мастеру;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Сними спецодежду, и размести её в специально отведенном месте.  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9217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273</Words>
  <Application>Microsoft Office PowerPoint</Application>
  <PresentationFormat>Широкоэкранный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ОХРАНА ТРУДА И ТЕХНИКА БЕЗОПАСНОСТИ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ОХРАНА ТРУДА И ТЕХНИКА БЕЗОПАСНОСТИ</dc:title>
  <dc:creator>Учетная запись Майкрософт</dc:creator>
  <cp:lastModifiedBy>Учетная запись Майкрософт</cp:lastModifiedBy>
  <cp:revision>4</cp:revision>
  <dcterms:created xsi:type="dcterms:W3CDTF">2025-08-12T08:43:05Z</dcterms:created>
  <dcterms:modified xsi:type="dcterms:W3CDTF">2025-08-12T09:12:50Z</dcterms:modified>
</cp:coreProperties>
</file>