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78" r:id="rId3"/>
    <p:sldId id="258" r:id="rId4"/>
    <p:sldId id="265" r:id="rId5"/>
    <p:sldId id="266" r:id="rId6"/>
    <p:sldId id="267" r:id="rId7"/>
    <p:sldId id="273" r:id="rId8"/>
    <p:sldId id="274" r:id="rId9"/>
    <p:sldId id="275" r:id="rId10"/>
    <p:sldId id="272" r:id="rId11"/>
    <p:sldId id="268" r:id="rId12"/>
    <p:sldId id="269" r:id="rId13"/>
    <p:sldId id="280" r:id="rId14"/>
    <p:sldId id="257" r:id="rId15"/>
    <p:sldId id="270" r:id="rId16"/>
    <p:sldId id="276" r:id="rId17"/>
    <p:sldId id="277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F8107-4F55-4446-A274-D81036855A3A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172506-ED69-4C4D-8485-42168A223C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F8107-4F55-4446-A274-D81036855A3A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2506-ED69-4C4D-8485-42168A223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B172506-ED69-4C4D-8485-42168A223C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F8107-4F55-4446-A274-D81036855A3A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F8107-4F55-4446-A274-D81036855A3A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B172506-ED69-4C4D-8485-42168A223C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F8107-4F55-4446-A274-D81036855A3A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172506-ED69-4C4D-8485-42168A223C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13F8107-4F55-4446-A274-D81036855A3A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2506-ED69-4C4D-8485-42168A223C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F8107-4F55-4446-A274-D81036855A3A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B172506-ED69-4C4D-8485-42168A223C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F8107-4F55-4446-A274-D81036855A3A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B172506-ED69-4C4D-8485-42168A223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F8107-4F55-4446-A274-D81036855A3A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172506-ED69-4C4D-8485-42168A223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172506-ED69-4C4D-8485-42168A223C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F8107-4F55-4446-A274-D81036855A3A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B172506-ED69-4C4D-8485-42168A223C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13F8107-4F55-4446-A274-D81036855A3A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13F8107-4F55-4446-A274-D81036855A3A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172506-ED69-4C4D-8485-42168A223C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484784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урок наш начинаем,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Радостно его встречаем.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Хотим мы новое узнать,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Себя мы будем проявлять.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Для поддержания хорошего здоровья важно следовать нескольким простым правилам. Во-первых, нужно регулярно заниматься </a:t>
            </a:r>
            <a:r>
              <a:rPr lang="ru-RU" u="sng" dirty="0" smtClean="0"/>
              <a:t>физическими упражнениями</a:t>
            </a:r>
            <a:r>
              <a:rPr lang="ru-RU" dirty="0" smtClean="0"/>
              <a:t>, такими как бег, плавание или езда на велосипеде. Во-вторых, необходимо следить за своим </a:t>
            </a:r>
            <a:r>
              <a:rPr lang="ru-RU" u="sng" dirty="0" smtClean="0"/>
              <a:t>питанием,</a:t>
            </a:r>
            <a:r>
              <a:rPr lang="ru-RU" dirty="0" smtClean="0"/>
              <a:t> включая в рацион фрукты, овощи, белки и сложные углеводы. Также важно помнить о полноценном сне, который должен длиться не менее 8 часов в сутки. Не стоит забывать и о </a:t>
            </a:r>
            <a:r>
              <a:rPr lang="ru-RU" u="sng" dirty="0" smtClean="0"/>
              <a:t>личной гигиене</a:t>
            </a:r>
            <a:r>
              <a:rPr lang="ru-RU" dirty="0" smtClean="0"/>
              <a:t>, такой как регулярное мытьё рук и чистка зубов. Наконец, избегайте </a:t>
            </a:r>
            <a:r>
              <a:rPr lang="ru-RU" u="sng" dirty="0" smtClean="0"/>
              <a:t>вредных привычек</a:t>
            </a:r>
            <a:r>
              <a:rPr lang="ru-RU" dirty="0" smtClean="0"/>
              <a:t>, таких как курение и употребление алкоголя.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Компоненты здорового образа жизни: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ru-RU" dirty="0" smtClean="0"/>
              <a:t>Регулярные физические упражнения.</a:t>
            </a:r>
          </a:p>
          <a:p>
            <a:pPr lvl="0" fontAlgn="base"/>
            <a:r>
              <a:rPr lang="ru-RU" dirty="0" smtClean="0"/>
              <a:t>Здоровое питание.</a:t>
            </a:r>
          </a:p>
          <a:p>
            <a:pPr lvl="0" fontAlgn="base"/>
            <a:r>
              <a:rPr lang="ru-RU" dirty="0" smtClean="0"/>
              <a:t>Полноценный сон.</a:t>
            </a:r>
          </a:p>
          <a:p>
            <a:pPr lvl="0" fontAlgn="base"/>
            <a:r>
              <a:rPr lang="ru-RU" dirty="0" smtClean="0"/>
              <a:t>Личная гигиена.</a:t>
            </a:r>
          </a:p>
          <a:p>
            <a:pPr lvl="0" fontAlgn="base"/>
            <a:r>
              <a:rPr lang="ru-RU" dirty="0" smtClean="0"/>
              <a:t>Избегание вредных привычек.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Режим дня- это распорядок различных видов деятельности и отдыха в течение суток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HP\Desktop\d91d6a00-2ddb-563c-9a25-ac83396f788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дня</a:t>
            </a:r>
            <a:endParaRPr lang="ru-RU" dirty="0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1676485"/>
            <a:ext cx="8504238" cy="427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87552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Влияние режима дня на организм человека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*улучшается сон</a:t>
            </a:r>
          </a:p>
          <a:p>
            <a:r>
              <a:rPr lang="ru-RU" dirty="0" smtClean="0"/>
              <a:t>*организм становится более выносливым</a:t>
            </a:r>
          </a:p>
          <a:p>
            <a:r>
              <a:rPr lang="ru-RU" dirty="0" smtClean="0"/>
              <a:t>*повышается работоспособность</a:t>
            </a:r>
          </a:p>
          <a:p>
            <a:r>
              <a:rPr lang="ru-RU" dirty="0" smtClean="0"/>
              <a:t>*человек активный, любознательный</a:t>
            </a:r>
          </a:p>
          <a:p>
            <a:r>
              <a:rPr lang="ru-RU" dirty="0" smtClean="0"/>
              <a:t>*улучшается настроение</a:t>
            </a:r>
          </a:p>
          <a:p>
            <a:r>
              <a:rPr lang="ru-RU" dirty="0" smtClean="0"/>
              <a:t>*человек чувствует себя бодрым</a:t>
            </a:r>
          </a:p>
          <a:p>
            <a:r>
              <a:rPr lang="ru-RU" dirty="0" smtClean="0"/>
              <a:t>*хороший аппетит</a:t>
            </a:r>
          </a:p>
          <a:p>
            <a:r>
              <a:rPr lang="ru-RU" dirty="0" smtClean="0"/>
              <a:t>*человек более организованный</a:t>
            </a:r>
            <a:endParaRPr lang="ru-RU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1.Подьем.</a:t>
            </a:r>
          </a:p>
          <a:p>
            <a:r>
              <a:rPr lang="ru-RU" dirty="0" smtClean="0"/>
              <a:t>2.Зарядка.</a:t>
            </a:r>
          </a:p>
          <a:p>
            <a:r>
              <a:rPr lang="ru-RU" dirty="0" smtClean="0"/>
              <a:t>3.Личная гигиена.</a:t>
            </a:r>
          </a:p>
          <a:p>
            <a:r>
              <a:rPr lang="ru-RU" dirty="0" smtClean="0"/>
              <a:t>4.Застелил кровать.</a:t>
            </a:r>
          </a:p>
          <a:p>
            <a:r>
              <a:rPr lang="ru-RU" dirty="0" smtClean="0"/>
              <a:t>5.Завтрак.</a:t>
            </a:r>
          </a:p>
          <a:p>
            <a:r>
              <a:rPr lang="ru-RU" dirty="0" smtClean="0"/>
              <a:t>6.Учёба.</a:t>
            </a:r>
          </a:p>
          <a:p>
            <a:r>
              <a:rPr lang="ru-RU" dirty="0" smtClean="0"/>
              <a:t>7.Обед.</a:t>
            </a:r>
          </a:p>
          <a:p>
            <a:r>
              <a:rPr lang="ru-RU" dirty="0" smtClean="0"/>
              <a:t>8.  Подвижные игры(отдых).</a:t>
            </a:r>
          </a:p>
          <a:p>
            <a:r>
              <a:rPr lang="ru-RU" dirty="0" smtClean="0"/>
              <a:t>9.Выполнение домашних заданий.</a:t>
            </a:r>
          </a:p>
          <a:p>
            <a:r>
              <a:rPr lang="ru-RU" dirty="0" smtClean="0"/>
              <a:t>10.Ужин.</a:t>
            </a:r>
          </a:p>
          <a:p>
            <a:r>
              <a:rPr lang="ru-RU" dirty="0" smtClean="0"/>
              <a:t>11.Личная гигиена.</a:t>
            </a:r>
          </a:p>
          <a:p>
            <a:r>
              <a:rPr lang="ru-RU" dirty="0" smtClean="0"/>
              <a:t>12.Сон.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Оценивание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 вас 6-7 ответов «Да»-отметка «5»</a:t>
            </a:r>
          </a:p>
          <a:p>
            <a:r>
              <a:rPr lang="ru-RU" dirty="0" smtClean="0"/>
              <a:t>У вас 4-5 ответов «Да»-отметка «4»</a:t>
            </a:r>
          </a:p>
          <a:p>
            <a:r>
              <a:rPr lang="ru-RU" dirty="0" smtClean="0"/>
              <a:t>У вас 3 ответа «Да» -отметка «3»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Вариативное 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u="sng" dirty="0" smtClean="0"/>
              <a:t>1.вариант</a:t>
            </a:r>
            <a:r>
              <a:rPr lang="ru-RU" dirty="0" smtClean="0"/>
              <a:t>: доработать  данный режим дня (комплекты есть на каждого)</a:t>
            </a:r>
          </a:p>
          <a:p>
            <a:r>
              <a:rPr lang="ru-RU" b="1" u="sng" dirty="0" smtClean="0"/>
              <a:t>2 вариант: </a:t>
            </a:r>
            <a:r>
              <a:rPr lang="ru-RU" dirty="0" smtClean="0"/>
              <a:t>сделать свой вариант режима дня</a:t>
            </a:r>
          </a:p>
          <a:p>
            <a:r>
              <a:rPr lang="ru-RU" b="1" u="sng" dirty="0" smtClean="0"/>
              <a:t>3 вариант: </a:t>
            </a:r>
            <a:r>
              <a:rPr lang="ru-RU" dirty="0" smtClean="0"/>
              <a:t>подготовить сообщение о влиянии режима дня на организм школьника.</a:t>
            </a:r>
          </a:p>
          <a:p>
            <a:r>
              <a:rPr lang="ru-RU" b="1" u="sng" dirty="0" smtClean="0"/>
              <a:t>4 вариант</a:t>
            </a:r>
            <a:r>
              <a:rPr lang="ru-RU" dirty="0" smtClean="0"/>
              <a:t>: сделать </a:t>
            </a:r>
            <a:r>
              <a:rPr lang="ru-RU" dirty="0" smtClean="0"/>
              <a:t>кроссворд по сегодняшней </a:t>
            </a:r>
            <a:r>
              <a:rPr lang="ru-RU" dirty="0" smtClean="0"/>
              <a:t>теме (Тема. Если хочешь быть здоров. Здоровый образ жизни. Режим дня)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Главная житейская мудрость на сегодня?</a:t>
            </a:r>
            <a:endParaRPr lang="ru-RU" dirty="0"/>
          </a:p>
        </p:txBody>
      </p:sp>
      <p:pic>
        <p:nvPicPr>
          <p:cNvPr id="30722" name="Picture 2" descr="C:\Users\HP\Desktop\Selection_17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04864"/>
            <a:ext cx="2703959" cy="3391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Какое слово пропущено?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………… дороже золота и богатства.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endParaRPr lang="ru-RU" sz="36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endParaRPr lang="ru-RU" sz="3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…….. гораздо более зависит от наших привычек и питания, чем от врачебного искусства</a:t>
            </a:r>
            <a:r>
              <a:rPr lang="ru-RU" sz="3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 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Здоровый образ жизни</a:t>
            </a:r>
            <a:endParaRPr lang="ru-RU" b="1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852936"/>
            <a:ext cx="3675018" cy="3194345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9512" y="155679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85738" y="469900"/>
            <a:ext cx="220662" cy="219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1520" y="1248725"/>
            <a:ext cx="83529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Здоровый образ жизни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действия, нацеленные на укрепление здоровья.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Анатолий Левитин</a:t>
            </a:r>
            <a:endParaRPr lang="ru-RU" dirty="0"/>
          </a:p>
        </p:txBody>
      </p:sp>
      <p:pic>
        <p:nvPicPr>
          <p:cNvPr id="3" name="Рисунок 2" descr="6. Анатолий Левитин. Изображение отсюда: in.pinterest.com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80729"/>
            <a:ext cx="316835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Михаил </a:t>
            </a:r>
            <a:r>
              <a:rPr lang="ru-RU" dirty="0" err="1" smtClean="0"/>
              <a:t>Богатырёв</a:t>
            </a:r>
            <a:endParaRPr lang="ru-RU" dirty="0"/>
          </a:p>
        </p:txBody>
      </p:sp>
      <p:pic>
        <p:nvPicPr>
          <p:cNvPr id="3" name="Рисунок 2" descr="3. Богатырёв Михаил Григорьевич 1924-1999. Изображение отсюда: kinohit.mirtesen.ru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3622431" cy="461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Василий Перов</a:t>
            </a:r>
            <a:endParaRPr lang="ru-RU" dirty="0"/>
          </a:p>
        </p:txBody>
      </p:sp>
      <p:pic>
        <p:nvPicPr>
          <p:cNvPr id="3" name="Рисунок 2" descr="Спящие дет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49685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 Пивоваров,1975г.</a:t>
            </a:r>
            <a:endParaRPr lang="ru-RU" dirty="0"/>
          </a:p>
        </p:txBody>
      </p:sp>
      <p:pic>
        <p:nvPicPr>
          <p:cNvPr id="29698" name="Picture 2" descr="C:\Users\HP\Desktop\e17d104dd3a6a2c095c4e88b55ab963e.jpg"/>
          <p:cNvPicPr>
            <a:picLocks noChangeAspect="1" noChangeArrowheads="1"/>
          </p:cNvPicPr>
          <p:nvPr/>
        </p:nvPicPr>
        <p:blipFill>
          <a:blip r:embed="rId2" cstate="print"/>
          <a:srcRect t="15468" r="51809"/>
          <a:stretch>
            <a:fillRect/>
          </a:stretch>
        </p:blipFill>
        <p:spPr bwMode="auto">
          <a:xfrm>
            <a:off x="2267744" y="1196752"/>
            <a:ext cx="4519753" cy="5037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Надежда Воробьёва</a:t>
            </a:r>
            <a:endParaRPr lang="ru-RU" dirty="0"/>
          </a:p>
        </p:txBody>
      </p:sp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620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Зинаида Серебрякова</a:t>
            </a:r>
            <a:endParaRPr lang="ru-RU" dirty="0"/>
          </a:p>
        </p:txBody>
      </p:sp>
      <p:sp>
        <p:nvSpPr>
          <p:cNvPr id="31746" name="AutoShape 2" descr="https://ar.culture.ru/attachments/attachment/listing/63e537fe954b068a8c8b9258-listi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7" name="Picture 3" descr="C:\Users\HP\Desktop\7d254fe534a92932e48db6a1317f74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679052" cy="4675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522</TotalTime>
  <Words>363</Words>
  <Application>Microsoft Office PowerPoint</Application>
  <PresentationFormat>Экран (4:3)</PresentationFormat>
  <Paragraphs>58</Paragraphs>
  <Slides>18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Слайд 1</vt:lpstr>
      <vt:lpstr>Какое слово пропущено?</vt:lpstr>
      <vt:lpstr>Здоровый образ жизни</vt:lpstr>
      <vt:lpstr>Анатолий Левитин</vt:lpstr>
      <vt:lpstr>Михаил Богатырёв</vt:lpstr>
      <vt:lpstr>Василий Перов</vt:lpstr>
      <vt:lpstr>Виктор Пивоваров,1975г.</vt:lpstr>
      <vt:lpstr>Надежда Воробьёва</vt:lpstr>
      <vt:lpstr>Зинаида Серебрякова</vt:lpstr>
      <vt:lpstr>Слайд 10</vt:lpstr>
      <vt:lpstr>  Компоненты здорового образа жизни: </vt:lpstr>
      <vt:lpstr>Режим дня- это распорядок различных видов деятельности и отдыха в течение суток </vt:lpstr>
      <vt:lpstr>Режим дня</vt:lpstr>
      <vt:lpstr>  Влияние режима дня на организм человека</vt:lpstr>
      <vt:lpstr>Режим дня</vt:lpstr>
      <vt:lpstr>Оценивание </vt:lpstr>
      <vt:lpstr>Вариативное домашнее задание</vt:lpstr>
      <vt:lpstr>Главная житейская мудрость на сегодня?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HP</dc:creator>
  <cp:lastModifiedBy>HP</cp:lastModifiedBy>
  <cp:revision>9</cp:revision>
  <dcterms:created xsi:type="dcterms:W3CDTF">2025-01-21T15:51:33Z</dcterms:created>
  <dcterms:modified xsi:type="dcterms:W3CDTF">2025-02-05T14:05:53Z</dcterms:modified>
</cp:coreProperties>
</file>