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3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75" d="100"/>
          <a:sy n="75" d="100"/>
        </p:scale>
        <p:origin x="-2664" y="-8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50F2BFC-952F-4336-A0AC-EF5DD4E6E070}" type="datetimeFigureOut">
              <a:rPr lang="ru-RU" smtClean="0"/>
              <a:t>31.08.2025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94DE4D0-29E0-4E52-B091-C16D2C6C7951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94DE4D0-29E0-4E52-B091-C16D2C6C7951}" type="slidenum">
              <a:rPr lang="ru-RU" smtClean="0"/>
              <a:t>25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31.08.2025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31.08.2025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52413" y="-157163"/>
            <a:ext cx="9648826" cy="7172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33363" y="-176213"/>
            <a:ext cx="9610726" cy="72104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5"/>
            <a:ext cx="10010775" cy="680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010775" cy="7400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63150" cy="745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039350" cy="753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04813" y="-352425"/>
            <a:ext cx="9953626" cy="7562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039350" cy="737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058400" cy="750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66688" y="-128588"/>
            <a:ext cx="9477376" cy="71151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829800" cy="734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214346" y="0"/>
            <a:ext cx="9644130" cy="71437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715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648825" cy="7105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10675" cy="7038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744075" cy="729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991725" cy="735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010775" cy="752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15525" cy="743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3840"/>
            <a:ext cx="9858375" cy="7334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53625" cy="7419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82200" cy="752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15525" cy="7496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963150" cy="750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048875" cy="753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36</TotalTime>
  <Words>1</Words>
  <PresentationFormat>Экран (4:3)</PresentationFormat>
  <Paragraphs>1</Paragraphs>
  <Slides>26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27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7</cp:revision>
  <dcterms:created xsi:type="dcterms:W3CDTF">2025-08-31T17:46:01Z</dcterms:created>
  <dcterms:modified xsi:type="dcterms:W3CDTF">2025-08-31T18:32:44Z</dcterms:modified>
</cp:coreProperties>
</file>