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83" r:id="rId7"/>
    <p:sldId id="261" r:id="rId8"/>
    <p:sldId id="262" r:id="rId9"/>
    <p:sldId id="263" r:id="rId10"/>
    <p:sldId id="267" r:id="rId11"/>
    <p:sldId id="268" r:id="rId12"/>
    <p:sldId id="269" r:id="rId13"/>
    <p:sldId id="270" r:id="rId14"/>
    <p:sldId id="286" r:id="rId15"/>
    <p:sldId id="287" r:id="rId16"/>
    <p:sldId id="271" r:id="rId17"/>
    <p:sldId id="272" r:id="rId18"/>
    <p:sldId id="273" r:id="rId19"/>
    <p:sldId id="288" r:id="rId20"/>
    <p:sldId id="289" r:id="rId21"/>
    <p:sldId id="290" r:id="rId22"/>
    <p:sldId id="291" r:id="rId23"/>
    <p:sldId id="292" r:id="rId24"/>
    <p:sldId id="293" r:id="rId25"/>
    <p:sldId id="2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00DB996-FA71-473F-962F-6F85842A95B6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8485289-308C-4DD4-807D-3FA2BF328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0DB996-FA71-473F-962F-6F85842A95B6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85289-308C-4DD4-807D-3FA2BF328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00DB996-FA71-473F-962F-6F85842A95B6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8485289-308C-4DD4-807D-3FA2BF328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0DB996-FA71-473F-962F-6F85842A95B6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85289-308C-4DD4-807D-3FA2BF328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00DB996-FA71-473F-962F-6F85842A95B6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98485289-308C-4DD4-807D-3FA2BF328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0DB996-FA71-473F-962F-6F85842A95B6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85289-308C-4DD4-807D-3FA2BF328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0DB996-FA71-473F-962F-6F85842A95B6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85289-308C-4DD4-807D-3FA2BF328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0DB996-FA71-473F-962F-6F85842A95B6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85289-308C-4DD4-807D-3FA2BF328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00DB996-FA71-473F-962F-6F85842A95B6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85289-308C-4DD4-807D-3FA2BF328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0DB996-FA71-473F-962F-6F85842A95B6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85289-308C-4DD4-807D-3FA2BF328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0DB996-FA71-473F-962F-6F85842A95B6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85289-308C-4DD4-807D-3FA2BF3285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00DB996-FA71-473F-962F-6F85842A95B6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8485289-308C-4DD4-807D-3FA2BF328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48" y="3714752"/>
            <a:ext cx="4572032" cy="2286016"/>
          </a:xfrm>
        </p:spPr>
        <p:txBody>
          <a:bodyPr>
            <a:noAutofit/>
          </a:bodyPr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Токарева Екатерина Владимировна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smtClean="0">
                <a:solidFill>
                  <a:schemeClr val="tx1"/>
                </a:solidFill>
              </a:rPr>
              <a:t>учитель </a:t>
            </a:r>
            <a:r>
              <a:rPr lang="ru-RU" sz="2000" dirty="0">
                <a:solidFill>
                  <a:schemeClr val="tx1"/>
                </a:solidFill>
              </a:rPr>
              <a:t>математики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МОУ </a:t>
            </a:r>
            <a:r>
              <a:rPr lang="ru-RU" sz="2000" dirty="0">
                <a:solidFill>
                  <a:schemeClr val="tx1"/>
                </a:solidFill>
              </a:rPr>
              <a:t>«СОШ </a:t>
            </a:r>
            <a:r>
              <a:rPr lang="ru-RU" sz="2000" dirty="0" err="1" smtClean="0">
                <a:solidFill>
                  <a:schemeClr val="tx1"/>
                </a:solidFill>
              </a:rPr>
              <a:t>с.Терса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Вольского</a:t>
            </a:r>
            <a:r>
              <a:rPr lang="ru-RU" sz="2000" dirty="0" smtClean="0">
                <a:solidFill>
                  <a:schemeClr val="tx1"/>
                </a:solidFill>
              </a:rPr>
              <a:t> района»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https://im0-tub-ru.yandex.net/i?id=a0f4757a2eb47e99b8383ab2fbf3b25d-l&amp;n=13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34" y="3214686"/>
            <a:ext cx="2857520" cy="30003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1000108"/>
            <a:ext cx="7829358" cy="2868168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«Информационные технологии в обучении и развитии одаренных детей» </a:t>
            </a:r>
            <a:r>
              <a:rPr lang="ru-RU" sz="4000" dirty="0" smtClean="0">
                <a:solidFill>
                  <a:srgbClr val="FFFF00"/>
                </a:solidFill>
              </a:rPr>
              <a:t/>
            </a:r>
            <a:br>
              <a:rPr lang="ru-RU" sz="4000" dirty="0" smtClean="0">
                <a:solidFill>
                  <a:srgbClr val="FFFF00"/>
                </a:solidFill>
              </a:rPr>
            </a:br>
            <a:endParaRPr lang="ru-R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239000" cy="1214446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Castle </a:t>
            </a:r>
            <a:r>
              <a:rPr lang="en-US" dirty="0" err="1" smtClean="0"/>
              <a:t>guiz</a:t>
            </a:r>
            <a:r>
              <a:rPr lang="ru-RU" dirty="0" smtClean="0"/>
              <a:t> (викторина замок)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Screenshot_2019-03-25-14-05-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155782"/>
            <a:ext cx="2357454" cy="4191029"/>
          </a:xfrm>
        </p:spPr>
      </p:pic>
      <p:pic>
        <p:nvPicPr>
          <p:cNvPr id="3074" name="Picture 2" descr="C:\Users\user\Desktop\Новая папка\Screenshot_2019-03-25-14-05-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143116"/>
            <a:ext cx="2361895" cy="4198924"/>
          </a:xfrm>
          <a:prstGeom prst="rect">
            <a:avLst/>
          </a:prstGeom>
          <a:noFill/>
        </p:spPr>
      </p:pic>
      <p:pic>
        <p:nvPicPr>
          <p:cNvPr id="3075" name="Picture 3" descr="C:\Users\user\Desktop\Новая папка\Screenshot_2019-03-25-14-05-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143116"/>
            <a:ext cx="2370849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Castle </a:t>
            </a:r>
            <a:r>
              <a:rPr lang="en-US" dirty="0" err="1" smtClean="0"/>
              <a:t>guiz</a:t>
            </a:r>
            <a:r>
              <a:rPr lang="ru-RU" dirty="0" smtClean="0"/>
              <a:t> (викторина замок)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Screenshot_2019-03-25-14-07-0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7" y="1836705"/>
            <a:ext cx="2357454" cy="4191030"/>
          </a:xfrm>
        </p:spPr>
      </p:pic>
      <p:pic>
        <p:nvPicPr>
          <p:cNvPr id="4098" name="Picture 2" descr="C:\Users\user\Desktop\Новая папка\Screenshot_2019-03-25-14-07-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857364"/>
            <a:ext cx="2339594" cy="4159279"/>
          </a:xfrm>
          <a:prstGeom prst="rect">
            <a:avLst/>
          </a:prstGeom>
          <a:noFill/>
        </p:spPr>
      </p:pic>
      <p:pic>
        <p:nvPicPr>
          <p:cNvPr id="4099" name="Picture 3" descr="C:\Users\user\Desktop\Новая папка\Screenshot_2019-03-25-14-14-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825570"/>
            <a:ext cx="2357454" cy="4191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Castle </a:t>
            </a:r>
            <a:r>
              <a:rPr lang="en-US" dirty="0" err="1" smtClean="0"/>
              <a:t>guiz</a:t>
            </a:r>
            <a:r>
              <a:rPr lang="ru-RU" dirty="0" smtClean="0"/>
              <a:t> (викторина замок)</a:t>
            </a:r>
            <a:endParaRPr lang="ru-RU" dirty="0"/>
          </a:p>
        </p:txBody>
      </p:sp>
      <p:pic>
        <p:nvPicPr>
          <p:cNvPr id="4" name="Содержимое 3" descr="Screenshot_2019-03-25-14-14-3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928802"/>
            <a:ext cx="2426202" cy="4313247"/>
          </a:xfrm>
        </p:spPr>
      </p:pic>
      <p:pic>
        <p:nvPicPr>
          <p:cNvPr id="5122" name="Picture 2" descr="C:\Users\user\Desktop\Новая папка\Screenshot_2019-03-25-14-16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928802"/>
            <a:ext cx="2428892" cy="4318031"/>
          </a:xfrm>
          <a:prstGeom prst="rect">
            <a:avLst/>
          </a:prstGeom>
          <a:noFill/>
        </p:spPr>
      </p:pic>
      <p:pic>
        <p:nvPicPr>
          <p:cNvPr id="5123" name="Picture 3" descr="C:\Users\user\Desktop\Новая папка\Screenshot_2019-03-25-14-15-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928802"/>
            <a:ext cx="2451216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Castle </a:t>
            </a:r>
            <a:r>
              <a:rPr lang="en-US" dirty="0" err="1" smtClean="0"/>
              <a:t>guiz</a:t>
            </a:r>
            <a:r>
              <a:rPr lang="ru-RU" dirty="0" smtClean="0"/>
              <a:t> (викторина замок)</a:t>
            </a:r>
            <a:endParaRPr lang="ru-RU" dirty="0"/>
          </a:p>
        </p:txBody>
      </p:sp>
      <p:pic>
        <p:nvPicPr>
          <p:cNvPr id="4" name="Содержимое 3" descr="Screenshot_2019-03-25-14-18-2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3" y="1973220"/>
            <a:ext cx="2500330" cy="4445030"/>
          </a:xfrm>
        </p:spPr>
      </p:pic>
      <p:pic>
        <p:nvPicPr>
          <p:cNvPr id="6146" name="Picture 2" descr="C:\Users\user\Desktop\Новая папка\Screenshot_2019-03-25-14-20-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000240"/>
            <a:ext cx="2464587" cy="4381487"/>
          </a:xfrm>
          <a:prstGeom prst="rect">
            <a:avLst/>
          </a:prstGeom>
          <a:noFill/>
        </p:spPr>
      </p:pic>
      <p:pic>
        <p:nvPicPr>
          <p:cNvPr id="6147" name="Picture 3" descr="C:\Users\user\Desktop\Новая папка\Screenshot_2019-03-25-14-24-1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2000240"/>
            <a:ext cx="2460146" cy="4373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"</a:t>
            </a:r>
            <a:r>
              <a:rPr lang="ru-RU" sz="2800" dirty="0" err="1"/>
              <a:t>Учи.ру</a:t>
            </a:r>
            <a:r>
              <a:rPr lang="ru-RU" sz="2800" dirty="0"/>
              <a:t>" - уникальная и умная система, ведь она способна анализировать успехи школьника и разрабатывать для него дальнейшую программу.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864096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43999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мобильное приложение </a:t>
            </a:r>
            <a:br>
              <a:rPr lang="ru-RU" dirty="0" smtClean="0"/>
            </a:br>
            <a:r>
              <a:rPr lang="ru-RU" dirty="0" smtClean="0"/>
              <a:t>«Что? Где? Когда? </a:t>
            </a:r>
            <a:r>
              <a:rPr lang="ru-RU" dirty="0" err="1" smtClean="0"/>
              <a:t>online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4" name="Содержимое 3" descr="mailservice (2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500174"/>
            <a:ext cx="4000500" cy="1857375"/>
          </a:xfrm>
        </p:spPr>
      </p:pic>
      <p:pic>
        <p:nvPicPr>
          <p:cNvPr id="7170" name="Picture 2" descr="C:\Users\user\Desktop\Новая папка\mailservice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571612"/>
            <a:ext cx="3619500" cy="1762125"/>
          </a:xfrm>
          <a:prstGeom prst="rect">
            <a:avLst/>
          </a:prstGeom>
          <a:noFill/>
        </p:spPr>
      </p:pic>
      <p:pic>
        <p:nvPicPr>
          <p:cNvPr id="7171" name="Picture 3" descr="C:\Users\user\Desktop\Новая папка\mailservic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500438"/>
            <a:ext cx="7643866" cy="2443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мобильное приложение </a:t>
            </a:r>
            <a:br>
              <a:rPr lang="ru-RU" dirty="0" smtClean="0"/>
            </a:br>
            <a:r>
              <a:rPr lang="ru-RU" dirty="0" smtClean="0"/>
              <a:t>«Что? Где? Когда? </a:t>
            </a:r>
            <a:r>
              <a:rPr lang="ru-RU" dirty="0" err="1" smtClean="0"/>
              <a:t>online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4" name="Содержимое 3" descr="Screenshot_2019-03-25-14-27-4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785926"/>
            <a:ext cx="2605682" cy="4632324"/>
          </a:xfrm>
        </p:spPr>
      </p:pic>
      <p:pic>
        <p:nvPicPr>
          <p:cNvPr id="8194" name="Picture 2" descr="C:\Users\user\Desktop\Новая папка\Screenshot_2019-03-25-14-32-1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785926"/>
            <a:ext cx="2594093" cy="4611720"/>
          </a:xfrm>
          <a:prstGeom prst="rect">
            <a:avLst/>
          </a:prstGeom>
          <a:noFill/>
        </p:spPr>
      </p:pic>
      <p:pic>
        <p:nvPicPr>
          <p:cNvPr id="8195" name="Picture 3" descr="C:\Users\user\Desktop\Новая папка\Screenshot_2019-03-25-14-32-2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1785926"/>
            <a:ext cx="2571768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мобильное приложение </a:t>
            </a:r>
            <a:br>
              <a:rPr lang="ru-RU" dirty="0" smtClean="0"/>
            </a:br>
            <a:r>
              <a:rPr lang="ru-RU" dirty="0" smtClean="0"/>
              <a:t>«Что? Где? Когда? </a:t>
            </a:r>
            <a:r>
              <a:rPr lang="ru-RU" dirty="0" err="1" smtClean="0"/>
              <a:t>online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4" name="Содержимое 3" descr="Screenshot_2019-03-25-14-32-4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643050"/>
            <a:ext cx="2726234" cy="4846638"/>
          </a:xfrm>
        </p:spPr>
      </p:pic>
      <p:pic>
        <p:nvPicPr>
          <p:cNvPr id="9218" name="Picture 2" descr="C:\Users\user\Desktop\Новая папка\Screenshot_2019-03-25-21-03-4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5" y="1643050"/>
            <a:ext cx="2732503" cy="4857784"/>
          </a:xfrm>
          <a:prstGeom prst="rect">
            <a:avLst/>
          </a:prstGeom>
          <a:noFill/>
        </p:spPr>
      </p:pic>
      <p:pic>
        <p:nvPicPr>
          <p:cNvPr id="9219" name="Picture 3" descr="C:\Users\user\Desktop\Новая папка\Screenshot_2019-03-25-21-04-3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1643050"/>
            <a:ext cx="2732504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424935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7239000" cy="8229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Информационные технологии в обучении и развитии одаренных детей </a:t>
            </a: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4" name="Содержимое 3" descr="img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357298"/>
            <a:ext cx="7874054" cy="4429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96943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404664"/>
            <a:ext cx="8496944" cy="572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3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640959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hzHeBJpHF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85728"/>
            <a:ext cx="8589850" cy="58404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/>
          </a:p>
        </p:txBody>
      </p:sp>
      <p:pic>
        <p:nvPicPr>
          <p:cNvPr id="4" name="Рисунок 3" descr="https://im0-tub-ru.yandex.net/i?id=a0f4757a2eb47e99b8383ab2fbf3b25d-l&amp;n=13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71736" y="3357562"/>
            <a:ext cx="2857520" cy="3143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239000" cy="74868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Информационные технологии в обучении и развитии одаренных детей</a:t>
            </a:r>
            <a:endParaRPr lang="ru-RU" sz="2000" dirty="0"/>
          </a:p>
        </p:txBody>
      </p:sp>
      <p:pic>
        <p:nvPicPr>
          <p:cNvPr id="4" name="Содержимое 3" descr="4235_html_m403fc0d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714488"/>
            <a:ext cx="7715348" cy="41066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7239000" cy="67724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Информационные технологии в обучении и развитии одаренных детей</a:t>
            </a:r>
            <a:endParaRPr lang="ru-RU" sz="2000" dirty="0"/>
          </a:p>
        </p:txBody>
      </p:sp>
      <p:pic>
        <p:nvPicPr>
          <p:cNvPr id="4" name="Содержимое 3" descr="i11308-image-original-e040a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357298"/>
            <a:ext cx="7635629" cy="5087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\full_kb21kQn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429000"/>
            <a:ext cx="6872294" cy="3303987"/>
          </a:xfrm>
          <a:prstGeom prst="rect">
            <a:avLst/>
          </a:prstGeom>
          <a:noFill/>
        </p:spPr>
      </p:pic>
      <p:pic>
        <p:nvPicPr>
          <p:cNvPr id="4" name="Содержимое 3" descr="blackboard-1299841_960_720-768x768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82" y="642918"/>
            <a:ext cx="4957626" cy="321471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Какую роль в этом играют современные технологии?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Образовательный портал на базе интерактивной платформы    </a:t>
            </a:r>
            <a:r>
              <a:rPr lang="ru-RU" sz="2800" dirty="0" err="1" smtClean="0"/>
              <a:t>Учи.ру</a:t>
            </a:r>
            <a:endParaRPr lang="ru-RU" sz="2800" dirty="0"/>
          </a:p>
        </p:txBody>
      </p:sp>
      <p:pic>
        <p:nvPicPr>
          <p:cNvPr id="4" name="Содержимое 3" descr="Безымянный.png"/>
          <p:cNvPicPr>
            <a:picLocks noGrp="1" noChangeAspect="1"/>
          </p:cNvPicPr>
          <p:nvPr>
            <p:ph idx="1"/>
          </p:nvPr>
        </p:nvPicPr>
        <p:blipFill>
          <a:blip r:embed="rId2"/>
          <a:srcRect t="2162" b="16770"/>
          <a:stretch>
            <a:fillRect/>
          </a:stretch>
        </p:blipFill>
        <p:spPr>
          <a:xfrm>
            <a:off x="142844" y="1714488"/>
            <a:ext cx="7772974" cy="428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39000" cy="2000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Тем временем в России периодически предлагают запретить приносить в школу мобильные устройства. Как вы считаете, стоит ли это делать?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71678"/>
            <a:ext cx="749305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39000" cy="17144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Как вы считаете, долго ли вообще продержится интерес школьников к цифровым технологиям?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1-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428736"/>
            <a:ext cx="3829048" cy="2552699"/>
          </a:xfrm>
        </p:spPr>
      </p:pic>
      <p:pic>
        <p:nvPicPr>
          <p:cNvPr id="2050" name="Picture 2" descr="C:\Users\user\Desktop\Новая папка\FB-thumbs-down-1024x613.jpg"/>
          <p:cNvPicPr>
            <a:picLocks noChangeAspect="1" noChangeArrowheads="1"/>
          </p:cNvPicPr>
          <p:nvPr/>
        </p:nvPicPr>
        <p:blipFill>
          <a:blip r:embed="rId3"/>
          <a:srcRect r="8444"/>
          <a:stretch>
            <a:fillRect/>
          </a:stretch>
        </p:blipFill>
        <p:spPr bwMode="auto">
          <a:xfrm>
            <a:off x="4143372" y="4071942"/>
            <a:ext cx="3824034" cy="2500330"/>
          </a:xfrm>
          <a:prstGeom prst="rect">
            <a:avLst/>
          </a:prstGeom>
          <a:noFill/>
        </p:spPr>
      </p:pic>
      <p:pic>
        <p:nvPicPr>
          <p:cNvPr id="2051" name="Picture 3" descr="C:\Users\user\Desktop\Новая папка\Безымянный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428736"/>
            <a:ext cx="3643338" cy="2541942"/>
          </a:xfrm>
          <a:prstGeom prst="rect">
            <a:avLst/>
          </a:prstGeom>
          <a:noFill/>
        </p:spPr>
      </p:pic>
      <p:pic>
        <p:nvPicPr>
          <p:cNvPr id="2052" name="Picture 4" descr="C:\Users\user\Desktop\Новая папка\Безымянный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71942"/>
            <a:ext cx="3624252" cy="2539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28604"/>
            <a:ext cx="8001056" cy="78581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обзор  мобильных приложений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ru-RU" dirty="0" err="1" smtClean="0"/>
              <a:t>Учи.ру</a:t>
            </a:r>
            <a:endParaRPr lang="ru-RU" dirty="0" smtClean="0"/>
          </a:p>
          <a:p>
            <a:pPr lvl="0" fontAlgn="base">
              <a:buNone/>
            </a:pPr>
            <a:endParaRPr lang="ru-RU" dirty="0" smtClean="0"/>
          </a:p>
          <a:p>
            <a:pPr lvl="0" fontAlgn="base"/>
            <a:r>
              <a:rPr lang="en-US" dirty="0" smtClean="0"/>
              <a:t>Castle </a:t>
            </a:r>
            <a:r>
              <a:rPr lang="en-US" dirty="0" err="1" smtClean="0"/>
              <a:t>guiz</a:t>
            </a:r>
            <a:endParaRPr lang="ru-RU" dirty="0" smtClean="0"/>
          </a:p>
          <a:p>
            <a:pPr lvl="0" fontAlgn="base">
              <a:buNone/>
            </a:pPr>
            <a:endParaRPr lang="ru-RU" dirty="0" smtClean="0"/>
          </a:p>
          <a:p>
            <a:pPr lvl="0" fontAlgn="base"/>
            <a:r>
              <a:rPr lang="ru-RU" dirty="0" smtClean="0"/>
              <a:t>Финансовый детектив</a:t>
            </a:r>
          </a:p>
          <a:p>
            <a:pPr lvl="0" fontAlgn="base">
              <a:buNone/>
            </a:pPr>
            <a:endParaRPr lang="ru-RU" dirty="0" smtClean="0"/>
          </a:p>
          <a:p>
            <a:pPr lvl="0" fontAlgn="base"/>
            <a:r>
              <a:rPr lang="ru-RU" dirty="0" smtClean="0"/>
              <a:t>Что? Где? Когда?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428736"/>
            <a:ext cx="2692306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77630" t="30962" b="64520"/>
          <a:stretch>
            <a:fillRect/>
          </a:stretch>
        </p:blipFill>
        <p:spPr bwMode="auto">
          <a:xfrm>
            <a:off x="4857752" y="4000504"/>
            <a:ext cx="2387911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297</TotalTime>
  <Words>132</Words>
  <Application>Microsoft Office PowerPoint</Application>
  <PresentationFormat>Экран (4:3)</PresentationFormat>
  <Paragraphs>28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Изящная</vt:lpstr>
      <vt:lpstr>«Информационные технологии в обучении и развитии одаренных детей»  </vt:lpstr>
      <vt:lpstr>Информационные технологии в обучении и развитии одаренных детей  </vt:lpstr>
      <vt:lpstr>Информационные технологии в обучении и развитии одаренных детей</vt:lpstr>
      <vt:lpstr>Информационные технологии в обучении и развитии одаренных детей</vt:lpstr>
      <vt:lpstr>Какую роль в этом играют современные технологии? </vt:lpstr>
      <vt:lpstr>Образовательный портал на базе интерактивной платформы    Учи.ру</vt:lpstr>
      <vt:lpstr>Тем временем в России периодически предлагают запретить приносить в школу мобильные устройства. Как вы считаете, стоит ли это делать? </vt:lpstr>
      <vt:lpstr>Как вы считаете, долго ли вообще продержится интерес школьников к цифровым технологиям? </vt:lpstr>
      <vt:lpstr>обзор  мобильных приложений</vt:lpstr>
      <vt:lpstr>Castle guiz (викторина замок) </vt:lpstr>
      <vt:lpstr>Castle guiz (викторина замок) </vt:lpstr>
      <vt:lpstr>Castle guiz (викторина замок)</vt:lpstr>
      <vt:lpstr>Castle guiz (викторина замок)</vt:lpstr>
      <vt:lpstr>"Учи.ру" - уникальная и умная система, ведь она способна анализировать успехи школьника и разрабатывать для него дальнейшую программу.</vt:lpstr>
      <vt:lpstr>Слайд 15</vt:lpstr>
      <vt:lpstr>мобильное приложение  «Что? Где? Когда? online» </vt:lpstr>
      <vt:lpstr>мобильное приложение  «Что? Где? Когда? online» </vt:lpstr>
      <vt:lpstr>мобильное приложение  «Что? Где? Когда? online» </vt:lpstr>
      <vt:lpstr>Слайд 19</vt:lpstr>
      <vt:lpstr>Слайд 20</vt:lpstr>
      <vt:lpstr>Слайд 21</vt:lpstr>
      <vt:lpstr>Слайд 22</vt:lpstr>
      <vt:lpstr>Слайд 23</vt:lpstr>
      <vt:lpstr>Слайд 24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образования администрации Вольского муниципального района МУ «Оргцентрг.Вольска Саратовской области» Муниципальный ресурсный центр  по работе с одаренными детьми и молодежью     Межмуниципальная методическая конференция «Современные образовательные практики  работы с одаренными детьми  в условиях реализации ФГОС»</dc:title>
  <dc:creator>user</dc:creator>
  <cp:lastModifiedBy>user</cp:lastModifiedBy>
  <cp:revision>30</cp:revision>
  <dcterms:created xsi:type="dcterms:W3CDTF">2019-03-27T05:42:13Z</dcterms:created>
  <dcterms:modified xsi:type="dcterms:W3CDTF">2020-03-25T05:26:35Z</dcterms:modified>
</cp:coreProperties>
</file>