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EDCBB-3E66-4F26-9DE5-EAA8CD119C6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83EC-5824-4BD7-B4FD-373D91019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1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D83EC-5824-4BD7-B4FD-373D910194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2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70080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b="1" i="1" dirty="0" smtClean="0">
                <a:latin typeface="Times New Roman" pitchFamily="18" charset="0"/>
                <a:cs typeface="Times New Roman" pitchFamily="18" charset="0"/>
              </a:rPr>
              <a:t>Актуальность метода.</a:t>
            </a:r>
            <a:r>
              <a:rPr lang="sah-RU" i="1" dirty="0" smtClean="0">
                <a:latin typeface="Times New Roman" pitchFamily="18" charset="0"/>
                <a:cs typeface="Times New Roman" pitchFamily="18" charset="0"/>
              </a:rPr>
              <a:t> Пластилинография – современный и увлекательный метод развития творческих способностей дошкольников. Это особый вид декоративно – прикладного искусства, который заключается в создании лепных картин на горизонтальной поверхности.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" y="3288066"/>
            <a:ext cx="2571750" cy="3429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80568"/>
            <a:ext cx="2160240" cy="331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73" y="2813942"/>
            <a:ext cx="2927648" cy="217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97" y="5002566"/>
            <a:ext cx="1381865" cy="17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dmin\Pictures\для аттестации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2825" y="4924329"/>
            <a:ext cx="1317806" cy="17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незаменимый вид творчества для дошкольников.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Федорова Любовь Петровна.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Место работы: МБДОУ «ЦРР – детский сад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с.Чурапча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2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000" b="1" i="1" dirty="0" smtClean="0">
                <a:latin typeface="Times New Roman" pitchFamily="18" charset="0"/>
                <a:cs typeface="Times New Roman" pitchFamily="18" charset="0"/>
              </a:rPr>
              <a:t>Цели и задачи. 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Основная цель – развитие творческих способностей дошкольников через работу с пластилином.</a:t>
            </a:r>
          </a:p>
          <a:p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sah-RU" sz="20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ормирование устойчивого интереса к работе с пластилином;</a:t>
            </a:r>
          </a:p>
          <a:p>
            <a:pPr marL="342900" indent="-342900">
              <a:buFontTx/>
              <a:buChar char="-"/>
            </a:pPr>
            <a:r>
              <a:rPr lang="sah-RU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азвитие художественного и пространственного мышления;</a:t>
            </a:r>
          </a:p>
          <a:p>
            <a:pPr marL="342900" indent="-342900">
              <a:buFontTx/>
              <a:buChar char="-"/>
            </a:pPr>
            <a:r>
              <a:rPr lang="sah-RU" sz="20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овершенствование мелкой моторики и координации движений;</a:t>
            </a:r>
          </a:p>
          <a:p>
            <a:pPr marL="342900" indent="-342900">
              <a:buFontTx/>
              <a:buChar char="-"/>
            </a:pPr>
            <a:r>
              <a:rPr lang="sah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оспитание самостоятельности и аккуратности;</a:t>
            </a:r>
          </a:p>
          <a:p>
            <a:pPr marL="342900" indent="-342900">
              <a:buFontTx/>
              <a:buChar char="-"/>
            </a:pPr>
            <a:r>
              <a:rPr lang="sah-RU" sz="2000" i="1" dirty="0" smtClean="0">
                <a:latin typeface="Times New Roman" pitchFamily="18" charset="0"/>
                <a:cs typeface="Times New Roman" pitchFamily="18" charset="0"/>
              </a:rPr>
              <a:t>развитие сенсорных способностей и чувства цвета.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68997"/>
            <a:ext cx="2067694" cy="27569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72" y="3468997"/>
            <a:ext cx="3671053" cy="275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41607"/>
            <a:ext cx="2061514" cy="27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5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Техники и приемы: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нанесение пластилиновых мазков и 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налепов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работа с шаблонами и трафаретами;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техника процарапывания;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оттиск с помощью штампов и природного материала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Pictures\для аттестации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543606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Pictures\для аттестаци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1885711" cy="25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50" y="2832202"/>
            <a:ext cx="2853106" cy="38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2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727" y="26064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Этапы обучения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Подготовительный этап: освоение базовых приемов работы с пластилином. Основной этап: работа в пределах контура, освоение техники смешивания цветов. Заключительный этап: самостоятельное создание композиций.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Результаты применения. Регулярные занятия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пластилинографией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позволяют: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улучшить навыки работы с пластилином;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развить мелкую моторику;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сформировать художественный вкус;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снять эмоциональное напряжение;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повысить уверенность в своих силах.</a:t>
            </a:r>
          </a:p>
        </p:txBody>
      </p:sp>
      <p:pic>
        <p:nvPicPr>
          <p:cNvPr id="4098" name="Picture 2" descr="C:\Users\Admin\Pictures\для аттестации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7" y="3660763"/>
            <a:ext cx="2273433" cy="30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Pictures\для аттестации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06" y="3670069"/>
            <a:ext cx="2264485" cy="29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880"/>
            <a:ext cx="2242153" cy="1681615"/>
          </a:xfrm>
          <a:prstGeom prst="rect">
            <a:avLst/>
          </a:prstGeom>
        </p:spPr>
      </p:pic>
      <p:pic>
        <p:nvPicPr>
          <p:cNvPr id="4101" name="Picture 5" descr="C:\Users\Admin\Pictures\для аттестации\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48" y="4365104"/>
            <a:ext cx="2973360" cy="19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8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становится эффективным инструментом  развития творческих способностей дошкольников, объединяя игру, обучение и художественное развитие в единый увлекательный процесс.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02" y="1560565"/>
            <a:ext cx="2141222" cy="285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99" y="1596346"/>
            <a:ext cx="2016224" cy="24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1" y="4005063"/>
            <a:ext cx="2195860" cy="266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Admin\Pictures\для аттестации\гр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Pictures\для аттестации\цапл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1700299" cy="22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Pictures\для аттестации\щелкунч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43" y="4549376"/>
            <a:ext cx="1742016" cy="23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Pictures\для аттестации\пятачо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24" y="4138701"/>
            <a:ext cx="1906640" cy="25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457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236</Words>
  <Application>Microsoft Office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7</cp:revision>
  <dcterms:created xsi:type="dcterms:W3CDTF">2025-08-14T05:48:45Z</dcterms:created>
  <dcterms:modified xsi:type="dcterms:W3CDTF">2025-08-14T07:15:08Z</dcterms:modified>
</cp:coreProperties>
</file>