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7" r:id="rId3"/>
    <p:sldId id="257" r:id="rId4"/>
    <p:sldId id="258" r:id="rId5"/>
    <p:sldId id="259" r:id="rId6"/>
    <p:sldId id="260" r:id="rId7"/>
    <p:sldId id="261" r:id="rId8"/>
    <p:sldId id="298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838" autoAdjust="0"/>
    <p:restoredTop sz="94660"/>
  </p:normalViewPr>
  <p:slideViewPr>
    <p:cSldViewPr>
      <p:cViewPr varScale="1">
        <p:scale>
          <a:sx n="110" d="100"/>
          <a:sy n="110" d="100"/>
        </p:scale>
        <p:origin x="-16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i="1" dirty="0" smtClean="0">
                <a:latin typeface="Comic Sans MS" pitchFamily="66" charset="0"/>
              </a:rPr>
              <a:t>cap</a:t>
            </a:r>
            <a:endParaRPr lang="ru-RU" sz="6000" b="1" i="1" dirty="0">
              <a:latin typeface="Comic Sans MS" pitchFamily="66" charset="0"/>
            </a:endParaRPr>
          </a:p>
        </p:txBody>
      </p:sp>
      <p:pic>
        <p:nvPicPr>
          <p:cNvPr id="1026" name="Picture 2" descr="C:\Users\Пользователь\Downloads\red-snapback-cap_255569-87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75001" y="1600200"/>
            <a:ext cx="4793998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i="1" dirty="0" smtClean="0">
                <a:latin typeface="Comic Sans MS" pitchFamily="66" charset="0"/>
              </a:rPr>
              <a:t>cape</a:t>
            </a:r>
            <a:endParaRPr lang="ru-RU" sz="6000" b="1" i="1" dirty="0">
              <a:latin typeface="Comic Sans MS" pitchFamily="66" charset="0"/>
            </a:endParaRPr>
          </a:p>
        </p:txBody>
      </p:sp>
      <p:pic>
        <p:nvPicPr>
          <p:cNvPr id="2050" name="Picture 2" descr="C:\Users\Пользователь\Downloads\png-clipart-cape-may-maroon-mantle-man-of-steel-cape-cape-may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23774" y="1600200"/>
            <a:ext cx="3496452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i="1" dirty="0" smtClean="0">
                <a:latin typeface="Comic Sans MS" pitchFamily="66" charset="0"/>
              </a:rPr>
              <a:t>hat</a:t>
            </a:r>
            <a:endParaRPr lang="ru-RU" sz="6000" b="1" i="1" dirty="0">
              <a:latin typeface="Comic Sans MS" pitchFamily="66" charset="0"/>
            </a:endParaRPr>
          </a:p>
        </p:txBody>
      </p:sp>
      <p:pic>
        <p:nvPicPr>
          <p:cNvPr id="3074" name="Picture 2" descr="C:\Users\Пользователь\Downloads\hat-clipart-lg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69131" y="1600200"/>
            <a:ext cx="6605738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i="1" dirty="0" smtClean="0">
                <a:latin typeface="Comic Sans MS" pitchFamily="66" charset="0"/>
              </a:rPr>
              <a:t>hate</a:t>
            </a:r>
            <a:endParaRPr lang="ru-RU" sz="6000" b="1" i="1" dirty="0">
              <a:latin typeface="Comic Sans MS" pitchFamily="66" charset="0"/>
            </a:endParaRPr>
          </a:p>
        </p:txBody>
      </p:sp>
      <p:pic>
        <p:nvPicPr>
          <p:cNvPr id="4098" name="Picture 2" descr="C:\Users\Пользователь\Downloads\JokkBKuBwIDrgkQ-1600x900-noPad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44830" y="1600200"/>
            <a:ext cx="8054339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i="1" dirty="0" smtClean="0">
                <a:latin typeface="Comic Sans MS" pitchFamily="66" charset="0"/>
              </a:rPr>
              <a:t>mat</a:t>
            </a:r>
            <a:endParaRPr lang="ru-RU" sz="6000" b="1" i="1" dirty="0">
              <a:latin typeface="Comic Sans MS" pitchFamily="66" charset="0"/>
            </a:endParaRPr>
          </a:p>
        </p:txBody>
      </p:sp>
      <p:pic>
        <p:nvPicPr>
          <p:cNvPr id="5122" name="Picture 2" descr="C:\Users\Пользователь\Downloads\e1edaeb27135fbb172551c56677477f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09018" y="1600200"/>
            <a:ext cx="4525963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i="1" dirty="0" smtClean="0">
                <a:latin typeface="Comic Sans MS" pitchFamily="66" charset="0"/>
              </a:rPr>
              <a:t>mate</a:t>
            </a:r>
            <a:endParaRPr lang="ru-RU" sz="6000" b="1" i="1" dirty="0">
              <a:latin typeface="Comic Sans MS" pitchFamily="66" charset="0"/>
            </a:endParaRPr>
          </a:p>
        </p:txBody>
      </p:sp>
      <p:pic>
        <p:nvPicPr>
          <p:cNvPr id="6146" name="Picture 2" descr="C:\Users\Пользователь\Downloads\friends-clipart-md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05748" y="1600200"/>
            <a:ext cx="5332504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i="1" dirty="0" smtClean="0">
                <a:latin typeface="Comic Sans MS" pitchFamily="66" charset="0"/>
              </a:rPr>
              <a:t>Pete</a:t>
            </a:r>
            <a:endParaRPr lang="ru-RU" sz="6000" b="1" i="1" dirty="0">
              <a:latin typeface="Comic Sans MS" pitchFamily="66" charset="0"/>
            </a:endParaRPr>
          </a:p>
        </p:txBody>
      </p:sp>
      <p:pic>
        <p:nvPicPr>
          <p:cNvPr id="7171" name="Picture 3" descr="C:\Users\Пользователь\Downloads\orig (1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09018" y="1600200"/>
            <a:ext cx="4525963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i="1" dirty="0" smtClean="0">
                <a:latin typeface="Comic Sans MS" pitchFamily="66" charset="0"/>
              </a:rPr>
              <a:t>pet</a:t>
            </a:r>
            <a:endParaRPr lang="ru-RU" sz="6000" b="1" i="1" dirty="0">
              <a:latin typeface="Comic Sans MS" pitchFamily="66" charset="0"/>
            </a:endParaRPr>
          </a:p>
        </p:txBody>
      </p:sp>
      <p:pic>
        <p:nvPicPr>
          <p:cNvPr id="8194" name="Picture 2" descr="C:\Users\Пользователь\Downloads\4b57c138243d34b3c5d19120ed93f08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377184" y="2256885"/>
            <a:ext cx="2389632" cy="32125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</TotalTime>
  <Words>8</Words>
  <PresentationFormat>Экран 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cap</vt:lpstr>
      <vt:lpstr>cape</vt:lpstr>
      <vt:lpstr>hat</vt:lpstr>
      <vt:lpstr>hate</vt:lpstr>
      <vt:lpstr>mat</vt:lpstr>
      <vt:lpstr>mate</vt:lpstr>
      <vt:lpstr>Pete</vt:lpstr>
      <vt:lpstr>pet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game</dc:title>
  <dc:creator>Пользователь</dc:creator>
  <cp:lastModifiedBy>Пользователь</cp:lastModifiedBy>
  <cp:revision>60</cp:revision>
  <dcterms:created xsi:type="dcterms:W3CDTF">2025-08-24T13:44:11Z</dcterms:created>
  <dcterms:modified xsi:type="dcterms:W3CDTF">2025-08-29T19:37:35Z</dcterms:modified>
</cp:coreProperties>
</file>