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55119" cy="23559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 - класс « </a:t>
            </a:r>
            <a:r>
              <a:rPr lang="ru-RU" dirty="0" smtClean="0"/>
              <a:t>Нетрадиционные подходы в организации физического </a:t>
            </a:r>
            <a:r>
              <a:rPr lang="ru-RU" dirty="0" smtClean="0"/>
              <a:t>воспитания».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548" y="3843867"/>
            <a:ext cx="5243803" cy="2755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Вьюнченко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Викторовна.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32" y="3035386"/>
            <a:ext cx="5847218" cy="3564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632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09127"/>
            <a:ext cx="10904408" cy="5766317"/>
          </a:xfrm>
        </p:spPr>
        <p:txBody>
          <a:bodyPr>
            <a:normAutofit/>
          </a:bodyPr>
          <a:lstStyle/>
          <a:p>
            <a:pPr indent="457200" algn="just"/>
            <a:r>
              <a:rPr lang="ru-RU" sz="4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особия используются педагогами в дополнении с заводскими : пластиковые ребристые дорожки, коврики массажные, скакалки, кубики, скамейки и т.п. </a:t>
            </a:r>
            <a:endParaRPr lang="ru-RU" sz="4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61258"/>
            <a:ext cx="10661812" cy="27618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5"/>
          <a:stretch/>
        </p:blipFill>
        <p:spPr>
          <a:xfrm>
            <a:off x="4503559" y="2183363"/>
            <a:ext cx="5143500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347" y="3191069"/>
            <a:ext cx="3153746" cy="33216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9918"/>
            <a:ext cx="6382138" cy="6232849"/>
          </a:xfrm>
        </p:spPr>
        <p:txBody>
          <a:bodyPr>
            <a:noAutofit/>
          </a:bodyPr>
          <a:lstStyle/>
          <a:p>
            <a:pPr marL="0" indent="285750" algn="just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фундамент здоровья закладывается в детстве. С самого раннего детства необходимо поддерживать в детях потребность в движении, физических нагрузках, которые повышают работоспособность, являются  источником жизненной энергии и способствуют физическому совершенству.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r="1839" b="18353"/>
          <a:stretch/>
        </p:blipFill>
        <p:spPr>
          <a:xfrm>
            <a:off x="6382139" y="1539551"/>
            <a:ext cx="5449077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90466"/>
            <a:ext cx="10829764" cy="5303934"/>
          </a:xfrm>
        </p:spPr>
        <p:txBody>
          <a:bodyPr>
            <a:noAutofit/>
          </a:bodyPr>
          <a:lstStyle/>
          <a:p>
            <a:pPr lvl="0" indent="285750" algn="just">
              <a:spcBef>
                <a:spcPts val="0"/>
              </a:spcBef>
            </a:pPr>
            <a:r>
              <a:rPr lang="ru-RU" sz="3200" cap="none" dirty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 известно, что традиционное классическое занятие физкультурой ведет к снижению интереса детей к занятиям, что напрямую сказывается на их результативности. Поэтому в нашей практике возникли нетрадиционные подходы к построению и содержанию занятий, позволяющие постоянно поддерживать интерес детей, индивидуализировать подход к каждому ребенку, разумно распределять нагрузку, учитывая уровень двигательной активности.</a:t>
            </a:r>
            <a:br>
              <a:rPr lang="ru-RU" sz="3200" cap="none" dirty="0">
                <a:ln>
                  <a:noFill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9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5" y="279918"/>
            <a:ext cx="11756571" cy="608356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44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br>
              <a:rPr lang="ru-RU" sz="44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воспитания в раннем возрасте:</a:t>
            </a:r>
            <a:br>
              <a:rPr lang="ru-RU" sz="44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сопротивляемости организма влияниям внешней среды путем закаливания.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 и формирование навыка поддерживать правильную осанку.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повышению функциональных возможностей органов и систем организма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30630"/>
            <a:ext cx="10456539" cy="5863770"/>
          </a:xfrm>
        </p:spPr>
        <p:txBody>
          <a:bodyPr/>
          <a:lstStyle/>
          <a:p>
            <a:pPr indent="457200" algn="just"/>
            <a: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воспитания в раннем </a:t>
            </a:r>
            <a: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b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основных жизненно важных двигательных умений и навыков.</a:t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устойчивого интереса к занятиям физическими упражнениями.</a:t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сообщение детям элементарных физкультурных знаний.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0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35902"/>
            <a:ext cx="10997715" cy="5658497"/>
          </a:xfrm>
        </p:spPr>
        <p:txBody>
          <a:bodyPr>
            <a:noAutofit/>
          </a:bodyPr>
          <a:lstStyle/>
          <a:p>
            <a:pPr indent="457200" algn="just"/>
            <a: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b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воспитания в раннем возрасте</a:t>
            </a:r>
            <a: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физических качеств и сопряженных с ними двигательных способностей.</a:t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морально – волевых качеств.</a:t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умственному, нравственному, эстетическому и трудовому воспитанию.</a:t>
            </a:r>
            <a:r>
              <a:rPr 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2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57" y="653144"/>
            <a:ext cx="10773780" cy="5303934"/>
          </a:xfrm>
        </p:spPr>
        <p:txBody>
          <a:bodyPr>
            <a:normAutofit/>
          </a:bodyPr>
          <a:lstStyle/>
          <a:p>
            <a:pPr indent="457200" algn="just"/>
            <a:r>
              <a:rPr lang="ru-RU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задач физического воспитания  были изготовлены пособия - </a:t>
            </a:r>
            <a:br>
              <a:rPr lang="ru-RU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«Массажные дорожки».</a:t>
            </a:r>
            <a:br>
              <a:rPr lang="ru-RU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осуществлять профилактику плоскостопия; укреплять иммунитет; развивать внимание, мышление сообразительность.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9206"/>
            <a:ext cx="5915608" cy="6130213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дорожки использовала клеенку, пластиковые крышки от бутылок, детали от конструктора «цветочки».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пришиваются к основанию из клеенчатого материала.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6" t="5170"/>
          <a:stretch/>
        </p:blipFill>
        <p:spPr>
          <a:xfrm>
            <a:off x="5449077" y="429207"/>
            <a:ext cx="6503047" cy="61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1" y="661781"/>
            <a:ext cx="5299787" cy="4768635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вязанная мягкая из материала.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Вязанные круги соединены между собой лентой.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" y="526832"/>
            <a:ext cx="5433137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53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</TotalTime>
  <Words>174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Мастер  - класс « Нетрадиционные подходы в организации физического воспитания».</vt:lpstr>
      <vt:lpstr>Презентация PowerPoint</vt:lpstr>
      <vt:lpstr>Всем известно, что традиционное классическое занятие физкультурой ведет к снижению интереса детей к занятиям, что напрямую сказывается на их результативности. Поэтому в нашей практике возникли нетрадиционные подходы к построению и содержанию занятий, позволяющие постоянно поддерживать интерес детей, индивидуализировать подход к каждому ребенку, разумно распределять нагрузку, учитывая уровень двигательной активности. </vt:lpstr>
      <vt:lpstr>Оздоровительные задачи физического воспитания в раннем возрасте: - повышение сопротивляемости организма влияниям внешней среды путем закаливания.  - Укрепление опорно – двигательного аппарата и формирование навыка поддерживать правильную осанку.  - содействие повышению функциональных возможностей органов и систем организма. </vt:lpstr>
      <vt:lpstr>Образовательные задачи физического воспитания в раннем возрасте. - формирование основных жизненно важных двигательных умений и навыков. - формирование устойчивого интереса к занятиям физическими упражнениями. - сообщение детям элементарных физкультурных знаний.</vt:lpstr>
      <vt:lpstr>Образовательные задачи физического воспитания в раннем возрасте. - воспитание физических качеств и сопряженных с ними двигательных способностей.  - воспитание морально – волевых качеств.  - содействие умственному, нравственному, эстетическому и трудовому воспитанию. </vt:lpstr>
      <vt:lpstr>Для реализации задач физического воспитания  были изготовлены пособия -  «Массажные дорожки». Задачи: осуществлять профилактику плоскостопия; укреплять иммунитет; развивать внимание, мышление сообразительность.</vt:lpstr>
      <vt:lpstr>Для изготовления дорожки использовала клеенку, пластиковые крышки от бутылок, детали от конструктора «цветочки». Детали пришиваются к основанию из клеенчатого материала. </vt:lpstr>
      <vt:lpstr>Дорожка вязанная мягкая из материала. Вязанные круги соединены между собой лентой.</vt:lpstr>
      <vt:lpstr> Пособия используются педагогами в дополнении с заводскими : пластиковые ребристые дорожки, коврики массажные, скакалки, кубики, скамейки и т.п.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подходы в организации физического воспитания.</dc:title>
  <dc:creator>Наталья</dc:creator>
  <cp:lastModifiedBy>Наталья</cp:lastModifiedBy>
  <cp:revision>10</cp:revision>
  <dcterms:created xsi:type="dcterms:W3CDTF">2025-08-23T01:24:04Z</dcterms:created>
  <dcterms:modified xsi:type="dcterms:W3CDTF">2025-08-23T03:18:19Z</dcterms:modified>
</cp:coreProperties>
</file>