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61" r:id="rId4"/>
    <p:sldId id="262" r:id="rId5"/>
    <p:sldId id="263" r:id="rId6"/>
    <p:sldId id="257" r:id="rId7"/>
    <p:sldId id="258" r:id="rId8"/>
    <p:sldId id="260" r:id="rId9"/>
    <p:sldId id="264" r:id="rId10"/>
    <p:sldId id="259" r:id="rId1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Заголовок 28"/>
          <p:cNvSpPr>
            <a:spLocks noGrp="1"/>
          </p:cNvSpPr>
          <p:nvPr>
            <p:ph type="ctrTitle"/>
          </p:nvPr>
        </p:nvSpPr>
        <p:spPr>
          <a:xfrm>
            <a:off x="381000" y="4853411"/>
            <a:ext cx="8458200" cy="1222375"/>
          </a:xfrm>
        </p:spPr>
        <p:txBody>
          <a:bodyPr anchor="t"/>
          <a:lstStyle/>
          <a:p>
            <a:r>
              <a:rPr lang="ru-RU" smtClean="0"/>
              <a:t>Образец заголовка</a:t>
            </a:r>
            <a:endParaRPr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5" name="Дата 15"/>
          <p:cNvSpPr>
            <a:spLocks noGrp="1"/>
          </p:cNvSpPr>
          <p:nvPr>
            <p:ph type="dt" sz="half" idx="10"/>
          </p:nvPr>
        </p:nvSpPr>
        <p:spPr/>
        <p:txBody>
          <a:bodyPr/>
          <a:lstStyle>
            <a:lvl1pPr>
              <a:defRPr/>
            </a:lvl1pPr>
          </a:lstStyle>
          <a:p>
            <a:pPr>
              <a:defRPr/>
            </a:pPr>
            <a:fld id="{7CCD2C7B-27D9-427B-A313-EE6F052223AA}" type="datetimeFigureOut">
              <a:rPr lang="ru-RU"/>
              <a:pPr>
                <a:defRPr/>
              </a:pPr>
              <a:t>05.12.2024</a:t>
            </a:fld>
            <a:endParaRPr lang="ru-RU"/>
          </a:p>
        </p:txBody>
      </p:sp>
      <p:sp>
        <p:nvSpPr>
          <p:cNvPr id="6" name="Нижний колонтитул 1"/>
          <p:cNvSpPr>
            <a:spLocks noGrp="1"/>
          </p:cNvSpPr>
          <p:nvPr>
            <p:ph type="ftr" sz="quarter" idx="11"/>
          </p:nvPr>
        </p:nvSpPr>
        <p:spPr/>
        <p:txBody>
          <a:bodyPr/>
          <a:lstStyle>
            <a:lvl1pPr>
              <a:defRPr/>
            </a:lvl1pPr>
          </a:lstStyle>
          <a:p>
            <a:pPr>
              <a:defRPr/>
            </a:pPr>
            <a:endParaRPr lang="ru-RU"/>
          </a:p>
        </p:txBody>
      </p:sp>
      <p:sp>
        <p:nvSpPr>
          <p:cNvPr id="7" name="Номер слайда 14"/>
          <p:cNvSpPr>
            <a:spLocks noGrp="1"/>
          </p:cNvSpPr>
          <p:nvPr>
            <p:ph type="sldNum" sz="quarter" idx="12"/>
          </p:nvPr>
        </p:nvSpPr>
        <p:spPr>
          <a:xfrm>
            <a:off x="8229600" y="6473825"/>
            <a:ext cx="758825" cy="247650"/>
          </a:xfrm>
        </p:spPr>
        <p:txBody>
          <a:bodyPr/>
          <a:lstStyle>
            <a:lvl1pPr>
              <a:defRPr/>
            </a:lvl1pPr>
          </a:lstStyle>
          <a:p>
            <a:pPr>
              <a:defRPr/>
            </a:pPr>
            <a:fld id="{48CFD4B1-C966-492F-B38E-1CDE8B9C3E13}"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0"/>
          <p:cNvSpPr>
            <a:spLocks noGrp="1"/>
          </p:cNvSpPr>
          <p:nvPr>
            <p:ph type="dt" sz="half" idx="10"/>
          </p:nvPr>
        </p:nvSpPr>
        <p:spPr/>
        <p:txBody>
          <a:bodyPr/>
          <a:lstStyle>
            <a:lvl1pPr>
              <a:defRPr/>
            </a:lvl1pPr>
          </a:lstStyle>
          <a:p>
            <a:pPr>
              <a:defRPr/>
            </a:pPr>
            <a:fld id="{0E0A1C99-A9D4-4C63-AF4D-D7C17E30F265}" type="datetimeFigureOut">
              <a:rPr lang="ru-RU"/>
              <a:pPr>
                <a:defRPr/>
              </a:pPr>
              <a:t>05.12.2024</a:t>
            </a:fld>
            <a:endParaRPr lang="ru-RU"/>
          </a:p>
        </p:txBody>
      </p:sp>
      <p:sp>
        <p:nvSpPr>
          <p:cNvPr id="5" name="Нижний колонтитул 27"/>
          <p:cNvSpPr>
            <a:spLocks noGrp="1"/>
          </p:cNvSpPr>
          <p:nvPr>
            <p:ph type="ftr" sz="quarter" idx="11"/>
          </p:nvPr>
        </p:nvSpPr>
        <p:spPr/>
        <p:txBody>
          <a:bodyPr/>
          <a:lstStyle>
            <a:lvl1pPr>
              <a:defRPr/>
            </a:lvl1pPr>
          </a:lstStyle>
          <a:p>
            <a:pPr>
              <a:defRPr/>
            </a:pPr>
            <a:endParaRPr lang="ru-RU"/>
          </a:p>
        </p:txBody>
      </p:sp>
      <p:sp>
        <p:nvSpPr>
          <p:cNvPr id="6" name="Номер слайда 4"/>
          <p:cNvSpPr>
            <a:spLocks noGrp="1"/>
          </p:cNvSpPr>
          <p:nvPr>
            <p:ph type="sldNum" sz="quarter" idx="12"/>
          </p:nvPr>
        </p:nvSpPr>
        <p:spPr/>
        <p:txBody>
          <a:bodyPr/>
          <a:lstStyle>
            <a:lvl1pPr>
              <a:defRPr/>
            </a:lvl1pPr>
          </a:lstStyle>
          <a:p>
            <a:pPr>
              <a:defRPr/>
            </a:pPr>
            <a:fld id="{D691AA76-3614-427B-B14F-C442BFA249B8}"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144C053F-8C7C-45BB-9F88-C6487ED9F0D7}" type="datetimeFigureOut">
              <a:rPr lang="ru-RU"/>
              <a:pPr>
                <a:defRPr/>
              </a:pPr>
              <a:t>05.12.2024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BD03773-25B1-48F9-A897-984CD07031E9}"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lang="ru-RU" smtClean="0"/>
              <a:t>Образец заголовка</a:t>
            </a:r>
            <a:endParaRPr lang="en-US"/>
          </a:p>
        </p:txBody>
      </p:sp>
      <p:sp>
        <p:nvSpPr>
          <p:cNvPr id="27" name="Содержимое 26"/>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4"/>
          <p:cNvSpPr>
            <a:spLocks noGrp="1"/>
          </p:cNvSpPr>
          <p:nvPr>
            <p:ph type="dt" sz="half" idx="10"/>
          </p:nvPr>
        </p:nvSpPr>
        <p:spPr/>
        <p:txBody>
          <a:bodyPr/>
          <a:lstStyle>
            <a:lvl1pPr>
              <a:defRPr/>
            </a:lvl1pPr>
          </a:lstStyle>
          <a:p>
            <a:pPr>
              <a:defRPr/>
            </a:pPr>
            <a:fld id="{30A7513C-580E-4A37-89D0-170984B93784}" type="datetimeFigureOut">
              <a:rPr lang="ru-RU"/>
              <a:pPr>
                <a:defRPr/>
              </a:pPr>
              <a:t>05.12.2024</a:t>
            </a:fld>
            <a:endParaRPr lang="ru-RU"/>
          </a:p>
        </p:txBody>
      </p:sp>
      <p:sp>
        <p:nvSpPr>
          <p:cNvPr id="5" name="Нижний колонтитул 18"/>
          <p:cNvSpPr>
            <a:spLocks noGrp="1"/>
          </p:cNvSpPr>
          <p:nvPr>
            <p:ph type="ftr" sz="quarter" idx="11"/>
          </p:nvPr>
        </p:nvSpPr>
        <p:spPr>
          <a:xfrm>
            <a:off x="3581400" y="76200"/>
            <a:ext cx="2895600" cy="288925"/>
          </a:xfrm>
        </p:spPr>
        <p:txBody>
          <a:bodyPr/>
          <a:lstStyle>
            <a:lvl1pPr>
              <a:defRPr/>
            </a:lvl1pPr>
          </a:lstStyle>
          <a:p>
            <a:pPr>
              <a:defRPr/>
            </a:pPr>
            <a:endParaRPr lang="ru-RU"/>
          </a:p>
        </p:txBody>
      </p:sp>
      <p:sp>
        <p:nvSpPr>
          <p:cNvPr id="6" name="Номер слайда 15"/>
          <p:cNvSpPr>
            <a:spLocks noGrp="1"/>
          </p:cNvSpPr>
          <p:nvPr>
            <p:ph type="sldNum" sz="quarter" idx="12"/>
          </p:nvPr>
        </p:nvSpPr>
        <p:spPr>
          <a:xfrm>
            <a:off x="8229600" y="6473825"/>
            <a:ext cx="758825" cy="247650"/>
          </a:xfrm>
        </p:spPr>
        <p:txBody>
          <a:bodyPr/>
          <a:lstStyle>
            <a:lvl1pPr>
              <a:defRPr/>
            </a:lvl1pPr>
          </a:lstStyle>
          <a:p>
            <a:pPr>
              <a:defRPr/>
            </a:pPr>
            <a:fld id="{B560F512-C1B2-4400-B415-1F9FD4E96559}"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4"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lang="ru-RU" smtClean="0"/>
              <a:t>Образец заголовка</a:t>
            </a:r>
            <a:endParaRPr lang="en-US"/>
          </a:p>
        </p:txBody>
      </p:sp>
      <p:sp>
        <p:nvSpPr>
          <p:cNvPr id="5" name="Дата 18"/>
          <p:cNvSpPr>
            <a:spLocks noGrp="1"/>
          </p:cNvSpPr>
          <p:nvPr>
            <p:ph type="dt" sz="half" idx="10"/>
          </p:nvPr>
        </p:nvSpPr>
        <p:spPr/>
        <p:txBody>
          <a:bodyPr/>
          <a:lstStyle>
            <a:lvl1pPr>
              <a:defRPr/>
            </a:lvl1pPr>
          </a:lstStyle>
          <a:p>
            <a:pPr>
              <a:defRPr/>
            </a:pPr>
            <a:fld id="{388BEFBF-5533-46AF-A4B2-0EFFD13F4FDD}" type="datetimeFigureOut">
              <a:rPr lang="ru-RU"/>
              <a:pPr>
                <a:defRPr/>
              </a:pPr>
              <a:t>05.12.2024</a:t>
            </a:fld>
            <a:endParaRPr lang="ru-RU"/>
          </a:p>
        </p:txBody>
      </p:sp>
      <p:sp>
        <p:nvSpPr>
          <p:cNvPr id="7" name="Нижний колонтитул 10"/>
          <p:cNvSpPr>
            <a:spLocks noGrp="1"/>
          </p:cNvSpPr>
          <p:nvPr>
            <p:ph type="ftr" sz="quarter" idx="11"/>
          </p:nvPr>
        </p:nvSpPr>
        <p:spPr/>
        <p:txBody>
          <a:bodyPr/>
          <a:lstStyle>
            <a:lvl1pPr>
              <a:defRPr/>
            </a:lvl1pPr>
          </a:lstStyle>
          <a:p>
            <a:pPr>
              <a:defRPr/>
            </a:pPr>
            <a:endParaRPr lang="ru-RU"/>
          </a:p>
        </p:txBody>
      </p:sp>
      <p:sp>
        <p:nvSpPr>
          <p:cNvPr id="9" name="Номер слайда 15"/>
          <p:cNvSpPr>
            <a:spLocks noGrp="1"/>
          </p:cNvSpPr>
          <p:nvPr>
            <p:ph type="sldNum" sz="quarter" idx="12"/>
          </p:nvPr>
        </p:nvSpPr>
        <p:spPr/>
        <p:txBody>
          <a:bodyPr/>
          <a:lstStyle>
            <a:lvl1pPr>
              <a:defRPr/>
            </a:lvl1pPr>
          </a:lstStyle>
          <a:p>
            <a:pPr>
              <a:defRPr/>
            </a:pPr>
            <a:fld id="{D74FA9E0-ABA1-4D8C-8384-01385ACA3F29}"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0"/>
          <p:cNvSpPr>
            <a:spLocks noGrp="1"/>
          </p:cNvSpPr>
          <p:nvPr>
            <p:ph type="dt" sz="half" idx="10"/>
          </p:nvPr>
        </p:nvSpPr>
        <p:spPr/>
        <p:txBody>
          <a:bodyPr/>
          <a:lstStyle>
            <a:lvl1pPr>
              <a:defRPr/>
            </a:lvl1pPr>
          </a:lstStyle>
          <a:p>
            <a:pPr>
              <a:defRPr/>
            </a:pPr>
            <a:fld id="{A0953A34-27C7-453C-B24D-67ABAA02E020}" type="datetimeFigureOut">
              <a:rPr lang="ru-RU"/>
              <a:pPr>
                <a:defRPr/>
              </a:pPr>
              <a:t>05.12.2024</a:t>
            </a:fld>
            <a:endParaRPr lang="ru-RU"/>
          </a:p>
        </p:txBody>
      </p:sp>
      <p:sp>
        <p:nvSpPr>
          <p:cNvPr id="6" name="Нижний колонтитул 27"/>
          <p:cNvSpPr>
            <a:spLocks noGrp="1"/>
          </p:cNvSpPr>
          <p:nvPr>
            <p:ph type="ftr" sz="quarter" idx="11"/>
          </p:nvPr>
        </p:nvSpPr>
        <p:spPr/>
        <p:txBody>
          <a:bodyPr/>
          <a:lstStyle>
            <a:lvl1pPr>
              <a:defRPr/>
            </a:lvl1pPr>
          </a:lstStyle>
          <a:p>
            <a:pPr>
              <a:defRPr/>
            </a:pPr>
            <a:endParaRPr lang="ru-RU"/>
          </a:p>
        </p:txBody>
      </p:sp>
      <p:sp>
        <p:nvSpPr>
          <p:cNvPr id="7" name="Номер слайда 4"/>
          <p:cNvSpPr>
            <a:spLocks noGrp="1"/>
          </p:cNvSpPr>
          <p:nvPr>
            <p:ph type="sldNum" sz="quarter" idx="12"/>
          </p:nvPr>
        </p:nvSpPr>
        <p:spPr/>
        <p:txBody>
          <a:bodyPr/>
          <a:lstStyle>
            <a:lvl1pPr>
              <a:defRPr/>
            </a:lvl1pPr>
          </a:lstStyle>
          <a:p>
            <a:pPr>
              <a:defRPr/>
            </a:pPr>
            <a:fld id="{D955EE4C-141E-4D64-984A-0BB188263B31}"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7"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Заголовок 28"/>
          <p:cNvSpPr>
            <a:spLocks noGrp="1"/>
          </p:cNvSpPr>
          <p:nvPr>
            <p:ph type="title"/>
          </p:nvPr>
        </p:nvSpPr>
        <p:spPr>
          <a:xfrm>
            <a:off x="304800" y="5410200"/>
            <a:ext cx="8610600" cy="882650"/>
          </a:xfrm>
        </p:spPr>
        <p:txBody>
          <a:bodyPr/>
          <a:lstStyle>
            <a:lvl1pPr>
              <a:defRPr/>
            </a:lvl1pPr>
          </a:lstStyle>
          <a:p>
            <a:r>
              <a:rPr lang="ru-RU" smtClean="0"/>
              <a:t>Образец заголовка</a:t>
            </a:r>
            <a:endParaRPr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8" name="Дата 9"/>
          <p:cNvSpPr>
            <a:spLocks noGrp="1"/>
          </p:cNvSpPr>
          <p:nvPr>
            <p:ph type="dt" sz="half" idx="10"/>
          </p:nvPr>
        </p:nvSpPr>
        <p:spPr/>
        <p:txBody>
          <a:bodyPr/>
          <a:lstStyle>
            <a:lvl1pPr>
              <a:defRPr/>
            </a:lvl1pPr>
          </a:lstStyle>
          <a:p>
            <a:pPr>
              <a:defRPr/>
            </a:pPr>
            <a:fld id="{583E5177-BED5-49CB-B390-F4A318113318}" type="datetimeFigureOut">
              <a:rPr lang="ru-RU"/>
              <a:pPr>
                <a:defRPr/>
              </a:pPr>
              <a:t>05.12.2024</a:t>
            </a:fld>
            <a:endParaRPr lang="ru-RU"/>
          </a:p>
        </p:txBody>
      </p:sp>
      <p:sp>
        <p:nvSpPr>
          <p:cNvPr id="9" name="Нижний колонтитул 5"/>
          <p:cNvSpPr>
            <a:spLocks noGrp="1"/>
          </p:cNvSpPr>
          <p:nvPr>
            <p:ph type="ftr" sz="quarter" idx="11"/>
          </p:nvPr>
        </p:nvSpPr>
        <p:spPr/>
        <p:txBody>
          <a:bodyPr/>
          <a:lstStyle>
            <a:lvl1pPr>
              <a:defRPr/>
            </a:lvl1pPr>
          </a:lstStyle>
          <a:p>
            <a:pPr>
              <a:defRPr/>
            </a:pPr>
            <a:endParaRPr lang="ru-RU"/>
          </a:p>
        </p:txBody>
      </p:sp>
      <p:sp>
        <p:nvSpPr>
          <p:cNvPr id="10" name="Номер слайда 6"/>
          <p:cNvSpPr>
            <a:spLocks noGrp="1"/>
          </p:cNvSpPr>
          <p:nvPr>
            <p:ph type="sldNum" sz="quarter" idx="12"/>
          </p:nvPr>
        </p:nvSpPr>
        <p:spPr>
          <a:xfrm>
            <a:off x="8229600" y="6477000"/>
            <a:ext cx="762000" cy="247650"/>
          </a:xfrm>
        </p:spPr>
        <p:txBody>
          <a:bodyPr/>
          <a:lstStyle>
            <a:lvl1pPr>
              <a:defRPr/>
            </a:lvl1pPr>
          </a:lstStyle>
          <a:p>
            <a:pPr>
              <a:defRPr/>
            </a:pPr>
            <a:fld id="{D70A9D27-2E82-4A0F-ADB2-B1ED66B134F2}"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lang="ru-RU" smtClean="0"/>
              <a:t>Образец заголовка</a:t>
            </a:r>
            <a:endParaRPr lang="en-US"/>
          </a:p>
        </p:txBody>
      </p:sp>
      <p:sp>
        <p:nvSpPr>
          <p:cNvPr id="3" name="Дата 10"/>
          <p:cNvSpPr>
            <a:spLocks noGrp="1"/>
          </p:cNvSpPr>
          <p:nvPr>
            <p:ph type="dt" sz="half" idx="10"/>
          </p:nvPr>
        </p:nvSpPr>
        <p:spPr/>
        <p:txBody>
          <a:bodyPr/>
          <a:lstStyle>
            <a:lvl1pPr>
              <a:defRPr/>
            </a:lvl1pPr>
          </a:lstStyle>
          <a:p>
            <a:pPr>
              <a:defRPr/>
            </a:pPr>
            <a:fld id="{1BFE535B-BB14-4189-81C9-35441D468ACE}" type="datetimeFigureOut">
              <a:rPr lang="ru-RU"/>
              <a:pPr>
                <a:defRPr/>
              </a:pPr>
              <a:t>05.12.2024</a:t>
            </a:fld>
            <a:endParaRPr lang="ru-RU"/>
          </a:p>
        </p:txBody>
      </p:sp>
      <p:sp>
        <p:nvSpPr>
          <p:cNvPr id="4" name="Нижний колонтитул 27"/>
          <p:cNvSpPr>
            <a:spLocks noGrp="1"/>
          </p:cNvSpPr>
          <p:nvPr>
            <p:ph type="ftr" sz="quarter" idx="11"/>
          </p:nvPr>
        </p:nvSpPr>
        <p:spPr/>
        <p:txBody>
          <a:bodyPr/>
          <a:lstStyle>
            <a:lvl1pPr>
              <a:defRPr/>
            </a:lvl1pPr>
          </a:lstStyle>
          <a:p>
            <a:pPr>
              <a:defRPr/>
            </a:pPr>
            <a:endParaRPr lang="ru-RU"/>
          </a:p>
        </p:txBody>
      </p:sp>
      <p:sp>
        <p:nvSpPr>
          <p:cNvPr id="5" name="Номер слайда 4"/>
          <p:cNvSpPr>
            <a:spLocks noGrp="1"/>
          </p:cNvSpPr>
          <p:nvPr>
            <p:ph type="sldNum" sz="quarter" idx="12"/>
          </p:nvPr>
        </p:nvSpPr>
        <p:spPr/>
        <p:txBody>
          <a:bodyPr/>
          <a:lstStyle>
            <a:lvl1pPr>
              <a:defRPr/>
            </a:lvl1pPr>
          </a:lstStyle>
          <a:p>
            <a:pPr>
              <a:defRPr/>
            </a:pPr>
            <a:fld id="{BF5B334E-44D0-4766-8D8A-DE0682FD7A58}"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2"/>
          <p:cNvSpPr>
            <a:spLocks noGrp="1"/>
          </p:cNvSpPr>
          <p:nvPr>
            <p:ph type="dt" sz="half" idx="10"/>
          </p:nvPr>
        </p:nvSpPr>
        <p:spPr/>
        <p:txBody>
          <a:bodyPr/>
          <a:lstStyle>
            <a:lvl1pPr>
              <a:defRPr/>
            </a:lvl1pPr>
          </a:lstStyle>
          <a:p>
            <a:pPr>
              <a:defRPr/>
            </a:pPr>
            <a:fld id="{7733F1F8-F0B6-4BCE-870D-CB1E8BE77C11}" type="datetimeFigureOut">
              <a:rPr lang="ru-RU"/>
              <a:pPr>
                <a:defRPr/>
              </a:pPr>
              <a:t>05.12.2024</a:t>
            </a:fld>
            <a:endParaRPr lang="ru-RU"/>
          </a:p>
        </p:txBody>
      </p:sp>
      <p:sp>
        <p:nvSpPr>
          <p:cNvPr id="3" name="Нижний колонтитул 23"/>
          <p:cNvSpPr>
            <a:spLocks noGrp="1"/>
          </p:cNvSpPr>
          <p:nvPr>
            <p:ph type="ftr" sz="quarter" idx="11"/>
          </p:nvPr>
        </p:nvSpPr>
        <p:spPr/>
        <p:txBody>
          <a:bodyPr/>
          <a:lstStyle>
            <a:lvl1pPr>
              <a:defRPr/>
            </a:lvl1pPr>
          </a:lstStyle>
          <a:p>
            <a:pPr>
              <a:defRPr/>
            </a:pPr>
            <a:endParaRPr lang="ru-RU"/>
          </a:p>
        </p:txBody>
      </p:sp>
      <p:sp>
        <p:nvSpPr>
          <p:cNvPr id="4" name="Номер слайда 6"/>
          <p:cNvSpPr>
            <a:spLocks noGrp="1"/>
          </p:cNvSpPr>
          <p:nvPr>
            <p:ph type="sldNum" sz="quarter" idx="12"/>
          </p:nvPr>
        </p:nvSpPr>
        <p:spPr/>
        <p:txBody>
          <a:bodyPr/>
          <a:lstStyle>
            <a:lvl1pPr>
              <a:defRPr/>
            </a:lvl1pPr>
          </a:lstStyle>
          <a:p>
            <a:pPr>
              <a:defRPr/>
            </a:pPr>
            <a:fld id="{46484B94-DF9A-4CB3-874C-74671BB8BED6}"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5"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Заголовок 11"/>
          <p:cNvSpPr>
            <a:spLocks noGrp="1"/>
          </p:cNvSpPr>
          <p:nvPr>
            <p:ph type="title"/>
          </p:nvPr>
        </p:nvSpPr>
        <p:spPr>
          <a:xfrm>
            <a:off x="457200" y="5486400"/>
            <a:ext cx="8458200" cy="520700"/>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24"/>
          <p:cNvSpPr>
            <a:spLocks noGrp="1"/>
          </p:cNvSpPr>
          <p:nvPr>
            <p:ph type="dt" sz="half" idx="10"/>
          </p:nvPr>
        </p:nvSpPr>
        <p:spPr/>
        <p:txBody>
          <a:bodyPr/>
          <a:lstStyle>
            <a:lvl1pPr>
              <a:defRPr/>
            </a:lvl1pPr>
          </a:lstStyle>
          <a:p>
            <a:pPr>
              <a:defRPr/>
            </a:pPr>
            <a:fld id="{5AA02CB1-471D-4648-BC79-267CB44AB241}" type="datetimeFigureOut">
              <a:rPr lang="ru-RU"/>
              <a:pPr>
                <a:defRPr/>
              </a:pPr>
              <a:t>05.12.2024</a:t>
            </a:fld>
            <a:endParaRPr lang="ru-RU"/>
          </a:p>
        </p:txBody>
      </p:sp>
      <p:sp>
        <p:nvSpPr>
          <p:cNvPr id="7" name="Нижний колонтитул 28"/>
          <p:cNvSpPr>
            <a:spLocks noGrp="1"/>
          </p:cNvSpPr>
          <p:nvPr>
            <p:ph type="ftr" sz="quarter" idx="11"/>
          </p:nvPr>
        </p:nvSpPr>
        <p:spPr/>
        <p:txBody>
          <a:bodyPr/>
          <a:lstStyle>
            <a:lvl1pPr>
              <a:defRPr/>
            </a:lvl1pPr>
          </a:lstStyle>
          <a:p>
            <a:pPr>
              <a:defRPr/>
            </a:pPr>
            <a:endParaRPr lang="ru-RU"/>
          </a:p>
        </p:txBody>
      </p:sp>
      <p:sp>
        <p:nvSpPr>
          <p:cNvPr id="8" name="Номер слайда 6"/>
          <p:cNvSpPr>
            <a:spLocks noGrp="1"/>
          </p:cNvSpPr>
          <p:nvPr>
            <p:ph type="sldNum" sz="quarter" idx="12"/>
          </p:nvPr>
        </p:nvSpPr>
        <p:spPr/>
        <p:txBody>
          <a:bodyPr/>
          <a:lstStyle>
            <a:lvl1pPr>
              <a:defRPr/>
            </a:lvl1pPr>
          </a:lstStyle>
          <a:p>
            <a:pPr>
              <a:defRPr/>
            </a:pPr>
            <a:fld id="{1D3E6184-58F0-4960-8680-F629645D6F57}"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ru-RU" noProof="0" smtClean="0"/>
              <a:t>Вставка рисунка</a:t>
            </a:r>
            <a:endParaRPr lang="en-US" noProof="0" dirty="0"/>
          </a:p>
        </p:txBody>
      </p:sp>
      <p:sp>
        <p:nvSpPr>
          <p:cNvPr id="17" name="Заголовок 16"/>
          <p:cNvSpPr>
            <a:spLocks noGrp="1"/>
          </p:cNvSpPr>
          <p:nvPr>
            <p:ph type="title"/>
          </p:nvPr>
        </p:nvSpPr>
        <p:spPr>
          <a:xfrm>
            <a:off x="381000" y="4993760"/>
            <a:ext cx="5867400" cy="522288"/>
          </a:xfrm>
        </p:spPr>
        <p:txBody>
          <a:bodyPr/>
          <a:lstStyle>
            <a:lvl1pPr algn="l">
              <a:buNone/>
              <a:defRPr sz="2000" b="1"/>
            </a:lvl1pPr>
          </a:lstStyle>
          <a:p>
            <a:r>
              <a:rPr lang="ru-RU" smtClean="0"/>
              <a:t>Образец заголовка</a:t>
            </a:r>
            <a:endParaRPr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ru-RU" smtClean="0"/>
              <a:t>Образец текста</a:t>
            </a:r>
          </a:p>
        </p:txBody>
      </p:sp>
      <p:sp>
        <p:nvSpPr>
          <p:cNvPr id="5" name="Дата 6"/>
          <p:cNvSpPr>
            <a:spLocks noGrp="1"/>
          </p:cNvSpPr>
          <p:nvPr>
            <p:ph type="dt" sz="half" idx="10"/>
          </p:nvPr>
        </p:nvSpPr>
        <p:spPr/>
        <p:txBody>
          <a:bodyPr/>
          <a:lstStyle>
            <a:lvl1pPr>
              <a:defRPr/>
            </a:lvl1pPr>
          </a:lstStyle>
          <a:p>
            <a:pPr>
              <a:defRPr/>
            </a:pPr>
            <a:fld id="{E8C3A28E-6C8C-4437-ADE5-A041C92845DD}" type="datetimeFigureOut">
              <a:rPr lang="ru-RU"/>
              <a:pPr>
                <a:defRPr/>
              </a:pPr>
              <a:t>05.12.2024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30"/>
          <p:cNvSpPr>
            <a:spLocks noGrp="1"/>
          </p:cNvSpPr>
          <p:nvPr>
            <p:ph type="sldNum" sz="quarter" idx="12"/>
          </p:nvPr>
        </p:nvSpPr>
        <p:spPr/>
        <p:txBody>
          <a:bodyPr/>
          <a:lstStyle>
            <a:lvl1pPr>
              <a:defRPr/>
            </a:lvl1pPr>
          </a:lstStyle>
          <a:p>
            <a:pPr>
              <a:defRPr/>
            </a:pPr>
            <a:fld id="{DC7EB040-26AD-44FF-A672-4178754F4556}"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9" name="Текст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AD3CC43E-2594-478D-92B7-F65B7ED53EB7}" type="datetimeFigureOut">
              <a:rPr lang="ru-RU"/>
              <a:pPr>
                <a:defRPr/>
              </a:pPr>
              <a:t>05.12.2024</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1BF6BECA-6420-46A7-8E3C-C2ACE7A452DA}" type="slidenum">
              <a:rPr lang="ru-RU"/>
              <a:pPr>
                <a:defRPr/>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lang="ru-RU" smtClean="0"/>
              <a:t>Образец заголовка</a:t>
            </a:r>
            <a:endParaRPr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3" r:id="rId4"/>
    <p:sldLayoutId id="2147483687" r:id="rId5"/>
    <p:sldLayoutId id="2147483682" r:id="rId6"/>
    <p:sldLayoutId id="2147483688" r:id="rId7"/>
    <p:sldLayoutId id="2147483689" r:id="rId8"/>
    <p:sldLayoutId id="2147483690" r:id="rId9"/>
    <p:sldLayoutId id="2147483681" r:id="rId10"/>
    <p:sldLayoutId id="2147483691" r:id="rId11"/>
  </p:sldLayoutIdLst>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images.yandex.ru/yandsearch?text=%D0%BA%D0%BD%D0%B8%D0%B3%D0%B0&amp;img_url=www.fotos-hochladen.net/buch89daqgkrxz.gif&amp;pos=16&amp;rpt=simage" TargetMode="External"/><Relationship Id="rId3" Type="http://schemas.openxmlformats.org/officeDocument/2006/relationships/hyperlink" Target="http://images.yandex.ru/yandsearch?text=%D0%B3%D0%BB%D0%B8%D0%BD%D1%8F%D0%BD%D1%8B%D0%B5%20%D0%BA%D0%BD%D0%B8%D0%B3%D0%B8&amp;img_url=www.krugosvet.ru/images/1001599_PH03332.jpg&amp;pos=2&amp;rpt=simage" TargetMode="External"/><Relationship Id="rId7" Type="http://schemas.openxmlformats.org/officeDocument/2006/relationships/hyperlink" Target="http://images.yandex.ru/yandsearch?text=%D0%BA%D0%BD%D0%B8%D0%B3%D0%B0%20%D0%B8%D0%B7%20%D0%B2%D0%BE%D1%81%D0%BA%D0%B0&amp;noreask=1&amp;img_url=shgpi.edu.ru/biblioteka/forum/img/interesnoe_v_ceti/0018-019-Knigi-iz-voska.jpg&amp;pos=0&amp;rpt=simage&amp;lr=4" TargetMode="External"/><Relationship Id="rId2" Type="http://schemas.openxmlformats.org/officeDocument/2006/relationships/hyperlink" Target="http://www.orlovka.crimea.ua/biblioznajka/lesson-6" TargetMode="External"/><Relationship Id="rId1" Type="http://schemas.openxmlformats.org/officeDocument/2006/relationships/slideLayout" Target="../slideLayouts/slideLayout1.xml"/><Relationship Id="rId6" Type="http://schemas.openxmlformats.org/officeDocument/2006/relationships/hyperlink" Target="http://images.yandex.ru/yandsearch?text=%D0%B7%D0%BE%D0%BB%D0%BE%D1%82%D0%B0%D1%8F%20%D0%BA%D0%BD%D0%B8%D0%B3%D0%B0%20&amp;img_url=stat8.blog.ru/lr/09265808c84323d6d5027030d30e06bb&amp;pos=0&amp;rpt=simage" TargetMode="External"/><Relationship Id="rId5" Type="http://schemas.openxmlformats.org/officeDocument/2006/relationships/hyperlink" Target="http://images.yandex.ru/yandsearch?text=%D1%81%D0%B0%D0%BC%D0%B0%D1%8F%20%D0%B1%D0%BE%D0%BB%D1%8C%D1%88%D0%B0%D1%8F%20%D0%BA%D0%BD%D0%B8%D0%B3%D0%B0&amp;img_url=cs600.vkontakte.ru/u3006398/111908960/x_a23d84ac.jpg&amp;pos=29&amp;rpt=simage" TargetMode="External"/><Relationship Id="rId4" Type="http://schemas.openxmlformats.org/officeDocument/2006/relationships/hyperlink" Target="http://images.yandex.ru/yandsearch?text=%D1%81%D0%B0%D0%BC%D0%B0%D1%8F%20%D0%B1%D0%BE%D0%BB%D1%8C%D1%88%D0%B0%D1%8F%20%D0%B2%20%D0%BC%D0%B8%D1%80%D0%B5%20%D0%BA%D0%BD%D0%B8%D0%B3%D0%B0&amp;img_url=www.nuinu.su/uploads/posts/2008-05/1212255086_09.jpg&amp;pos=4&amp;rpt=simag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8313" y="-387350"/>
            <a:ext cx="8458200" cy="5373688"/>
          </a:xfrm>
        </p:spPr>
        <p:txBody>
          <a:bodyPr>
            <a:normAutofit/>
          </a:bodyPr>
          <a:lstStyle/>
          <a:p>
            <a:pPr algn="ctr"/>
            <a:r>
              <a:rPr lang="ru-RU" sz="1600" dirty="0" smtClean="0">
                <a:solidFill>
                  <a:srgbClr val="444F61"/>
                </a:solidFill>
                <a:latin typeface="Times New Roman" pitchFamily="18" charset="0"/>
                <a:cs typeface="Times New Roman" pitchFamily="18" charset="0"/>
              </a:rPr>
              <a:t>ГБОУ</a:t>
            </a:r>
          </a:p>
          <a:p>
            <a:pPr algn="ctr"/>
            <a:r>
              <a:rPr lang="ru-RU" sz="1600" dirty="0" smtClean="0">
                <a:solidFill>
                  <a:srgbClr val="444F61"/>
                </a:solidFill>
                <a:latin typeface="Times New Roman" pitchFamily="18" charset="0"/>
                <a:cs typeface="Times New Roman" pitchFamily="18" charset="0"/>
              </a:rPr>
              <a:t>«</a:t>
            </a:r>
            <a:r>
              <a:rPr lang="ru-RU" sz="1600" dirty="0" err="1" smtClean="0">
                <a:solidFill>
                  <a:srgbClr val="444F61"/>
                </a:solidFill>
                <a:latin typeface="Times New Roman" pitchFamily="18" charset="0"/>
                <a:cs typeface="Times New Roman" pitchFamily="18" charset="0"/>
              </a:rPr>
              <a:t>Валуйская</a:t>
            </a:r>
            <a:r>
              <a:rPr lang="ru-RU" sz="1600" dirty="0" smtClean="0">
                <a:solidFill>
                  <a:srgbClr val="444F61"/>
                </a:solidFill>
                <a:latin typeface="Times New Roman" pitchFamily="18" charset="0"/>
                <a:cs typeface="Times New Roman" pitchFamily="18" charset="0"/>
              </a:rPr>
              <a:t> </a:t>
            </a:r>
            <a:r>
              <a:rPr lang="ru-RU" sz="1600" dirty="0" smtClean="0">
                <a:solidFill>
                  <a:srgbClr val="444F61"/>
                </a:solidFill>
                <a:latin typeface="Times New Roman" pitchFamily="18" charset="0"/>
                <a:cs typeface="Times New Roman" pitchFamily="18" charset="0"/>
              </a:rPr>
              <a:t> </a:t>
            </a:r>
            <a:r>
              <a:rPr lang="ru-RU" sz="1600" dirty="0" smtClean="0">
                <a:solidFill>
                  <a:srgbClr val="444F61"/>
                </a:solidFill>
                <a:latin typeface="Times New Roman" pitchFamily="18" charset="0"/>
                <a:cs typeface="Times New Roman" pitchFamily="18" charset="0"/>
              </a:rPr>
              <a:t>общеобразовательная </a:t>
            </a:r>
          </a:p>
          <a:p>
            <a:pPr algn="ctr"/>
            <a:r>
              <a:rPr lang="ru-RU" sz="1600" dirty="0" smtClean="0">
                <a:solidFill>
                  <a:srgbClr val="444F61"/>
                </a:solidFill>
                <a:latin typeface="Times New Roman" pitchFamily="18" charset="0"/>
                <a:cs typeface="Times New Roman" pitchFamily="18" charset="0"/>
              </a:rPr>
              <a:t>школа- </a:t>
            </a:r>
            <a:r>
              <a:rPr lang="ru-RU" sz="1600" dirty="0" smtClean="0">
                <a:solidFill>
                  <a:srgbClr val="444F61"/>
                </a:solidFill>
                <a:latin typeface="Times New Roman" pitchFamily="18" charset="0"/>
                <a:cs typeface="Times New Roman" pitchFamily="18" charset="0"/>
              </a:rPr>
              <a:t>интернат»</a:t>
            </a:r>
            <a:endParaRPr lang="ru-RU" sz="1600" dirty="0" smtClean="0">
              <a:solidFill>
                <a:srgbClr val="444F61"/>
              </a:solidFill>
              <a:latin typeface="Times New Roman" pitchFamily="18" charset="0"/>
              <a:cs typeface="Times New Roman" pitchFamily="18" charset="0"/>
            </a:endParaRPr>
          </a:p>
          <a:p>
            <a:pPr algn="ctr"/>
            <a:r>
              <a:rPr lang="ru-RU" dirty="0" smtClean="0">
                <a:solidFill>
                  <a:srgbClr val="444F61"/>
                </a:solidFill>
                <a:latin typeface="Times New Roman" pitchFamily="18" charset="0"/>
                <a:cs typeface="Times New Roman" pitchFamily="18" charset="0"/>
              </a:rPr>
              <a:t> </a:t>
            </a:r>
          </a:p>
          <a:p>
            <a:pPr algn="ctr"/>
            <a:r>
              <a:rPr lang="ru-RU" b="1" dirty="0" smtClean="0">
                <a:solidFill>
                  <a:srgbClr val="444F61"/>
                </a:solidFill>
                <a:latin typeface="Times New Roman" pitchFamily="18" charset="0"/>
                <a:cs typeface="Times New Roman" pitchFamily="18" charset="0"/>
              </a:rPr>
              <a:t> </a:t>
            </a:r>
            <a:endParaRPr lang="ru-RU" dirty="0" smtClean="0">
              <a:solidFill>
                <a:srgbClr val="444F61"/>
              </a:solidFill>
              <a:latin typeface="Times New Roman" pitchFamily="18" charset="0"/>
              <a:cs typeface="Times New Roman" pitchFamily="18" charset="0"/>
            </a:endParaRPr>
          </a:p>
          <a:p>
            <a:pPr algn="ctr"/>
            <a:r>
              <a:rPr lang="ru-RU" b="1" dirty="0" smtClean="0">
                <a:solidFill>
                  <a:srgbClr val="444F61"/>
                </a:solidFill>
                <a:latin typeface="Times New Roman" pitchFamily="18" charset="0"/>
                <a:cs typeface="Times New Roman" pitchFamily="18" charset="0"/>
              </a:rPr>
              <a:t>«Книга – наш лучший друг»</a:t>
            </a:r>
          </a:p>
          <a:p>
            <a:endParaRPr lang="ru-RU" b="1" dirty="0" smtClean="0">
              <a:solidFill>
                <a:srgbClr val="444F61"/>
              </a:solidFill>
              <a:latin typeface="Times New Roman" pitchFamily="18" charset="0"/>
              <a:cs typeface="Times New Roman" pitchFamily="18" charset="0"/>
            </a:endParaRPr>
          </a:p>
          <a:p>
            <a:pPr algn="r"/>
            <a:endParaRPr lang="ru-RU" sz="2000" dirty="0" smtClean="0">
              <a:solidFill>
                <a:srgbClr val="444F61"/>
              </a:solidFill>
              <a:latin typeface="Times New Roman" pitchFamily="18" charset="0"/>
              <a:cs typeface="Times New Roman" pitchFamily="18" charset="0"/>
            </a:endParaRPr>
          </a:p>
          <a:p>
            <a:pPr algn="r"/>
            <a:endParaRPr lang="ru-RU" b="1" dirty="0" smtClean="0">
              <a:solidFill>
                <a:srgbClr val="444F61"/>
              </a:solidFill>
            </a:endParaRPr>
          </a:p>
          <a:p>
            <a:pPr algn="r"/>
            <a:endParaRPr lang="ru-RU" b="1" dirty="0" smtClean="0">
              <a:solidFill>
                <a:srgbClr val="444F61"/>
              </a:solidFill>
            </a:endParaRPr>
          </a:p>
          <a:p>
            <a:endParaRPr lang="ru-RU" dirty="0" smtClean="0">
              <a:solidFill>
                <a:srgbClr val="444F61"/>
              </a:solidFill>
            </a:endParaRPr>
          </a:p>
        </p:txBody>
      </p:sp>
      <p:pic>
        <p:nvPicPr>
          <p:cNvPr id="13314" name="Содержимое 3" descr="17.png"/>
          <p:cNvPicPr>
            <a:picLocks noChangeAspect="1"/>
          </p:cNvPicPr>
          <p:nvPr/>
        </p:nvPicPr>
        <p:blipFill>
          <a:blip r:embed="rId2"/>
          <a:srcRect/>
          <a:stretch>
            <a:fillRect/>
          </a:stretch>
        </p:blipFill>
        <p:spPr bwMode="auto">
          <a:xfrm>
            <a:off x="1042988" y="3573463"/>
            <a:ext cx="3340100" cy="19097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81000" y="476250"/>
            <a:ext cx="8458200" cy="5256213"/>
          </a:xfrm>
        </p:spPr>
        <p:txBody>
          <a:bodyPr>
            <a:normAutofit/>
          </a:bodyPr>
          <a:lstStyle/>
          <a:p>
            <a:pPr marL="0" lvl="1" algn="l" fontAlgn="auto">
              <a:spcAft>
                <a:spcPts val="0"/>
              </a:spcAft>
              <a:buFont typeface="Wingdings 2"/>
              <a:buNone/>
              <a:defRPr/>
            </a:pPr>
            <a:endParaRPr lang="ru-RU" sz="1200" dirty="0" smtClean="0">
              <a:solidFill>
                <a:schemeClr val="tx1"/>
              </a:solidFill>
              <a:latin typeface="Times New Roman" pitchFamily="18" charset="0"/>
              <a:cs typeface="Times New Roman" pitchFamily="18" charset="0"/>
            </a:endParaRPr>
          </a:p>
          <a:p>
            <a:pPr algn="ctr" fontAlgn="auto">
              <a:spcAft>
                <a:spcPts val="0"/>
              </a:spcAft>
              <a:buFont typeface="Wingdings 2"/>
              <a:buNone/>
              <a:defRPr/>
            </a:pPr>
            <a:r>
              <a:rPr lang="ru-RU" sz="2000" dirty="0" smtClean="0">
                <a:latin typeface="Times New Roman" pitchFamily="18" charset="0"/>
                <a:cs typeface="Times New Roman" pitchFamily="18" charset="0"/>
              </a:rPr>
              <a:t>Список использованных источников</a:t>
            </a:r>
          </a:p>
          <a:p>
            <a:pPr fontAlgn="auto">
              <a:spcAft>
                <a:spcPts val="0"/>
              </a:spcAft>
              <a:buFont typeface="Wingdings 2"/>
              <a:buNone/>
              <a:defRPr/>
            </a:pPr>
            <a:endParaRPr lang="ru-RU" sz="1200" dirty="0" smtClean="0">
              <a:latin typeface="Times New Roman" pitchFamily="18" charset="0"/>
              <a:cs typeface="Times New Roman" pitchFamily="18" charset="0"/>
            </a:endParaRPr>
          </a:p>
          <a:p>
            <a:pPr lvl="1" indent="-457200" algn="l" fontAlgn="auto">
              <a:spcAft>
                <a:spcPts val="0"/>
              </a:spcAft>
              <a:buFont typeface="Wingdings 2"/>
              <a:buAutoNum type="arabicPeriod"/>
              <a:defRPr/>
            </a:pPr>
            <a:r>
              <a:rPr lang="ru-RU" sz="1200" u="sng" dirty="0" smtClean="0">
                <a:latin typeface="Times New Roman" pitchFamily="18" charset="0"/>
                <a:cs typeface="Times New Roman" pitchFamily="18" charset="0"/>
                <a:hlinkClick r:id="rId2"/>
              </a:rPr>
              <a:t>http://www.orlovka.crimea.ua/biblioznajka/lesson-6</a:t>
            </a:r>
            <a:endParaRPr lang="ru-RU" sz="1200" u="sng" dirty="0" smtClean="0">
              <a:latin typeface="Times New Roman" pitchFamily="18" charset="0"/>
              <a:cs typeface="Times New Roman" pitchFamily="18" charset="0"/>
            </a:endParaRPr>
          </a:p>
          <a:p>
            <a:pPr lvl="1" indent="-457200" algn="l" fontAlgn="auto">
              <a:spcAft>
                <a:spcPts val="0"/>
              </a:spcAft>
              <a:buFont typeface="Wingdings 2"/>
              <a:buAutoNum type="arabicPeriod"/>
              <a:defRPr/>
            </a:pPr>
            <a:r>
              <a:rPr lang="en-US" sz="1200" dirty="0" smtClean="0">
                <a:latin typeface="Times New Roman" pitchFamily="18" charset="0"/>
                <a:cs typeface="Times New Roman" pitchFamily="18" charset="0"/>
                <a:hlinkClick r:id="rId3"/>
              </a:rPr>
              <a:t>http://images.yandex.ru/yandsearch?text=%D0%B3%D0%BB%D0%B8%D0%BD%D1%8F%D0%BD%D1%8B%D0%B5%20%D0%BA%D0%BD%D0%B8%D0%B3%D0%B8&amp;img_url=www.krugosvet.ru%2Fimages%2F1001599_PH03332.jpg&amp;pos=2&amp;rpt=simage</a:t>
            </a:r>
            <a:endParaRPr lang="ru-RU" sz="1200" dirty="0" smtClean="0">
              <a:latin typeface="Times New Roman" pitchFamily="18" charset="0"/>
              <a:cs typeface="Times New Roman" pitchFamily="18" charset="0"/>
            </a:endParaRPr>
          </a:p>
          <a:p>
            <a:pPr lvl="1" indent="-457200" algn="l" fontAlgn="auto">
              <a:spcAft>
                <a:spcPts val="0"/>
              </a:spcAft>
              <a:buFont typeface="Wingdings 2"/>
              <a:buAutoNum type="arabicPeriod"/>
              <a:defRPr/>
            </a:pPr>
            <a:r>
              <a:rPr lang="en-US" sz="1200" dirty="0" smtClean="0">
                <a:latin typeface="Times New Roman" pitchFamily="18" charset="0"/>
                <a:cs typeface="Times New Roman" pitchFamily="18" charset="0"/>
                <a:hlinkClick r:id="rId4"/>
              </a:rPr>
              <a:t>http://images.yandex.ru/yandsearch?text=%D1%81%D0%B0%D0%BC%D0%B0%D1%8F%20%D0%B1%D0%BE%D0%BB%D1%8C%D1%88%D0%B0%D1%8F%20%D0%B2%20%D0%BC%D0%B8%D1%80%D0%B5%20%D0%BA%D0%BD%D0%B8%D0%B3%D0%B0&amp;img_url=www.nuinu.su%2Fuploads%2Fposts%2F2008-05%2F1212255086_09.jpg&amp;pos=4&amp;rpt=simage</a:t>
            </a:r>
            <a:endParaRPr lang="ru-RU" sz="1200" dirty="0" smtClean="0">
              <a:latin typeface="Times New Roman" pitchFamily="18" charset="0"/>
              <a:cs typeface="Times New Roman" pitchFamily="18" charset="0"/>
            </a:endParaRPr>
          </a:p>
          <a:p>
            <a:pPr lvl="1" indent="-457200" algn="l" fontAlgn="auto">
              <a:spcAft>
                <a:spcPts val="0"/>
              </a:spcAft>
              <a:buFont typeface="Wingdings 2"/>
              <a:buAutoNum type="arabicPeriod"/>
              <a:defRPr/>
            </a:pPr>
            <a:r>
              <a:rPr lang="en-US" sz="1200" dirty="0" smtClean="0">
                <a:latin typeface="Times New Roman" pitchFamily="18" charset="0"/>
                <a:cs typeface="Times New Roman" pitchFamily="18" charset="0"/>
                <a:hlinkClick r:id="rId5"/>
              </a:rPr>
              <a:t>http://images.yandex.ru/yandsearch?text=%D1%81%D0%B0%D0%BC%D0%B0%D1%8F%20%D0%B1%D0%BE%D0%BB%D1%8C%D1%88%D0%B0%D1%8F%20%D0%BA%D0%BD%D0%B8%D0%B3%D0%B0&amp;img_url=cs600.vkontakte.ru%2Fu3006398%2F111908960%2Fx_a23d84ac.jpg&amp;pos=29&amp;rpt=simage</a:t>
            </a:r>
            <a:endParaRPr lang="ru-RU" sz="1200" dirty="0" smtClean="0">
              <a:latin typeface="Times New Roman" pitchFamily="18" charset="0"/>
              <a:cs typeface="Times New Roman" pitchFamily="18" charset="0"/>
            </a:endParaRPr>
          </a:p>
          <a:p>
            <a:pPr lvl="1" indent="-457200" algn="l" fontAlgn="auto">
              <a:spcAft>
                <a:spcPts val="0"/>
              </a:spcAft>
              <a:buFont typeface="Wingdings 2"/>
              <a:buAutoNum type="arabicPeriod"/>
              <a:defRPr/>
            </a:pPr>
            <a:r>
              <a:rPr lang="en-US" sz="1200" dirty="0" smtClean="0">
                <a:latin typeface="Times New Roman" pitchFamily="18" charset="0"/>
                <a:cs typeface="Times New Roman" pitchFamily="18" charset="0"/>
                <a:hlinkClick r:id="rId6"/>
              </a:rPr>
              <a:t>http://images.yandex.ru/yandsearch?text=%D0%B7%D0%BE%D0%BB%D0%BE%D1%82%D0%B0%D1%8F%20%D0%BA%D0%BD%D0%B8%D0%B3%D0%B0%20&amp;img_url=stat8.blog.ru%2Flr%2F09265808c84323d6d5027030d30e06bb&amp;pos=0&amp;rpt=simage</a:t>
            </a:r>
            <a:endParaRPr lang="ru-RU" sz="1200" dirty="0" smtClean="0">
              <a:latin typeface="Times New Roman" pitchFamily="18" charset="0"/>
              <a:cs typeface="Times New Roman" pitchFamily="18" charset="0"/>
            </a:endParaRPr>
          </a:p>
          <a:p>
            <a:pPr lvl="1" indent="-457200" algn="l" fontAlgn="auto">
              <a:spcAft>
                <a:spcPts val="0"/>
              </a:spcAft>
              <a:buFont typeface="Wingdings 2"/>
              <a:buAutoNum type="arabicPeriod"/>
              <a:defRPr/>
            </a:pPr>
            <a:r>
              <a:rPr lang="en-US" sz="1200" dirty="0" smtClean="0">
                <a:latin typeface="Times New Roman" pitchFamily="18" charset="0"/>
                <a:cs typeface="Times New Roman" pitchFamily="18" charset="0"/>
                <a:hlinkClick r:id="rId7"/>
              </a:rPr>
              <a:t>http://images.yandex.ru/yandsearch?text=%D0%BA%D0%BD%D0%B8%D0%B3%D0%B0%20%D0%B8%D0%B7%20%D0%B2%D0%BE%D1%81%D0%BA%D0%B0&amp;noreask=1&amp;img_url=shgpi.edu.ru%2Fbiblioteka%2Fforum%2Fimg%2Finteresnoe_v_ceti%2F0018-019-Knigi-iz-voska.jpg&amp;pos=0&amp;rpt=simage&amp;lr=4</a:t>
            </a:r>
            <a:endParaRPr lang="ru-RU" sz="1200" dirty="0" smtClean="0">
              <a:latin typeface="Times New Roman" pitchFamily="18" charset="0"/>
              <a:cs typeface="Times New Roman" pitchFamily="18" charset="0"/>
            </a:endParaRPr>
          </a:p>
          <a:p>
            <a:pPr lvl="1" indent="-457200" algn="l" fontAlgn="auto">
              <a:spcAft>
                <a:spcPts val="0"/>
              </a:spcAft>
              <a:buFont typeface="Wingdings 2"/>
              <a:buAutoNum type="arabicPeriod"/>
              <a:defRPr/>
            </a:pPr>
            <a:r>
              <a:rPr lang="en-US" sz="1200" dirty="0" smtClean="0">
                <a:latin typeface="Times New Roman" pitchFamily="18" charset="0"/>
                <a:cs typeface="Times New Roman" pitchFamily="18" charset="0"/>
                <a:hlinkClick r:id="rId8"/>
              </a:rPr>
              <a:t>http://images.yandex.ru/yandsearch?text=%D0%BA%D0%BD%D0%B8%D0%B3%D0%B0&amp;img_url=www.fotos-hochladen.net%2Fbuch89daqgkrxz.gif&amp;pos=16&amp;rpt=simage</a:t>
            </a:r>
            <a:endParaRPr lang="ru-RU" sz="1200" dirty="0" smtClean="0">
              <a:latin typeface="Times New Roman" pitchFamily="18" charset="0"/>
              <a:cs typeface="Times New Roman" pitchFamily="18" charset="0"/>
            </a:endParaRPr>
          </a:p>
          <a:p>
            <a:pPr fontAlgn="auto">
              <a:spcAft>
                <a:spcPts val="0"/>
              </a:spcAft>
              <a:buFont typeface="Wingdings 2"/>
              <a:buNone/>
              <a:defRPr/>
            </a:pPr>
            <a:endParaRPr lang="ru-RU" sz="1200" dirty="0" smtClean="0">
              <a:latin typeface="Times New Roman" pitchFamily="18" charset="0"/>
              <a:cs typeface="Times New Roman" pitchFamily="18" charset="0"/>
            </a:endParaRPr>
          </a:p>
          <a:p>
            <a:pPr fontAlgn="auto">
              <a:spcAft>
                <a:spcPts val="0"/>
              </a:spcAft>
              <a:buFont typeface="Wingdings 2"/>
              <a:buNone/>
              <a:defRPr/>
            </a:pPr>
            <a:endParaRPr lang="ru-RU" sz="1200" dirty="0" smtClean="0">
              <a:latin typeface="Times New Roman" pitchFamily="18" charset="0"/>
              <a:cs typeface="Times New Roman" pitchFamily="18" charset="0"/>
            </a:endParaRPr>
          </a:p>
          <a:p>
            <a:pPr fontAlgn="auto">
              <a:spcAft>
                <a:spcPts val="0"/>
              </a:spcAft>
              <a:buFont typeface="Wingdings 2"/>
              <a:buNone/>
              <a:defRPr/>
            </a:pPr>
            <a:endParaRPr lang="ru-RU"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idx="4294967295"/>
          </p:nvPr>
        </p:nvSpPr>
        <p:spPr bwMode="auto">
          <a:noFill/>
        </p:spPr>
        <p:txBody>
          <a:bodyPr wrap="square" lIns="91440" tIns="45720" rIns="91440" bIns="45720" numCol="1" anchorCtr="0" compatLnSpc="1">
            <a:prstTxWarp prst="textNoShape">
              <a:avLst/>
            </a:prstTxWarp>
          </a:bodyPr>
          <a:lstStyle/>
          <a:p>
            <a:endParaRPr lang="ru-RU" cap="none" smtClean="0">
              <a:effectLst/>
            </a:endParaRPr>
          </a:p>
        </p:txBody>
      </p:sp>
      <p:sp>
        <p:nvSpPr>
          <p:cNvPr id="30723" name="Rectangle 3"/>
          <p:cNvSpPr>
            <a:spLocks noGrp="1"/>
          </p:cNvSpPr>
          <p:nvPr>
            <p:ph type="body" idx="4294967295"/>
          </p:nvPr>
        </p:nvSpPr>
        <p:spPr>
          <a:xfrm>
            <a:off x="457200" y="4005263"/>
            <a:ext cx="8686800" cy="2363787"/>
          </a:xfrm>
        </p:spPr>
        <p:txBody>
          <a:bodyPr/>
          <a:lstStyle/>
          <a:p>
            <a:r>
              <a:rPr lang="ru-RU" sz="2800" smtClean="0">
                <a:latin typeface="Arial" charset="0"/>
              </a:rPr>
              <a:t>«Когда у меня в руках новая книга, я чувствую, что в мою жизнь вошло что-то живое, говорящее, чудесное… Я люблю книги: каждая из них кажется мне чудом.»</a:t>
            </a:r>
          </a:p>
          <a:p>
            <a:pPr>
              <a:buFont typeface="Wingdings 2" pitchFamily="18" charset="2"/>
              <a:buNone/>
            </a:pPr>
            <a:r>
              <a:rPr lang="ru-RU" sz="2800" smtClean="0">
                <a:latin typeface="Arial" charset="0"/>
              </a:rPr>
              <a:t>                                                М. Горький</a:t>
            </a:r>
          </a:p>
        </p:txBody>
      </p:sp>
      <p:pic>
        <p:nvPicPr>
          <p:cNvPr id="30725" name="Picture 5" descr="217983486"/>
          <p:cNvPicPr>
            <a:picLocks noChangeAspect="1" noChangeArrowheads="1"/>
          </p:cNvPicPr>
          <p:nvPr/>
        </p:nvPicPr>
        <p:blipFill>
          <a:blip r:embed="rId2"/>
          <a:srcRect/>
          <a:stretch>
            <a:fillRect/>
          </a:stretch>
        </p:blipFill>
        <p:spPr bwMode="auto">
          <a:xfrm>
            <a:off x="2843213" y="0"/>
            <a:ext cx="2762250" cy="40767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fontAlgn="auto">
              <a:spcAft>
                <a:spcPts val="0"/>
              </a:spcAft>
              <a:defRPr/>
            </a:pPr>
            <a:r>
              <a:rPr lang="ru-RU" dirty="0" smtClean="0"/>
              <a:t>Глиняная и золотая книги</a:t>
            </a:r>
            <a:endParaRPr lang="ru-RU" dirty="0"/>
          </a:p>
        </p:txBody>
      </p:sp>
      <p:pic>
        <p:nvPicPr>
          <p:cNvPr id="14338" name="Содержимое 4" descr="Глиняные.jpg"/>
          <p:cNvPicPr>
            <a:picLocks noGrp="1" noChangeAspect="1"/>
          </p:cNvPicPr>
          <p:nvPr>
            <p:ph sz="half" idx="1"/>
          </p:nvPr>
        </p:nvPicPr>
        <p:blipFill>
          <a:blip r:embed="rId2"/>
          <a:srcRect/>
          <a:stretch>
            <a:fillRect/>
          </a:stretch>
        </p:blipFill>
        <p:spPr>
          <a:xfrm>
            <a:off x="544513" y="1628775"/>
            <a:ext cx="3740150" cy="4702175"/>
          </a:xfrm>
        </p:spPr>
      </p:pic>
      <p:pic>
        <p:nvPicPr>
          <p:cNvPr id="14339" name="Содержимое 5" descr="09265808c84323d6d5027030d30e06bb.jpg"/>
          <p:cNvPicPr>
            <a:picLocks noGrp="1" noChangeAspect="1"/>
          </p:cNvPicPr>
          <p:nvPr>
            <p:ph sz="half" idx="2"/>
          </p:nvPr>
        </p:nvPicPr>
        <p:blipFill>
          <a:blip r:embed="rId3"/>
          <a:srcRect/>
          <a:stretch>
            <a:fillRect/>
          </a:stretch>
        </p:blipFill>
        <p:spPr>
          <a:xfrm>
            <a:off x="5003800" y="1600200"/>
            <a:ext cx="3419475" cy="47244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Содержимое 4" descr="x_a23d84ac.jpg"/>
          <p:cNvPicPr>
            <a:picLocks noGrp="1" noChangeAspect="1"/>
          </p:cNvPicPr>
          <p:nvPr>
            <p:ph sz="half" idx="1"/>
          </p:nvPr>
        </p:nvPicPr>
        <p:blipFill>
          <a:blip r:embed="rId2"/>
          <a:srcRect/>
          <a:stretch>
            <a:fillRect/>
          </a:stretch>
        </p:blipFill>
        <p:spPr>
          <a:xfrm>
            <a:off x="395288" y="1916113"/>
            <a:ext cx="4191000" cy="3241675"/>
          </a:xfrm>
        </p:spPr>
      </p:pic>
      <p:pic>
        <p:nvPicPr>
          <p:cNvPr id="15362" name="Содержимое 5" descr="1212255086_09.jpg"/>
          <p:cNvPicPr>
            <a:picLocks noGrp="1" noChangeAspect="1"/>
          </p:cNvPicPr>
          <p:nvPr>
            <p:ph sz="half" idx="2"/>
          </p:nvPr>
        </p:nvPicPr>
        <p:blipFill>
          <a:blip r:embed="rId3"/>
          <a:srcRect/>
          <a:stretch>
            <a:fillRect/>
          </a:stretch>
        </p:blipFill>
        <p:spPr>
          <a:xfrm>
            <a:off x="4643438" y="1916113"/>
            <a:ext cx="4173537" cy="323215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fontAlgn="auto">
              <a:spcAft>
                <a:spcPts val="0"/>
              </a:spcAft>
              <a:defRPr/>
            </a:pPr>
            <a:r>
              <a:rPr lang="ru-RU" dirty="0" smtClean="0"/>
              <a:t>Книга из воска</a:t>
            </a:r>
            <a:endParaRPr lang="ru-RU" dirty="0"/>
          </a:p>
        </p:txBody>
      </p:sp>
      <p:pic>
        <p:nvPicPr>
          <p:cNvPr id="16386" name="Содержимое 3" descr="воск.jpg"/>
          <p:cNvPicPr>
            <a:picLocks noGrp="1" noChangeAspect="1"/>
          </p:cNvPicPr>
          <p:nvPr>
            <p:ph idx="1"/>
          </p:nvPr>
        </p:nvPicPr>
        <p:blipFill>
          <a:blip r:embed="rId2"/>
          <a:srcRect/>
          <a:stretch>
            <a:fillRect/>
          </a:stretch>
        </p:blipFill>
        <p:spPr>
          <a:xfrm>
            <a:off x="2411413" y="1697038"/>
            <a:ext cx="4537075" cy="4300537"/>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sz="2800" b="1" dirty="0" smtClean="0">
                <a:latin typeface="Times New Roman" pitchFamily="18" charset="0"/>
                <a:cs typeface="Times New Roman" pitchFamily="18" charset="0"/>
              </a:rPr>
              <a:t>Структура и основные элементы книги</a:t>
            </a:r>
            <a:endParaRPr lang="ru-RU" sz="2800" b="1" dirty="0">
              <a:latin typeface="Times New Roman" pitchFamily="18" charset="0"/>
              <a:cs typeface="Times New Roman" pitchFamily="18" charset="0"/>
            </a:endParaRPr>
          </a:p>
        </p:txBody>
      </p:sp>
      <p:pic>
        <p:nvPicPr>
          <p:cNvPr id="17410" name="Содержимое 3" descr="17.png"/>
          <p:cNvPicPr>
            <a:picLocks noGrp="1" noChangeAspect="1"/>
          </p:cNvPicPr>
          <p:nvPr>
            <p:ph idx="1"/>
          </p:nvPr>
        </p:nvPicPr>
        <p:blipFill>
          <a:blip r:embed="rId2"/>
          <a:srcRect/>
          <a:stretch>
            <a:fillRect/>
          </a:stretch>
        </p:blipFill>
        <p:spPr>
          <a:xfrm>
            <a:off x="252413" y="1592263"/>
            <a:ext cx="8629650" cy="4932362"/>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Содержимое 3" descr="19.png"/>
          <p:cNvPicPr>
            <a:picLocks noGrp="1" noChangeAspect="1"/>
          </p:cNvPicPr>
          <p:nvPr>
            <p:ph idx="1"/>
          </p:nvPr>
        </p:nvPicPr>
        <p:blipFill>
          <a:blip r:embed="rId2"/>
          <a:srcRect/>
          <a:stretch>
            <a:fillRect/>
          </a:stretch>
        </p:blipFill>
        <p:spPr>
          <a:xfrm>
            <a:off x="468313" y="222250"/>
            <a:ext cx="8280400" cy="641985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457200"/>
            <a:ext cx="8686800" cy="6068144"/>
          </a:xfrm>
        </p:spPr>
        <p:txBody>
          <a:bodyPr>
            <a:noAutofit/>
          </a:bodyPr>
          <a:lstStyle/>
          <a:p>
            <a:pPr algn="ctr" fontAlgn="auto">
              <a:spcAft>
                <a:spcPts val="0"/>
              </a:spcAft>
              <a:defRPr/>
            </a:pPr>
            <a:r>
              <a:rPr lang="ru-RU" sz="2000" b="1" dirty="0" smtClean="0"/>
              <a:t>Правила обращения с книгой</a:t>
            </a:r>
            <a:r>
              <a:rPr lang="ru-RU" sz="1600" b="1" dirty="0" smtClean="0"/>
              <a:t/>
            </a:r>
            <a:br>
              <a:rPr lang="ru-RU" sz="1600" b="1" dirty="0" smtClean="0"/>
            </a:br>
            <a:r>
              <a:rPr lang="ru-RU" sz="1600" b="1" dirty="0" smtClean="0"/>
              <a:t/>
            </a:r>
            <a:br>
              <a:rPr lang="ru-RU" sz="1600" b="1" dirty="0" smtClean="0"/>
            </a:br>
            <a:r>
              <a:rPr lang="ru-RU" sz="1600" b="1" dirty="0" smtClean="0"/>
              <a:t/>
            </a:r>
            <a:br>
              <a:rPr lang="ru-RU" sz="1600" b="1" dirty="0" smtClean="0"/>
            </a:br>
            <a:r>
              <a:rPr lang="ru-RU" sz="1600" dirty="0" smtClean="0"/>
              <a:t/>
            </a:r>
            <a:br>
              <a:rPr lang="ru-RU" sz="1600" dirty="0" smtClean="0"/>
            </a:br>
            <a:r>
              <a:rPr lang="ru-RU" sz="1600" dirty="0" smtClean="0"/>
              <a:t>1. Не бери книгу грязными руками.</a:t>
            </a:r>
            <a:br>
              <a:rPr lang="ru-RU" sz="1600" dirty="0" smtClean="0"/>
            </a:br>
            <a:r>
              <a:rPr lang="ru-RU" sz="1600" dirty="0" smtClean="0"/>
              <a:t>2. Не рисуй в книге ни в коем случае, это не альбом для рисования.</a:t>
            </a:r>
            <a:br>
              <a:rPr lang="ru-RU" sz="1600" dirty="0" smtClean="0"/>
            </a:br>
            <a:r>
              <a:rPr lang="ru-RU" sz="1600" dirty="0" smtClean="0"/>
              <a:t>3. Переворачивай страницы аккуратно, чтобы не порвать их.</a:t>
            </a:r>
            <a:br>
              <a:rPr lang="ru-RU" sz="1600" dirty="0" smtClean="0"/>
            </a:br>
            <a:r>
              <a:rPr lang="ru-RU" sz="1600" dirty="0" smtClean="0"/>
              <a:t>4. Подклей страницы в книге, даже если их порвал не ты. Попроси помощи у взрослых.</a:t>
            </a:r>
            <a:br>
              <a:rPr lang="ru-RU" sz="1600" dirty="0" smtClean="0"/>
            </a:br>
            <a:r>
              <a:rPr lang="ru-RU" sz="1600" dirty="0" smtClean="0"/>
              <a:t>5. Не загибай листы в книге и не вкладывай ручку, карандаш и прочие посторонние предметы.</a:t>
            </a:r>
            <a:br>
              <a:rPr lang="ru-RU" sz="1600" dirty="0" smtClean="0"/>
            </a:br>
            <a:r>
              <a:rPr lang="ru-RU" sz="1600" dirty="0" smtClean="0"/>
              <a:t>6. Пользуйся закладкой, чтобы отметить в книге место, где ты закончил читать.</a:t>
            </a:r>
            <a:br>
              <a:rPr lang="ru-RU" sz="1600" dirty="0" smtClean="0"/>
            </a:br>
            <a:r>
              <a:rPr lang="ru-RU" sz="1600" dirty="0" smtClean="0"/>
              <a:t>7.  Перед тем, как перевернуть страницу, не следует лизать палец, так как от этого 8. страница портится. Из-за того что бумага шероховатая, на ней легко задерживается пыль, грязь. Поэтому, думая о “здоровье” книги, мы заботимся и о своем здоровье.</a:t>
            </a:r>
            <a:br>
              <a:rPr lang="ru-RU" sz="1600" dirty="0" smtClean="0"/>
            </a:br>
            <a:r>
              <a:rPr lang="ru-RU" sz="1600" dirty="0" smtClean="0"/>
              <a:t>9.  Переворачивать страницу нужно только за верхний угол. Если переворачивать за нижний уголок, то быстро стираются цифры, которые указывают номер страницы.</a:t>
            </a:r>
            <a:br>
              <a:rPr lang="ru-RU" sz="1600" dirty="0" smtClean="0"/>
            </a:br>
            <a:r>
              <a:rPr lang="ru-RU" sz="1600" dirty="0" smtClean="0"/>
              <a:t>10.  На время чтения библиотечные книги нужно оборачивать.</a:t>
            </a:r>
            <a:br>
              <a:rPr lang="ru-RU" sz="1600" dirty="0" smtClean="0"/>
            </a:br>
            <a:r>
              <a:rPr lang="ru-RU" sz="1600" dirty="0" smtClean="0"/>
              <a:t>  Нельзя читать во время еды. Это замедляет процесс пищеварения и неблагоприятно влияет на зрение. Кроме того, можно нечаянно испачкать книгу, а прочитанная за едой информация хуже усваивается.</a:t>
            </a:r>
            <a:br>
              <a:rPr lang="ru-RU" sz="1600" dirty="0" smtClean="0"/>
            </a:br>
            <a:endParaRPr lang="ru-RU"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fontAlgn="auto">
              <a:spcAft>
                <a:spcPts val="0"/>
              </a:spcAft>
              <a:defRPr/>
            </a:pPr>
            <a:r>
              <a:rPr lang="ru-RU" dirty="0" smtClean="0"/>
              <a:t>Берегите книгу!!!</a:t>
            </a:r>
            <a:endParaRPr lang="ru-RU" dirty="0"/>
          </a:p>
        </p:txBody>
      </p:sp>
      <p:pic>
        <p:nvPicPr>
          <p:cNvPr id="20482" name="Содержимое 3" descr="buch89daqgkrxz.gif"/>
          <p:cNvPicPr>
            <a:picLocks noGrp="1" noChangeAspect="1"/>
          </p:cNvPicPr>
          <p:nvPr>
            <p:ph idx="1"/>
          </p:nvPr>
        </p:nvPicPr>
        <p:blipFill>
          <a:blip r:embed="rId2"/>
          <a:srcRect/>
          <a:stretch>
            <a:fillRect/>
          </a:stretch>
        </p:blipFill>
        <p:spPr>
          <a:xfrm>
            <a:off x="2484438" y="1412875"/>
            <a:ext cx="4114800" cy="4960938"/>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themeOverride>
</file>

<file path=docProps/app.xml><?xml version="1.0" encoding="utf-8"?>
<Properties xmlns="http://schemas.openxmlformats.org/officeDocument/2006/extended-properties" xmlns:vt="http://schemas.openxmlformats.org/officeDocument/2006/docPropsVTypes">
  <Template>Trek</Template>
  <TotalTime>115</TotalTime>
  <Words>101</Words>
  <Application>Microsoft Office PowerPoint</Application>
  <PresentationFormat>Экран (4:3)</PresentationFormat>
  <Paragraphs>27</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Трек</vt:lpstr>
      <vt:lpstr>Презентация PowerPoint</vt:lpstr>
      <vt:lpstr>Презентация PowerPoint</vt:lpstr>
      <vt:lpstr>Глиняная и золотая книги</vt:lpstr>
      <vt:lpstr>Презентация PowerPoint</vt:lpstr>
      <vt:lpstr>Книга из воска</vt:lpstr>
      <vt:lpstr>Структура и основные элементы книги</vt:lpstr>
      <vt:lpstr>Презентация PowerPoint</vt:lpstr>
      <vt:lpstr>Правила обращения с книгой    1. Не бери книгу грязными руками. 2. Не рисуй в книге ни в коем случае, это не альбом для рисования. 3. Переворачивай страницы аккуратно, чтобы не порвать их. 4. Подклей страницы в книге, даже если их порвал не ты. Попроси помощи у взрослых. 5. Не загибай листы в книге и не вкладывай ручку, карандаш и прочие посторонние предметы. 6. Пользуйся закладкой, чтобы отметить в книге место, где ты закончил читать. 7.  Перед тем, как перевернуть страницу, не следует лизать палец, так как от этого 8. страница портится. Из-за того что бумага шероховатая, на ней легко задерживается пыль, грязь. Поэтому, думая о “здоровье” книги, мы заботимся и о своем здоровье. 9.  Переворачивать страницу нужно только за верхний угол. Если переворачивать за нижний уголок, то быстро стираются цифры, которые указывают номер страницы. 10.  На время чтения библиотечные книги нужно оборачивать.   Нельзя читать во время еды. Это замедляет процесс пищеварения и неблагоприятно влияет на зрение. Кроме того, можно нечаянно испачкать книгу, а прочитанная за едой информация хуже усваивается. </vt:lpstr>
      <vt:lpstr>Берегите книгу!!!</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Admin</cp:lastModifiedBy>
  <cp:revision>16</cp:revision>
  <dcterms:created xsi:type="dcterms:W3CDTF">2012-09-29T04:34:58Z</dcterms:created>
  <dcterms:modified xsi:type="dcterms:W3CDTF">2024-12-05T16:45:48Z</dcterms:modified>
</cp:coreProperties>
</file>