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7"/>
  </p:notesMasterIdLst>
  <p:sldIdLst>
    <p:sldId id="256" r:id="rId2"/>
    <p:sldId id="260" r:id="rId3"/>
    <p:sldId id="311" r:id="rId4"/>
    <p:sldId id="261" r:id="rId5"/>
    <p:sldId id="262" r:id="rId6"/>
    <p:sldId id="312" r:id="rId7"/>
    <p:sldId id="314" r:id="rId8"/>
    <p:sldId id="316" r:id="rId9"/>
    <p:sldId id="325" r:id="rId10"/>
    <p:sldId id="320" r:id="rId11"/>
    <p:sldId id="326" r:id="rId12"/>
    <p:sldId id="322" r:id="rId13"/>
    <p:sldId id="323" r:id="rId14"/>
    <p:sldId id="321" r:id="rId15"/>
    <p:sldId id="264" r:id="rId16"/>
  </p:sldIdLst>
  <p:sldSz cx="9144000" cy="5143500" type="screen16x9"/>
  <p:notesSz cx="6858000" cy="9144000"/>
  <p:embeddedFontLst>
    <p:embeddedFont>
      <p:font typeface="Lato" panose="020B0604020202020204" charset="0"/>
      <p:regular r:id="rId18"/>
      <p:bold r:id="rId19"/>
      <p:italic r:id="rId20"/>
      <p:boldItalic r:id="rId21"/>
    </p:embeddedFont>
    <p:embeddedFont>
      <p:font typeface="Bebas Neue" panose="020B0604020202020204" charset="0"/>
      <p:regular r:id="rId22"/>
    </p:embeddedFont>
    <p:embeddedFont>
      <p:font typeface="Paytone One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27D153-425D-45E4-A7C0-4375074CE4E1}">
  <a:tblStyle styleId="{B727D153-425D-45E4-A7C0-4375074CE4E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867E474-D442-41C9-A66D-074A6BDC866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2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65272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3435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5187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21caa2d2e6a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21caa2d2e6a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5777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8060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21ca2a72edc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21ca2a72edc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0929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039888"/>
            <a:ext cx="5072700" cy="239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86975" y="3557225"/>
            <a:ext cx="5099100" cy="475800"/>
          </a:xfrm>
          <a:prstGeom prst="rect">
            <a:avLst/>
          </a:prstGeom>
          <a:solidFill>
            <a:srgbClr val="FB9A33">
              <a:alpha val="5597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 rot="10146483">
            <a:off x="-1743650" y="-1967064"/>
            <a:ext cx="4031691" cy="3352085"/>
          </a:xfrm>
          <a:custGeom>
            <a:avLst/>
            <a:gdLst/>
            <a:ahLst/>
            <a:cxnLst/>
            <a:rect l="l" t="t" r="r" b="b"/>
            <a:pathLst>
              <a:path w="13514" h="11236" extrusionOk="0">
                <a:moveTo>
                  <a:pt x="8405" y="1"/>
                </a:moveTo>
                <a:cubicBezTo>
                  <a:pt x="8331" y="1"/>
                  <a:pt x="8257" y="5"/>
                  <a:pt x="8183" y="13"/>
                </a:cubicBezTo>
                <a:cubicBezTo>
                  <a:pt x="7858" y="40"/>
                  <a:pt x="7573" y="121"/>
                  <a:pt x="7309" y="284"/>
                </a:cubicBezTo>
                <a:cubicBezTo>
                  <a:pt x="7072" y="426"/>
                  <a:pt x="6909" y="622"/>
                  <a:pt x="6815" y="859"/>
                </a:cubicBezTo>
                <a:cubicBezTo>
                  <a:pt x="6808" y="886"/>
                  <a:pt x="6794" y="900"/>
                  <a:pt x="6781" y="927"/>
                </a:cubicBezTo>
                <a:lnTo>
                  <a:pt x="6767" y="927"/>
                </a:lnTo>
                <a:lnTo>
                  <a:pt x="6740" y="873"/>
                </a:lnTo>
                <a:cubicBezTo>
                  <a:pt x="6706" y="805"/>
                  <a:pt x="6659" y="764"/>
                  <a:pt x="6578" y="737"/>
                </a:cubicBezTo>
                <a:cubicBezTo>
                  <a:pt x="6541" y="726"/>
                  <a:pt x="6502" y="721"/>
                  <a:pt x="6465" y="721"/>
                </a:cubicBezTo>
                <a:cubicBezTo>
                  <a:pt x="6322" y="721"/>
                  <a:pt x="6185" y="797"/>
                  <a:pt x="6137" y="920"/>
                </a:cubicBezTo>
                <a:lnTo>
                  <a:pt x="6117" y="940"/>
                </a:lnTo>
                <a:cubicBezTo>
                  <a:pt x="6117" y="934"/>
                  <a:pt x="6103" y="934"/>
                  <a:pt x="6103" y="934"/>
                </a:cubicBezTo>
                <a:cubicBezTo>
                  <a:pt x="6103" y="920"/>
                  <a:pt x="6097" y="900"/>
                  <a:pt x="6097" y="886"/>
                </a:cubicBezTo>
                <a:cubicBezTo>
                  <a:pt x="6070" y="670"/>
                  <a:pt x="5988" y="588"/>
                  <a:pt x="5758" y="527"/>
                </a:cubicBezTo>
                <a:cubicBezTo>
                  <a:pt x="5744" y="527"/>
                  <a:pt x="5731" y="521"/>
                  <a:pt x="5717" y="521"/>
                </a:cubicBezTo>
                <a:cubicBezTo>
                  <a:pt x="5675" y="512"/>
                  <a:pt x="5630" y="507"/>
                  <a:pt x="5585" y="507"/>
                </a:cubicBezTo>
                <a:cubicBezTo>
                  <a:pt x="5322" y="507"/>
                  <a:pt x="5044" y="661"/>
                  <a:pt x="5067" y="1008"/>
                </a:cubicBezTo>
                <a:cubicBezTo>
                  <a:pt x="5067" y="1022"/>
                  <a:pt x="5054" y="1029"/>
                  <a:pt x="5054" y="1035"/>
                </a:cubicBezTo>
                <a:cubicBezTo>
                  <a:pt x="5040" y="1029"/>
                  <a:pt x="5033" y="1022"/>
                  <a:pt x="5033" y="1008"/>
                </a:cubicBezTo>
                <a:cubicBezTo>
                  <a:pt x="4993" y="886"/>
                  <a:pt x="4898" y="791"/>
                  <a:pt x="4803" y="690"/>
                </a:cubicBezTo>
                <a:cubicBezTo>
                  <a:pt x="4627" y="493"/>
                  <a:pt x="4410" y="344"/>
                  <a:pt x="4132" y="284"/>
                </a:cubicBezTo>
                <a:cubicBezTo>
                  <a:pt x="4004" y="256"/>
                  <a:pt x="3882" y="243"/>
                  <a:pt x="3746" y="223"/>
                </a:cubicBezTo>
                <a:cubicBezTo>
                  <a:pt x="3663" y="212"/>
                  <a:pt x="3579" y="207"/>
                  <a:pt x="3496" y="207"/>
                </a:cubicBezTo>
                <a:cubicBezTo>
                  <a:pt x="3245" y="207"/>
                  <a:pt x="2999" y="254"/>
                  <a:pt x="2764" y="351"/>
                </a:cubicBezTo>
                <a:cubicBezTo>
                  <a:pt x="2520" y="453"/>
                  <a:pt x="2290" y="582"/>
                  <a:pt x="2128" y="771"/>
                </a:cubicBezTo>
                <a:cubicBezTo>
                  <a:pt x="2012" y="920"/>
                  <a:pt x="1924" y="1069"/>
                  <a:pt x="1857" y="1232"/>
                </a:cubicBezTo>
                <a:cubicBezTo>
                  <a:pt x="1694" y="1611"/>
                  <a:pt x="1660" y="2004"/>
                  <a:pt x="1796" y="2397"/>
                </a:cubicBezTo>
                <a:cubicBezTo>
                  <a:pt x="1843" y="2519"/>
                  <a:pt x="1891" y="2627"/>
                  <a:pt x="1985" y="2722"/>
                </a:cubicBezTo>
                <a:cubicBezTo>
                  <a:pt x="1992" y="2729"/>
                  <a:pt x="1992" y="2749"/>
                  <a:pt x="1999" y="2756"/>
                </a:cubicBezTo>
                <a:lnTo>
                  <a:pt x="1958" y="2756"/>
                </a:lnTo>
                <a:cubicBezTo>
                  <a:pt x="1921" y="2743"/>
                  <a:pt x="1883" y="2736"/>
                  <a:pt x="1847" y="2736"/>
                </a:cubicBezTo>
                <a:cubicBezTo>
                  <a:pt x="1770" y="2736"/>
                  <a:pt x="1697" y="2766"/>
                  <a:pt x="1647" y="2830"/>
                </a:cubicBezTo>
                <a:cubicBezTo>
                  <a:pt x="1606" y="2871"/>
                  <a:pt x="1579" y="2925"/>
                  <a:pt x="1552" y="2972"/>
                </a:cubicBezTo>
                <a:cubicBezTo>
                  <a:pt x="1525" y="3033"/>
                  <a:pt x="1538" y="3094"/>
                  <a:pt x="1586" y="3155"/>
                </a:cubicBezTo>
                <a:cubicBezTo>
                  <a:pt x="1640" y="3209"/>
                  <a:pt x="1708" y="3257"/>
                  <a:pt x="1782" y="3291"/>
                </a:cubicBezTo>
                <a:cubicBezTo>
                  <a:pt x="1789" y="3291"/>
                  <a:pt x="1796" y="3298"/>
                  <a:pt x="1816" y="3311"/>
                </a:cubicBezTo>
                <a:cubicBezTo>
                  <a:pt x="1796" y="3311"/>
                  <a:pt x="1789" y="3311"/>
                  <a:pt x="1796" y="3338"/>
                </a:cubicBezTo>
                <a:cubicBezTo>
                  <a:pt x="1757" y="3329"/>
                  <a:pt x="1718" y="3325"/>
                  <a:pt x="1679" y="3325"/>
                </a:cubicBezTo>
                <a:cubicBezTo>
                  <a:pt x="1600" y="3325"/>
                  <a:pt x="1520" y="3340"/>
                  <a:pt x="1444" y="3358"/>
                </a:cubicBezTo>
                <a:cubicBezTo>
                  <a:pt x="1010" y="3467"/>
                  <a:pt x="665" y="3670"/>
                  <a:pt x="400" y="3988"/>
                </a:cubicBezTo>
                <a:cubicBezTo>
                  <a:pt x="197" y="4253"/>
                  <a:pt x="62" y="4530"/>
                  <a:pt x="28" y="4855"/>
                </a:cubicBezTo>
                <a:cubicBezTo>
                  <a:pt x="1" y="5052"/>
                  <a:pt x="21" y="5235"/>
                  <a:pt x="55" y="5431"/>
                </a:cubicBezTo>
                <a:cubicBezTo>
                  <a:pt x="89" y="5614"/>
                  <a:pt x="143" y="5797"/>
                  <a:pt x="251" y="5966"/>
                </a:cubicBezTo>
                <a:cubicBezTo>
                  <a:pt x="502" y="6372"/>
                  <a:pt x="929" y="6562"/>
                  <a:pt x="1416" y="6657"/>
                </a:cubicBezTo>
                <a:cubicBezTo>
                  <a:pt x="1457" y="6664"/>
                  <a:pt x="1511" y="6664"/>
                  <a:pt x="1552" y="6677"/>
                </a:cubicBezTo>
                <a:cubicBezTo>
                  <a:pt x="1559" y="6677"/>
                  <a:pt x="1579" y="6684"/>
                  <a:pt x="1579" y="6691"/>
                </a:cubicBezTo>
                <a:cubicBezTo>
                  <a:pt x="1579" y="6698"/>
                  <a:pt x="1565" y="6711"/>
                  <a:pt x="1559" y="6718"/>
                </a:cubicBezTo>
                <a:cubicBezTo>
                  <a:pt x="1545" y="6731"/>
                  <a:pt x="1525" y="6731"/>
                  <a:pt x="1511" y="6745"/>
                </a:cubicBezTo>
                <a:cubicBezTo>
                  <a:pt x="1444" y="6765"/>
                  <a:pt x="1383" y="6792"/>
                  <a:pt x="1315" y="6826"/>
                </a:cubicBezTo>
                <a:cubicBezTo>
                  <a:pt x="983" y="6989"/>
                  <a:pt x="773" y="7233"/>
                  <a:pt x="712" y="7571"/>
                </a:cubicBezTo>
                <a:cubicBezTo>
                  <a:pt x="698" y="7693"/>
                  <a:pt x="719" y="7802"/>
                  <a:pt x="820" y="7876"/>
                </a:cubicBezTo>
                <a:cubicBezTo>
                  <a:pt x="964" y="7988"/>
                  <a:pt x="1120" y="8054"/>
                  <a:pt x="1299" y="8054"/>
                </a:cubicBezTo>
                <a:cubicBezTo>
                  <a:pt x="1348" y="8054"/>
                  <a:pt x="1398" y="8049"/>
                  <a:pt x="1450" y="8039"/>
                </a:cubicBezTo>
                <a:lnTo>
                  <a:pt x="1477" y="8039"/>
                </a:lnTo>
                <a:cubicBezTo>
                  <a:pt x="1383" y="8100"/>
                  <a:pt x="1322" y="8181"/>
                  <a:pt x="1281" y="8276"/>
                </a:cubicBezTo>
                <a:cubicBezTo>
                  <a:pt x="1125" y="8608"/>
                  <a:pt x="1085" y="8946"/>
                  <a:pt x="1186" y="9292"/>
                </a:cubicBezTo>
                <a:cubicBezTo>
                  <a:pt x="1295" y="9657"/>
                  <a:pt x="1755" y="10165"/>
                  <a:pt x="2344" y="10240"/>
                </a:cubicBezTo>
                <a:cubicBezTo>
                  <a:pt x="2477" y="10261"/>
                  <a:pt x="2605" y="10278"/>
                  <a:pt x="2735" y="10278"/>
                </a:cubicBezTo>
                <a:cubicBezTo>
                  <a:pt x="2772" y="10278"/>
                  <a:pt x="2808" y="10277"/>
                  <a:pt x="2846" y="10274"/>
                </a:cubicBezTo>
                <a:cubicBezTo>
                  <a:pt x="3103" y="10240"/>
                  <a:pt x="3326" y="10152"/>
                  <a:pt x="3523" y="10010"/>
                </a:cubicBezTo>
                <a:lnTo>
                  <a:pt x="3550" y="10010"/>
                </a:lnTo>
                <a:cubicBezTo>
                  <a:pt x="3550" y="10043"/>
                  <a:pt x="3543" y="10071"/>
                  <a:pt x="3543" y="10098"/>
                </a:cubicBezTo>
                <a:cubicBezTo>
                  <a:pt x="3523" y="10308"/>
                  <a:pt x="3570" y="10504"/>
                  <a:pt x="3699" y="10680"/>
                </a:cubicBezTo>
                <a:cubicBezTo>
                  <a:pt x="3868" y="10890"/>
                  <a:pt x="4099" y="11046"/>
                  <a:pt x="4390" y="11120"/>
                </a:cubicBezTo>
                <a:cubicBezTo>
                  <a:pt x="4546" y="11168"/>
                  <a:pt x="4715" y="11195"/>
                  <a:pt x="4884" y="11215"/>
                </a:cubicBezTo>
                <a:cubicBezTo>
                  <a:pt x="5017" y="11227"/>
                  <a:pt x="5154" y="11236"/>
                  <a:pt x="5290" y="11236"/>
                </a:cubicBezTo>
                <a:cubicBezTo>
                  <a:pt x="5398" y="11236"/>
                  <a:pt x="5505" y="11230"/>
                  <a:pt x="5609" y="11215"/>
                </a:cubicBezTo>
                <a:cubicBezTo>
                  <a:pt x="5785" y="11188"/>
                  <a:pt x="5961" y="11148"/>
                  <a:pt x="6110" y="11032"/>
                </a:cubicBezTo>
                <a:cubicBezTo>
                  <a:pt x="6246" y="10944"/>
                  <a:pt x="6354" y="10829"/>
                  <a:pt x="6435" y="10694"/>
                </a:cubicBezTo>
                <a:cubicBezTo>
                  <a:pt x="6449" y="10673"/>
                  <a:pt x="6469" y="10660"/>
                  <a:pt x="6489" y="10646"/>
                </a:cubicBezTo>
                <a:cubicBezTo>
                  <a:pt x="6496" y="10660"/>
                  <a:pt x="6503" y="10687"/>
                  <a:pt x="6503" y="10707"/>
                </a:cubicBezTo>
                <a:cubicBezTo>
                  <a:pt x="6517" y="10822"/>
                  <a:pt x="6598" y="10917"/>
                  <a:pt x="6727" y="10951"/>
                </a:cubicBezTo>
                <a:cubicBezTo>
                  <a:pt x="6774" y="10966"/>
                  <a:pt x="6823" y="10972"/>
                  <a:pt x="6873" y="10972"/>
                </a:cubicBezTo>
                <a:cubicBezTo>
                  <a:pt x="6916" y="10972"/>
                  <a:pt x="6960" y="10967"/>
                  <a:pt x="7004" y="10958"/>
                </a:cubicBezTo>
                <a:cubicBezTo>
                  <a:pt x="7140" y="10931"/>
                  <a:pt x="7207" y="10863"/>
                  <a:pt x="7235" y="10748"/>
                </a:cubicBezTo>
                <a:cubicBezTo>
                  <a:pt x="7241" y="10721"/>
                  <a:pt x="7241" y="10687"/>
                  <a:pt x="7241" y="10660"/>
                </a:cubicBezTo>
                <a:lnTo>
                  <a:pt x="7241" y="10612"/>
                </a:lnTo>
                <a:cubicBezTo>
                  <a:pt x="7268" y="10640"/>
                  <a:pt x="7275" y="10646"/>
                  <a:pt x="7289" y="10653"/>
                </a:cubicBezTo>
                <a:cubicBezTo>
                  <a:pt x="7505" y="10829"/>
                  <a:pt x="7749" y="10944"/>
                  <a:pt x="8027" y="10992"/>
                </a:cubicBezTo>
                <a:cubicBezTo>
                  <a:pt x="8233" y="11029"/>
                  <a:pt x="8439" y="11046"/>
                  <a:pt x="8646" y="11046"/>
                </a:cubicBezTo>
                <a:cubicBezTo>
                  <a:pt x="8778" y="11046"/>
                  <a:pt x="8910" y="11039"/>
                  <a:pt x="9043" y="11026"/>
                </a:cubicBezTo>
                <a:cubicBezTo>
                  <a:pt x="9327" y="10998"/>
                  <a:pt x="9592" y="10931"/>
                  <a:pt x="9842" y="10816"/>
                </a:cubicBezTo>
                <a:cubicBezTo>
                  <a:pt x="10201" y="10646"/>
                  <a:pt x="10418" y="10389"/>
                  <a:pt x="10418" y="10010"/>
                </a:cubicBezTo>
                <a:cubicBezTo>
                  <a:pt x="10418" y="9996"/>
                  <a:pt x="10425" y="9983"/>
                  <a:pt x="10425" y="9976"/>
                </a:cubicBezTo>
                <a:lnTo>
                  <a:pt x="10438" y="9976"/>
                </a:lnTo>
                <a:cubicBezTo>
                  <a:pt x="10452" y="9976"/>
                  <a:pt x="10452" y="9983"/>
                  <a:pt x="10459" y="9983"/>
                </a:cubicBezTo>
                <a:cubicBezTo>
                  <a:pt x="10553" y="10071"/>
                  <a:pt x="10675" y="10104"/>
                  <a:pt x="10804" y="10132"/>
                </a:cubicBezTo>
                <a:cubicBezTo>
                  <a:pt x="10919" y="10152"/>
                  <a:pt x="11035" y="10162"/>
                  <a:pt x="11150" y="10162"/>
                </a:cubicBezTo>
                <a:cubicBezTo>
                  <a:pt x="11305" y="10162"/>
                  <a:pt x="11458" y="10143"/>
                  <a:pt x="11610" y="10104"/>
                </a:cubicBezTo>
                <a:cubicBezTo>
                  <a:pt x="11854" y="10043"/>
                  <a:pt x="12064" y="9935"/>
                  <a:pt x="12226" y="9759"/>
                </a:cubicBezTo>
                <a:cubicBezTo>
                  <a:pt x="12328" y="9637"/>
                  <a:pt x="12382" y="9502"/>
                  <a:pt x="12348" y="9359"/>
                </a:cubicBezTo>
                <a:cubicBezTo>
                  <a:pt x="12328" y="9292"/>
                  <a:pt x="12294" y="9231"/>
                  <a:pt x="12267" y="9170"/>
                </a:cubicBezTo>
                <a:cubicBezTo>
                  <a:pt x="12253" y="9122"/>
                  <a:pt x="12253" y="9116"/>
                  <a:pt x="12314" y="9102"/>
                </a:cubicBezTo>
                <a:cubicBezTo>
                  <a:pt x="12324" y="9099"/>
                  <a:pt x="12338" y="9099"/>
                  <a:pt x="12352" y="9099"/>
                </a:cubicBezTo>
                <a:cubicBezTo>
                  <a:pt x="12367" y="9099"/>
                  <a:pt x="12382" y="9099"/>
                  <a:pt x="12396" y="9095"/>
                </a:cubicBezTo>
                <a:cubicBezTo>
                  <a:pt x="12450" y="9088"/>
                  <a:pt x="12504" y="9068"/>
                  <a:pt x="12538" y="9028"/>
                </a:cubicBezTo>
                <a:cubicBezTo>
                  <a:pt x="12619" y="8933"/>
                  <a:pt x="12599" y="8858"/>
                  <a:pt x="12484" y="8811"/>
                </a:cubicBezTo>
                <a:cubicBezTo>
                  <a:pt x="12470" y="8811"/>
                  <a:pt x="12457" y="8784"/>
                  <a:pt x="12457" y="8777"/>
                </a:cubicBezTo>
                <a:cubicBezTo>
                  <a:pt x="12457" y="8763"/>
                  <a:pt x="12463" y="8750"/>
                  <a:pt x="12484" y="8743"/>
                </a:cubicBezTo>
                <a:cubicBezTo>
                  <a:pt x="12518" y="8723"/>
                  <a:pt x="12551" y="8716"/>
                  <a:pt x="12585" y="8709"/>
                </a:cubicBezTo>
                <a:cubicBezTo>
                  <a:pt x="12660" y="8682"/>
                  <a:pt x="12741" y="8655"/>
                  <a:pt x="12809" y="8608"/>
                </a:cubicBezTo>
                <a:cubicBezTo>
                  <a:pt x="12944" y="8506"/>
                  <a:pt x="12971" y="8343"/>
                  <a:pt x="12877" y="8208"/>
                </a:cubicBezTo>
                <a:cubicBezTo>
                  <a:pt x="12829" y="8140"/>
                  <a:pt x="12761" y="8100"/>
                  <a:pt x="12673" y="8052"/>
                </a:cubicBezTo>
                <a:cubicBezTo>
                  <a:pt x="12667" y="8045"/>
                  <a:pt x="12660" y="8039"/>
                  <a:pt x="12639" y="8032"/>
                </a:cubicBezTo>
                <a:lnTo>
                  <a:pt x="12653" y="8018"/>
                </a:lnTo>
                <a:cubicBezTo>
                  <a:pt x="12673" y="8018"/>
                  <a:pt x="12707" y="8012"/>
                  <a:pt x="12741" y="8005"/>
                </a:cubicBezTo>
                <a:cubicBezTo>
                  <a:pt x="12965" y="7971"/>
                  <a:pt x="13127" y="7863"/>
                  <a:pt x="13249" y="7700"/>
                </a:cubicBezTo>
                <a:cubicBezTo>
                  <a:pt x="13432" y="7463"/>
                  <a:pt x="13513" y="7206"/>
                  <a:pt x="13500" y="6928"/>
                </a:cubicBezTo>
                <a:cubicBezTo>
                  <a:pt x="13486" y="6718"/>
                  <a:pt x="13405" y="6528"/>
                  <a:pt x="13296" y="6352"/>
                </a:cubicBezTo>
                <a:cubicBezTo>
                  <a:pt x="13073" y="6007"/>
                  <a:pt x="12727" y="5817"/>
                  <a:pt x="12280" y="5783"/>
                </a:cubicBezTo>
                <a:cubicBezTo>
                  <a:pt x="12260" y="5783"/>
                  <a:pt x="12247" y="5776"/>
                  <a:pt x="12220" y="5770"/>
                </a:cubicBezTo>
                <a:cubicBezTo>
                  <a:pt x="12247" y="5749"/>
                  <a:pt x="12267" y="5736"/>
                  <a:pt x="12287" y="5729"/>
                </a:cubicBezTo>
                <a:cubicBezTo>
                  <a:pt x="12321" y="5702"/>
                  <a:pt x="12348" y="5675"/>
                  <a:pt x="12335" y="5634"/>
                </a:cubicBezTo>
                <a:cubicBezTo>
                  <a:pt x="12328" y="5594"/>
                  <a:pt x="12294" y="5573"/>
                  <a:pt x="12253" y="5566"/>
                </a:cubicBezTo>
                <a:cubicBezTo>
                  <a:pt x="12233" y="5560"/>
                  <a:pt x="12213" y="5560"/>
                  <a:pt x="12186" y="5560"/>
                </a:cubicBezTo>
                <a:lnTo>
                  <a:pt x="12084" y="5560"/>
                </a:lnTo>
                <a:cubicBezTo>
                  <a:pt x="12064" y="5560"/>
                  <a:pt x="12050" y="5546"/>
                  <a:pt x="12030" y="5539"/>
                </a:cubicBezTo>
                <a:cubicBezTo>
                  <a:pt x="12043" y="5526"/>
                  <a:pt x="12050" y="5506"/>
                  <a:pt x="12064" y="5499"/>
                </a:cubicBezTo>
                <a:lnTo>
                  <a:pt x="12165" y="5424"/>
                </a:lnTo>
                <a:cubicBezTo>
                  <a:pt x="12247" y="5363"/>
                  <a:pt x="12287" y="5296"/>
                  <a:pt x="12314" y="5208"/>
                </a:cubicBezTo>
                <a:cubicBezTo>
                  <a:pt x="12355" y="5059"/>
                  <a:pt x="12280" y="4930"/>
                  <a:pt x="12098" y="4889"/>
                </a:cubicBezTo>
                <a:cubicBezTo>
                  <a:pt x="12029" y="4871"/>
                  <a:pt x="11960" y="4863"/>
                  <a:pt x="11890" y="4863"/>
                </a:cubicBezTo>
                <a:cubicBezTo>
                  <a:pt x="11803" y="4863"/>
                  <a:pt x="11714" y="4876"/>
                  <a:pt x="11623" y="4903"/>
                </a:cubicBezTo>
                <a:cubicBezTo>
                  <a:pt x="11617" y="4909"/>
                  <a:pt x="11608" y="4914"/>
                  <a:pt x="11600" y="4914"/>
                </a:cubicBezTo>
                <a:cubicBezTo>
                  <a:pt x="11591" y="4914"/>
                  <a:pt x="11583" y="4907"/>
                  <a:pt x="11583" y="4889"/>
                </a:cubicBezTo>
                <a:cubicBezTo>
                  <a:pt x="11617" y="4869"/>
                  <a:pt x="11651" y="4862"/>
                  <a:pt x="11684" y="4849"/>
                </a:cubicBezTo>
                <a:cubicBezTo>
                  <a:pt x="11854" y="4761"/>
                  <a:pt x="11996" y="4632"/>
                  <a:pt x="12098" y="4490"/>
                </a:cubicBezTo>
                <a:cubicBezTo>
                  <a:pt x="12369" y="4117"/>
                  <a:pt x="12538" y="3711"/>
                  <a:pt x="12592" y="3270"/>
                </a:cubicBezTo>
                <a:cubicBezTo>
                  <a:pt x="12633" y="2871"/>
                  <a:pt x="12592" y="2492"/>
                  <a:pt x="12457" y="2112"/>
                </a:cubicBezTo>
                <a:cubicBezTo>
                  <a:pt x="12163" y="1295"/>
                  <a:pt x="11415" y="907"/>
                  <a:pt x="10625" y="907"/>
                </a:cubicBezTo>
                <a:cubicBezTo>
                  <a:pt x="10504" y="907"/>
                  <a:pt x="10383" y="916"/>
                  <a:pt x="10262" y="934"/>
                </a:cubicBezTo>
                <a:cubicBezTo>
                  <a:pt x="10079" y="961"/>
                  <a:pt x="9910" y="1008"/>
                  <a:pt x="9754" y="1096"/>
                </a:cubicBezTo>
                <a:cubicBezTo>
                  <a:pt x="9720" y="1110"/>
                  <a:pt x="9686" y="1137"/>
                  <a:pt x="9653" y="1164"/>
                </a:cubicBezTo>
                <a:lnTo>
                  <a:pt x="9653" y="1130"/>
                </a:lnTo>
                <a:cubicBezTo>
                  <a:pt x="9680" y="1001"/>
                  <a:pt x="9659" y="873"/>
                  <a:pt x="9612" y="758"/>
                </a:cubicBezTo>
                <a:cubicBezTo>
                  <a:pt x="9476" y="399"/>
                  <a:pt x="9185" y="189"/>
                  <a:pt x="8799" y="60"/>
                </a:cubicBezTo>
                <a:cubicBezTo>
                  <a:pt x="8672" y="16"/>
                  <a:pt x="8540" y="1"/>
                  <a:pt x="840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085113" y="2828561"/>
            <a:ext cx="3843517" cy="3195631"/>
          </a:xfrm>
          <a:custGeom>
            <a:avLst/>
            <a:gdLst/>
            <a:ahLst/>
            <a:cxnLst/>
            <a:rect l="l" t="t" r="r" b="b"/>
            <a:pathLst>
              <a:path w="13514" h="11236" extrusionOk="0">
                <a:moveTo>
                  <a:pt x="8405" y="1"/>
                </a:moveTo>
                <a:cubicBezTo>
                  <a:pt x="8331" y="1"/>
                  <a:pt x="8257" y="5"/>
                  <a:pt x="8183" y="13"/>
                </a:cubicBezTo>
                <a:cubicBezTo>
                  <a:pt x="7858" y="40"/>
                  <a:pt x="7573" y="121"/>
                  <a:pt x="7309" y="284"/>
                </a:cubicBezTo>
                <a:cubicBezTo>
                  <a:pt x="7072" y="426"/>
                  <a:pt x="6909" y="622"/>
                  <a:pt x="6815" y="859"/>
                </a:cubicBezTo>
                <a:cubicBezTo>
                  <a:pt x="6808" y="886"/>
                  <a:pt x="6794" y="900"/>
                  <a:pt x="6781" y="927"/>
                </a:cubicBezTo>
                <a:lnTo>
                  <a:pt x="6767" y="927"/>
                </a:lnTo>
                <a:lnTo>
                  <a:pt x="6740" y="873"/>
                </a:lnTo>
                <a:cubicBezTo>
                  <a:pt x="6706" y="805"/>
                  <a:pt x="6659" y="764"/>
                  <a:pt x="6578" y="737"/>
                </a:cubicBezTo>
                <a:cubicBezTo>
                  <a:pt x="6541" y="726"/>
                  <a:pt x="6502" y="721"/>
                  <a:pt x="6465" y="721"/>
                </a:cubicBezTo>
                <a:cubicBezTo>
                  <a:pt x="6322" y="721"/>
                  <a:pt x="6185" y="797"/>
                  <a:pt x="6137" y="920"/>
                </a:cubicBezTo>
                <a:lnTo>
                  <a:pt x="6117" y="940"/>
                </a:lnTo>
                <a:cubicBezTo>
                  <a:pt x="6117" y="934"/>
                  <a:pt x="6103" y="934"/>
                  <a:pt x="6103" y="934"/>
                </a:cubicBezTo>
                <a:cubicBezTo>
                  <a:pt x="6103" y="920"/>
                  <a:pt x="6097" y="900"/>
                  <a:pt x="6097" y="886"/>
                </a:cubicBezTo>
                <a:cubicBezTo>
                  <a:pt x="6070" y="670"/>
                  <a:pt x="5988" y="588"/>
                  <a:pt x="5758" y="527"/>
                </a:cubicBezTo>
                <a:cubicBezTo>
                  <a:pt x="5744" y="527"/>
                  <a:pt x="5731" y="521"/>
                  <a:pt x="5717" y="521"/>
                </a:cubicBezTo>
                <a:cubicBezTo>
                  <a:pt x="5675" y="512"/>
                  <a:pt x="5630" y="507"/>
                  <a:pt x="5585" y="507"/>
                </a:cubicBezTo>
                <a:cubicBezTo>
                  <a:pt x="5322" y="507"/>
                  <a:pt x="5044" y="661"/>
                  <a:pt x="5067" y="1008"/>
                </a:cubicBezTo>
                <a:cubicBezTo>
                  <a:pt x="5067" y="1022"/>
                  <a:pt x="5054" y="1029"/>
                  <a:pt x="5054" y="1035"/>
                </a:cubicBezTo>
                <a:cubicBezTo>
                  <a:pt x="5040" y="1029"/>
                  <a:pt x="5033" y="1022"/>
                  <a:pt x="5033" y="1008"/>
                </a:cubicBezTo>
                <a:cubicBezTo>
                  <a:pt x="4993" y="886"/>
                  <a:pt x="4898" y="791"/>
                  <a:pt x="4803" y="690"/>
                </a:cubicBezTo>
                <a:cubicBezTo>
                  <a:pt x="4627" y="493"/>
                  <a:pt x="4410" y="344"/>
                  <a:pt x="4132" y="284"/>
                </a:cubicBezTo>
                <a:cubicBezTo>
                  <a:pt x="4004" y="256"/>
                  <a:pt x="3882" y="243"/>
                  <a:pt x="3746" y="223"/>
                </a:cubicBezTo>
                <a:cubicBezTo>
                  <a:pt x="3663" y="212"/>
                  <a:pt x="3579" y="207"/>
                  <a:pt x="3496" y="207"/>
                </a:cubicBezTo>
                <a:cubicBezTo>
                  <a:pt x="3245" y="207"/>
                  <a:pt x="2999" y="254"/>
                  <a:pt x="2764" y="351"/>
                </a:cubicBezTo>
                <a:cubicBezTo>
                  <a:pt x="2520" y="453"/>
                  <a:pt x="2290" y="582"/>
                  <a:pt x="2128" y="771"/>
                </a:cubicBezTo>
                <a:cubicBezTo>
                  <a:pt x="2012" y="920"/>
                  <a:pt x="1924" y="1069"/>
                  <a:pt x="1857" y="1232"/>
                </a:cubicBezTo>
                <a:cubicBezTo>
                  <a:pt x="1694" y="1611"/>
                  <a:pt x="1660" y="2004"/>
                  <a:pt x="1796" y="2397"/>
                </a:cubicBezTo>
                <a:cubicBezTo>
                  <a:pt x="1843" y="2519"/>
                  <a:pt x="1891" y="2627"/>
                  <a:pt x="1985" y="2722"/>
                </a:cubicBezTo>
                <a:cubicBezTo>
                  <a:pt x="1992" y="2729"/>
                  <a:pt x="1992" y="2749"/>
                  <a:pt x="1999" y="2756"/>
                </a:cubicBezTo>
                <a:lnTo>
                  <a:pt x="1958" y="2756"/>
                </a:lnTo>
                <a:cubicBezTo>
                  <a:pt x="1921" y="2743"/>
                  <a:pt x="1883" y="2736"/>
                  <a:pt x="1847" y="2736"/>
                </a:cubicBezTo>
                <a:cubicBezTo>
                  <a:pt x="1770" y="2736"/>
                  <a:pt x="1697" y="2766"/>
                  <a:pt x="1647" y="2830"/>
                </a:cubicBezTo>
                <a:cubicBezTo>
                  <a:pt x="1606" y="2871"/>
                  <a:pt x="1579" y="2925"/>
                  <a:pt x="1552" y="2972"/>
                </a:cubicBezTo>
                <a:cubicBezTo>
                  <a:pt x="1525" y="3033"/>
                  <a:pt x="1538" y="3094"/>
                  <a:pt x="1586" y="3155"/>
                </a:cubicBezTo>
                <a:cubicBezTo>
                  <a:pt x="1640" y="3209"/>
                  <a:pt x="1708" y="3257"/>
                  <a:pt x="1782" y="3291"/>
                </a:cubicBezTo>
                <a:cubicBezTo>
                  <a:pt x="1789" y="3291"/>
                  <a:pt x="1796" y="3298"/>
                  <a:pt x="1816" y="3311"/>
                </a:cubicBezTo>
                <a:cubicBezTo>
                  <a:pt x="1796" y="3311"/>
                  <a:pt x="1789" y="3311"/>
                  <a:pt x="1796" y="3338"/>
                </a:cubicBezTo>
                <a:cubicBezTo>
                  <a:pt x="1757" y="3329"/>
                  <a:pt x="1718" y="3325"/>
                  <a:pt x="1679" y="3325"/>
                </a:cubicBezTo>
                <a:cubicBezTo>
                  <a:pt x="1600" y="3325"/>
                  <a:pt x="1520" y="3340"/>
                  <a:pt x="1444" y="3358"/>
                </a:cubicBezTo>
                <a:cubicBezTo>
                  <a:pt x="1010" y="3467"/>
                  <a:pt x="665" y="3670"/>
                  <a:pt x="400" y="3988"/>
                </a:cubicBezTo>
                <a:cubicBezTo>
                  <a:pt x="197" y="4253"/>
                  <a:pt x="62" y="4530"/>
                  <a:pt x="28" y="4855"/>
                </a:cubicBezTo>
                <a:cubicBezTo>
                  <a:pt x="1" y="5052"/>
                  <a:pt x="21" y="5235"/>
                  <a:pt x="55" y="5431"/>
                </a:cubicBezTo>
                <a:cubicBezTo>
                  <a:pt x="89" y="5614"/>
                  <a:pt x="143" y="5797"/>
                  <a:pt x="251" y="5966"/>
                </a:cubicBezTo>
                <a:cubicBezTo>
                  <a:pt x="502" y="6372"/>
                  <a:pt x="929" y="6562"/>
                  <a:pt x="1416" y="6657"/>
                </a:cubicBezTo>
                <a:cubicBezTo>
                  <a:pt x="1457" y="6664"/>
                  <a:pt x="1511" y="6664"/>
                  <a:pt x="1552" y="6677"/>
                </a:cubicBezTo>
                <a:cubicBezTo>
                  <a:pt x="1559" y="6677"/>
                  <a:pt x="1579" y="6684"/>
                  <a:pt x="1579" y="6691"/>
                </a:cubicBezTo>
                <a:cubicBezTo>
                  <a:pt x="1579" y="6698"/>
                  <a:pt x="1565" y="6711"/>
                  <a:pt x="1559" y="6718"/>
                </a:cubicBezTo>
                <a:cubicBezTo>
                  <a:pt x="1545" y="6731"/>
                  <a:pt x="1525" y="6731"/>
                  <a:pt x="1511" y="6745"/>
                </a:cubicBezTo>
                <a:cubicBezTo>
                  <a:pt x="1444" y="6765"/>
                  <a:pt x="1383" y="6792"/>
                  <a:pt x="1315" y="6826"/>
                </a:cubicBezTo>
                <a:cubicBezTo>
                  <a:pt x="983" y="6989"/>
                  <a:pt x="773" y="7233"/>
                  <a:pt x="712" y="7571"/>
                </a:cubicBezTo>
                <a:cubicBezTo>
                  <a:pt x="698" y="7693"/>
                  <a:pt x="719" y="7802"/>
                  <a:pt x="820" y="7876"/>
                </a:cubicBezTo>
                <a:cubicBezTo>
                  <a:pt x="964" y="7988"/>
                  <a:pt x="1120" y="8054"/>
                  <a:pt x="1299" y="8054"/>
                </a:cubicBezTo>
                <a:cubicBezTo>
                  <a:pt x="1348" y="8054"/>
                  <a:pt x="1398" y="8049"/>
                  <a:pt x="1450" y="8039"/>
                </a:cubicBezTo>
                <a:lnTo>
                  <a:pt x="1477" y="8039"/>
                </a:lnTo>
                <a:cubicBezTo>
                  <a:pt x="1383" y="8100"/>
                  <a:pt x="1322" y="8181"/>
                  <a:pt x="1281" y="8276"/>
                </a:cubicBezTo>
                <a:cubicBezTo>
                  <a:pt x="1125" y="8608"/>
                  <a:pt x="1085" y="8946"/>
                  <a:pt x="1186" y="9292"/>
                </a:cubicBezTo>
                <a:cubicBezTo>
                  <a:pt x="1295" y="9657"/>
                  <a:pt x="1755" y="10165"/>
                  <a:pt x="2344" y="10240"/>
                </a:cubicBezTo>
                <a:cubicBezTo>
                  <a:pt x="2477" y="10261"/>
                  <a:pt x="2605" y="10278"/>
                  <a:pt x="2735" y="10278"/>
                </a:cubicBezTo>
                <a:cubicBezTo>
                  <a:pt x="2772" y="10278"/>
                  <a:pt x="2808" y="10277"/>
                  <a:pt x="2846" y="10274"/>
                </a:cubicBezTo>
                <a:cubicBezTo>
                  <a:pt x="3103" y="10240"/>
                  <a:pt x="3326" y="10152"/>
                  <a:pt x="3523" y="10010"/>
                </a:cubicBezTo>
                <a:lnTo>
                  <a:pt x="3550" y="10010"/>
                </a:lnTo>
                <a:cubicBezTo>
                  <a:pt x="3550" y="10043"/>
                  <a:pt x="3543" y="10071"/>
                  <a:pt x="3543" y="10098"/>
                </a:cubicBezTo>
                <a:cubicBezTo>
                  <a:pt x="3523" y="10308"/>
                  <a:pt x="3570" y="10504"/>
                  <a:pt x="3699" y="10680"/>
                </a:cubicBezTo>
                <a:cubicBezTo>
                  <a:pt x="3868" y="10890"/>
                  <a:pt x="4099" y="11046"/>
                  <a:pt x="4390" y="11120"/>
                </a:cubicBezTo>
                <a:cubicBezTo>
                  <a:pt x="4546" y="11168"/>
                  <a:pt x="4715" y="11195"/>
                  <a:pt x="4884" y="11215"/>
                </a:cubicBezTo>
                <a:cubicBezTo>
                  <a:pt x="5017" y="11227"/>
                  <a:pt x="5154" y="11236"/>
                  <a:pt x="5290" y="11236"/>
                </a:cubicBezTo>
                <a:cubicBezTo>
                  <a:pt x="5398" y="11236"/>
                  <a:pt x="5505" y="11230"/>
                  <a:pt x="5609" y="11215"/>
                </a:cubicBezTo>
                <a:cubicBezTo>
                  <a:pt x="5785" y="11188"/>
                  <a:pt x="5961" y="11148"/>
                  <a:pt x="6110" y="11032"/>
                </a:cubicBezTo>
                <a:cubicBezTo>
                  <a:pt x="6246" y="10944"/>
                  <a:pt x="6354" y="10829"/>
                  <a:pt x="6435" y="10694"/>
                </a:cubicBezTo>
                <a:cubicBezTo>
                  <a:pt x="6449" y="10673"/>
                  <a:pt x="6469" y="10660"/>
                  <a:pt x="6489" y="10646"/>
                </a:cubicBezTo>
                <a:cubicBezTo>
                  <a:pt x="6496" y="10660"/>
                  <a:pt x="6503" y="10687"/>
                  <a:pt x="6503" y="10707"/>
                </a:cubicBezTo>
                <a:cubicBezTo>
                  <a:pt x="6517" y="10822"/>
                  <a:pt x="6598" y="10917"/>
                  <a:pt x="6727" y="10951"/>
                </a:cubicBezTo>
                <a:cubicBezTo>
                  <a:pt x="6774" y="10966"/>
                  <a:pt x="6823" y="10972"/>
                  <a:pt x="6873" y="10972"/>
                </a:cubicBezTo>
                <a:cubicBezTo>
                  <a:pt x="6916" y="10972"/>
                  <a:pt x="6960" y="10967"/>
                  <a:pt x="7004" y="10958"/>
                </a:cubicBezTo>
                <a:cubicBezTo>
                  <a:pt x="7140" y="10931"/>
                  <a:pt x="7207" y="10863"/>
                  <a:pt x="7235" y="10748"/>
                </a:cubicBezTo>
                <a:cubicBezTo>
                  <a:pt x="7241" y="10721"/>
                  <a:pt x="7241" y="10687"/>
                  <a:pt x="7241" y="10660"/>
                </a:cubicBezTo>
                <a:lnTo>
                  <a:pt x="7241" y="10612"/>
                </a:lnTo>
                <a:cubicBezTo>
                  <a:pt x="7268" y="10640"/>
                  <a:pt x="7275" y="10646"/>
                  <a:pt x="7289" y="10653"/>
                </a:cubicBezTo>
                <a:cubicBezTo>
                  <a:pt x="7505" y="10829"/>
                  <a:pt x="7749" y="10944"/>
                  <a:pt x="8027" y="10992"/>
                </a:cubicBezTo>
                <a:cubicBezTo>
                  <a:pt x="8233" y="11029"/>
                  <a:pt x="8439" y="11046"/>
                  <a:pt x="8646" y="11046"/>
                </a:cubicBezTo>
                <a:cubicBezTo>
                  <a:pt x="8778" y="11046"/>
                  <a:pt x="8910" y="11039"/>
                  <a:pt x="9043" y="11026"/>
                </a:cubicBezTo>
                <a:cubicBezTo>
                  <a:pt x="9327" y="10998"/>
                  <a:pt x="9592" y="10931"/>
                  <a:pt x="9842" y="10816"/>
                </a:cubicBezTo>
                <a:cubicBezTo>
                  <a:pt x="10201" y="10646"/>
                  <a:pt x="10418" y="10389"/>
                  <a:pt x="10418" y="10010"/>
                </a:cubicBezTo>
                <a:cubicBezTo>
                  <a:pt x="10418" y="9996"/>
                  <a:pt x="10425" y="9983"/>
                  <a:pt x="10425" y="9976"/>
                </a:cubicBezTo>
                <a:lnTo>
                  <a:pt x="10438" y="9976"/>
                </a:lnTo>
                <a:cubicBezTo>
                  <a:pt x="10452" y="9976"/>
                  <a:pt x="10452" y="9983"/>
                  <a:pt x="10459" y="9983"/>
                </a:cubicBezTo>
                <a:cubicBezTo>
                  <a:pt x="10553" y="10071"/>
                  <a:pt x="10675" y="10104"/>
                  <a:pt x="10804" y="10132"/>
                </a:cubicBezTo>
                <a:cubicBezTo>
                  <a:pt x="10919" y="10152"/>
                  <a:pt x="11035" y="10162"/>
                  <a:pt x="11150" y="10162"/>
                </a:cubicBezTo>
                <a:cubicBezTo>
                  <a:pt x="11305" y="10162"/>
                  <a:pt x="11458" y="10143"/>
                  <a:pt x="11610" y="10104"/>
                </a:cubicBezTo>
                <a:cubicBezTo>
                  <a:pt x="11854" y="10043"/>
                  <a:pt x="12064" y="9935"/>
                  <a:pt x="12226" y="9759"/>
                </a:cubicBezTo>
                <a:cubicBezTo>
                  <a:pt x="12328" y="9637"/>
                  <a:pt x="12382" y="9502"/>
                  <a:pt x="12348" y="9359"/>
                </a:cubicBezTo>
                <a:cubicBezTo>
                  <a:pt x="12328" y="9292"/>
                  <a:pt x="12294" y="9231"/>
                  <a:pt x="12267" y="9170"/>
                </a:cubicBezTo>
                <a:cubicBezTo>
                  <a:pt x="12253" y="9122"/>
                  <a:pt x="12253" y="9116"/>
                  <a:pt x="12314" y="9102"/>
                </a:cubicBezTo>
                <a:cubicBezTo>
                  <a:pt x="12324" y="9099"/>
                  <a:pt x="12338" y="9099"/>
                  <a:pt x="12352" y="9099"/>
                </a:cubicBezTo>
                <a:cubicBezTo>
                  <a:pt x="12367" y="9099"/>
                  <a:pt x="12382" y="9099"/>
                  <a:pt x="12396" y="9095"/>
                </a:cubicBezTo>
                <a:cubicBezTo>
                  <a:pt x="12450" y="9088"/>
                  <a:pt x="12504" y="9068"/>
                  <a:pt x="12538" y="9028"/>
                </a:cubicBezTo>
                <a:cubicBezTo>
                  <a:pt x="12619" y="8933"/>
                  <a:pt x="12599" y="8858"/>
                  <a:pt x="12484" y="8811"/>
                </a:cubicBezTo>
                <a:cubicBezTo>
                  <a:pt x="12470" y="8811"/>
                  <a:pt x="12457" y="8784"/>
                  <a:pt x="12457" y="8777"/>
                </a:cubicBezTo>
                <a:cubicBezTo>
                  <a:pt x="12457" y="8763"/>
                  <a:pt x="12463" y="8750"/>
                  <a:pt x="12484" y="8743"/>
                </a:cubicBezTo>
                <a:cubicBezTo>
                  <a:pt x="12518" y="8723"/>
                  <a:pt x="12551" y="8716"/>
                  <a:pt x="12585" y="8709"/>
                </a:cubicBezTo>
                <a:cubicBezTo>
                  <a:pt x="12660" y="8682"/>
                  <a:pt x="12741" y="8655"/>
                  <a:pt x="12809" y="8608"/>
                </a:cubicBezTo>
                <a:cubicBezTo>
                  <a:pt x="12944" y="8506"/>
                  <a:pt x="12971" y="8343"/>
                  <a:pt x="12877" y="8208"/>
                </a:cubicBezTo>
                <a:cubicBezTo>
                  <a:pt x="12829" y="8140"/>
                  <a:pt x="12761" y="8100"/>
                  <a:pt x="12673" y="8052"/>
                </a:cubicBezTo>
                <a:cubicBezTo>
                  <a:pt x="12667" y="8045"/>
                  <a:pt x="12660" y="8039"/>
                  <a:pt x="12639" y="8032"/>
                </a:cubicBezTo>
                <a:lnTo>
                  <a:pt x="12653" y="8018"/>
                </a:lnTo>
                <a:cubicBezTo>
                  <a:pt x="12673" y="8018"/>
                  <a:pt x="12707" y="8012"/>
                  <a:pt x="12741" y="8005"/>
                </a:cubicBezTo>
                <a:cubicBezTo>
                  <a:pt x="12965" y="7971"/>
                  <a:pt x="13127" y="7863"/>
                  <a:pt x="13249" y="7700"/>
                </a:cubicBezTo>
                <a:cubicBezTo>
                  <a:pt x="13432" y="7463"/>
                  <a:pt x="13513" y="7206"/>
                  <a:pt x="13500" y="6928"/>
                </a:cubicBezTo>
                <a:cubicBezTo>
                  <a:pt x="13486" y="6718"/>
                  <a:pt x="13405" y="6528"/>
                  <a:pt x="13296" y="6352"/>
                </a:cubicBezTo>
                <a:cubicBezTo>
                  <a:pt x="13073" y="6007"/>
                  <a:pt x="12727" y="5817"/>
                  <a:pt x="12280" y="5783"/>
                </a:cubicBezTo>
                <a:cubicBezTo>
                  <a:pt x="12260" y="5783"/>
                  <a:pt x="12247" y="5776"/>
                  <a:pt x="12220" y="5770"/>
                </a:cubicBezTo>
                <a:cubicBezTo>
                  <a:pt x="12247" y="5749"/>
                  <a:pt x="12267" y="5736"/>
                  <a:pt x="12287" y="5729"/>
                </a:cubicBezTo>
                <a:cubicBezTo>
                  <a:pt x="12321" y="5702"/>
                  <a:pt x="12348" y="5675"/>
                  <a:pt x="12335" y="5634"/>
                </a:cubicBezTo>
                <a:cubicBezTo>
                  <a:pt x="12328" y="5594"/>
                  <a:pt x="12294" y="5573"/>
                  <a:pt x="12253" y="5566"/>
                </a:cubicBezTo>
                <a:cubicBezTo>
                  <a:pt x="12233" y="5560"/>
                  <a:pt x="12213" y="5560"/>
                  <a:pt x="12186" y="5560"/>
                </a:cubicBezTo>
                <a:lnTo>
                  <a:pt x="12084" y="5560"/>
                </a:lnTo>
                <a:cubicBezTo>
                  <a:pt x="12064" y="5560"/>
                  <a:pt x="12050" y="5546"/>
                  <a:pt x="12030" y="5539"/>
                </a:cubicBezTo>
                <a:cubicBezTo>
                  <a:pt x="12043" y="5526"/>
                  <a:pt x="12050" y="5506"/>
                  <a:pt x="12064" y="5499"/>
                </a:cubicBezTo>
                <a:lnTo>
                  <a:pt x="12165" y="5424"/>
                </a:lnTo>
                <a:cubicBezTo>
                  <a:pt x="12247" y="5363"/>
                  <a:pt x="12287" y="5296"/>
                  <a:pt x="12314" y="5208"/>
                </a:cubicBezTo>
                <a:cubicBezTo>
                  <a:pt x="12355" y="5059"/>
                  <a:pt x="12280" y="4930"/>
                  <a:pt x="12098" y="4889"/>
                </a:cubicBezTo>
                <a:cubicBezTo>
                  <a:pt x="12029" y="4871"/>
                  <a:pt x="11960" y="4863"/>
                  <a:pt x="11890" y="4863"/>
                </a:cubicBezTo>
                <a:cubicBezTo>
                  <a:pt x="11803" y="4863"/>
                  <a:pt x="11714" y="4876"/>
                  <a:pt x="11623" y="4903"/>
                </a:cubicBezTo>
                <a:cubicBezTo>
                  <a:pt x="11617" y="4909"/>
                  <a:pt x="11608" y="4914"/>
                  <a:pt x="11600" y="4914"/>
                </a:cubicBezTo>
                <a:cubicBezTo>
                  <a:pt x="11591" y="4914"/>
                  <a:pt x="11583" y="4907"/>
                  <a:pt x="11583" y="4889"/>
                </a:cubicBezTo>
                <a:cubicBezTo>
                  <a:pt x="11617" y="4869"/>
                  <a:pt x="11651" y="4862"/>
                  <a:pt x="11684" y="4849"/>
                </a:cubicBezTo>
                <a:cubicBezTo>
                  <a:pt x="11854" y="4761"/>
                  <a:pt x="11996" y="4632"/>
                  <a:pt x="12098" y="4490"/>
                </a:cubicBezTo>
                <a:cubicBezTo>
                  <a:pt x="12369" y="4117"/>
                  <a:pt x="12538" y="3711"/>
                  <a:pt x="12592" y="3270"/>
                </a:cubicBezTo>
                <a:cubicBezTo>
                  <a:pt x="12633" y="2871"/>
                  <a:pt x="12592" y="2492"/>
                  <a:pt x="12457" y="2112"/>
                </a:cubicBezTo>
                <a:cubicBezTo>
                  <a:pt x="12163" y="1295"/>
                  <a:pt x="11415" y="907"/>
                  <a:pt x="10625" y="907"/>
                </a:cubicBezTo>
                <a:cubicBezTo>
                  <a:pt x="10504" y="907"/>
                  <a:pt x="10383" y="916"/>
                  <a:pt x="10262" y="934"/>
                </a:cubicBezTo>
                <a:cubicBezTo>
                  <a:pt x="10079" y="961"/>
                  <a:pt x="9910" y="1008"/>
                  <a:pt x="9754" y="1096"/>
                </a:cubicBezTo>
                <a:cubicBezTo>
                  <a:pt x="9720" y="1110"/>
                  <a:pt x="9686" y="1137"/>
                  <a:pt x="9653" y="1164"/>
                </a:cubicBezTo>
                <a:lnTo>
                  <a:pt x="9653" y="1130"/>
                </a:lnTo>
                <a:cubicBezTo>
                  <a:pt x="9680" y="1001"/>
                  <a:pt x="9659" y="873"/>
                  <a:pt x="9612" y="758"/>
                </a:cubicBezTo>
                <a:cubicBezTo>
                  <a:pt x="9476" y="399"/>
                  <a:pt x="9185" y="189"/>
                  <a:pt x="8799" y="60"/>
                </a:cubicBezTo>
                <a:cubicBezTo>
                  <a:pt x="8672" y="16"/>
                  <a:pt x="8540" y="1"/>
                  <a:pt x="840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514981" y="4366089"/>
            <a:ext cx="396488" cy="475818"/>
            <a:chOff x="749975" y="1828225"/>
            <a:chExt cx="527175" cy="632652"/>
          </a:xfrm>
        </p:grpSpPr>
        <p:sp>
          <p:nvSpPr>
            <p:cNvPr id="15" name="Google Shape;15;p2"/>
            <p:cNvSpPr/>
            <p:nvPr/>
          </p:nvSpPr>
          <p:spPr>
            <a:xfrm>
              <a:off x="749975" y="1828225"/>
              <a:ext cx="527175" cy="632652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95975" y="1877575"/>
              <a:ext cx="437477" cy="536225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rgbClr val="F79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85402" y="1856991"/>
              <a:ext cx="456329" cy="575114"/>
            </a:xfrm>
            <a:custGeom>
              <a:avLst/>
              <a:gdLst/>
              <a:ahLst/>
              <a:cxnLst/>
              <a:rect l="l" t="t" r="r" b="b"/>
              <a:pathLst>
                <a:path w="2785" h="3510" extrusionOk="0">
                  <a:moveTo>
                    <a:pt x="1396" y="157"/>
                  </a:moveTo>
                  <a:cubicBezTo>
                    <a:pt x="1403" y="197"/>
                    <a:pt x="1423" y="245"/>
                    <a:pt x="1430" y="292"/>
                  </a:cubicBezTo>
                  <a:cubicBezTo>
                    <a:pt x="1498" y="611"/>
                    <a:pt x="1559" y="922"/>
                    <a:pt x="1626" y="1240"/>
                  </a:cubicBezTo>
                  <a:cubicBezTo>
                    <a:pt x="1640" y="1281"/>
                    <a:pt x="1687" y="1342"/>
                    <a:pt x="1728" y="1356"/>
                  </a:cubicBezTo>
                  <a:cubicBezTo>
                    <a:pt x="2012" y="1484"/>
                    <a:pt x="2310" y="1599"/>
                    <a:pt x="2602" y="1721"/>
                  </a:cubicBezTo>
                  <a:cubicBezTo>
                    <a:pt x="2622" y="1728"/>
                    <a:pt x="2649" y="1735"/>
                    <a:pt x="2690" y="1762"/>
                  </a:cubicBezTo>
                  <a:cubicBezTo>
                    <a:pt x="2480" y="1850"/>
                    <a:pt x="2297" y="1931"/>
                    <a:pt x="2107" y="2006"/>
                  </a:cubicBezTo>
                  <a:cubicBezTo>
                    <a:pt x="1979" y="2060"/>
                    <a:pt x="1863" y="2107"/>
                    <a:pt x="1735" y="2155"/>
                  </a:cubicBezTo>
                  <a:cubicBezTo>
                    <a:pt x="1660" y="2175"/>
                    <a:pt x="1633" y="2222"/>
                    <a:pt x="1620" y="2297"/>
                  </a:cubicBezTo>
                  <a:cubicBezTo>
                    <a:pt x="1552" y="2615"/>
                    <a:pt x="1491" y="2934"/>
                    <a:pt x="1423" y="3252"/>
                  </a:cubicBezTo>
                  <a:cubicBezTo>
                    <a:pt x="1423" y="3286"/>
                    <a:pt x="1403" y="3320"/>
                    <a:pt x="1396" y="3354"/>
                  </a:cubicBezTo>
                  <a:lnTo>
                    <a:pt x="1369" y="3354"/>
                  </a:lnTo>
                  <a:cubicBezTo>
                    <a:pt x="1335" y="3191"/>
                    <a:pt x="1301" y="3042"/>
                    <a:pt x="1267" y="2879"/>
                  </a:cubicBezTo>
                  <a:cubicBezTo>
                    <a:pt x="1234" y="2703"/>
                    <a:pt x="1186" y="2527"/>
                    <a:pt x="1159" y="2338"/>
                  </a:cubicBezTo>
                  <a:cubicBezTo>
                    <a:pt x="1146" y="2222"/>
                    <a:pt x="1085" y="2162"/>
                    <a:pt x="976" y="2121"/>
                  </a:cubicBezTo>
                  <a:cubicBezTo>
                    <a:pt x="712" y="2019"/>
                    <a:pt x="448" y="1904"/>
                    <a:pt x="184" y="1796"/>
                  </a:cubicBezTo>
                  <a:cubicBezTo>
                    <a:pt x="163" y="1782"/>
                    <a:pt x="136" y="1769"/>
                    <a:pt x="82" y="1748"/>
                  </a:cubicBezTo>
                  <a:cubicBezTo>
                    <a:pt x="272" y="1667"/>
                    <a:pt x="441" y="1593"/>
                    <a:pt x="610" y="1525"/>
                  </a:cubicBezTo>
                  <a:cubicBezTo>
                    <a:pt x="746" y="1464"/>
                    <a:pt x="888" y="1417"/>
                    <a:pt x="1024" y="1362"/>
                  </a:cubicBezTo>
                  <a:cubicBezTo>
                    <a:pt x="1112" y="1342"/>
                    <a:pt x="1146" y="1288"/>
                    <a:pt x="1159" y="1207"/>
                  </a:cubicBezTo>
                  <a:cubicBezTo>
                    <a:pt x="1213" y="881"/>
                    <a:pt x="1281" y="570"/>
                    <a:pt x="1349" y="258"/>
                  </a:cubicBezTo>
                  <a:cubicBezTo>
                    <a:pt x="1355" y="218"/>
                    <a:pt x="1362" y="184"/>
                    <a:pt x="1396" y="157"/>
                  </a:cubicBezTo>
                  <a:close/>
                  <a:moveTo>
                    <a:pt x="1383" y="1"/>
                  </a:moveTo>
                  <a:cubicBezTo>
                    <a:pt x="1355" y="69"/>
                    <a:pt x="1328" y="136"/>
                    <a:pt x="1315" y="204"/>
                  </a:cubicBezTo>
                  <a:cubicBezTo>
                    <a:pt x="1234" y="516"/>
                    <a:pt x="1166" y="827"/>
                    <a:pt x="1098" y="1146"/>
                  </a:cubicBezTo>
                  <a:cubicBezTo>
                    <a:pt x="1085" y="1227"/>
                    <a:pt x="1051" y="1281"/>
                    <a:pt x="963" y="1315"/>
                  </a:cubicBezTo>
                  <a:cubicBezTo>
                    <a:pt x="671" y="1423"/>
                    <a:pt x="380" y="1538"/>
                    <a:pt x="96" y="1667"/>
                  </a:cubicBezTo>
                  <a:cubicBezTo>
                    <a:pt x="62" y="1687"/>
                    <a:pt x="35" y="1728"/>
                    <a:pt x="1" y="1755"/>
                  </a:cubicBezTo>
                  <a:cubicBezTo>
                    <a:pt x="28" y="1789"/>
                    <a:pt x="62" y="1823"/>
                    <a:pt x="96" y="1836"/>
                  </a:cubicBezTo>
                  <a:cubicBezTo>
                    <a:pt x="387" y="1965"/>
                    <a:pt x="685" y="2080"/>
                    <a:pt x="983" y="2209"/>
                  </a:cubicBezTo>
                  <a:cubicBezTo>
                    <a:pt x="1024" y="2236"/>
                    <a:pt x="1078" y="2283"/>
                    <a:pt x="1085" y="2331"/>
                  </a:cubicBezTo>
                  <a:cubicBezTo>
                    <a:pt x="1159" y="2642"/>
                    <a:pt x="1227" y="2961"/>
                    <a:pt x="1301" y="3279"/>
                  </a:cubicBezTo>
                  <a:cubicBezTo>
                    <a:pt x="1322" y="3354"/>
                    <a:pt x="1349" y="3428"/>
                    <a:pt x="1369" y="3509"/>
                  </a:cubicBezTo>
                  <a:lnTo>
                    <a:pt x="1410" y="3509"/>
                  </a:lnTo>
                  <a:cubicBezTo>
                    <a:pt x="1430" y="3448"/>
                    <a:pt x="1457" y="3387"/>
                    <a:pt x="1471" y="3320"/>
                  </a:cubicBezTo>
                  <a:cubicBezTo>
                    <a:pt x="1545" y="3001"/>
                    <a:pt x="1626" y="2670"/>
                    <a:pt x="1694" y="2344"/>
                  </a:cubicBezTo>
                  <a:cubicBezTo>
                    <a:pt x="1708" y="2270"/>
                    <a:pt x="1742" y="2229"/>
                    <a:pt x="1809" y="2202"/>
                  </a:cubicBezTo>
                  <a:cubicBezTo>
                    <a:pt x="2107" y="2080"/>
                    <a:pt x="2399" y="1965"/>
                    <a:pt x="2690" y="1836"/>
                  </a:cubicBezTo>
                  <a:cubicBezTo>
                    <a:pt x="2724" y="1823"/>
                    <a:pt x="2751" y="1775"/>
                    <a:pt x="2785" y="1755"/>
                  </a:cubicBezTo>
                  <a:cubicBezTo>
                    <a:pt x="2758" y="1721"/>
                    <a:pt x="2724" y="1687"/>
                    <a:pt x="2690" y="1667"/>
                  </a:cubicBezTo>
                  <a:cubicBezTo>
                    <a:pt x="2399" y="1538"/>
                    <a:pt x="2101" y="1423"/>
                    <a:pt x="1803" y="1295"/>
                  </a:cubicBezTo>
                  <a:cubicBezTo>
                    <a:pt x="1762" y="1274"/>
                    <a:pt x="1708" y="1220"/>
                    <a:pt x="1701" y="1179"/>
                  </a:cubicBezTo>
                  <a:cubicBezTo>
                    <a:pt x="1626" y="861"/>
                    <a:pt x="1559" y="543"/>
                    <a:pt x="1484" y="231"/>
                  </a:cubicBezTo>
                  <a:cubicBezTo>
                    <a:pt x="1464" y="150"/>
                    <a:pt x="1437" y="75"/>
                    <a:pt x="1416" y="1"/>
                  </a:cubicBezTo>
                  <a:close/>
                </a:path>
              </a:pathLst>
            </a:custGeom>
            <a:solidFill>
              <a:srgbClr val="8227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8610619" y="2684901"/>
            <a:ext cx="396488" cy="475818"/>
            <a:chOff x="749975" y="1828225"/>
            <a:chExt cx="527175" cy="632652"/>
          </a:xfrm>
        </p:grpSpPr>
        <p:sp>
          <p:nvSpPr>
            <p:cNvPr id="19" name="Google Shape;19;p2"/>
            <p:cNvSpPr/>
            <p:nvPr/>
          </p:nvSpPr>
          <p:spPr>
            <a:xfrm>
              <a:off x="749975" y="1828225"/>
              <a:ext cx="527175" cy="632652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95975" y="1877575"/>
              <a:ext cx="437477" cy="536225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rgbClr val="F79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85402" y="1856991"/>
              <a:ext cx="456329" cy="575114"/>
            </a:xfrm>
            <a:custGeom>
              <a:avLst/>
              <a:gdLst/>
              <a:ahLst/>
              <a:cxnLst/>
              <a:rect l="l" t="t" r="r" b="b"/>
              <a:pathLst>
                <a:path w="2785" h="3510" extrusionOk="0">
                  <a:moveTo>
                    <a:pt x="1396" y="157"/>
                  </a:moveTo>
                  <a:cubicBezTo>
                    <a:pt x="1403" y="197"/>
                    <a:pt x="1423" y="245"/>
                    <a:pt x="1430" y="292"/>
                  </a:cubicBezTo>
                  <a:cubicBezTo>
                    <a:pt x="1498" y="611"/>
                    <a:pt x="1559" y="922"/>
                    <a:pt x="1626" y="1240"/>
                  </a:cubicBezTo>
                  <a:cubicBezTo>
                    <a:pt x="1640" y="1281"/>
                    <a:pt x="1687" y="1342"/>
                    <a:pt x="1728" y="1356"/>
                  </a:cubicBezTo>
                  <a:cubicBezTo>
                    <a:pt x="2012" y="1484"/>
                    <a:pt x="2310" y="1599"/>
                    <a:pt x="2602" y="1721"/>
                  </a:cubicBezTo>
                  <a:cubicBezTo>
                    <a:pt x="2622" y="1728"/>
                    <a:pt x="2649" y="1735"/>
                    <a:pt x="2690" y="1762"/>
                  </a:cubicBezTo>
                  <a:cubicBezTo>
                    <a:pt x="2480" y="1850"/>
                    <a:pt x="2297" y="1931"/>
                    <a:pt x="2107" y="2006"/>
                  </a:cubicBezTo>
                  <a:cubicBezTo>
                    <a:pt x="1979" y="2060"/>
                    <a:pt x="1863" y="2107"/>
                    <a:pt x="1735" y="2155"/>
                  </a:cubicBezTo>
                  <a:cubicBezTo>
                    <a:pt x="1660" y="2175"/>
                    <a:pt x="1633" y="2222"/>
                    <a:pt x="1620" y="2297"/>
                  </a:cubicBezTo>
                  <a:cubicBezTo>
                    <a:pt x="1552" y="2615"/>
                    <a:pt x="1491" y="2934"/>
                    <a:pt x="1423" y="3252"/>
                  </a:cubicBezTo>
                  <a:cubicBezTo>
                    <a:pt x="1423" y="3286"/>
                    <a:pt x="1403" y="3320"/>
                    <a:pt x="1396" y="3354"/>
                  </a:cubicBezTo>
                  <a:lnTo>
                    <a:pt x="1369" y="3354"/>
                  </a:lnTo>
                  <a:cubicBezTo>
                    <a:pt x="1335" y="3191"/>
                    <a:pt x="1301" y="3042"/>
                    <a:pt x="1267" y="2879"/>
                  </a:cubicBezTo>
                  <a:cubicBezTo>
                    <a:pt x="1234" y="2703"/>
                    <a:pt x="1186" y="2527"/>
                    <a:pt x="1159" y="2338"/>
                  </a:cubicBezTo>
                  <a:cubicBezTo>
                    <a:pt x="1146" y="2222"/>
                    <a:pt x="1085" y="2162"/>
                    <a:pt x="976" y="2121"/>
                  </a:cubicBezTo>
                  <a:cubicBezTo>
                    <a:pt x="712" y="2019"/>
                    <a:pt x="448" y="1904"/>
                    <a:pt x="184" y="1796"/>
                  </a:cubicBezTo>
                  <a:cubicBezTo>
                    <a:pt x="163" y="1782"/>
                    <a:pt x="136" y="1769"/>
                    <a:pt x="82" y="1748"/>
                  </a:cubicBezTo>
                  <a:cubicBezTo>
                    <a:pt x="272" y="1667"/>
                    <a:pt x="441" y="1593"/>
                    <a:pt x="610" y="1525"/>
                  </a:cubicBezTo>
                  <a:cubicBezTo>
                    <a:pt x="746" y="1464"/>
                    <a:pt x="888" y="1417"/>
                    <a:pt x="1024" y="1362"/>
                  </a:cubicBezTo>
                  <a:cubicBezTo>
                    <a:pt x="1112" y="1342"/>
                    <a:pt x="1146" y="1288"/>
                    <a:pt x="1159" y="1207"/>
                  </a:cubicBezTo>
                  <a:cubicBezTo>
                    <a:pt x="1213" y="881"/>
                    <a:pt x="1281" y="570"/>
                    <a:pt x="1349" y="258"/>
                  </a:cubicBezTo>
                  <a:cubicBezTo>
                    <a:pt x="1355" y="218"/>
                    <a:pt x="1362" y="184"/>
                    <a:pt x="1396" y="157"/>
                  </a:cubicBezTo>
                  <a:close/>
                  <a:moveTo>
                    <a:pt x="1383" y="1"/>
                  </a:moveTo>
                  <a:cubicBezTo>
                    <a:pt x="1355" y="69"/>
                    <a:pt x="1328" y="136"/>
                    <a:pt x="1315" y="204"/>
                  </a:cubicBezTo>
                  <a:cubicBezTo>
                    <a:pt x="1234" y="516"/>
                    <a:pt x="1166" y="827"/>
                    <a:pt x="1098" y="1146"/>
                  </a:cubicBezTo>
                  <a:cubicBezTo>
                    <a:pt x="1085" y="1227"/>
                    <a:pt x="1051" y="1281"/>
                    <a:pt x="963" y="1315"/>
                  </a:cubicBezTo>
                  <a:cubicBezTo>
                    <a:pt x="671" y="1423"/>
                    <a:pt x="380" y="1538"/>
                    <a:pt x="96" y="1667"/>
                  </a:cubicBezTo>
                  <a:cubicBezTo>
                    <a:pt x="62" y="1687"/>
                    <a:pt x="35" y="1728"/>
                    <a:pt x="1" y="1755"/>
                  </a:cubicBezTo>
                  <a:cubicBezTo>
                    <a:pt x="28" y="1789"/>
                    <a:pt x="62" y="1823"/>
                    <a:pt x="96" y="1836"/>
                  </a:cubicBezTo>
                  <a:cubicBezTo>
                    <a:pt x="387" y="1965"/>
                    <a:pt x="685" y="2080"/>
                    <a:pt x="983" y="2209"/>
                  </a:cubicBezTo>
                  <a:cubicBezTo>
                    <a:pt x="1024" y="2236"/>
                    <a:pt x="1078" y="2283"/>
                    <a:pt x="1085" y="2331"/>
                  </a:cubicBezTo>
                  <a:cubicBezTo>
                    <a:pt x="1159" y="2642"/>
                    <a:pt x="1227" y="2961"/>
                    <a:pt x="1301" y="3279"/>
                  </a:cubicBezTo>
                  <a:cubicBezTo>
                    <a:pt x="1322" y="3354"/>
                    <a:pt x="1349" y="3428"/>
                    <a:pt x="1369" y="3509"/>
                  </a:cubicBezTo>
                  <a:lnTo>
                    <a:pt x="1410" y="3509"/>
                  </a:lnTo>
                  <a:cubicBezTo>
                    <a:pt x="1430" y="3448"/>
                    <a:pt x="1457" y="3387"/>
                    <a:pt x="1471" y="3320"/>
                  </a:cubicBezTo>
                  <a:cubicBezTo>
                    <a:pt x="1545" y="3001"/>
                    <a:pt x="1626" y="2670"/>
                    <a:pt x="1694" y="2344"/>
                  </a:cubicBezTo>
                  <a:cubicBezTo>
                    <a:pt x="1708" y="2270"/>
                    <a:pt x="1742" y="2229"/>
                    <a:pt x="1809" y="2202"/>
                  </a:cubicBezTo>
                  <a:cubicBezTo>
                    <a:pt x="2107" y="2080"/>
                    <a:pt x="2399" y="1965"/>
                    <a:pt x="2690" y="1836"/>
                  </a:cubicBezTo>
                  <a:cubicBezTo>
                    <a:pt x="2724" y="1823"/>
                    <a:pt x="2751" y="1775"/>
                    <a:pt x="2785" y="1755"/>
                  </a:cubicBezTo>
                  <a:cubicBezTo>
                    <a:pt x="2758" y="1721"/>
                    <a:pt x="2724" y="1687"/>
                    <a:pt x="2690" y="1667"/>
                  </a:cubicBezTo>
                  <a:cubicBezTo>
                    <a:pt x="2399" y="1538"/>
                    <a:pt x="2101" y="1423"/>
                    <a:pt x="1803" y="1295"/>
                  </a:cubicBezTo>
                  <a:cubicBezTo>
                    <a:pt x="1762" y="1274"/>
                    <a:pt x="1708" y="1220"/>
                    <a:pt x="1701" y="1179"/>
                  </a:cubicBezTo>
                  <a:cubicBezTo>
                    <a:pt x="1626" y="861"/>
                    <a:pt x="1559" y="543"/>
                    <a:pt x="1484" y="231"/>
                  </a:cubicBezTo>
                  <a:cubicBezTo>
                    <a:pt x="1464" y="150"/>
                    <a:pt x="1437" y="75"/>
                    <a:pt x="1416" y="1"/>
                  </a:cubicBezTo>
                  <a:close/>
                </a:path>
              </a:pathLst>
            </a:custGeom>
            <a:solidFill>
              <a:srgbClr val="8227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/>
          <p:nvPr/>
        </p:nvSpPr>
        <p:spPr>
          <a:xfrm>
            <a:off x="-3537301" y="3151950"/>
            <a:ext cx="5342490" cy="4322939"/>
          </a:xfrm>
          <a:custGeom>
            <a:avLst/>
            <a:gdLst/>
            <a:ahLst/>
            <a:cxnLst/>
            <a:rect l="l" t="t" r="r" b="b"/>
            <a:pathLst>
              <a:path w="13514" h="11236" extrusionOk="0">
                <a:moveTo>
                  <a:pt x="8405" y="1"/>
                </a:moveTo>
                <a:cubicBezTo>
                  <a:pt x="8331" y="1"/>
                  <a:pt x="8257" y="5"/>
                  <a:pt x="8183" y="13"/>
                </a:cubicBezTo>
                <a:cubicBezTo>
                  <a:pt x="7858" y="40"/>
                  <a:pt x="7573" y="121"/>
                  <a:pt x="7309" y="284"/>
                </a:cubicBezTo>
                <a:cubicBezTo>
                  <a:pt x="7072" y="426"/>
                  <a:pt x="6909" y="622"/>
                  <a:pt x="6815" y="859"/>
                </a:cubicBezTo>
                <a:cubicBezTo>
                  <a:pt x="6808" y="886"/>
                  <a:pt x="6794" y="900"/>
                  <a:pt x="6781" y="927"/>
                </a:cubicBezTo>
                <a:lnTo>
                  <a:pt x="6767" y="927"/>
                </a:lnTo>
                <a:lnTo>
                  <a:pt x="6740" y="873"/>
                </a:lnTo>
                <a:cubicBezTo>
                  <a:pt x="6706" y="805"/>
                  <a:pt x="6659" y="764"/>
                  <a:pt x="6578" y="737"/>
                </a:cubicBezTo>
                <a:cubicBezTo>
                  <a:pt x="6541" y="726"/>
                  <a:pt x="6502" y="721"/>
                  <a:pt x="6465" y="721"/>
                </a:cubicBezTo>
                <a:cubicBezTo>
                  <a:pt x="6322" y="721"/>
                  <a:pt x="6185" y="797"/>
                  <a:pt x="6137" y="920"/>
                </a:cubicBezTo>
                <a:lnTo>
                  <a:pt x="6117" y="940"/>
                </a:lnTo>
                <a:cubicBezTo>
                  <a:pt x="6117" y="934"/>
                  <a:pt x="6103" y="934"/>
                  <a:pt x="6103" y="934"/>
                </a:cubicBezTo>
                <a:cubicBezTo>
                  <a:pt x="6103" y="920"/>
                  <a:pt x="6097" y="900"/>
                  <a:pt x="6097" y="886"/>
                </a:cubicBezTo>
                <a:cubicBezTo>
                  <a:pt x="6070" y="670"/>
                  <a:pt x="5988" y="588"/>
                  <a:pt x="5758" y="527"/>
                </a:cubicBezTo>
                <a:cubicBezTo>
                  <a:pt x="5744" y="527"/>
                  <a:pt x="5731" y="521"/>
                  <a:pt x="5717" y="521"/>
                </a:cubicBezTo>
                <a:cubicBezTo>
                  <a:pt x="5675" y="512"/>
                  <a:pt x="5630" y="507"/>
                  <a:pt x="5585" y="507"/>
                </a:cubicBezTo>
                <a:cubicBezTo>
                  <a:pt x="5322" y="507"/>
                  <a:pt x="5044" y="661"/>
                  <a:pt x="5067" y="1008"/>
                </a:cubicBezTo>
                <a:cubicBezTo>
                  <a:pt x="5067" y="1022"/>
                  <a:pt x="5054" y="1029"/>
                  <a:pt x="5054" y="1035"/>
                </a:cubicBezTo>
                <a:cubicBezTo>
                  <a:pt x="5040" y="1029"/>
                  <a:pt x="5033" y="1022"/>
                  <a:pt x="5033" y="1008"/>
                </a:cubicBezTo>
                <a:cubicBezTo>
                  <a:pt x="4993" y="886"/>
                  <a:pt x="4898" y="791"/>
                  <a:pt x="4803" y="690"/>
                </a:cubicBezTo>
                <a:cubicBezTo>
                  <a:pt x="4627" y="493"/>
                  <a:pt x="4410" y="344"/>
                  <a:pt x="4132" y="284"/>
                </a:cubicBezTo>
                <a:cubicBezTo>
                  <a:pt x="4004" y="256"/>
                  <a:pt x="3882" y="243"/>
                  <a:pt x="3746" y="223"/>
                </a:cubicBezTo>
                <a:cubicBezTo>
                  <a:pt x="3663" y="212"/>
                  <a:pt x="3579" y="207"/>
                  <a:pt x="3496" y="207"/>
                </a:cubicBezTo>
                <a:cubicBezTo>
                  <a:pt x="3245" y="207"/>
                  <a:pt x="2999" y="254"/>
                  <a:pt x="2764" y="351"/>
                </a:cubicBezTo>
                <a:cubicBezTo>
                  <a:pt x="2520" y="453"/>
                  <a:pt x="2290" y="582"/>
                  <a:pt x="2128" y="771"/>
                </a:cubicBezTo>
                <a:cubicBezTo>
                  <a:pt x="2012" y="920"/>
                  <a:pt x="1924" y="1069"/>
                  <a:pt x="1857" y="1232"/>
                </a:cubicBezTo>
                <a:cubicBezTo>
                  <a:pt x="1694" y="1611"/>
                  <a:pt x="1660" y="2004"/>
                  <a:pt x="1796" y="2397"/>
                </a:cubicBezTo>
                <a:cubicBezTo>
                  <a:pt x="1843" y="2519"/>
                  <a:pt x="1891" y="2627"/>
                  <a:pt x="1985" y="2722"/>
                </a:cubicBezTo>
                <a:cubicBezTo>
                  <a:pt x="1992" y="2729"/>
                  <a:pt x="1992" y="2749"/>
                  <a:pt x="1999" y="2756"/>
                </a:cubicBezTo>
                <a:lnTo>
                  <a:pt x="1958" y="2756"/>
                </a:lnTo>
                <a:cubicBezTo>
                  <a:pt x="1921" y="2743"/>
                  <a:pt x="1883" y="2736"/>
                  <a:pt x="1847" y="2736"/>
                </a:cubicBezTo>
                <a:cubicBezTo>
                  <a:pt x="1770" y="2736"/>
                  <a:pt x="1697" y="2766"/>
                  <a:pt x="1647" y="2830"/>
                </a:cubicBezTo>
                <a:cubicBezTo>
                  <a:pt x="1606" y="2871"/>
                  <a:pt x="1579" y="2925"/>
                  <a:pt x="1552" y="2972"/>
                </a:cubicBezTo>
                <a:cubicBezTo>
                  <a:pt x="1525" y="3033"/>
                  <a:pt x="1538" y="3094"/>
                  <a:pt x="1586" y="3155"/>
                </a:cubicBezTo>
                <a:cubicBezTo>
                  <a:pt x="1640" y="3209"/>
                  <a:pt x="1708" y="3257"/>
                  <a:pt x="1782" y="3291"/>
                </a:cubicBezTo>
                <a:cubicBezTo>
                  <a:pt x="1789" y="3291"/>
                  <a:pt x="1796" y="3298"/>
                  <a:pt x="1816" y="3311"/>
                </a:cubicBezTo>
                <a:cubicBezTo>
                  <a:pt x="1796" y="3311"/>
                  <a:pt x="1789" y="3311"/>
                  <a:pt x="1796" y="3338"/>
                </a:cubicBezTo>
                <a:cubicBezTo>
                  <a:pt x="1757" y="3329"/>
                  <a:pt x="1718" y="3325"/>
                  <a:pt x="1679" y="3325"/>
                </a:cubicBezTo>
                <a:cubicBezTo>
                  <a:pt x="1600" y="3325"/>
                  <a:pt x="1520" y="3340"/>
                  <a:pt x="1444" y="3358"/>
                </a:cubicBezTo>
                <a:cubicBezTo>
                  <a:pt x="1010" y="3467"/>
                  <a:pt x="665" y="3670"/>
                  <a:pt x="400" y="3988"/>
                </a:cubicBezTo>
                <a:cubicBezTo>
                  <a:pt x="197" y="4253"/>
                  <a:pt x="62" y="4530"/>
                  <a:pt x="28" y="4855"/>
                </a:cubicBezTo>
                <a:cubicBezTo>
                  <a:pt x="1" y="5052"/>
                  <a:pt x="21" y="5235"/>
                  <a:pt x="55" y="5431"/>
                </a:cubicBezTo>
                <a:cubicBezTo>
                  <a:pt x="89" y="5614"/>
                  <a:pt x="143" y="5797"/>
                  <a:pt x="251" y="5966"/>
                </a:cubicBezTo>
                <a:cubicBezTo>
                  <a:pt x="502" y="6372"/>
                  <a:pt x="929" y="6562"/>
                  <a:pt x="1416" y="6657"/>
                </a:cubicBezTo>
                <a:cubicBezTo>
                  <a:pt x="1457" y="6664"/>
                  <a:pt x="1511" y="6664"/>
                  <a:pt x="1552" y="6677"/>
                </a:cubicBezTo>
                <a:cubicBezTo>
                  <a:pt x="1559" y="6677"/>
                  <a:pt x="1579" y="6684"/>
                  <a:pt x="1579" y="6691"/>
                </a:cubicBezTo>
                <a:cubicBezTo>
                  <a:pt x="1579" y="6698"/>
                  <a:pt x="1565" y="6711"/>
                  <a:pt x="1559" y="6718"/>
                </a:cubicBezTo>
                <a:cubicBezTo>
                  <a:pt x="1545" y="6731"/>
                  <a:pt x="1525" y="6731"/>
                  <a:pt x="1511" y="6745"/>
                </a:cubicBezTo>
                <a:cubicBezTo>
                  <a:pt x="1444" y="6765"/>
                  <a:pt x="1383" y="6792"/>
                  <a:pt x="1315" y="6826"/>
                </a:cubicBezTo>
                <a:cubicBezTo>
                  <a:pt x="983" y="6989"/>
                  <a:pt x="773" y="7233"/>
                  <a:pt x="712" y="7571"/>
                </a:cubicBezTo>
                <a:cubicBezTo>
                  <a:pt x="698" y="7693"/>
                  <a:pt x="719" y="7802"/>
                  <a:pt x="820" y="7876"/>
                </a:cubicBezTo>
                <a:cubicBezTo>
                  <a:pt x="964" y="7988"/>
                  <a:pt x="1120" y="8054"/>
                  <a:pt x="1299" y="8054"/>
                </a:cubicBezTo>
                <a:cubicBezTo>
                  <a:pt x="1348" y="8054"/>
                  <a:pt x="1398" y="8049"/>
                  <a:pt x="1450" y="8039"/>
                </a:cubicBezTo>
                <a:lnTo>
                  <a:pt x="1477" y="8039"/>
                </a:lnTo>
                <a:cubicBezTo>
                  <a:pt x="1383" y="8100"/>
                  <a:pt x="1322" y="8181"/>
                  <a:pt x="1281" y="8276"/>
                </a:cubicBezTo>
                <a:cubicBezTo>
                  <a:pt x="1125" y="8608"/>
                  <a:pt x="1085" y="8946"/>
                  <a:pt x="1186" y="9292"/>
                </a:cubicBezTo>
                <a:cubicBezTo>
                  <a:pt x="1295" y="9657"/>
                  <a:pt x="1755" y="10165"/>
                  <a:pt x="2344" y="10240"/>
                </a:cubicBezTo>
                <a:cubicBezTo>
                  <a:pt x="2477" y="10261"/>
                  <a:pt x="2605" y="10278"/>
                  <a:pt x="2735" y="10278"/>
                </a:cubicBezTo>
                <a:cubicBezTo>
                  <a:pt x="2772" y="10278"/>
                  <a:pt x="2808" y="10277"/>
                  <a:pt x="2846" y="10274"/>
                </a:cubicBezTo>
                <a:cubicBezTo>
                  <a:pt x="3103" y="10240"/>
                  <a:pt x="3326" y="10152"/>
                  <a:pt x="3523" y="10010"/>
                </a:cubicBezTo>
                <a:lnTo>
                  <a:pt x="3550" y="10010"/>
                </a:lnTo>
                <a:cubicBezTo>
                  <a:pt x="3550" y="10043"/>
                  <a:pt x="3543" y="10071"/>
                  <a:pt x="3543" y="10098"/>
                </a:cubicBezTo>
                <a:cubicBezTo>
                  <a:pt x="3523" y="10308"/>
                  <a:pt x="3570" y="10504"/>
                  <a:pt x="3699" y="10680"/>
                </a:cubicBezTo>
                <a:cubicBezTo>
                  <a:pt x="3868" y="10890"/>
                  <a:pt x="4099" y="11046"/>
                  <a:pt x="4390" y="11120"/>
                </a:cubicBezTo>
                <a:cubicBezTo>
                  <a:pt x="4546" y="11168"/>
                  <a:pt x="4715" y="11195"/>
                  <a:pt x="4884" y="11215"/>
                </a:cubicBezTo>
                <a:cubicBezTo>
                  <a:pt x="5017" y="11227"/>
                  <a:pt x="5154" y="11236"/>
                  <a:pt x="5290" y="11236"/>
                </a:cubicBezTo>
                <a:cubicBezTo>
                  <a:pt x="5398" y="11236"/>
                  <a:pt x="5505" y="11230"/>
                  <a:pt x="5609" y="11215"/>
                </a:cubicBezTo>
                <a:cubicBezTo>
                  <a:pt x="5785" y="11188"/>
                  <a:pt x="5961" y="11148"/>
                  <a:pt x="6110" y="11032"/>
                </a:cubicBezTo>
                <a:cubicBezTo>
                  <a:pt x="6246" y="10944"/>
                  <a:pt x="6354" y="10829"/>
                  <a:pt x="6435" y="10694"/>
                </a:cubicBezTo>
                <a:cubicBezTo>
                  <a:pt x="6449" y="10673"/>
                  <a:pt x="6469" y="10660"/>
                  <a:pt x="6489" y="10646"/>
                </a:cubicBezTo>
                <a:cubicBezTo>
                  <a:pt x="6496" y="10660"/>
                  <a:pt x="6503" y="10687"/>
                  <a:pt x="6503" y="10707"/>
                </a:cubicBezTo>
                <a:cubicBezTo>
                  <a:pt x="6517" y="10822"/>
                  <a:pt x="6598" y="10917"/>
                  <a:pt x="6727" y="10951"/>
                </a:cubicBezTo>
                <a:cubicBezTo>
                  <a:pt x="6774" y="10966"/>
                  <a:pt x="6823" y="10972"/>
                  <a:pt x="6873" y="10972"/>
                </a:cubicBezTo>
                <a:cubicBezTo>
                  <a:pt x="6916" y="10972"/>
                  <a:pt x="6960" y="10967"/>
                  <a:pt x="7004" y="10958"/>
                </a:cubicBezTo>
                <a:cubicBezTo>
                  <a:pt x="7140" y="10931"/>
                  <a:pt x="7207" y="10863"/>
                  <a:pt x="7235" y="10748"/>
                </a:cubicBezTo>
                <a:cubicBezTo>
                  <a:pt x="7241" y="10721"/>
                  <a:pt x="7241" y="10687"/>
                  <a:pt x="7241" y="10660"/>
                </a:cubicBezTo>
                <a:lnTo>
                  <a:pt x="7241" y="10612"/>
                </a:lnTo>
                <a:cubicBezTo>
                  <a:pt x="7268" y="10640"/>
                  <a:pt x="7275" y="10646"/>
                  <a:pt x="7289" y="10653"/>
                </a:cubicBezTo>
                <a:cubicBezTo>
                  <a:pt x="7505" y="10829"/>
                  <a:pt x="7749" y="10944"/>
                  <a:pt x="8027" y="10992"/>
                </a:cubicBezTo>
                <a:cubicBezTo>
                  <a:pt x="8233" y="11029"/>
                  <a:pt x="8439" y="11046"/>
                  <a:pt x="8646" y="11046"/>
                </a:cubicBezTo>
                <a:cubicBezTo>
                  <a:pt x="8778" y="11046"/>
                  <a:pt x="8910" y="11039"/>
                  <a:pt x="9043" y="11026"/>
                </a:cubicBezTo>
                <a:cubicBezTo>
                  <a:pt x="9327" y="10998"/>
                  <a:pt x="9592" y="10931"/>
                  <a:pt x="9842" y="10816"/>
                </a:cubicBezTo>
                <a:cubicBezTo>
                  <a:pt x="10201" y="10646"/>
                  <a:pt x="10418" y="10389"/>
                  <a:pt x="10418" y="10010"/>
                </a:cubicBezTo>
                <a:cubicBezTo>
                  <a:pt x="10418" y="9996"/>
                  <a:pt x="10425" y="9983"/>
                  <a:pt x="10425" y="9976"/>
                </a:cubicBezTo>
                <a:lnTo>
                  <a:pt x="10438" y="9976"/>
                </a:lnTo>
                <a:cubicBezTo>
                  <a:pt x="10452" y="9976"/>
                  <a:pt x="10452" y="9983"/>
                  <a:pt x="10459" y="9983"/>
                </a:cubicBezTo>
                <a:cubicBezTo>
                  <a:pt x="10553" y="10071"/>
                  <a:pt x="10675" y="10104"/>
                  <a:pt x="10804" y="10132"/>
                </a:cubicBezTo>
                <a:cubicBezTo>
                  <a:pt x="10919" y="10152"/>
                  <a:pt x="11035" y="10162"/>
                  <a:pt x="11150" y="10162"/>
                </a:cubicBezTo>
                <a:cubicBezTo>
                  <a:pt x="11305" y="10162"/>
                  <a:pt x="11458" y="10143"/>
                  <a:pt x="11610" y="10104"/>
                </a:cubicBezTo>
                <a:cubicBezTo>
                  <a:pt x="11854" y="10043"/>
                  <a:pt x="12064" y="9935"/>
                  <a:pt x="12226" y="9759"/>
                </a:cubicBezTo>
                <a:cubicBezTo>
                  <a:pt x="12328" y="9637"/>
                  <a:pt x="12382" y="9502"/>
                  <a:pt x="12348" y="9359"/>
                </a:cubicBezTo>
                <a:cubicBezTo>
                  <a:pt x="12328" y="9292"/>
                  <a:pt x="12294" y="9231"/>
                  <a:pt x="12267" y="9170"/>
                </a:cubicBezTo>
                <a:cubicBezTo>
                  <a:pt x="12253" y="9122"/>
                  <a:pt x="12253" y="9116"/>
                  <a:pt x="12314" y="9102"/>
                </a:cubicBezTo>
                <a:cubicBezTo>
                  <a:pt x="12324" y="9099"/>
                  <a:pt x="12338" y="9099"/>
                  <a:pt x="12352" y="9099"/>
                </a:cubicBezTo>
                <a:cubicBezTo>
                  <a:pt x="12367" y="9099"/>
                  <a:pt x="12382" y="9099"/>
                  <a:pt x="12396" y="9095"/>
                </a:cubicBezTo>
                <a:cubicBezTo>
                  <a:pt x="12450" y="9088"/>
                  <a:pt x="12504" y="9068"/>
                  <a:pt x="12538" y="9028"/>
                </a:cubicBezTo>
                <a:cubicBezTo>
                  <a:pt x="12619" y="8933"/>
                  <a:pt x="12599" y="8858"/>
                  <a:pt x="12484" y="8811"/>
                </a:cubicBezTo>
                <a:cubicBezTo>
                  <a:pt x="12470" y="8811"/>
                  <a:pt x="12457" y="8784"/>
                  <a:pt x="12457" y="8777"/>
                </a:cubicBezTo>
                <a:cubicBezTo>
                  <a:pt x="12457" y="8763"/>
                  <a:pt x="12463" y="8750"/>
                  <a:pt x="12484" y="8743"/>
                </a:cubicBezTo>
                <a:cubicBezTo>
                  <a:pt x="12518" y="8723"/>
                  <a:pt x="12551" y="8716"/>
                  <a:pt x="12585" y="8709"/>
                </a:cubicBezTo>
                <a:cubicBezTo>
                  <a:pt x="12660" y="8682"/>
                  <a:pt x="12741" y="8655"/>
                  <a:pt x="12809" y="8608"/>
                </a:cubicBezTo>
                <a:cubicBezTo>
                  <a:pt x="12944" y="8506"/>
                  <a:pt x="12971" y="8343"/>
                  <a:pt x="12877" y="8208"/>
                </a:cubicBezTo>
                <a:cubicBezTo>
                  <a:pt x="12829" y="8140"/>
                  <a:pt x="12761" y="8100"/>
                  <a:pt x="12673" y="8052"/>
                </a:cubicBezTo>
                <a:cubicBezTo>
                  <a:pt x="12667" y="8045"/>
                  <a:pt x="12660" y="8039"/>
                  <a:pt x="12639" y="8032"/>
                </a:cubicBezTo>
                <a:lnTo>
                  <a:pt x="12653" y="8018"/>
                </a:lnTo>
                <a:cubicBezTo>
                  <a:pt x="12673" y="8018"/>
                  <a:pt x="12707" y="8012"/>
                  <a:pt x="12741" y="8005"/>
                </a:cubicBezTo>
                <a:cubicBezTo>
                  <a:pt x="12965" y="7971"/>
                  <a:pt x="13127" y="7863"/>
                  <a:pt x="13249" y="7700"/>
                </a:cubicBezTo>
                <a:cubicBezTo>
                  <a:pt x="13432" y="7463"/>
                  <a:pt x="13513" y="7206"/>
                  <a:pt x="13500" y="6928"/>
                </a:cubicBezTo>
                <a:cubicBezTo>
                  <a:pt x="13486" y="6718"/>
                  <a:pt x="13405" y="6528"/>
                  <a:pt x="13296" y="6352"/>
                </a:cubicBezTo>
                <a:cubicBezTo>
                  <a:pt x="13073" y="6007"/>
                  <a:pt x="12727" y="5817"/>
                  <a:pt x="12280" y="5783"/>
                </a:cubicBezTo>
                <a:cubicBezTo>
                  <a:pt x="12260" y="5783"/>
                  <a:pt x="12247" y="5776"/>
                  <a:pt x="12220" y="5770"/>
                </a:cubicBezTo>
                <a:cubicBezTo>
                  <a:pt x="12247" y="5749"/>
                  <a:pt x="12267" y="5736"/>
                  <a:pt x="12287" y="5729"/>
                </a:cubicBezTo>
                <a:cubicBezTo>
                  <a:pt x="12321" y="5702"/>
                  <a:pt x="12348" y="5675"/>
                  <a:pt x="12335" y="5634"/>
                </a:cubicBezTo>
                <a:cubicBezTo>
                  <a:pt x="12328" y="5594"/>
                  <a:pt x="12294" y="5573"/>
                  <a:pt x="12253" y="5566"/>
                </a:cubicBezTo>
                <a:cubicBezTo>
                  <a:pt x="12233" y="5560"/>
                  <a:pt x="12213" y="5560"/>
                  <a:pt x="12186" y="5560"/>
                </a:cubicBezTo>
                <a:lnTo>
                  <a:pt x="12084" y="5560"/>
                </a:lnTo>
                <a:cubicBezTo>
                  <a:pt x="12064" y="5560"/>
                  <a:pt x="12050" y="5546"/>
                  <a:pt x="12030" y="5539"/>
                </a:cubicBezTo>
                <a:cubicBezTo>
                  <a:pt x="12043" y="5526"/>
                  <a:pt x="12050" y="5506"/>
                  <a:pt x="12064" y="5499"/>
                </a:cubicBezTo>
                <a:lnTo>
                  <a:pt x="12165" y="5424"/>
                </a:lnTo>
                <a:cubicBezTo>
                  <a:pt x="12247" y="5363"/>
                  <a:pt x="12287" y="5296"/>
                  <a:pt x="12314" y="5208"/>
                </a:cubicBezTo>
                <a:cubicBezTo>
                  <a:pt x="12355" y="5059"/>
                  <a:pt x="12280" y="4930"/>
                  <a:pt x="12098" y="4889"/>
                </a:cubicBezTo>
                <a:cubicBezTo>
                  <a:pt x="12029" y="4871"/>
                  <a:pt x="11960" y="4863"/>
                  <a:pt x="11890" y="4863"/>
                </a:cubicBezTo>
                <a:cubicBezTo>
                  <a:pt x="11803" y="4863"/>
                  <a:pt x="11714" y="4876"/>
                  <a:pt x="11623" y="4903"/>
                </a:cubicBezTo>
                <a:cubicBezTo>
                  <a:pt x="11617" y="4909"/>
                  <a:pt x="11608" y="4914"/>
                  <a:pt x="11600" y="4914"/>
                </a:cubicBezTo>
                <a:cubicBezTo>
                  <a:pt x="11591" y="4914"/>
                  <a:pt x="11583" y="4907"/>
                  <a:pt x="11583" y="4889"/>
                </a:cubicBezTo>
                <a:cubicBezTo>
                  <a:pt x="11617" y="4869"/>
                  <a:pt x="11651" y="4862"/>
                  <a:pt x="11684" y="4849"/>
                </a:cubicBezTo>
                <a:cubicBezTo>
                  <a:pt x="11854" y="4761"/>
                  <a:pt x="11996" y="4632"/>
                  <a:pt x="12098" y="4490"/>
                </a:cubicBezTo>
                <a:cubicBezTo>
                  <a:pt x="12369" y="4117"/>
                  <a:pt x="12538" y="3711"/>
                  <a:pt x="12592" y="3270"/>
                </a:cubicBezTo>
                <a:cubicBezTo>
                  <a:pt x="12633" y="2871"/>
                  <a:pt x="12592" y="2492"/>
                  <a:pt x="12457" y="2112"/>
                </a:cubicBezTo>
                <a:cubicBezTo>
                  <a:pt x="12163" y="1295"/>
                  <a:pt x="11415" y="907"/>
                  <a:pt x="10625" y="907"/>
                </a:cubicBezTo>
                <a:cubicBezTo>
                  <a:pt x="10504" y="907"/>
                  <a:pt x="10383" y="916"/>
                  <a:pt x="10262" y="934"/>
                </a:cubicBezTo>
                <a:cubicBezTo>
                  <a:pt x="10079" y="961"/>
                  <a:pt x="9910" y="1008"/>
                  <a:pt x="9754" y="1096"/>
                </a:cubicBezTo>
                <a:cubicBezTo>
                  <a:pt x="9720" y="1110"/>
                  <a:pt x="9686" y="1137"/>
                  <a:pt x="9653" y="1164"/>
                </a:cubicBezTo>
                <a:lnTo>
                  <a:pt x="9653" y="1130"/>
                </a:lnTo>
                <a:cubicBezTo>
                  <a:pt x="9680" y="1001"/>
                  <a:pt x="9659" y="873"/>
                  <a:pt x="9612" y="758"/>
                </a:cubicBezTo>
                <a:cubicBezTo>
                  <a:pt x="9476" y="399"/>
                  <a:pt x="9185" y="189"/>
                  <a:pt x="8799" y="60"/>
                </a:cubicBezTo>
                <a:cubicBezTo>
                  <a:pt x="8672" y="16"/>
                  <a:pt x="8540" y="1"/>
                  <a:pt x="840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4"/>
          <p:cNvSpPr/>
          <p:nvPr/>
        </p:nvSpPr>
        <p:spPr>
          <a:xfrm>
            <a:off x="7381022" y="-1639675"/>
            <a:ext cx="3358263" cy="2792174"/>
          </a:xfrm>
          <a:custGeom>
            <a:avLst/>
            <a:gdLst/>
            <a:ahLst/>
            <a:cxnLst/>
            <a:rect l="l" t="t" r="r" b="b"/>
            <a:pathLst>
              <a:path w="13514" h="11236" extrusionOk="0">
                <a:moveTo>
                  <a:pt x="8405" y="1"/>
                </a:moveTo>
                <a:cubicBezTo>
                  <a:pt x="8331" y="1"/>
                  <a:pt x="8257" y="5"/>
                  <a:pt x="8183" y="13"/>
                </a:cubicBezTo>
                <a:cubicBezTo>
                  <a:pt x="7858" y="40"/>
                  <a:pt x="7573" y="121"/>
                  <a:pt x="7309" y="284"/>
                </a:cubicBezTo>
                <a:cubicBezTo>
                  <a:pt x="7072" y="426"/>
                  <a:pt x="6909" y="622"/>
                  <a:pt x="6815" y="859"/>
                </a:cubicBezTo>
                <a:cubicBezTo>
                  <a:pt x="6808" y="886"/>
                  <a:pt x="6794" y="900"/>
                  <a:pt x="6781" y="927"/>
                </a:cubicBezTo>
                <a:lnTo>
                  <a:pt x="6767" y="927"/>
                </a:lnTo>
                <a:lnTo>
                  <a:pt x="6740" y="873"/>
                </a:lnTo>
                <a:cubicBezTo>
                  <a:pt x="6706" y="805"/>
                  <a:pt x="6659" y="764"/>
                  <a:pt x="6578" y="737"/>
                </a:cubicBezTo>
                <a:cubicBezTo>
                  <a:pt x="6541" y="726"/>
                  <a:pt x="6502" y="721"/>
                  <a:pt x="6465" y="721"/>
                </a:cubicBezTo>
                <a:cubicBezTo>
                  <a:pt x="6322" y="721"/>
                  <a:pt x="6185" y="797"/>
                  <a:pt x="6137" y="920"/>
                </a:cubicBezTo>
                <a:lnTo>
                  <a:pt x="6117" y="940"/>
                </a:lnTo>
                <a:cubicBezTo>
                  <a:pt x="6117" y="934"/>
                  <a:pt x="6103" y="934"/>
                  <a:pt x="6103" y="934"/>
                </a:cubicBezTo>
                <a:cubicBezTo>
                  <a:pt x="6103" y="920"/>
                  <a:pt x="6097" y="900"/>
                  <a:pt x="6097" y="886"/>
                </a:cubicBezTo>
                <a:cubicBezTo>
                  <a:pt x="6070" y="670"/>
                  <a:pt x="5988" y="588"/>
                  <a:pt x="5758" y="527"/>
                </a:cubicBezTo>
                <a:cubicBezTo>
                  <a:pt x="5744" y="527"/>
                  <a:pt x="5731" y="521"/>
                  <a:pt x="5717" y="521"/>
                </a:cubicBezTo>
                <a:cubicBezTo>
                  <a:pt x="5675" y="512"/>
                  <a:pt x="5630" y="507"/>
                  <a:pt x="5585" y="507"/>
                </a:cubicBezTo>
                <a:cubicBezTo>
                  <a:pt x="5322" y="507"/>
                  <a:pt x="5044" y="661"/>
                  <a:pt x="5067" y="1008"/>
                </a:cubicBezTo>
                <a:cubicBezTo>
                  <a:pt x="5067" y="1022"/>
                  <a:pt x="5054" y="1029"/>
                  <a:pt x="5054" y="1035"/>
                </a:cubicBezTo>
                <a:cubicBezTo>
                  <a:pt x="5040" y="1029"/>
                  <a:pt x="5033" y="1022"/>
                  <a:pt x="5033" y="1008"/>
                </a:cubicBezTo>
                <a:cubicBezTo>
                  <a:pt x="4993" y="886"/>
                  <a:pt x="4898" y="791"/>
                  <a:pt x="4803" y="690"/>
                </a:cubicBezTo>
                <a:cubicBezTo>
                  <a:pt x="4627" y="493"/>
                  <a:pt x="4410" y="344"/>
                  <a:pt x="4132" y="284"/>
                </a:cubicBezTo>
                <a:cubicBezTo>
                  <a:pt x="4004" y="256"/>
                  <a:pt x="3882" y="243"/>
                  <a:pt x="3746" y="223"/>
                </a:cubicBezTo>
                <a:cubicBezTo>
                  <a:pt x="3663" y="212"/>
                  <a:pt x="3579" y="207"/>
                  <a:pt x="3496" y="207"/>
                </a:cubicBezTo>
                <a:cubicBezTo>
                  <a:pt x="3245" y="207"/>
                  <a:pt x="2999" y="254"/>
                  <a:pt x="2764" y="351"/>
                </a:cubicBezTo>
                <a:cubicBezTo>
                  <a:pt x="2520" y="453"/>
                  <a:pt x="2290" y="582"/>
                  <a:pt x="2128" y="771"/>
                </a:cubicBezTo>
                <a:cubicBezTo>
                  <a:pt x="2012" y="920"/>
                  <a:pt x="1924" y="1069"/>
                  <a:pt x="1857" y="1232"/>
                </a:cubicBezTo>
                <a:cubicBezTo>
                  <a:pt x="1694" y="1611"/>
                  <a:pt x="1660" y="2004"/>
                  <a:pt x="1796" y="2397"/>
                </a:cubicBezTo>
                <a:cubicBezTo>
                  <a:pt x="1843" y="2519"/>
                  <a:pt x="1891" y="2627"/>
                  <a:pt x="1985" y="2722"/>
                </a:cubicBezTo>
                <a:cubicBezTo>
                  <a:pt x="1992" y="2729"/>
                  <a:pt x="1992" y="2749"/>
                  <a:pt x="1999" y="2756"/>
                </a:cubicBezTo>
                <a:lnTo>
                  <a:pt x="1958" y="2756"/>
                </a:lnTo>
                <a:cubicBezTo>
                  <a:pt x="1921" y="2743"/>
                  <a:pt x="1883" y="2736"/>
                  <a:pt x="1847" y="2736"/>
                </a:cubicBezTo>
                <a:cubicBezTo>
                  <a:pt x="1770" y="2736"/>
                  <a:pt x="1697" y="2766"/>
                  <a:pt x="1647" y="2830"/>
                </a:cubicBezTo>
                <a:cubicBezTo>
                  <a:pt x="1606" y="2871"/>
                  <a:pt x="1579" y="2925"/>
                  <a:pt x="1552" y="2972"/>
                </a:cubicBezTo>
                <a:cubicBezTo>
                  <a:pt x="1525" y="3033"/>
                  <a:pt x="1538" y="3094"/>
                  <a:pt x="1586" y="3155"/>
                </a:cubicBezTo>
                <a:cubicBezTo>
                  <a:pt x="1640" y="3209"/>
                  <a:pt x="1708" y="3257"/>
                  <a:pt x="1782" y="3291"/>
                </a:cubicBezTo>
                <a:cubicBezTo>
                  <a:pt x="1789" y="3291"/>
                  <a:pt x="1796" y="3298"/>
                  <a:pt x="1816" y="3311"/>
                </a:cubicBezTo>
                <a:cubicBezTo>
                  <a:pt x="1796" y="3311"/>
                  <a:pt x="1789" y="3311"/>
                  <a:pt x="1796" y="3338"/>
                </a:cubicBezTo>
                <a:cubicBezTo>
                  <a:pt x="1757" y="3329"/>
                  <a:pt x="1718" y="3325"/>
                  <a:pt x="1679" y="3325"/>
                </a:cubicBezTo>
                <a:cubicBezTo>
                  <a:pt x="1600" y="3325"/>
                  <a:pt x="1520" y="3340"/>
                  <a:pt x="1444" y="3358"/>
                </a:cubicBezTo>
                <a:cubicBezTo>
                  <a:pt x="1010" y="3467"/>
                  <a:pt x="665" y="3670"/>
                  <a:pt x="400" y="3988"/>
                </a:cubicBezTo>
                <a:cubicBezTo>
                  <a:pt x="197" y="4253"/>
                  <a:pt x="62" y="4530"/>
                  <a:pt x="28" y="4855"/>
                </a:cubicBezTo>
                <a:cubicBezTo>
                  <a:pt x="1" y="5052"/>
                  <a:pt x="21" y="5235"/>
                  <a:pt x="55" y="5431"/>
                </a:cubicBezTo>
                <a:cubicBezTo>
                  <a:pt x="89" y="5614"/>
                  <a:pt x="143" y="5797"/>
                  <a:pt x="251" y="5966"/>
                </a:cubicBezTo>
                <a:cubicBezTo>
                  <a:pt x="502" y="6372"/>
                  <a:pt x="929" y="6562"/>
                  <a:pt x="1416" y="6657"/>
                </a:cubicBezTo>
                <a:cubicBezTo>
                  <a:pt x="1457" y="6664"/>
                  <a:pt x="1511" y="6664"/>
                  <a:pt x="1552" y="6677"/>
                </a:cubicBezTo>
                <a:cubicBezTo>
                  <a:pt x="1559" y="6677"/>
                  <a:pt x="1579" y="6684"/>
                  <a:pt x="1579" y="6691"/>
                </a:cubicBezTo>
                <a:cubicBezTo>
                  <a:pt x="1579" y="6698"/>
                  <a:pt x="1565" y="6711"/>
                  <a:pt x="1559" y="6718"/>
                </a:cubicBezTo>
                <a:cubicBezTo>
                  <a:pt x="1545" y="6731"/>
                  <a:pt x="1525" y="6731"/>
                  <a:pt x="1511" y="6745"/>
                </a:cubicBezTo>
                <a:cubicBezTo>
                  <a:pt x="1444" y="6765"/>
                  <a:pt x="1383" y="6792"/>
                  <a:pt x="1315" y="6826"/>
                </a:cubicBezTo>
                <a:cubicBezTo>
                  <a:pt x="983" y="6989"/>
                  <a:pt x="773" y="7233"/>
                  <a:pt x="712" y="7571"/>
                </a:cubicBezTo>
                <a:cubicBezTo>
                  <a:pt x="698" y="7693"/>
                  <a:pt x="719" y="7802"/>
                  <a:pt x="820" y="7876"/>
                </a:cubicBezTo>
                <a:cubicBezTo>
                  <a:pt x="964" y="7988"/>
                  <a:pt x="1120" y="8054"/>
                  <a:pt x="1299" y="8054"/>
                </a:cubicBezTo>
                <a:cubicBezTo>
                  <a:pt x="1348" y="8054"/>
                  <a:pt x="1398" y="8049"/>
                  <a:pt x="1450" y="8039"/>
                </a:cubicBezTo>
                <a:lnTo>
                  <a:pt x="1477" y="8039"/>
                </a:lnTo>
                <a:cubicBezTo>
                  <a:pt x="1383" y="8100"/>
                  <a:pt x="1322" y="8181"/>
                  <a:pt x="1281" y="8276"/>
                </a:cubicBezTo>
                <a:cubicBezTo>
                  <a:pt x="1125" y="8608"/>
                  <a:pt x="1085" y="8946"/>
                  <a:pt x="1186" y="9292"/>
                </a:cubicBezTo>
                <a:cubicBezTo>
                  <a:pt x="1295" y="9657"/>
                  <a:pt x="1755" y="10165"/>
                  <a:pt x="2344" y="10240"/>
                </a:cubicBezTo>
                <a:cubicBezTo>
                  <a:pt x="2477" y="10261"/>
                  <a:pt x="2605" y="10278"/>
                  <a:pt x="2735" y="10278"/>
                </a:cubicBezTo>
                <a:cubicBezTo>
                  <a:pt x="2772" y="10278"/>
                  <a:pt x="2808" y="10277"/>
                  <a:pt x="2846" y="10274"/>
                </a:cubicBezTo>
                <a:cubicBezTo>
                  <a:pt x="3103" y="10240"/>
                  <a:pt x="3326" y="10152"/>
                  <a:pt x="3523" y="10010"/>
                </a:cubicBezTo>
                <a:lnTo>
                  <a:pt x="3550" y="10010"/>
                </a:lnTo>
                <a:cubicBezTo>
                  <a:pt x="3550" y="10043"/>
                  <a:pt x="3543" y="10071"/>
                  <a:pt x="3543" y="10098"/>
                </a:cubicBezTo>
                <a:cubicBezTo>
                  <a:pt x="3523" y="10308"/>
                  <a:pt x="3570" y="10504"/>
                  <a:pt x="3699" y="10680"/>
                </a:cubicBezTo>
                <a:cubicBezTo>
                  <a:pt x="3868" y="10890"/>
                  <a:pt x="4099" y="11046"/>
                  <a:pt x="4390" y="11120"/>
                </a:cubicBezTo>
                <a:cubicBezTo>
                  <a:pt x="4546" y="11168"/>
                  <a:pt x="4715" y="11195"/>
                  <a:pt x="4884" y="11215"/>
                </a:cubicBezTo>
                <a:cubicBezTo>
                  <a:pt x="5017" y="11227"/>
                  <a:pt x="5154" y="11236"/>
                  <a:pt x="5290" y="11236"/>
                </a:cubicBezTo>
                <a:cubicBezTo>
                  <a:pt x="5398" y="11236"/>
                  <a:pt x="5505" y="11230"/>
                  <a:pt x="5609" y="11215"/>
                </a:cubicBezTo>
                <a:cubicBezTo>
                  <a:pt x="5785" y="11188"/>
                  <a:pt x="5961" y="11148"/>
                  <a:pt x="6110" y="11032"/>
                </a:cubicBezTo>
                <a:cubicBezTo>
                  <a:pt x="6246" y="10944"/>
                  <a:pt x="6354" y="10829"/>
                  <a:pt x="6435" y="10694"/>
                </a:cubicBezTo>
                <a:cubicBezTo>
                  <a:pt x="6449" y="10673"/>
                  <a:pt x="6469" y="10660"/>
                  <a:pt x="6489" y="10646"/>
                </a:cubicBezTo>
                <a:cubicBezTo>
                  <a:pt x="6496" y="10660"/>
                  <a:pt x="6503" y="10687"/>
                  <a:pt x="6503" y="10707"/>
                </a:cubicBezTo>
                <a:cubicBezTo>
                  <a:pt x="6517" y="10822"/>
                  <a:pt x="6598" y="10917"/>
                  <a:pt x="6727" y="10951"/>
                </a:cubicBezTo>
                <a:cubicBezTo>
                  <a:pt x="6774" y="10966"/>
                  <a:pt x="6823" y="10972"/>
                  <a:pt x="6873" y="10972"/>
                </a:cubicBezTo>
                <a:cubicBezTo>
                  <a:pt x="6916" y="10972"/>
                  <a:pt x="6960" y="10967"/>
                  <a:pt x="7004" y="10958"/>
                </a:cubicBezTo>
                <a:cubicBezTo>
                  <a:pt x="7140" y="10931"/>
                  <a:pt x="7207" y="10863"/>
                  <a:pt x="7235" y="10748"/>
                </a:cubicBezTo>
                <a:cubicBezTo>
                  <a:pt x="7241" y="10721"/>
                  <a:pt x="7241" y="10687"/>
                  <a:pt x="7241" y="10660"/>
                </a:cubicBezTo>
                <a:lnTo>
                  <a:pt x="7241" y="10612"/>
                </a:lnTo>
                <a:cubicBezTo>
                  <a:pt x="7268" y="10640"/>
                  <a:pt x="7275" y="10646"/>
                  <a:pt x="7289" y="10653"/>
                </a:cubicBezTo>
                <a:cubicBezTo>
                  <a:pt x="7505" y="10829"/>
                  <a:pt x="7749" y="10944"/>
                  <a:pt x="8027" y="10992"/>
                </a:cubicBezTo>
                <a:cubicBezTo>
                  <a:pt x="8233" y="11029"/>
                  <a:pt x="8439" y="11046"/>
                  <a:pt x="8646" y="11046"/>
                </a:cubicBezTo>
                <a:cubicBezTo>
                  <a:pt x="8778" y="11046"/>
                  <a:pt x="8910" y="11039"/>
                  <a:pt x="9043" y="11026"/>
                </a:cubicBezTo>
                <a:cubicBezTo>
                  <a:pt x="9327" y="10998"/>
                  <a:pt x="9592" y="10931"/>
                  <a:pt x="9842" y="10816"/>
                </a:cubicBezTo>
                <a:cubicBezTo>
                  <a:pt x="10201" y="10646"/>
                  <a:pt x="10418" y="10389"/>
                  <a:pt x="10418" y="10010"/>
                </a:cubicBezTo>
                <a:cubicBezTo>
                  <a:pt x="10418" y="9996"/>
                  <a:pt x="10425" y="9983"/>
                  <a:pt x="10425" y="9976"/>
                </a:cubicBezTo>
                <a:lnTo>
                  <a:pt x="10438" y="9976"/>
                </a:lnTo>
                <a:cubicBezTo>
                  <a:pt x="10452" y="9976"/>
                  <a:pt x="10452" y="9983"/>
                  <a:pt x="10459" y="9983"/>
                </a:cubicBezTo>
                <a:cubicBezTo>
                  <a:pt x="10553" y="10071"/>
                  <a:pt x="10675" y="10104"/>
                  <a:pt x="10804" y="10132"/>
                </a:cubicBezTo>
                <a:cubicBezTo>
                  <a:pt x="10919" y="10152"/>
                  <a:pt x="11035" y="10162"/>
                  <a:pt x="11150" y="10162"/>
                </a:cubicBezTo>
                <a:cubicBezTo>
                  <a:pt x="11305" y="10162"/>
                  <a:pt x="11458" y="10143"/>
                  <a:pt x="11610" y="10104"/>
                </a:cubicBezTo>
                <a:cubicBezTo>
                  <a:pt x="11854" y="10043"/>
                  <a:pt x="12064" y="9935"/>
                  <a:pt x="12226" y="9759"/>
                </a:cubicBezTo>
                <a:cubicBezTo>
                  <a:pt x="12328" y="9637"/>
                  <a:pt x="12382" y="9502"/>
                  <a:pt x="12348" y="9359"/>
                </a:cubicBezTo>
                <a:cubicBezTo>
                  <a:pt x="12328" y="9292"/>
                  <a:pt x="12294" y="9231"/>
                  <a:pt x="12267" y="9170"/>
                </a:cubicBezTo>
                <a:cubicBezTo>
                  <a:pt x="12253" y="9122"/>
                  <a:pt x="12253" y="9116"/>
                  <a:pt x="12314" y="9102"/>
                </a:cubicBezTo>
                <a:cubicBezTo>
                  <a:pt x="12324" y="9099"/>
                  <a:pt x="12338" y="9099"/>
                  <a:pt x="12352" y="9099"/>
                </a:cubicBezTo>
                <a:cubicBezTo>
                  <a:pt x="12367" y="9099"/>
                  <a:pt x="12382" y="9099"/>
                  <a:pt x="12396" y="9095"/>
                </a:cubicBezTo>
                <a:cubicBezTo>
                  <a:pt x="12450" y="9088"/>
                  <a:pt x="12504" y="9068"/>
                  <a:pt x="12538" y="9028"/>
                </a:cubicBezTo>
                <a:cubicBezTo>
                  <a:pt x="12619" y="8933"/>
                  <a:pt x="12599" y="8858"/>
                  <a:pt x="12484" y="8811"/>
                </a:cubicBezTo>
                <a:cubicBezTo>
                  <a:pt x="12470" y="8811"/>
                  <a:pt x="12457" y="8784"/>
                  <a:pt x="12457" y="8777"/>
                </a:cubicBezTo>
                <a:cubicBezTo>
                  <a:pt x="12457" y="8763"/>
                  <a:pt x="12463" y="8750"/>
                  <a:pt x="12484" y="8743"/>
                </a:cubicBezTo>
                <a:cubicBezTo>
                  <a:pt x="12518" y="8723"/>
                  <a:pt x="12551" y="8716"/>
                  <a:pt x="12585" y="8709"/>
                </a:cubicBezTo>
                <a:cubicBezTo>
                  <a:pt x="12660" y="8682"/>
                  <a:pt x="12741" y="8655"/>
                  <a:pt x="12809" y="8608"/>
                </a:cubicBezTo>
                <a:cubicBezTo>
                  <a:pt x="12944" y="8506"/>
                  <a:pt x="12971" y="8343"/>
                  <a:pt x="12877" y="8208"/>
                </a:cubicBezTo>
                <a:cubicBezTo>
                  <a:pt x="12829" y="8140"/>
                  <a:pt x="12761" y="8100"/>
                  <a:pt x="12673" y="8052"/>
                </a:cubicBezTo>
                <a:cubicBezTo>
                  <a:pt x="12667" y="8045"/>
                  <a:pt x="12660" y="8039"/>
                  <a:pt x="12639" y="8032"/>
                </a:cubicBezTo>
                <a:lnTo>
                  <a:pt x="12653" y="8018"/>
                </a:lnTo>
                <a:cubicBezTo>
                  <a:pt x="12673" y="8018"/>
                  <a:pt x="12707" y="8012"/>
                  <a:pt x="12741" y="8005"/>
                </a:cubicBezTo>
                <a:cubicBezTo>
                  <a:pt x="12965" y="7971"/>
                  <a:pt x="13127" y="7863"/>
                  <a:pt x="13249" y="7700"/>
                </a:cubicBezTo>
                <a:cubicBezTo>
                  <a:pt x="13432" y="7463"/>
                  <a:pt x="13513" y="7206"/>
                  <a:pt x="13500" y="6928"/>
                </a:cubicBezTo>
                <a:cubicBezTo>
                  <a:pt x="13486" y="6718"/>
                  <a:pt x="13405" y="6528"/>
                  <a:pt x="13296" y="6352"/>
                </a:cubicBezTo>
                <a:cubicBezTo>
                  <a:pt x="13073" y="6007"/>
                  <a:pt x="12727" y="5817"/>
                  <a:pt x="12280" y="5783"/>
                </a:cubicBezTo>
                <a:cubicBezTo>
                  <a:pt x="12260" y="5783"/>
                  <a:pt x="12247" y="5776"/>
                  <a:pt x="12220" y="5770"/>
                </a:cubicBezTo>
                <a:cubicBezTo>
                  <a:pt x="12247" y="5749"/>
                  <a:pt x="12267" y="5736"/>
                  <a:pt x="12287" y="5729"/>
                </a:cubicBezTo>
                <a:cubicBezTo>
                  <a:pt x="12321" y="5702"/>
                  <a:pt x="12348" y="5675"/>
                  <a:pt x="12335" y="5634"/>
                </a:cubicBezTo>
                <a:cubicBezTo>
                  <a:pt x="12328" y="5594"/>
                  <a:pt x="12294" y="5573"/>
                  <a:pt x="12253" y="5566"/>
                </a:cubicBezTo>
                <a:cubicBezTo>
                  <a:pt x="12233" y="5560"/>
                  <a:pt x="12213" y="5560"/>
                  <a:pt x="12186" y="5560"/>
                </a:cubicBezTo>
                <a:lnTo>
                  <a:pt x="12084" y="5560"/>
                </a:lnTo>
                <a:cubicBezTo>
                  <a:pt x="12064" y="5560"/>
                  <a:pt x="12050" y="5546"/>
                  <a:pt x="12030" y="5539"/>
                </a:cubicBezTo>
                <a:cubicBezTo>
                  <a:pt x="12043" y="5526"/>
                  <a:pt x="12050" y="5506"/>
                  <a:pt x="12064" y="5499"/>
                </a:cubicBezTo>
                <a:lnTo>
                  <a:pt x="12165" y="5424"/>
                </a:lnTo>
                <a:cubicBezTo>
                  <a:pt x="12247" y="5363"/>
                  <a:pt x="12287" y="5296"/>
                  <a:pt x="12314" y="5208"/>
                </a:cubicBezTo>
                <a:cubicBezTo>
                  <a:pt x="12355" y="5059"/>
                  <a:pt x="12280" y="4930"/>
                  <a:pt x="12098" y="4889"/>
                </a:cubicBezTo>
                <a:cubicBezTo>
                  <a:pt x="12029" y="4871"/>
                  <a:pt x="11960" y="4863"/>
                  <a:pt x="11890" y="4863"/>
                </a:cubicBezTo>
                <a:cubicBezTo>
                  <a:pt x="11803" y="4863"/>
                  <a:pt x="11714" y="4876"/>
                  <a:pt x="11623" y="4903"/>
                </a:cubicBezTo>
                <a:cubicBezTo>
                  <a:pt x="11617" y="4909"/>
                  <a:pt x="11608" y="4914"/>
                  <a:pt x="11600" y="4914"/>
                </a:cubicBezTo>
                <a:cubicBezTo>
                  <a:pt x="11591" y="4914"/>
                  <a:pt x="11583" y="4907"/>
                  <a:pt x="11583" y="4889"/>
                </a:cubicBezTo>
                <a:cubicBezTo>
                  <a:pt x="11617" y="4869"/>
                  <a:pt x="11651" y="4862"/>
                  <a:pt x="11684" y="4849"/>
                </a:cubicBezTo>
                <a:cubicBezTo>
                  <a:pt x="11854" y="4761"/>
                  <a:pt x="11996" y="4632"/>
                  <a:pt x="12098" y="4490"/>
                </a:cubicBezTo>
                <a:cubicBezTo>
                  <a:pt x="12369" y="4117"/>
                  <a:pt x="12538" y="3711"/>
                  <a:pt x="12592" y="3270"/>
                </a:cubicBezTo>
                <a:cubicBezTo>
                  <a:pt x="12633" y="2871"/>
                  <a:pt x="12592" y="2492"/>
                  <a:pt x="12457" y="2112"/>
                </a:cubicBezTo>
                <a:cubicBezTo>
                  <a:pt x="12163" y="1295"/>
                  <a:pt x="11415" y="907"/>
                  <a:pt x="10625" y="907"/>
                </a:cubicBezTo>
                <a:cubicBezTo>
                  <a:pt x="10504" y="907"/>
                  <a:pt x="10383" y="916"/>
                  <a:pt x="10262" y="934"/>
                </a:cubicBezTo>
                <a:cubicBezTo>
                  <a:pt x="10079" y="961"/>
                  <a:pt x="9910" y="1008"/>
                  <a:pt x="9754" y="1096"/>
                </a:cubicBezTo>
                <a:cubicBezTo>
                  <a:pt x="9720" y="1110"/>
                  <a:pt x="9686" y="1137"/>
                  <a:pt x="9653" y="1164"/>
                </a:cubicBezTo>
                <a:lnTo>
                  <a:pt x="9653" y="1130"/>
                </a:lnTo>
                <a:cubicBezTo>
                  <a:pt x="9680" y="1001"/>
                  <a:pt x="9659" y="873"/>
                  <a:pt x="9612" y="758"/>
                </a:cubicBezTo>
                <a:cubicBezTo>
                  <a:pt x="9476" y="399"/>
                  <a:pt x="9185" y="189"/>
                  <a:pt x="8799" y="60"/>
                </a:cubicBezTo>
                <a:cubicBezTo>
                  <a:pt x="8672" y="16"/>
                  <a:pt x="8540" y="1"/>
                  <a:pt x="840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4"/>
          <p:cNvGrpSpPr/>
          <p:nvPr/>
        </p:nvGrpSpPr>
        <p:grpSpPr>
          <a:xfrm>
            <a:off x="146569" y="4033989"/>
            <a:ext cx="396488" cy="475818"/>
            <a:chOff x="749975" y="1828225"/>
            <a:chExt cx="527175" cy="632652"/>
          </a:xfrm>
        </p:grpSpPr>
        <p:sp>
          <p:nvSpPr>
            <p:cNvPr id="40" name="Google Shape;40;p4"/>
            <p:cNvSpPr/>
            <p:nvPr/>
          </p:nvSpPr>
          <p:spPr>
            <a:xfrm>
              <a:off x="749975" y="1828225"/>
              <a:ext cx="527175" cy="632652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795975" y="1877575"/>
              <a:ext cx="437477" cy="536225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rgbClr val="F79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785402" y="1856991"/>
              <a:ext cx="456329" cy="575114"/>
            </a:xfrm>
            <a:custGeom>
              <a:avLst/>
              <a:gdLst/>
              <a:ahLst/>
              <a:cxnLst/>
              <a:rect l="l" t="t" r="r" b="b"/>
              <a:pathLst>
                <a:path w="2785" h="3510" extrusionOk="0">
                  <a:moveTo>
                    <a:pt x="1396" y="157"/>
                  </a:moveTo>
                  <a:cubicBezTo>
                    <a:pt x="1403" y="197"/>
                    <a:pt x="1423" y="245"/>
                    <a:pt x="1430" y="292"/>
                  </a:cubicBezTo>
                  <a:cubicBezTo>
                    <a:pt x="1498" y="611"/>
                    <a:pt x="1559" y="922"/>
                    <a:pt x="1626" y="1240"/>
                  </a:cubicBezTo>
                  <a:cubicBezTo>
                    <a:pt x="1640" y="1281"/>
                    <a:pt x="1687" y="1342"/>
                    <a:pt x="1728" y="1356"/>
                  </a:cubicBezTo>
                  <a:cubicBezTo>
                    <a:pt x="2012" y="1484"/>
                    <a:pt x="2310" y="1599"/>
                    <a:pt x="2602" y="1721"/>
                  </a:cubicBezTo>
                  <a:cubicBezTo>
                    <a:pt x="2622" y="1728"/>
                    <a:pt x="2649" y="1735"/>
                    <a:pt x="2690" y="1762"/>
                  </a:cubicBezTo>
                  <a:cubicBezTo>
                    <a:pt x="2480" y="1850"/>
                    <a:pt x="2297" y="1931"/>
                    <a:pt x="2107" y="2006"/>
                  </a:cubicBezTo>
                  <a:cubicBezTo>
                    <a:pt x="1979" y="2060"/>
                    <a:pt x="1863" y="2107"/>
                    <a:pt x="1735" y="2155"/>
                  </a:cubicBezTo>
                  <a:cubicBezTo>
                    <a:pt x="1660" y="2175"/>
                    <a:pt x="1633" y="2222"/>
                    <a:pt x="1620" y="2297"/>
                  </a:cubicBezTo>
                  <a:cubicBezTo>
                    <a:pt x="1552" y="2615"/>
                    <a:pt x="1491" y="2934"/>
                    <a:pt x="1423" y="3252"/>
                  </a:cubicBezTo>
                  <a:cubicBezTo>
                    <a:pt x="1423" y="3286"/>
                    <a:pt x="1403" y="3320"/>
                    <a:pt x="1396" y="3354"/>
                  </a:cubicBezTo>
                  <a:lnTo>
                    <a:pt x="1369" y="3354"/>
                  </a:lnTo>
                  <a:cubicBezTo>
                    <a:pt x="1335" y="3191"/>
                    <a:pt x="1301" y="3042"/>
                    <a:pt x="1267" y="2879"/>
                  </a:cubicBezTo>
                  <a:cubicBezTo>
                    <a:pt x="1234" y="2703"/>
                    <a:pt x="1186" y="2527"/>
                    <a:pt x="1159" y="2338"/>
                  </a:cubicBezTo>
                  <a:cubicBezTo>
                    <a:pt x="1146" y="2222"/>
                    <a:pt x="1085" y="2162"/>
                    <a:pt x="976" y="2121"/>
                  </a:cubicBezTo>
                  <a:cubicBezTo>
                    <a:pt x="712" y="2019"/>
                    <a:pt x="448" y="1904"/>
                    <a:pt x="184" y="1796"/>
                  </a:cubicBezTo>
                  <a:cubicBezTo>
                    <a:pt x="163" y="1782"/>
                    <a:pt x="136" y="1769"/>
                    <a:pt x="82" y="1748"/>
                  </a:cubicBezTo>
                  <a:cubicBezTo>
                    <a:pt x="272" y="1667"/>
                    <a:pt x="441" y="1593"/>
                    <a:pt x="610" y="1525"/>
                  </a:cubicBezTo>
                  <a:cubicBezTo>
                    <a:pt x="746" y="1464"/>
                    <a:pt x="888" y="1417"/>
                    <a:pt x="1024" y="1362"/>
                  </a:cubicBezTo>
                  <a:cubicBezTo>
                    <a:pt x="1112" y="1342"/>
                    <a:pt x="1146" y="1288"/>
                    <a:pt x="1159" y="1207"/>
                  </a:cubicBezTo>
                  <a:cubicBezTo>
                    <a:pt x="1213" y="881"/>
                    <a:pt x="1281" y="570"/>
                    <a:pt x="1349" y="258"/>
                  </a:cubicBezTo>
                  <a:cubicBezTo>
                    <a:pt x="1355" y="218"/>
                    <a:pt x="1362" y="184"/>
                    <a:pt x="1396" y="157"/>
                  </a:cubicBezTo>
                  <a:close/>
                  <a:moveTo>
                    <a:pt x="1383" y="1"/>
                  </a:moveTo>
                  <a:cubicBezTo>
                    <a:pt x="1355" y="69"/>
                    <a:pt x="1328" y="136"/>
                    <a:pt x="1315" y="204"/>
                  </a:cubicBezTo>
                  <a:cubicBezTo>
                    <a:pt x="1234" y="516"/>
                    <a:pt x="1166" y="827"/>
                    <a:pt x="1098" y="1146"/>
                  </a:cubicBezTo>
                  <a:cubicBezTo>
                    <a:pt x="1085" y="1227"/>
                    <a:pt x="1051" y="1281"/>
                    <a:pt x="963" y="1315"/>
                  </a:cubicBezTo>
                  <a:cubicBezTo>
                    <a:pt x="671" y="1423"/>
                    <a:pt x="380" y="1538"/>
                    <a:pt x="96" y="1667"/>
                  </a:cubicBezTo>
                  <a:cubicBezTo>
                    <a:pt x="62" y="1687"/>
                    <a:pt x="35" y="1728"/>
                    <a:pt x="1" y="1755"/>
                  </a:cubicBezTo>
                  <a:cubicBezTo>
                    <a:pt x="28" y="1789"/>
                    <a:pt x="62" y="1823"/>
                    <a:pt x="96" y="1836"/>
                  </a:cubicBezTo>
                  <a:cubicBezTo>
                    <a:pt x="387" y="1965"/>
                    <a:pt x="685" y="2080"/>
                    <a:pt x="983" y="2209"/>
                  </a:cubicBezTo>
                  <a:cubicBezTo>
                    <a:pt x="1024" y="2236"/>
                    <a:pt x="1078" y="2283"/>
                    <a:pt x="1085" y="2331"/>
                  </a:cubicBezTo>
                  <a:cubicBezTo>
                    <a:pt x="1159" y="2642"/>
                    <a:pt x="1227" y="2961"/>
                    <a:pt x="1301" y="3279"/>
                  </a:cubicBezTo>
                  <a:cubicBezTo>
                    <a:pt x="1322" y="3354"/>
                    <a:pt x="1349" y="3428"/>
                    <a:pt x="1369" y="3509"/>
                  </a:cubicBezTo>
                  <a:lnTo>
                    <a:pt x="1410" y="3509"/>
                  </a:lnTo>
                  <a:cubicBezTo>
                    <a:pt x="1430" y="3448"/>
                    <a:pt x="1457" y="3387"/>
                    <a:pt x="1471" y="3320"/>
                  </a:cubicBezTo>
                  <a:cubicBezTo>
                    <a:pt x="1545" y="3001"/>
                    <a:pt x="1626" y="2670"/>
                    <a:pt x="1694" y="2344"/>
                  </a:cubicBezTo>
                  <a:cubicBezTo>
                    <a:pt x="1708" y="2270"/>
                    <a:pt x="1742" y="2229"/>
                    <a:pt x="1809" y="2202"/>
                  </a:cubicBezTo>
                  <a:cubicBezTo>
                    <a:pt x="2107" y="2080"/>
                    <a:pt x="2399" y="1965"/>
                    <a:pt x="2690" y="1836"/>
                  </a:cubicBezTo>
                  <a:cubicBezTo>
                    <a:pt x="2724" y="1823"/>
                    <a:pt x="2751" y="1775"/>
                    <a:pt x="2785" y="1755"/>
                  </a:cubicBezTo>
                  <a:cubicBezTo>
                    <a:pt x="2758" y="1721"/>
                    <a:pt x="2724" y="1687"/>
                    <a:pt x="2690" y="1667"/>
                  </a:cubicBezTo>
                  <a:cubicBezTo>
                    <a:pt x="2399" y="1538"/>
                    <a:pt x="2101" y="1423"/>
                    <a:pt x="1803" y="1295"/>
                  </a:cubicBezTo>
                  <a:cubicBezTo>
                    <a:pt x="1762" y="1274"/>
                    <a:pt x="1708" y="1220"/>
                    <a:pt x="1701" y="1179"/>
                  </a:cubicBezTo>
                  <a:cubicBezTo>
                    <a:pt x="1626" y="861"/>
                    <a:pt x="1559" y="543"/>
                    <a:pt x="1484" y="231"/>
                  </a:cubicBezTo>
                  <a:cubicBezTo>
                    <a:pt x="1464" y="150"/>
                    <a:pt x="1437" y="75"/>
                    <a:pt x="1416" y="1"/>
                  </a:cubicBezTo>
                  <a:close/>
                </a:path>
              </a:pathLst>
            </a:custGeom>
            <a:solidFill>
              <a:srgbClr val="8227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4"/>
          <p:cNvGrpSpPr/>
          <p:nvPr/>
        </p:nvGrpSpPr>
        <p:grpSpPr>
          <a:xfrm>
            <a:off x="8603894" y="1017714"/>
            <a:ext cx="396488" cy="475818"/>
            <a:chOff x="749975" y="1828225"/>
            <a:chExt cx="527175" cy="632652"/>
          </a:xfrm>
        </p:grpSpPr>
        <p:sp>
          <p:nvSpPr>
            <p:cNvPr id="44" name="Google Shape;44;p4"/>
            <p:cNvSpPr/>
            <p:nvPr/>
          </p:nvSpPr>
          <p:spPr>
            <a:xfrm>
              <a:off x="749975" y="1828225"/>
              <a:ext cx="527175" cy="632652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795975" y="1877575"/>
              <a:ext cx="437477" cy="536225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rgbClr val="F79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785402" y="1856991"/>
              <a:ext cx="456329" cy="575114"/>
            </a:xfrm>
            <a:custGeom>
              <a:avLst/>
              <a:gdLst/>
              <a:ahLst/>
              <a:cxnLst/>
              <a:rect l="l" t="t" r="r" b="b"/>
              <a:pathLst>
                <a:path w="2785" h="3510" extrusionOk="0">
                  <a:moveTo>
                    <a:pt x="1396" y="157"/>
                  </a:moveTo>
                  <a:cubicBezTo>
                    <a:pt x="1403" y="197"/>
                    <a:pt x="1423" y="245"/>
                    <a:pt x="1430" y="292"/>
                  </a:cubicBezTo>
                  <a:cubicBezTo>
                    <a:pt x="1498" y="611"/>
                    <a:pt x="1559" y="922"/>
                    <a:pt x="1626" y="1240"/>
                  </a:cubicBezTo>
                  <a:cubicBezTo>
                    <a:pt x="1640" y="1281"/>
                    <a:pt x="1687" y="1342"/>
                    <a:pt x="1728" y="1356"/>
                  </a:cubicBezTo>
                  <a:cubicBezTo>
                    <a:pt x="2012" y="1484"/>
                    <a:pt x="2310" y="1599"/>
                    <a:pt x="2602" y="1721"/>
                  </a:cubicBezTo>
                  <a:cubicBezTo>
                    <a:pt x="2622" y="1728"/>
                    <a:pt x="2649" y="1735"/>
                    <a:pt x="2690" y="1762"/>
                  </a:cubicBezTo>
                  <a:cubicBezTo>
                    <a:pt x="2480" y="1850"/>
                    <a:pt x="2297" y="1931"/>
                    <a:pt x="2107" y="2006"/>
                  </a:cubicBezTo>
                  <a:cubicBezTo>
                    <a:pt x="1979" y="2060"/>
                    <a:pt x="1863" y="2107"/>
                    <a:pt x="1735" y="2155"/>
                  </a:cubicBezTo>
                  <a:cubicBezTo>
                    <a:pt x="1660" y="2175"/>
                    <a:pt x="1633" y="2222"/>
                    <a:pt x="1620" y="2297"/>
                  </a:cubicBezTo>
                  <a:cubicBezTo>
                    <a:pt x="1552" y="2615"/>
                    <a:pt x="1491" y="2934"/>
                    <a:pt x="1423" y="3252"/>
                  </a:cubicBezTo>
                  <a:cubicBezTo>
                    <a:pt x="1423" y="3286"/>
                    <a:pt x="1403" y="3320"/>
                    <a:pt x="1396" y="3354"/>
                  </a:cubicBezTo>
                  <a:lnTo>
                    <a:pt x="1369" y="3354"/>
                  </a:lnTo>
                  <a:cubicBezTo>
                    <a:pt x="1335" y="3191"/>
                    <a:pt x="1301" y="3042"/>
                    <a:pt x="1267" y="2879"/>
                  </a:cubicBezTo>
                  <a:cubicBezTo>
                    <a:pt x="1234" y="2703"/>
                    <a:pt x="1186" y="2527"/>
                    <a:pt x="1159" y="2338"/>
                  </a:cubicBezTo>
                  <a:cubicBezTo>
                    <a:pt x="1146" y="2222"/>
                    <a:pt x="1085" y="2162"/>
                    <a:pt x="976" y="2121"/>
                  </a:cubicBezTo>
                  <a:cubicBezTo>
                    <a:pt x="712" y="2019"/>
                    <a:pt x="448" y="1904"/>
                    <a:pt x="184" y="1796"/>
                  </a:cubicBezTo>
                  <a:cubicBezTo>
                    <a:pt x="163" y="1782"/>
                    <a:pt x="136" y="1769"/>
                    <a:pt x="82" y="1748"/>
                  </a:cubicBezTo>
                  <a:cubicBezTo>
                    <a:pt x="272" y="1667"/>
                    <a:pt x="441" y="1593"/>
                    <a:pt x="610" y="1525"/>
                  </a:cubicBezTo>
                  <a:cubicBezTo>
                    <a:pt x="746" y="1464"/>
                    <a:pt x="888" y="1417"/>
                    <a:pt x="1024" y="1362"/>
                  </a:cubicBezTo>
                  <a:cubicBezTo>
                    <a:pt x="1112" y="1342"/>
                    <a:pt x="1146" y="1288"/>
                    <a:pt x="1159" y="1207"/>
                  </a:cubicBezTo>
                  <a:cubicBezTo>
                    <a:pt x="1213" y="881"/>
                    <a:pt x="1281" y="570"/>
                    <a:pt x="1349" y="258"/>
                  </a:cubicBezTo>
                  <a:cubicBezTo>
                    <a:pt x="1355" y="218"/>
                    <a:pt x="1362" y="184"/>
                    <a:pt x="1396" y="157"/>
                  </a:cubicBezTo>
                  <a:close/>
                  <a:moveTo>
                    <a:pt x="1383" y="1"/>
                  </a:moveTo>
                  <a:cubicBezTo>
                    <a:pt x="1355" y="69"/>
                    <a:pt x="1328" y="136"/>
                    <a:pt x="1315" y="204"/>
                  </a:cubicBezTo>
                  <a:cubicBezTo>
                    <a:pt x="1234" y="516"/>
                    <a:pt x="1166" y="827"/>
                    <a:pt x="1098" y="1146"/>
                  </a:cubicBezTo>
                  <a:cubicBezTo>
                    <a:pt x="1085" y="1227"/>
                    <a:pt x="1051" y="1281"/>
                    <a:pt x="963" y="1315"/>
                  </a:cubicBezTo>
                  <a:cubicBezTo>
                    <a:pt x="671" y="1423"/>
                    <a:pt x="380" y="1538"/>
                    <a:pt x="96" y="1667"/>
                  </a:cubicBezTo>
                  <a:cubicBezTo>
                    <a:pt x="62" y="1687"/>
                    <a:pt x="35" y="1728"/>
                    <a:pt x="1" y="1755"/>
                  </a:cubicBezTo>
                  <a:cubicBezTo>
                    <a:pt x="28" y="1789"/>
                    <a:pt x="62" y="1823"/>
                    <a:pt x="96" y="1836"/>
                  </a:cubicBezTo>
                  <a:cubicBezTo>
                    <a:pt x="387" y="1965"/>
                    <a:pt x="685" y="2080"/>
                    <a:pt x="983" y="2209"/>
                  </a:cubicBezTo>
                  <a:cubicBezTo>
                    <a:pt x="1024" y="2236"/>
                    <a:pt x="1078" y="2283"/>
                    <a:pt x="1085" y="2331"/>
                  </a:cubicBezTo>
                  <a:cubicBezTo>
                    <a:pt x="1159" y="2642"/>
                    <a:pt x="1227" y="2961"/>
                    <a:pt x="1301" y="3279"/>
                  </a:cubicBezTo>
                  <a:cubicBezTo>
                    <a:pt x="1322" y="3354"/>
                    <a:pt x="1349" y="3428"/>
                    <a:pt x="1369" y="3509"/>
                  </a:cubicBezTo>
                  <a:lnTo>
                    <a:pt x="1410" y="3509"/>
                  </a:lnTo>
                  <a:cubicBezTo>
                    <a:pt x="1430" y="3448"/>
                    <a:pt x="1457" y="3387"/>
                    <a:pt x="1471" y="3320"/>
                  </a:cubicBezTo>
                  <a:cubicBezTo>
                    <a:pt x="1545" y="3001"/>
                    <a:pt x="1626" y="2670"/>
                    <a:pt x="1694" y="2344"/>
                  </a:cubicBezTo>
                  <a:cubicBezTo>
                    <a:pt x="1708" y="2270"/>
                    <a:pt x="1742" y="2229"/>
                    <a:pt x="1809" y="2202"/>
                  </a:cubicBezTo>
                  <a:cubicBezTo>
                    <a:pt x="2107" y="2080"/>
                    <a:pt x="2399" y="1965"/>
                    <a:pt x="2690" y="1836"/>
                  </a:cubicBezTo>
                  <a:cubicBezTo>
                    <a:pt x="2724" y="1823"/>
                    <a:pt x="2751" y="1775"/>
                    <a:pt x="2785" y="1755"/>
                  </a:cubicBezTo>
                  <a:cubicBezTo>
                    <a:pt x="2758" y="1721"/>
                    <a:pt x="2724" y="1687"/>
                    <a:pt x="2690" y="1667"/>
                  </a:cubicBezTo>
                  <a:cubicBezTo>
                    <a:pt x="2399" y="1538"/>
                    <a:pt x="2101" y="1423"/>
                    <a:pt x="1803" y="1295"/>
                  </a:cubicBezTo>
                  <a:cubicBezTo>
                    <a:pt x="1762" y="1274"/>
                    <a:pt x="1708" y="1220"/>
                    <a:pt x="1701" y="1179"/>
                  </a:cubicBezTo>
                  <a:cubicBezTo>
                    <a:pt x="1626" y="861"/>
                    <a:pt x="1559" y="543"/>
                    <a:pt x="1484" y="231"/>
                  </a:cubicBezTo>
                  <a:cubicBezTo>
                    <a:pt x="1464" y="150"/>
                    <a:pt x="1437" y="75"/>
                    <a:pt x="1416" y="1"/>
                  </a:cubicBezTo>
                  <a:close/>
                </a:path>
              </a:pathLst>
            </a:custGeom>
            <a:solidFill>
              <a:srgbClr val="8227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9"/>
          <p:cNvSpPr txBox="1">
            <a:spLocks noGrp="1"/>
          </p:cNvSpPr>
          <p:nvPr>
            <p:ph type="title"/>
          </p:nvPr>
        </p:nvSpPr>
        <p:spPr>
          <a:xfrm>
            <a:off x="3925900" y="1189100"/>
            <a:ext cx="4371300" cy="19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9"/>
          <p:cNvSpPr txBox="1">
            <a:spLocks noGrp="1"/>
          </p:cNvSpPr>
          <p:nvPr>
            <p:ph type="subTitle" idx="1"/>
          </p:nvPr>
        </p:nvSpPr>
        <p:spPr>
          <a:xfrm>
            <a:off x="3925900" y="3153500"/>
            <a:ext cx="4371300" cy="6711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9"/>
          <p:cNvSpPr/>
          <p:nvPr/>
        </p:nvSpPr>
        <p:spPr>
          <a:xfrm>
            <a:off x="-1694601" y="-3473850"/>
            <a:ext cx="5342490" cy="4322939"/>
          </a:xfrm>
          <a:custGeom>
            <a:avLst/>
            <a:gdLst/>
            <a:ahLst/>
            <a:cxnLst/>
            <a:rect l="l" t="t" r="r" b="b"/>
            <a:pathLst>
              <a:path w="13514" h="11236" extrusionOk="0">
                <a:moveTo>
                  <a:pt x="8405" y="1"/>
                </a:moveTo>
                <a:cubicBezTo>
                  <a:pt x="8331" y="1"/>
                  <a:pt x="8257" y="5"/>
                  <a:pt x="8183" y="13"/>
                </a:cubicBezTo>
                <a:cubicBezTo>
                  <a:pt x="7858" y="40"/>
                  <a:pt x="7573" y="121"/>
                  <a:pt x="7309" y="284"/>
                </a:cubicBezTo>
                <a:cubicBezTo>
                  <a:pt x="7072" y="426"/>
                  <a:pt x="6909" y="622"/>
                  <a:pt x="6815" y="859"/>
                </a:cubicBezTo>
                <a:cubicBezTo>
                  <a:pt x="6808" y="886"/>
                  <a:pt x="6794" y="900"/>
                  <a:pt x="6781" y="927"/>
                </a:cubicBezTo>
                <a:lnTo>
                  <a:pt x="6767" y="927"/>
                </a:lnTo>
                <a:lnTo>
                  <a:pt x="6740" y="873"/>
                </a:lnTo>
                <a:cubicBezTo>
                  <a:pt x="6706" y="805"/>
                  <a:pt x="6659" y="764"/>
                  <a:pt x="6578" y="737"/>
                </a:cubicBezTo>
                <a:cubicBezTo>
                  <a:pt x="6541" y="726"/>
                  <a:pt x="6502" y="721"/>
                  <a:pt x="6465" y="721"/>
                </a:cubicBezTo>
                <a:cubicBezTo>
                  <a:pt x="6322" y="721"/>
                  <a:pt x="6185" y="797"/>
                  <a:pt x="6137" y="920"/>
                </a:cubicBezTo>
                <a:lnTo>
                  <a:pt x="6117" y="940"/>
                </a:lnTo>
                <a:cubicBezTo>
                  <a:pt x="6117" y="934"/>
                  <a:pt x="6103" y="934"/>
                  <a:pt x="6103" y="934"/>
                </a:cubicBezTo>
                <a:cubicBezTo>
                  <a:pt x="6103" y="920"/>
                  <a:pt x="6097" y="900"/>
                  <a:pt x="6097" y="886"/>
                </a:cubicBezTo>
                <a:cubicBezTo>
                  <a:pt x="6070" y="670"/>
                  <a:pt x="5988" y="588"/>
                  <a:pt x="5758" y="527"/>
                </a:cubicBezTo>
                <a:cubicBezTo>
                  <a:pt x="5744" y="527"/>
                  <a:pt x="5731" y="521"/>
                  <a:pt x="5717" y="521"/>
                </a:cubicBezTo>
                <a:cubicBezTo>
                  <a:pt x="5675" y="512"/>
                  <a:pt x="5630" y="507"/>
                  <a:pt x="5585" y="507"/>
                </a:cubicBezTo>
                <a:cubicBezTo>
                  <a:pt x="5322" y="507"/>
                  <a:pt x="5044" y="661"/>
                  <a:pt x="5067" y="1008"/>
                </a:cubicBezTo>
                <a:cubicBezTo>
                  <a:pt x="5067" y="1022"/>
                  <a:pt x="5054" y="1029"/>
                  <a:pt x="5054" y="1035"/>
                </a:cubicBezTo>
                <a:cubicBezTo>
                  <a:pt x="5040" y="1029"/>
                  <a:pt x="5033" y="1022"/>
                  <a:pt x="5033" y="1008"/>
                </a:cubicBezTo>
                <a:cubicBezTo>
                  <a:pt x="4993" y="886"/>
                  <a:pt x="4898" y="791"/>
                  <a:pt x="4803" y="690"/>
                </a:cubicBezTo>
                <a:cubicBezTo>
                  <a:pt x="4627" y="493"/>
                  <a:pt x="4410" y="344"/>
                  <a:pt x="4132" y="284"/>
                </a:cubicBezTo>
                <a:cubicBezTo>
                  <a:pt x="4004" y="256"/>
                  <a:pt x="3882" y="243"/>
                  <a:pt x="3746" y="223"/>
                </a:cubicBezTo>
                <a:cubicBezTo>
                  <a:pt x="3663" y="212"/>
                  <a:pt x="3579" y="207"/>
                  <a:pt x="3496" y="207"/>
                </a:cubicBezTo>
                <a:cubicBezTo>
                  <a:pt x="3245" y="207"/>
                  <a:pt x="2999" y="254"/>
                  <a:pt x="2764" y="351"/>
                </a:cubicBezTo>
                <a:cubicBezTo>
                  <a:pt x="2520" y="453"/>
                  <a:pt x="2290" y="582"/>
                  <a:pt x="2128" y="771"/>
                </a:cubicBezTo>
                <a:cubicBezTo>
                  <a:pt x="2012" y="920"/>
                  <a:pt x="1924" y="1069"/>
                  <a:pt x="1857" y="1232"/>
                </a:cubicBezTo>
                <a:cubicBezTo>
                  <a:pt x="1694" y="1611"/>
                  <a:pt x="1660" y="2004"/>
                  <a:pt x="1796" y="2397"/>
                </a:cubicBezTo>
                <a:cubicBezTo>
                  <a:pt x="1843" y="2519"/>
                  <a:pt x="1891" y="2627"/>
                  <a:pt x="1985" y="2722"/>
                </a:cubicBezTo>
                <a:cubicBezTo>
                  <a:pt x="1992" y="2729"/>
                  <a:pt x="1992" y="2749"/>
                  <a:pt x="1999" y="2756"/>
                </a:cubicBezTo>
                <a:lnTo>
                  <a:pt x="1958" y="2756"/>
                </a:lnTo>
                <a:cubicBezTo>
                  <a:pt x="1921" y="2743"/>
                  <a:pt x="1883" y="2736"/>
                  <a:pt x="1847" y="2736"/>
                </a:cubicBezTo>
                <a:cubicBezTo>
                  <a:pt x="1770" y="2736"/>
                  <a:pt x="1697" y="2766"/>
                  <a:pt x="1647" y="2830"/>
                </a:cubicBezTo>
                <a:cubicBezTo>
                  <a:pt x="1606" y="2871"/>
                  <a:pt x="1579" y="2925"/>
                  <a:pt x="1552" y="2972"/>
                </a:cubicBezTo>
                <a:cubicBezTo>
                  <a:pt x="1525" y="3033"/>
                  <a:pt x="1538" y="3094"/>
                  <a:pt x="1586" y="3155"/>
                </a:cubicBezTo>
                <a:cubicBezTo>
                  <a:pt x="1640" y="3209"/>
                  <a:pt x="1708" y="3257"/>
                  <a:pt x="1782" y="3291"/>
                </a:cubicBezTo>
                <a:cubicBezTo>
                  <a:pt x="1789" y="3291"/>
                  <a:pt x="1796" y="3298"/>
                  <a:pt x="1816" y="3311"/>
                </a:cubicBezTo>
                <a:cubicBezTo>
                  <a:pt x="1796" y="3311"/>
                  <a:pt x="1789" y="3311"/>
                  <a:pt x="1796" y="3338"/>
                </a:cubicBezTo>
                <a:cubicBezTo>
                  <a:pt x="1757" y="3329"/>
                  <a:pt x="1718" y="3325"/>
                  <a:pt x="1679" y="3325"/>
                </a:cubicBezTo>
                <a:cubicBezTo>
                  <a:pt x="1600" y="3325"/>
                  <a:pt x="1520" y="3340"/>
                  <a:pt x="1444" y="3358"/>
                </a:cubicBezTo>
                <a:cubicBezTo>
                  <a:pt x="1010" y="3467"/>
                  <a:pt x="665" y="3670"/>
                  <a:pt x="400" y="3988"/>
                </a:cubicBezTo>
                <a:cubicBezTo>
                  <a:pt x="197" y="4253"/>
                  <a:pt x="62" y="4530"/>
                  <a:pt x="28" y="4855"/>
                </a:cubicBezTo>
                <a:cubicBezTo>
                  <a:pt x="1" y="5052"/>
                  <a:pt x="21" y="5235"/>
                  <a:pt x="55" y="5431"/>
                </a:cubicBezTo>
                <a:cubicBezTo>
                  <a:pt x="89" y="5614"/>
                  <a:pt x="143" y="5797"/>
                  <a:pt x="251" y="5966"/>
                </a:cubicBezTo>
                <a:cubicBezTo>
                  <a:pt x="502" y="6372"/>
                  <a:pt x="929" y="6562"/>
                  <a:pt x="1416" y="6657"/>
                </a:cubicBezTo>
                <a:cubicBezTo>
                  <a:pt x="1457" y="6664"/>
                  <a:pt x="1511" y="6664"/>
                  <a:pt x="1552" y="6677"/>
                </a:cubicBezTo>
                <a:cubicBezTo>
                  <a:pt x="1559" y="6677"/>
                  <a:pt x="1579" y="6684"/>
                  <a:pt x="1579" y="6691"/>
                </a:cubicBezTo>
                <a:cubicBezTo>
                  <a:pt x="1579" y="6698"/>
                  <a:pt x="1565" y="6711"/>
                  <a:pt x="1559" y="6718"/>
                </a:cubicBezTo>
                <a:cubicBezTo>
                  <a:pt x="1545" y="6731"/>
                  <a:pt x="1525" y="6731"/>
                  <a:pt x="1511" y="6745"/>
                </a:cubicBezTo>
                <a:cubicBezTo>
                  <a:pt x="1444" y="6765"/>
                  <a:pt x="1383" y="6792"/>
                  <a:pt x="1315" y="6826"/>
                </a:cubicBezTo>
                <a:cubicBezTo>
                  <a:pt x="983" y="6989"/>
                  <a:pt x="773" y="7233"/>
                  <a:pt x="712" y="7571"/>
                </a:cubicBezTo>
                <a:cubicBezTo>
                  <a:pt x="698" y="7693"/>
                  <a:pt x="719" y="7802"/>
                  <a:pt x="820" y="7876"/>
                </a:cubicBezTo>
                <a:cubicBezTo>
                  <a:pt x="964" y="7988"/>
                  <a:pt x="1120" y="8054"/>
                  <a:pt x="1299" y="8054"/>
                </a:cubicBezTo>
                <a:cubicBezTo>
                  <a:pt x="1348" y="8054"/>
                  <a:pt x="1398" y="8049"/>
                  <a:pt x="1450" y="8039"/>
                </a:cubicBezTo>
                <a:lnTo>
                  <a:pt x="1477" y="8039"/>
                </a:lnTo>
                <a:cubicBezTo>
                  <a:pt x="1383" y="8100"/>
                  <a:pt x="1322" y="8181"/>
                  <a:pt x="1281" y="8276"/>
                </a:cubicBezTo>
                <a:cubicBezTo>
                  <a:pt x="1125" y="8608"/>
                  <a:pt x="1085" y="8946"/>
                  <a:pt x="1186" y="9292"/>
                </a:cubicBezTo>
                <a:cubicBezTo>
                  <a:pt x="1295" y="9657"/>
                  <a:pt x="1755" y="10165"/>
                  <a:pt x="2344" y="10240"/>
                </a:cubicBezTo>
                <a:cubicBezTo>
                  <a:pt x="2477" y="10261"/>
                  <a:pt x="2605" y="10278"/>
                  <a:pt x="2735" y="10278"/>
                </a:cubicBezTo>
                <a:cubicBezTo>
                  <a:pt x="2772" y="10278"/>
                  <a:pt x="2808" y="10277"/>
                  <a:pt x="2846" y="10274"/>
                </a:cubicBezTo>
                <a:cubicBezTo>
                  <a:pt x="3103" y="10240"/>
                  <a:pt x="3326" y="10152"/>
                  <a:pt x="3523" y="10010"/>
                </a:cubicBezTo>
                <a:lnTo>
                  <a:pt x="3550" y="10010"/>
                </a:lnTo>
                <a:cubicBezTo>
                  <a:pt x="3550" y="10043"/>
                  <a:pt x="3543" y="10071"/>
                  <a:pt x="3543" y="10098"/>
                </a:cubicBezTo>
                <a:cubicBezTo>
                  <a:pt x="3523" y="10308"/>
                  <a:pt x="3570" y="10504"/>
                  <a:pt x="3699" y="10680"/>
                </a:cubicBezTo>
                <a:cubicBezTo>
                  <a:pt x="3868" y="10890"/>
                  <a:pt x="4099" y="11046"/>
                  <a:pt x="4390" y="11120"/>
                </a:cubicBezTo>
                <a:cubicBezTo>
                  <a:pt x="4546" y="11168"/>
                  <a:pt x="4715" y="11195"/>
                  <a:pt x="4884" y="11215"/>
                </a:cubicBezTo>
                <a:cubicBezTo>
                  <a:pt x="5017" y="11227"/>
                  <a:pt x="5154" y="11236"/>
                  <a:pt x="5290" y="11236"/>
                </a:cubicBezTo>
                <a:cubicBezTo>
                  <a:pt x="5398" y="11236"/>
                  <a:pt x="5505" y="11230"/>
                  <a:pt x="5609" y="11215"/>
                </a:cubicBezTo>
                <a:cubicBezTo>
                  <a:pt x="5785" y="11188"/>
                  <a:pt x="5961" y="11148"/>
                  <a:pt x="6110" y="11032"/>
                </a:cubicBezTo>
                <a:cubicBezTo>
                  <a:pt x="6246" y="10944"/>
                  <a:pt x="6354" y="10829"/>
                  <a:pt x="6435" y="10694"/>
                </a:cubicBezTo>
                <a:cubicBezTo>
                  <a:pt x="6449" y="10673"/>
                  <a:pt x="6469" y="10660"/>
                  <a:pt x="6489" y="10646"/>
                </a:cubicBezTo>
                <a:cubicBezTo>
                  <a:pt x="6496" y="10660"/>
                  <a:pt x="6503" y="10687"/>
                  <a:pt x="6503" y="10707"/>
                </a:cubicBezTo>
                <a:cubicBezTo>
                  <a:pt x="6517" y="10822"/>
                  <a:pt x="6598" y="10917"/>
                  <a:pt x="6727" y="10951"/>
                </a:cubicBezTo>
                <a:cubicBezTo>
                  <a:pt x="6774" y="10966"/>
                  <a:pt x="6823" y="10972"/>
                  <a:pt x="6873" y="10972"/>
                </a:cubicBezTo>
                <a:cubicBezTo>
                  <a:pt x="6916" y="10972"/>
                  <a:pt x="6960" y="10967"/>
                  <a:pt x="7004" y="10958"/>
                </a:cubicBezTo>
                <a:cubicBezTo>
                  <a:pt x="7140" y="10931"/>
                  <a:pt x="7207" y="10863"/>
                  <a:pt x="7235" y="10748"/>
                </a:cubicBezTo>
                <a:cubicBezTo>
                  <a:pt x="7241" y="10721"/>
                  <a:pt x="7241" y="10687"/>
                  <a:pt x="7241" y="10660"/>
                </a:cubicBezTo>
                <a:lnTo>
                  <a:pt x="7241" y="10612"/>
                </a:lnTo>
                <a:cubicBezTo>
                  <a:pt x="7268" y="10640"/>
                  <a:pt x="7275" y="10646"/>
                  <a:pt x="7289" y="10653"/>
                </a:cubicBezTo>
                <a:cubicBezTo>
                  <a:pt x="7505" y="10829"/>
                  <a:pt x="7749" y="10944"/>
                  <a:pt x="8027" y="10992"/>
                </a:cubicBezTo>
                <a:cubicBezTo>
                  <a:pt x="8233" y="11029"/>
                  <a:pt x="8439" y="11046"/>
                  <a:pt x="8646" y="11046"/>
                </a:cubicBezTo>
                <a:cubicBezTo>
                  <a:pt x="8778" y="11046"/>
                  <a:pt x="8910" y="11039"/>
                  <a:pt x="9043" y="11026"/>
                </a:cubicBezTo>
                <a:cubicBezTo>
                  <a:pt x="9327" y="10998"/>
                  <a:pt x="9592" y="10931"/>
                  <a:pt x="9842" y="10816"/>
                </a:cubicBezTo>
                <a:cubicBezTo>
                  <a:pt x="10201" y="10646"/>
                  <a:pt x="10418" y="10389"/>
                  <a:pt x="10418" y="10010"/>
                </a:cubicBezTo>
                <a:cubicBezTo>
                  <a:pt x="10418" y="9996"/>
                  <a:pt x="10425" y="9983"/>
                  <a:pt x="10425" y="9976"/>
                </a:cubicBezTo>
                <a:lnTo>
                  <a:pt x="10438" y="9976"/>
                </a:lnTo>
                <a:cubicBezTo>
                  <a:pt x="10452" y="9976"/>
                  <a:pt x="10452" y="9983"/>
                  <a:pt x="10459" y="9983"/>
                </a:cubicBezTo>
                <a:cubicBezTo>
                  <a:pt x="10553" y="10071"/>
                  <a:pt x="10675" y="10104"/>
                  <a:pt x="10804" y="10132"/>
                </a:cubicBezTo>
                <a:cubicBezTo>
                  <a:pt x="10919" y="10152"/>
                  <a:pt x="11035" y="10162"/>
                  <a:pt x="11150" y="10162"/>
                </a:cubicBezTo>
                <a:cubicBezTo>
                  <a:pt x="11305" y="10162"/>
                  <a:pt x="11458" y="10143"/>
                  <a:pt x="11610" y="10104"/>
                </a:cubicBezTo>
                <a:cubicBezTo>
                  <a:pt x="11854" y="10043"/>
                  <a:pt x="12064" y="9935"/>
                  <a:pt x="12226" y="9759"/>
                </a:cubicBezTo>
                <a:cubicBezTo>
                  <a:pt x="12328" y="9637"/>
                  <a:pt x="12382" y="9502"/>
                  <a:pt x="12348" y="9359"/>
                </a:cubicBezTo>
                <a:cubicBezTo>
                  <a:pt x="12328" y="9292"/>
                  <a:pt x="12294" y="9231"/>
                  <a:pt x="12267" y="9170"/>
                </a:cubicBezTo>
                <a:cubicBezTo>
                  <a:pt x="12253" y="9122"/>
                  <a:pt x="12253" y="9116"/>
                  <a:pt x="12314" y="9102"/>
                </a:cubicBezTo>
                <a:cubicBezTo>
                  <a:pt x="12324" y="9099"/>
                  <a:pt x="12338" y="9099"/>
                  <a:pt x="12352" y="9099"/>
                </a:cubicBezTo>
                <a:cubicBezTo>
                  <a:pt x="12367" y="9099"/>
                  <a:pt x="12382" y="9099"/>
                  <a:pt x="12396" y="9095"/>
                </a:cubicBezTo>
                <a:cubicBezTo>
                  <a:pt x="12450" y="9088"/>
                  <a:pt x="12504" y="9068"/>
                  <a:pt x="12538" y="9028"/>
                </a:cubicBezTo>
                <a:cubicBezTo>
                  <a:pt x="12619" y="8933"/>
                  <a:pt x="12599" y="8858"/>
                  <a:pt x="12484" y="8811"/>
                </a:cubicBezTo>
                <a:cubicBezTo>
                  <a:pt x="12470" y="8811"/>
                  <a:pt x="12457" y="8784"/>
                  <a:pt x="12457" y="8777"/>
                </a:cubicBezTo>
                <a:cubicBezTo>
                  <a:pt x="12457" y="8763"/>
                  <a:pt x="12463" y="8750"/>
                  <a:pt x="12484" y="8743"/>
                </a:cubicBezTo>
                <a:cubicBezTo>
                  <a:pt x="12518" y="8723"/>
                  <a:pt x="12551" y="8716"/>
                  <a:pt x="12585" y="8709"/>
                </a:cubicBezTo>
                <a:cubicBezTo>
                  <a:pt x="12660" y="8682"/>
                  <a:pt x="12741" y="8655"/>
                  <a:pt x="12809" y="8608"/>
                </a:cubicBezTo>
                <a:cubicBezTo>
                  <a:pt x="12944" y="8506"/>
                  <a:pt x="12971" y="8343"/>
                  <a:pt x="12877" y="8208"/>
                </a:cubicBezTo>
                <a:cubicBezTo>
                  <a:pt x="12829" y="8140"/>
                  <a:pt x="12761" y="8100"/>
                  <a:pt x="12673" y="8052"/>
                </a:cubicBezTo>
                <a:cubicBezTo>
                  <a:pt x="12667" y="8045"/>
                  <a:pt x="12660" y="8039"/>
                  <a:pt x="12639" y="8032"/>
                </a:cubicBezTo>
                <a:lnTo>
                  <a:pt x="12653" y="8018"/>
                </a:lnTo>
                <a:cubicBezTo>
                  <a:pt x="12673" y="8018"/>
                  <a:pt x="12707" y="8012"/>
                  <a:pt x="12741" y="8005"/>
                </a:cubicBezTo>
                <a:cubicBezTo>
                  <a:pt x="12965" y="7971"/>
                  <a:pt x="13127" y="7863"/>
                  <a:pt x="13249" y="7700"/>
                </a:cubicBezTo>
                <a:cubicBezTo>
                  <a:pt x="13432" y="7463"/>
                  <a:pt x="13513" y="7206"/>
                  <a:pt x="13500" y="6928"/>
                </a:cubicBezTo>
                <a:cubicBezTo>
                  <a:pt x="13486" y="6718"/>
                  <a:pt x="13405" y="6528"/>
                  <a:pt x="13296" y="6352"/>
                </a:cubicBezTo>
                <a:cubicBezTo>
                  <a:pt x="13073" y="6007"/>
                  <a:pt x="12727" y="5817"/>
                  <a:pt x="12280" y="5783"/>
                </a:cubicBezTo>
                <a:cubicBezTo>
                  <a:pt x="12260" y="5783"/>
                  <a:pt x="12247" y="5776"/>
                  <a:pt x="12220" y="5770"/>
                </a:cubicBezTo>
                <a:cubicBezTo>
                  <a:pt x="12247" y="5749"/>
                  <a:pt x="12267" y="5736"/>
                  <a:pt x="12287" y="5729"/>
                </a:cubicBezTo>
                <a:cubicBezTo>
                  <a:pt x="12321" y="5702"/>
                  <a:pt x="12348" y="5675"/>
                  <a:pt x="12335" y="5634"/>
                </a:cubicBezTo>
                <a:cubicBezTo>
                  <a:pt x="12328" y="5594"/>
                  <a:pt x="12294" y="5573"/>
                  <a:pt x="12253" y="5566"/>
                </a:cubicBezTo>
                <a:cubicBezTo>
                  <a:pt x="12233" y="5560"/>
                  <a:pt x="12213" y="5560"/>
                  <a:pt x="12186" y="5560"/>
                </a:cubicBezTo>
                <a:lnTo>
                  <a:pt x="12084" y="5560"/>
                </a:lnTo>
                <a:cubicBezTo>
                  <a:pt x="12064" y="5560"/>
                  <a:pt x="12050" y="5546"/>
                  <a:pt x="12030" y="5539"/>
                </a:cubicBezTo>
                <a:cubicBezTo>
                  <a:pt x="12043" y="5526"/>
                  <a:pt x="12050" y="5506"/>
                  <a:pt x="12064" y="5499"/>
                </a:cubicBezTo>
                <a:lnTo>
                  <a:pt x="12165" y="5424"/>
                </a:lnTo>
                <a:cubicBezTo>
                  <a:pt x="12247" y="5363"/>
                  <a:pt x="12287" y="5296"/>
                  <a:pt x="12314" y="5208"/>
                </a:cubicBezTo>
                <a:cubicBezTo>
                  <a:pt x="12355" y="5059"/>
                  <a:pt x="12280" y="4930"/>
                  <a:pt x="12098" y="4889"/>
                </a:cubicBezTo>
                <a:cubicBezTo>
                  <a:pt x="12029" y="4871"/>
                  <a:pt x="11960" y="4863"/>
                  <a:pt x="11890" y="4863"/>
                </a:cubicBezTo>
                <a:cubicBezTo>
                  <a:pt x="11803" y="4863"/>
                  <a:pt x="11714" y="4876"/>
                  <a:pt x="11623" y="4903"/>
                </a:cubicBezTo>
                <a:cubicBezTo>
                  <a:pt x="11617" y="4909"/>
                  <a:pt x="11608" y="4914"/>
                  <a:pt x="11600" y="4914"/>
                </a:cubicBezTo>
                <a:cubicBezTo>
                  <a:pt x="11591" y="4914"/>
                  <a:pt x="11583" y="4907"/>
                  <a:pt x="11583" y="4889"/>
                </a:cubicBezTo>
                <a:cubicBezTo>
                  <a:pt x="11617" y="4869"/>
                  <a:pt x="11651" y="4862"/>
                  <a:pt x="11684" y="4849"/>
                </a:cubicBezTo>
                <a:cubicBezTo>
                  <a:pt x="11854" y="4761"/>
                  <a:pt x="11996" y="4632"/>
                  <a:pt x="12098" y="4490"/>
                </a:cubicBezTo>
                <a:cubicBezTo>
                  <a:pt x="12369" y="4117"/>
                  <a:pt x="12538" y="3711"/>
                  <a:pt x="12592" y="3270"/>
                </a:cubicBezTo>
                <a:cubicBezTo>
                  <a:pt x="12633" y="2871"/>
                  <a:pt x="12592" y="2492"/>
                  <a:pt x="12457" y="2112"/>
                </a:cubicBezTo>
                <a:cubicBezTo>
                  <a:pt x="12163" y="1295"/>
                  <a:pt x="11415" y="907"/>
                  <a:pt x="10625" y="907"/>
                </a:cubicBezTo>
                <a:cubicBezTo>
                  <a:pt x="10504" y="907"/>
                  <a:pt x="10383" y="916"/>
                  <a:pt x="10262" y="934"/>
                </a:cubicBezTo>
                <a:cubicBezTo>
                  <a:pt x="10079" y="961"/>
                  <a:pt x="9910" y="1008"/>
                  <a:pt x="9754" y="1096"/>
                </a:cubicBezTo>
                <a:cubicBezTo>
                  <a:pt x="9720" y="1110"/>
                  <a:pt x="9686" y="1137"/>
                  <a:pt x="9653" y="1164"/>
                </a:cubicBezTo>
                <a:lnTo>
                  <a:pt x="9653" y="1130"/>
                </a:lnTo>
                <a:cubicBezTo>
                  <a:pt x="9680" y="1001"/>
                  <a:pt x="9659" y="873"/>
                  <a:pt x="9612" y="758"/>
                </a:cubicBezTo>
                <a:cubicBezTo>
                  <a:pt x="9476" y="399"/>
                  <a:pt x="9185" y="189"/>
                  <a:pt x="8799" y="60"/>
                </a:cubicBezTo>
                <a:cubicBezTo>
                  <a:pt x="8672" y="16"/>
                  <a:pt x="8540" y="1"/>
                  <a:pt x="840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9"/>
          <p:cNvSpPr/>
          <p:nvPr/>
        </p:nvSpPr>
        <p:spPr>
          <a:xfrm>
            <a:off x="6075747" y="4138213"/>
            <a:ext cx="3358263" cy="2792174"/>
          </a:xfrm>
          <a:custGeom>
            <a:avLst/>
            <a:gdLst/>
            <a:ahLst/>
            <a:cxnLst/>
            <a:rect l="l" t="t" r="r" b="b"/>
            <a:pathLst>
              <a:path w="13514" h="11236" extrusionOk="0">
                <a:moveTo>
                  <a:pt x="8405" y="1"/>
                </a:moveTo>
                <a:cubicBezTo>
                  <a:pt x="8331" y="1"/>
                  <a:pt x="8257" y="5"/>
                  <a:pt x="8183" y="13"/>
                </a:cubicBezTo>
                <a:cubicBezTo>
                  <a:pt x="7858" y="40"/>
                  <a:pt x="7573" y="121"/>
                  <a:pt x="7309" y="284"/>
                </a:cubicBezTo>
                <a:cubicBezTo>
                  <a:pt x="7072" y="426"/>
                  <a:pt x="6909" y="622"/>
                  <a:pt x="6815" y="859"/>
                </a:cubicBezTo>
                <a:cubicBezTo>
                  <a:pt x="6808" y="886"/>
                  <a:pt x="6794" y="900"/>
                  <a:pt x="6781" y="927"/>
                </a:cubicBezTo>
                <a:lnTo>
                  <a:pt x="6767" y="927"/>
                </a:lnTo>
                <a:lnTo>
                  <a:pt x="6740" y="873"/>
                </a:lnTo>
                <a:cubicBezTo>
                  <a:pt x="6706" y="805"/>
                  <a:pt x="6659" y="764"/>
                  <a:pt x="6578" y="737"/>
                </a:cubicBezTo>
                <a:cubicBezTo>
                  <a:pt x="6541" y="726"/>
                  <a:pt x="6502" y="721"/>
                  <a:pt x="6465" y="721"/>
                </a:cubicBezTo>
                <a:cubicBezTo>
                  <a:pt x="6322" y="721"/>
                  <a:pt x="6185" y="797"/>
                  <a:pt x="6137" y="920"/>
                </a:cubicBezTo>
                <a:lnTo>
                  <a:pt x="6117" y="940"/>
                </a:lnTo>
                <a:cubicBezTo>
                  <a:pt x="6117" y="934"/>
                  <a:pt x="6103" y="934"/>
                  <a:pt x="6103" y="934"/>
                </a:cubicBezTo>
                <a:cubicBezTo>
                  <a:pt x="6103" y="920"/>
                  <a:pt x="6097" y="900"/>
                  <a:pt x="6097" y="886"/>
                </a:cubicBezTo>
                <a:cubicBezTo>
                  <a:pt x="6070" y="670"/>
                  <a:pt x="5988" y="588"/>
                  <a:pt x="5758" y="527"/>
                </a:cubicBezTo>
                <a:cubicBezTo>
                  <a:pt x="5744" y="527"/>
                  <a:pt x="5731" y="521"/>
                  <a:pt x="5717" y="521"/>
                </a:cubicBezTo>
                <a:cubicBezTo>
                  <a:pt x="5675" y="512"/>
                  <a:pt x="5630" y="507"/>
                  <a:pt x="5585" y="507"/>
                </a:cubicBezTo>
                <a:cubicBezTo>
                  <a:pt x="5322" y="507"/>
                  <a:pt x="5044" y="661"/>
                  <a:pt x="5067" y="1008"/>
                </a:cubicBezTo>
                <a:cubicBezTo>
                  <a:pt x="5067" y="1022"/>
                  <a:pt x="5054" y="1029"/>
                  <a:pt x="5054" y="1035"/>
                </a:cubicBezTo>
                <a:cubicBezTo>
                  <a:pt x="5040" y="1029"/>
                  <a:pt x="5033" y="1022"/>
                  <a:pt x="5033" y="1008"/>
                </a:cubicBezTo>
                <a:cubicBezTo>
                  <a:pt x="4993" y="886"/>
                  <a:pt x="4898" y="791"/>
                  <a:pt x="4803" y="690"/>
                </a:cubicBezTo>
                <a:cubicBezTo>
                  <a:pt x="4627" y="493"/>
                  <a:pt x="4410" y="344"/>
                  <a:pt x="4132" y="284"/>
                </a:cubicBezTo>
                <a:cubicBezTo>
                  <a:pt x="4004" y="256"/>
                  <a:pt x="3882" y="243"/>
                  <a:pt x="3746" y="223"/>
                </a:cubicBezTo>
                <a:cubicBezTo>
                  <a:pt x="3663" y="212"/>
                  <a:pt x="3579" y="207"/>
                  <a:pt x="3496" y="207"/>
                </a:cubicBezTo>
                <a:cubicBezTo>
                  <a:pt x="3245" y="207"/>
                  <a:pt x="2999" y="254"/>
                  <a:pt x="2764" y="351"/>
                </a:cubicBezTo>
                <a:cubicBezTo>
                  <a:pt x="2520" y="453"/>
                  <a:pt x="2290" y="582"/>
                  <a:pt x="2128" y="771"/>
                </a:cubicBezTo>
                <a:cubicBezTo>
                  <a:pt x="2012" y="920"/>
                  <a:pt x="1924" y="1069"/>
                  <a:pt x="1857" y="1232"/>
                </a:cubicBezTo>
                <a:cubicBezTo>
                  <a:pt x="1694" y="1611"/>
                  <a:pt x="1660" y="2004"/>
                  <a:pt x="1796" y="2397"/>
                </a:cubicBezTo>
                <a:cubicBezTo>
                  <a:pt x="1843" y="2519"/>
                  <a:pt x="1891" y="2627"/>
                  <a:pt x="1985" y="2722"/>
                </a:cubicBezTo>
                <a:cubicBezTo>
                  <a:pt x="1992" y="2729"/>
                  <a:pt x="1992" y="2749"/>
                  <a:pt x="1999" y="2756"/>
                </a:cubicBezTo>
                <a:lnTo>
                  <a:pt x="1958" y="2756"/>
                </a:lnTo>
                <a:cubicBezTo>
                  <a:pt x="1921" y="2743"/>
                  <a:pt x="1883" y="2736"/>
                  <a:pt x="1847" y="2736"/>
                </a:cubicBezTo>
                <a:cubicBezTo>
                  <a:pt x="1770" y="2736"/>
                  <a:pt x="1697" y="2766"/>
                  <a:pt x="1647" y="2830"/>
                </a:cubicBezTo>
                <a:cubicBezTo>
                  <a:pt x="1606" y="2871"/>
                  <a:pt x="1579" y="2925"/>
                  <a:pt x="1552" y="2972"/>
                </a:cubicBezTo>
                <a:cubicBezTo>
                  <a:pt x="1525" y="3033"/>
                  <a:pt x="1538" y="3094"/>
                  <a:pt x="1586" y="3155"/>
                </a:cubicBezTo>
                <a:cubicBezTo>
                  <a:pt x="1640" y="3209"/>
                  <a:pt x="1708" y="3257"/>
                  <a:pt x="1782" y="3291"/>
                </a:cubicBezTo>
                <a:cubicBezTo>
                  <a:pt x="1789" y="3291"/>
                  <a:pt x="1796" y="3298"/>
                  <a:pt x="1816" y="3311"/>
                </a:cubicBezTo>
                <a:cubicBezTo>
                  <a:pt x="1796" y="3311"/>
                  <a:pt x="1789" y="3311"/>
                  <a:pt x="1796" y="3338"/>
                </a:cubicBezTo>
                <a:cubicBezTo>
                  <a:pt x="1757" y="3329"/>
                  <a:pt x="1718" y="3325"/>
                  <a:pt x="1679" y="3325"/>
                </a:cubicBezTo>
                <a:cubicBezTo>
                  <a:pt x="1600" y="3325"/>
                  <a:pt x="1520" y="3340"/>
                  <a:pt x="1444" y="3358"/>
                </a:cubicBezTo>
                <a:cubicBezTo>
                  <a:pt x="1010" y="3467"/>
                  <a:pt x="665" y="3670"/>
                  <a:pt x="400" y="3988"/>
                </a:cubicBezTo>
                <a:cubicBezTo>
                  <a:pt x="197" y="4253"/>
                  <a:pt x="62" y="4530"/>
                  <a:pt x="28" y="4855"/>
                </a:cubicBezTo>
                <a:cubicBezTo>
                  <a:pt x="1" y="5052"/>
                  <a:pt x="21" y="5235"/>
                  <a:pt x="55" y="5431"/>
                </a:cubicBezTo>
                <a:cubicBezTo>
                  <a:pt x="89" y="5614"/>
                  <a:pt x="143" y="5797"/>
                  <a:pt x="251" y="5966"/>
                </a:cubicBezTo>
                <a:cubicBezTo>
                  <a:pt x="502" y="6372"/>
                  <a:pt x="929" y="6562"/>
                  <a:pt x="1416" y="6657"/>
                </a:cubicBezTo>
                <a:cubicBezTo>
                  <a:pt x="1457" y="6664"/>
                  <a:pt x="1511" y="6664"/>
                  <a:pt x="1552" y="6677"/>
                </a:cubicBezTo>
                <a:cubicBezTo>
                  <a:pt x="1559" y="6677"/>
                  <a:pt x="1579" y="6684"/>
                  <a:pt x="1579" y="6691"/>
                </a:cubicBezTo>
                <a:cubicBezTo>
                  <a:pt x="1579" y="6698"/>
                  <a:pt x="1565" y="6711"/>
                  <a:pt x="1559" y="6718"/>
                </a:cubicBezTo>
                <a:cubicBezTo>
                  <a:pt x="1545" y="6731"/>
                  <a:pt x="1525" y="6731"/>
                  <a:pt x="1511" y="6745"/>
                </a:cubicBezTo>
                <a:cubicBezTo>
                  <a:pt x="1444" y="6765"/>
                  <a:pt x="1383" y="6792"/>
                  <a:pt x="1315" y="6826"/>
                </a:cubicBezTo>
                <a:cubicBezTo>
                  <a:pt x="983" y="6989"/>
                  <a:pt x="773" y="7233"/>
                  <a:pt x="712" y="7571"/>
                </a:cubicBezTo>
                <a:cubicBezTo>
                  <a:pt x="698" y="7693"/>
                  <a:pt x="719" y="7802"/>
                  <a:pt x="820" y="7876"/>
                </a:cubicBezTo>
                <a:cubicBezTo>
                  <a:pt x="964" y="7988"/>
                  <a:pt x="1120" y="8054"/>
                  <a:pt x="1299" y="8054"/>
                </a:cubicBezTo>
                <a:cubicBezTo>
                  <a:pt x="1348" y="8054"/>
                  <a:pt x="1398" y="8049"/>
                  <a:pt x="1450" y="8039"/>
                </a:cubicBezTo>
                <a:lnTo>
                  <a:pt x="1477" y="8039"/>
                </a:lnTo>
                <a:cubicBezTo>
                  <a:pt x="1383" y="8100"/>
                  <a:pt x="1322" y="8181"/>
                  <a:pt x="1281" y="8276"/>
                </a:cubicBezTo>
                <a:cubicBezTo>
                  <a:pt x="1125" y="8608"/>
                  <a:pt x="1085" y="8946"/>
                  <a:pt x="1186" y="9292"/>
                </a:cubicBezTo>
                <a:cubicBezTo>
                  <a:pt x="1295" y="9657"/>
                  <a:pt x="1755" y="10165"/>
                  <a:pt x="2344" y="10240"/>
                </a:cubicBezTo>
                <a:cubicBezTo>
                  <a:pt x="2477" y="10261"/>
                  <a:pt x="2605" y="10278"/>
                  <a:pt x="2735" y="10278"/>
                </a:cubicBezTo>
                <a:cubicBezTo>
                  <a:pt x="2772" y="10278"/>
                  <a:pt x="2808" y="10277"/>
                  <a:pt x="2846" y="10274"/>
                </a:cubicBezTo>
                <a:cubicBezTo>
                  <a:pt x="3103" y="10240"/>
                  <a:pt x="3326" y="10152"/>
                  <a:pt x="3523" y="10010"/>
                </a:cubicBezTo>
                <a:lnTo>
                  <a:pt x="3550" y="10010"/>
                </a:lnTo>
                <a:cubicBezTo>
                  <a:pt x="3550" y="10043"/>
                  <a:pt x="3543" y="10071"/>
                  <a:pt x="3543" y="10098"/>
                </a:cubicBezTo>
                <a:cubicBezTo>
                  <a:pt x="3523" y="10308"/>
                  <a:pt x="3570" y="10504"/>
                  <a:pt x="3699" y="10680"/>
                </a:cubicBezTo>
                <a:cubicBezTo>
                  <a:pt x="3868" y="10890"/>
                  <a:pt x="4099" y="11046"/>
                  <a:pt x="4390" y="11120"/>
                </a:cubicBezTo>
                <a:cubicBezTo>
                  <a:pt x="4546" y="11168"/>
                  <a:pt x="4715" y="11195"/>
                  <a:pt x="4884" y="11215"/>
                </a:cubicBezTo>
                <a:cubicBezTo>
                  <a:pt x="5017" y="11227"/>
                  <a:pt x="5154" y="11236"/>
                  <a:pt x="5290" y="11236"/>
                </a:cubicBezTo>
                <a:cubicBezTo>
                  <a:pt x="5398" y="11236"/>
                  <a:pt x="5505" y="11230"/>
                  <a:pt x="5609" y="11215"/>
                </a:cubicBezTo>
                <a:cubicBezTo>
                  <a:pt x="5785" y="11188"/>
                  <a:pt x="5961" y="11148"/>
                  <a:pt x="6110" y="11032"/>
                </a:cubicBezTo>
                <a:cubicBezTo>
                  <a:pt x="6246" y="10944"/>
                  <a:pt x="6354" y="10829"/>
                  <a:pt x="6435" y="10694"/>
                </a:cubicBezTo>
                <a:cubicBezTo>
                  <a:pt x="6449" y="10673"/>
                  <a:pt x="6469" y="10660"/>
                  <a:pt x="6489" y="10646"/>
                </a:cubicBezTo>
                <a:cubicBezTo>
                  <a:pt x="6496" y="10660"/>
                  <a:pt x="6503" y="10687"/>
                  <a:pt x="6503" y="10707"/>
                </a:cubicBezTo>
                <a:cubicBezTo>
                  <a:pt x="6517" y="10822"/>
                  <a:pt x="6598" y="10917"/>
                  <a:pt x="6727" y="10951"/>
                </a:cubicBezTo>
                <a:cubicBezTo>
                  <a:pt x="6774" y="10966"/>
                  <a:pt x="6823" y="10972"/>
                  <a:pt x="6873" y="10972"/>
                </a:cubicBezTo>
                <a:cubicBezTo>
                  <a:pt x="6916" y="10972"/>
                  <a:pt x="6960" y="10967"/>
                  <a:pt x="7004" y="10958"/>
                </a:cubicBezTo>
                <a:cubicBezTo>
                  <a:pt x="7140" y="10931"/>
                  <a:pt x="7207" y="10863"/>
                  <a:pt x="7235" y="10748"/>
                </a:cubicBezTo>
                <a:cubicBezTo>
                  <a:pt x="7241" y="10721"/>
                  <a:pt x="7241" y="10687"/>
                  <a:pt x="7241" y="10660"/>
                </a:cubicBezTo>
                <a:lnTo>
                  <a:pt x="7241" y="10612"/>
                </a:lnTo>
                <a:cubicBezTo>
                  <a:pt x="7268" y="10640"/>
                  <a:pt x="7275" y="10646"/>
                  <a:pt x="7289" y="10653"/>
                </a:cubicBezTo>
                <a:cubicBezTo>
                  <a:pt x="7505" y="10829"/>
                  <a:pt x="7749" y="10944"/>
                  <a:pt x="8027" y="10992"/>
                </a:cubicBezTo>
                <a:cubicBezTo>
                  <a:pt x="8233" y="11029"/>
                  <a:pt x="8439" y="11046"/>
                  <a:pt x="8646" y="11046"/>
                </a:cubicBezTo>
                <a:cubicBezTo>
                  <a:pt x="8778" y="11046"/>
                  <a:pt x="8910" y="11039"/>
                  <a:pt x="9043" y="11026"/>
                </a:cubicBezTo>
                <a:cubicBezTo>
                  <a:pt x="9327" y="10998"/>
                  <a:pt x="9592" y="10931"/>
                  <a:pt x="9842" y="10816"/>
                </a:cubicBezTo>
                <a:cubicBezTo>
                  <a:pt x="10201" y="10646"/>
                  <a:pt x="10418" y="10389"/>
                  <a:pt x="10418" y="10010"/>
                </a:cubicBezTo>
                <a:cubicBezTo>
                  <a:pt x="10418" y="9996"/>
                  <a:pt x="10425" y="9983"/>
                  <a:pt x="10425" y="9976"/>
                </a:cubicBezTo>
                <a:lnTo>
                  <a:pt x="10438" y="9976"/>
                </a:lnTo>
                <a:cubicBezTo>
                  <a:pt x="10452" y="9976"/>
                  <a:pt x="10452" y="9983"/>
                  <a:pt x="10459" y="9983"/>
                </a:cubicBezTo>
                <a:cubicBezTo>
                  <a:pt x="10553" y="10071"/>
                  <a:pt x="10675" y="10104"/>
                  <a:pt x="10804" y="10132"/>
                </a:cubicBezTo>
                <a:cubicBezTo>
                  <a:pt x="10919" y="10152"/>
                  <a:pt x="11035" y="10162"/>
                  <a:pt x="11150" y="10162"/>
                </a:cubicBezTo>
                <a:cubicBezTo>
                  <a:pt x="11305" y="10162"/>
                  <a:pt x="11458" y="10143"/>
                  <a:pt x="11610" y="10104"/>
                </a:cubicBezTo>
                <a:cubicBezTo>
                  <a:pt x="11854" y="10043"/>
                  <a:pt x="12064" y="9935"/>
                  <a:pt x="12226" y="9759"/>
                </a:cubicBezTo>
                <a:cubicBezTo>
                  <a:pt x="12328" y="9637"/>
                  <a:pt x="12382" y="9502"/>
                  <a:pt x="12348" y="9359"/>
                </a:cubicBezTo>
                <a:cubicBezTo>
                  <a:pt x="12328" y="9292"/>
                  <a:pt x="12294" y="9231"/>
                  <a:pt x="12267" y="9170"/>
                </a:cubicBezTo>
                <a:cubicBezTo>
                  <a:pt x="12253" y="9122"/>
                  <a:pt x="12253" y="9116"/>
                  <a:pt x="12314" y="9102"/>
                </a:cubicBezTo>
                <a:cubicBezTo>
                  <a:pt x="12324" y="9099"/>
                  <a:pt x="12338" y="9099"/>
                  <a:pt x="12352" y="9099"/>
                </a:cubicBezTo>
                <a:cubicBezTo>
                  <a:pt x="12367" y="9099"/>
                  <a:pt x="12382" y="9099"/>
                  <a:pt x="12396" y="9095"/>
                </a:cubicBezTo>
                <a:cubicBezTo>
                  <a:pt x="12450" y="9088"/>
                  <a:pt x="12504" y="9068"/>
                  <a:pt x="12538" y="9028"/>
                </a:cubicBezTo>
                <a:cubicBezTo>
                  <a:pt x="12619" y="8933"/>
                  <a:pt x="12599" y="8858"/>
                  <a:pt x="12484" y="8811"/>
                </a:cubicBezTo>
                <a:cubicBezTo>
                  <a:pt x="12470" y="8811"/>
                  <a:pt x="12457" y="8784"/>
                  <a:pt x="12457" y="8777"/>
                </a:cubicBezTo>
                <a:cubicBezTo>
                  <a:pt x="12457" y="8763"/>
                  <a:pt x="12463" y="8750"/>
                  <a:pt x="12484" y="8743"/>
                </a:cubicBezTo>
                <a:cubicBezTo>
                  <a:pt x="12518" y="8723"/>
                  <a:pt x="12551" y="8716"/>
                  <a:pt x="12585" y="8709"/>
                </a:cubicBezTo>
                <a:cubicBezTo>
                  <a:pt x="12660" y="8682"/>
                  <a:pt x="12741" y="8655"/>
                  <a:pt x="12809" y="8608"/>
                </a:cubicBezTo>
                <a:cubicBezTo>
                  <a:pt x="12944" y="8506"/>
                  <a:pt x="12971" y="8343"/>
                  <a:pt x="12877" y="8208"/>
                </a:cubicBezTo>
                <a:cubicBezTo>
                  <a:pt x="12829" y="8140"/>
                  <a:pt x="12761" y="8100"/>
                  <a:pt x="12673" y="8052"/>
                </a:cubicBezTo>
                <a:cubicBezTo>
                  <a:pt x="12667" y="8045"/>
                  <a:pt x="12660" y="8039"/>
                  <a:pt x="12639" y="8032"/>
                </a:cubicBezTo>
                <a:lnTo>
                  <a:pt x="12653" y="8018"/>
                </a:lnTo>
                <a:cubicBezTo>
                  <a:pt x="12673" y="8018"/>
                  <a:pt x="12707" y="8012"/>
                  <a:pt x="12741" y="8005"/>
                </a:cubicBezTo>
                <a:cubicBezTo>
                  <a:pt x="12965" y="7971"/>
                  <a:pt x="13127" y="7863"/>
                  <a:pt x="13249" y="7700"/>
                </a:cubicBezTo>
                <a:cubicBezTo>
                  <a:pt x="13432" y="7463"/>
                  <a:pt x="13513" y="7206"/>
                  <a:pt x="13500" y="6928"/>
                </a:cubicBezTo>
                <a:cubicBezTo>
                  <a:pt x="13486" y="6718"/>
                  <a:pt x="13405" y="6528"/>
                  <a:pt x="13296" y="6352"/>
                </a:cubicBezTo>
                <a:cubicBezTo>
                  <a:pt x="13073" y="6007"/>
                  <a:pt x="12727" y="5817"/>
                  <a:pt x="12280" y="5783"/>
                </a:cubicBezTo>
                <a:cubicBezTo>
                  <a:pt x="12260" y="5783"/>
                  <a:pt x="12247" y="5776"/>
                  <a:pt x="12220" y="5770"/>
                </a:cubicBezTo>
                <a:cubicBezTo>
                  <a:pt x="12247" y="5749"/>
                  <a:pt x="12267" y="5736"/>
                  <a:pt x="12287" y="5729"/>
                </a:cubicBezTo>
                <a:cubicBezTo>
                  <a:pt x="12321" y="5702"/>
                  <a:pt x="12348" y="5675"/>
                  <a:pt x="12335" y="5634"/>
                </a:cubicBezTo>
                <a:cubicBezTo>
                  <a:pt x="12328" y="5594"/>
                  <a:pt x="12294" y="5573"/>
                  <a:pt x="12253" y="5566"/>
                </a:cubicBezTo>
                <a:cubicBezTo>
                  <a:pt x="12233" y="5560"/>
                  <a:pt x="12213" y="5560"/>
                  <a:pt x="12186" y="5560"/>
                </a:cubicBezTo>
                <a:lnTo>
                  <a:pt x="12084" y="5560"/>
                </a:lnTo>
                <a:cubicBezTo>
                  <a:pt x="12064" y="5560"/>
                  <a:pt x="12050" y="5546"/>
                  <a:pt x="12030" y="5539"/>
                </a:cubicBezTo>
                <a:cubicBezTo>
                  <a:pt x="12043" y="5526"/>
                  <a:pt x="12050" y="5506"/>
                  <a:pt x="12064" y="5499"/>
                </a:cubicBezTo>
                <a:lnTo>
                  <a:pt x="12165" y="5424"/>
                </a:lnTo>
                <a:cubicBezTo>
                  <a:pt x="12247" y="5363"/>
                  <a:pt x="12287" y="5296"/>
                  <a:pt x="12314" y="5208"/>
                </a:cubicBezTo>
                <a:cubicBezTo>
                  <a:pt x="12355" y="5059"/>
                  <a:pt x="12280" y="4930"/>
                  <a:pt x="12098" y="4889"/>
                </a:cubicBezTo>
                <a:cubicBezTo>
                  <a:pt x="12029" y="4871"/>
                  <a:pt x="11960" y="4863"/>
                  <a:pt x="11890" y="4863"/>
                </a:cubicBezTo>
                <a:cubicBezTo>
                  <a:pt x="11803" y="4863"/>
                  <a:pt x="11714" y="4876"/>
                  <a:pt x="11623" y="4903"/>
                </a:cubicBezTo>
                <a:cubicBezTo>
                  <a:pt x="11617" y="4909"/>
                  <a:pt x="11608" y="4914"/>
                  <a:pt x="11600" y="4914"/>
                </a:cubicBezTo>
                <a:cubicBezTo>
                  <a:pt x="11591" y="4914"/>
                  <a:pt x="11583" y="4907"/>
                  <a:pt x="11583" y="4889"/>
                </a:cubicBezTo>
                <a:cubicBezTo>
                  <a:pt x="11617" y="4869"/>
                  <a:pt x="11651" y="4862"/>
                  <a:pt x="11684" y="4849"/>
                </a:cubicBezTo>
                <a:cubicBezTo>
                  <a:pt x="11854" y="4761"/>
                  <a:pt x="11996" y="4632"/>
                  <a:pt x="12098" y="4490"/>
                </a:cubicBezTo>
                <a:cubicBezTo>
                  <a:pt x="12369" y="4117"/>
                  <a:pt x="12538" y="3711"/>
                  <a:pt x="12592" y="3270"/>
                </a:cubicBezTo>
                <a:cubicBezTo>
                  <a:pt x="12633" y="2871"/>
                  <a:pt x="12592" y="2492"/>
                  <a:pt x="12457" y="2112"/>
                </a:cubicBezTo>
                <a:cubicBezTo>
                  <a:pt x="12163" y="1295"/>
                  <a:pt x="11415" y="907"/>
                  <a:pt x="10625" y="907"/>
                </a:cubicBezTo>
                <a:cubicBezTo>
                  <a:pt x="10504" y="907"/>
                  <a:pt x="10383" y="916"/>
                  <a:pt x="10262" y="934"/>
                </a:cubicBezTo>
                <a:cubicBezTo>
                  <a:pt x="10079" y="961"/>
                  <a:pt x="9910" y="1008"/>
                  <a:pt x="9754" y="1096"/>
                </a:cubicBezTo>
                <a:cubicBezTo>
                  <a:pt x="9720" y="1110"/>
                  <a:pt x="9686" y="1137"/>
                  <a:pt x="9653" y="1164"/>
                </a:cubicBezTo>
                <a:lnTo>
                  <a:pt x="9653" y="1130"/>
                </a:lnTo>
                <a:cubicBezTo>
                  <a:pt x="9680" y="1001"/>
                  <a:pt x="9659" y="873"/>
                  <a:pt x="9612" y="758"/>
                </a:cubicBezTo>
                <a:cubicBezTo>
                  <a:pt x="9476" y="399"/>
                  <a:pt x="9185" y="189"/>
                  <a:pt x="8799" y="60"/>
                </a:cubicBezTo>
                <a:cubicBezTo>
                  <a:pt x="8672" y="16"/>
                  <a:pt x="8540" y="1"/>
                  <a:pt x="840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" name="Google Shape;106;p9"/>
          <p:cNvGrpSpPr/>
          <p:nvPr/>
        </p:nvGrpSpPr>
        <p:grpSpPr>
          <a:xfrm>
            <a:off x="316744" y="1324914"/>
            <a:ext cx="396488" cy="475818"/>
            <a:chOff x="749975" y="1828225"/>
            <a:chExt cx="527175" cy="632652"/>
          </a:xfrm>
        </p:grpSpPr>
        <p:sp>
          <p:nvSpPr>
            <p:cNvPr id="107" name="Google Shape;107;p9"/>
            <p:cNvSpPr/>
            <p:nvPr/>
          </p:nvSpPr>
          <p:spPr>
            <a:xfrm>
              <a:off x="749975" y="1828225"/>
              <a:ext cx="527175" cy="632652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795975" y="1877575"/>
              <a:ext cx="437477" cy="536225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rgbClr val="F79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9"/>
            <p:cNvSpPr/>
            <p:nvPr/>
          </p:nvSpPr>
          <p:spPr>
            <a:xfrm>
              <a:off x="785402" y="1856991"/>
              <a:ext cx="456329" cy="575114"/>
            </a:xfrm>
            <a:custGeom>
              <a:avLst/>
              <a:gdLst/>
              <a:ahLst/>
              <a:cxnLst/>
              <a:rect l="l" t="t" r="r" b="b"/>
              <a:pathLst>
                <a:path w="2785" h="3510" extrusionOk="0">
                  <a:moveTo>
                    <a:pt x="1396" y="157"/>
                  </a:moveTo>
                  <a:cubicBezTo>
                    <a:pt x="1403" y="197"/>
                    <a:pt x="1423" y="245"/>
                    <a:pt x="1430" y="292"/>
                  </a:cubicBezTo>
                  <a:cubicBezTo>
                    <a:pt x="1498" y="611"/>
                    <a:pt x="1559" y="922"/>
                    <a:pt x="1626" y="1240"/>
                  </a:cubicBezTo>
                  <a:cubicBezTo>
                    <a:pt x="1640" y="1281"/>
                    <a:pt x="1687" y="1342"/>
                    <a:pt x="1728" y="1356"/>
                  </a:cubicBezTo>
                  <a:cubicBezTo>
                    <a:pt x="2012" y="1484"/>
                    <a:pt x="2310" y="1599"/>
                    <a:pt x="2602" y="1721"/>
                  </a:cubicBezTo>
                  <a:cubicBezTo>
                    <a:pt x="2622" y="1728"/>
                    <a:pt x="2649" y="1735"/>
                    <a:pt x="2690" y="1762"/>
                  </a:cubicBezTo>
                  <a:cubicBezTo>
                    <a:pt x="2480" y="1850"/>
                    <a:pt x="2297" y="1931"/>
                    <a:pt x="2107" y="2006"/>
                  </a:cubicBezTo>
                  <a:cubicBezTo>
                    <a:pt x="1979" y="2060"/>
                    <a:pt x="1863" y="2107"/>
                    <a:pt x="1735" y="2155"/>
                  </a:cubicBezTo>
                  <a:cubicBezTo>
                    <a:pt x="1660" y="2175"/>
                    <a:pt x="1633" y="2222"/>
                    <a:pt x="1620" y="2297"/>
                  </a:cubicBezTo>
                  <a:cubicBezTo>
                    <a:pt x="1552" y="2615"/>
                    <a:pt x="1491" y="2934"/>
                    <a:pt x="1423" y="3252"/>
                  </a:cubicBezTo>
                  <a:cubicBezTo>
                    <a:pt x="1423" y="3286"/>
                    <a:pt x="1403" y="3320"/>
                    <a:pt x="1396" y="3354"/>
                  </a:cubicBezTo>
                  <a:lnTo>
                    <a:pt x="1369" y="3354"/>
                  </a:lnTo>
                  <a:cubicBezTo>
                    <a:pt x="1335" y="3191"/>
                    <a:pt x="1301" y="3042"/>
                    <a:pt x="1267" y="2879"/>
                  </a:cubicBezTo>
                  <a:cubicBezTo>
                    <a:pt x="1234" y="2703"/>
                    <a:pt x="1186" y="2527"/>
                    <a:pt x="1159" y="2338"/>
                  </a:cubicBezTo>
                  <a:cubicBezTo>
                    <a:pt x="1146" y="2222"/>
                    <a:pt x="1085" y="2162"/>
                    <a:pt x="976" y="2121"/>
                  </a:cubicBezTo>
                  <a:cubicBezTo>
                    <a:pt x="712" y="2019"/>
                    <a:pt x="448" y="1904"/>
                    <a:pt x="184" y="1796"/>
                  </a:cubicBezTo>
                  <a:cubicBezTo>
                    <a:pt x="163" y="1782"/>
                    <a:pt x="136" y="1769"/>
                    <a:pt x="82" y="1748"/>
                  </a:cubicBezTo>
                  <a:cubicBezTo>
                    <a:pt x="272" y="1667"/>
                    <a:pt x="441" y="1593"/>
                    <a:pt x="610" y="1525"/>
                  </a:cubicBezTo>
                  <a:cubicBezTo>
                    <a:pt x="746" y="1464"/>
                    <a:pt x="888" y="1417"/>
                    <a:pt x="1024" y="1362"/>
                  </a:cubicBezTo>
                  <a:cubicBezTo>
                    <a:pt x="1112" y="1342"/>
                    <a:pt x="1146" y="1288"/>
                    <a:pt x="1159" y="1207"/>
                  </a:cubicBezTo>
                  <a:cubicBezTo>
                    <a:pt x="1213" y="881"/>
                    <a:pt x="1281" y="570"/>
                    <a:pt x="1349" y="258"/>
                  </a:cubicBezTo>
                  <a:cubicBezTo>
                    <a:pt x="1355" y="218"/>
                    <a:pt x="1362" y="184"/>
                    <a:pt x="1396" y="157"/>
                  </a:cubicBezTo>
                  <a:close/>
                  <a:moveTo>
                    <a:pt x="1383" y="1"/>
                  </a:moveTo>
                  <a:cubicBezTo>
                    <a:pt x="1355" y="69"/>
                    <a:pt x="1328" y="136"/>
                    <a:pt x="1315" y="204"/>
                  </a:cubicBezTo>
                  <a:cubicBezTo>
                    <a:pt x="1234" y="516"/>
                    <a:pt x="1166" y="827"/>
                    <a:pt x="1098" y="1146"/>
                  </a:cubicBezTo>
                  <a:cubicBezTo>
                    <a:pt x="1085" y="1227"/>
                    <a:pt x="1051" y="1281"/>
                    <a:pt x="963" y="1315"/>
                  </a:cubicBezTo>
                  <a:cubicBezTo>
                    <a:pt x="671" y="1423"/>
                    <a:pt x="380" y="1538"/>
                    <a:pt x="96" y="1667"/>
                  </a:cubicBezTo>
                  <a:cubicBezTo>
                    <a:pt x="62" y="1687"/>
                    <a:pt x="35" y="1728"/>
                    <a:pt x="1" y="1755"/>
                  </a:cubicBezTo>
                  <a:cubicBezTo>
                    <a:pt x="28" y="1789"/>
                    <a:pt x="62" y="1823"/>
                    <a:pt x="96" y="1836"/>
                  </a:cubicBezTo>
                  <a:cubicBezTo>
                    <a:pt x="387" y="1965"/>
                    <a:pt x="685" y="2080"/>
                    <a:pt x="983" y="2209"/>
                  </a:cubicBezTo>
                  <a:cubicBezTo>
                    <a:pt x="1024" y="2236"/>
                    <a:pt x="1078" y="2283"/>
                    <a:pt x="1085" y="2331"/>
                  </a:cubicBezTo>
                  <a:cubicBezTo>
                    <a:pt x="1159" y="2642"/>
                    <a:pt x="1227" y="2961"/>
                    <a:pt x="1301" y="3279"/>
                  </a:cubicBezTo>
                  <a:cubicBezTo>
                    <a:pt x="1322" y="3354"/>
                    <a:pt x="1349" y="3428"/>
                    <a:pt x="1369" y="3509"/>
                  </a:cubicBezTo>
                  <a:lnTo>
                    <a:pt x="1410" y="3509"/>
                  </a:lnTo>
                  <a:cubicBezTo>
                    <a:pt x="1430" y="3448"/>
                    <a:pt x="1457" y="3387"/>
                    <a:pt x="1471" y="3320"/>
                  </a:cubicBezTo>
                  <a:cubicBezTo>
                    <a:pt x="1545" y="3001"/>
                    <a:pt x="1626" y="2670"/>
                    <a:pt x="1694" y="2344"/>
                  </a:cubicBezTo>
                  <a:cubicBezTo>
                    <a:pt x="1708" y="2270"/>
                    <a:pt x="1742" y="2229"/>
                    <a:pt x="1809" y="2202"/>
                  </a:cubicBezTo>
                  <a:cubicBezTo>
                    <a:pt x="2107" y="2080"/>
                    <a:pt x="2399" y="1965"/>
                    <a:pt x="2690" y="1836"/>
                  </a:cubicBezTo>
                  <a:cubicBezTo>
                    <a:pt x="2724" y="1823"/>
                    <a:pt x="2751" y="1775"/>
                    <a:pt x="2785" y="1755"/>
                  </a:cubicBezTo>
                  <a:cubicBezTo>
                    <a:pt x="2758" y="1721"/>
                    <a:pt x="2724" y="1687"/>
                    <a:pt x="2690" y="1667"/>
                  </a:cubicBezTo>
                  <a:cubicBezTo>
                    <a:pt x="2399" y="1538"/>
                    <a:pt x="2101" y="1423"/>
                    <a:pt x="1803" y="1295"/>
                  </a:cubicBezTo>
                  <a:cubicBezTo>
                    <a:pt x="1762" y="1274"/>
                    <a:pt x="1708" y="1220"/>
                    <a:pt x="1701" y="1179"/>
                  </a:cubicBezTo>
                  <a:cubicBezTo>
                    <a:pt x="1626" y="861"/>
                    <a:pt x="1559" y="543"/>
                    <a:pt x="1484" y="231"/>
                  </a:cubicBezTo>
                  <a:cubicBezTo>
                    <a:pt x="1464" y="150"/>
                    <a:pt x="1437" y="75"/>
                    <a:pt x="1416" y="1"/>
                  </a:cubicBezTo>
                  <a:close/>
                </a:path>
              </a:pathLst>
            </a:custGeom>
            <a:solidFill>
              <a:srgbClr val="8227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9"/>
          <p:cNvGrpSpPr/>
          <p:nvPr/>
        </p:nvGrpSpPr>
        <p:grpSpPr>
          <a:xfrm>
            <a:off x="3455481" y="4473039"/>
            <a:ext cx="396488" cy="475818"/>
            <a:chOff x="749975" y="1828225"/>
            <a:chExt cx="527175" cy="632652"/>
          </a:xfrm>
        </p:grpSpPr>
        <p:sp>
          <p:nvSpPr>
            <p:cNvPr id="111" name="Google Shape;111;p9"/>
            <p:cNvSpPr/>
            <p:nvPr/>
          </p:nvSpPr>
          <p:spPr>
            <a:xfrm>
              <a:off x="749975" y="1828225"/>
              <a:ext cx="527175" cy="632652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795975" y="1877575"/>
              <a:ext cx="437477" cy="536225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rgbClr val="F79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785402" y="1856991"/>
              <a:ext cx="456329" cy="575114"/>
            </a:xfrm>
            <a:custGeom>
              <a:avLst/>
              <a:gdLst/>
              <a:ahLst/>
              <a:cxnLst/>
              <a:rect l="l" t="t" r="r" b="b"/>
              <a:pathLst>
                <a:path w="2785" h="3510" extrusionOk="0">
                  <a:moveTo>
                    <a:pt x="1396" y="157"/>
                  </a:moveTo>
                  <a:cubicBezTo>
                    <a:pt x="1403" y="197"/>
                    <a:pt x="1423" y="245"/>
                    <a:pt x="1430" y="292"/>
                  </a:cubicBezTo>
                  <a:cubicBezTo>
                    <a:pt x="1498" y="611"/>
                    <a:pt x="1559" y="922"/>
                    <a:pt x="1626" y="1240"/>
                  </a:cubicBezTo>
                  <a:cubicBezTo>
                    <a:pt x="1640" y="1281"/>
                    <a:pt x="1687" y="1342"/>
                    <a:pt x="1728" y="1356"/>
                  </a:cubicBezTo>
                  <a:cubicBezTo>
                    <a:pt x="2012" y="1484"/>
                    <a:pt x="2310" y="1599"/>
                    <a:pt x="2602" y="1721"/>
                  </a:cubicBezTo>
                  <a:cubicBezTo>
                    <a:pt x="2622" y="1728"/>
                    <a:pt x="2649" y="1735"/>
                    <a:pt x="2690" y="1762"/>
                  </a:cubicBezTo>
                  <a:cubicBezTo>
                    <a:pt x="2480" y="1850"/>
                    <a:pt x="2297" y="1931"/>
                    <a:pt x="2107" y="2006"/>
                  </a:cubicBezTo>
                  <a:cubicBezTo>
                    <a:pt x="1979" y="2060"/>
                    <a:pt x="1863" y="2107"/>
                    <a:pt x="1735" y="2155"/>
                  </a:cubicBezTo>
                  <a:cubicBezTo>
                    <a:pt x="1660" y="2175"/>
                    <a:pt x="1633" y="2222"/>
                    <a:pt x="1620" y="2297"/>
                  </a:cubicBezTo>
                  <a:cubicBezTo>
                    <a:pt x="1552" y="2615"/>
                    <a:pt x="1491" y="2934"/>
                    <a:pt x="1423" y="3252"/>
                  </a:cubicBezTo>
                  <a:cubicBezTo>
                    <a:pt x="1423" y="3286"/>
                    <a:pt x="1403" y="3320"/>
                    <a:pt x="1396" y="3354"/>
                  </a:cubicBezTo>
                  <a:lnTo>
                    <a:pt x="1369" y="3354"/>
                  </a:lnTo>
                  <a:cubicBezTo>
                    <a:pt x="1335" y="3191"/>
                    <a:pt x="1301" y="3042"/>
                    <a:pt x="1267" y="2879"/>
                  </a:cubicBezTo>
                  <a:cubicBezTo>
                    <a:pt x="1234" y="2703"/>
                    <a:pt x="1186" y="2527"/>
                    <a:pt x="1159" y="2338"/>
                  </a:cubicBezTo>
                  <a:cubicBezTo>
                    <a:pt x="1146" y="2222"/>
                    <a:pt x="1085" y="2162"/>
                    <a:pt x="976" y="2121"/>
                  </a:cubicBezTo>
                  <a:cubicBezTo>
                    <a:pt x="712" y="2019"/>
                    <a:pt x="448" y="1904"/>
                    <a:pt x="184" y="1796"/>
                  </a:cubicBezTo>
                  <a:cubicBezTo>
                    <a:pt x="163" y="1782"/>
                    <a:pt x="136" y="1769"/>
                    <a:pt x="82" y="1748"/>
                  </a:cubicBezTo>
                  <a:cubicBezTo>
                    <a:pt x="272" y="1667"/>
                    <a:pt x="441" y="1593"/>
                    <a:pt x="610" y="1525"/>
                  </a:cubicBezTo>
                  <a:cubicBezTo>
                    <a:pt x="746" y="1464"/>
                    <a:pt x="888" y="1417"/>
                    <a:pt x="1024" y="1362"/>
                  </a:cubicBezTo>
                  <a:cubicBezTo>
                    <a:pt x="1112" y="1342"/>
                    <a:pt x="1146" y="1288"/>
                    <a:pt x="1159" y="1207"/>
                  </a:cubicBezTo>
                  <a:cubicBezTo>
                    <a:pt x="1213" y="881"/>
                    <a:pt x="1281" y="570"/>
                    <a:pt x="1349" y="258"/>
                  </a:cubicBezTo>
                  <a:cubicBezTo>
                    <a:pt x="1355" y="218"/>
                    <a:pt x="1362" y="184"/>
                    <a:pt x="1396" y="157"/>
                  </a:cubicBezTo>
                  <a:close/>
                  <a:moveTo>
                    <a:pt x="1383" y="1"/>
                  </a:moveTo>
                  <a:cubicBezTo>
                    <a:pt x="1355" y="69"/>
                    <a:pt x="1328" y="136"/>
                    <a:pt x="1315" y="204"/>
                  </a:cubicBezTo>
                  <a:cubicBezTo>
                    <a:pt x="1234" y="516"/>
                    <a:pt x="1166" y="827"/>
                    <a:pt x="1098" y="1146"/>
                  </a:cubicBezTo>
                  <a:cubicBezTo>
                    <a:pt x="1085" y="1227"/>
                    <a:pt x="1051" y="1281"/>
                    <a:pt x="963" y="1315"/>
                  </a:cubicBezTo>
                  <a:cubicBezTo>
                    <a:pt x="671" y="1423"/>
                    <a:pt x="380" y="1538"/>
                    <a:pt x="96" y="1667"/>
                  </a:cubicBezTo>
                  <a:cubicBezTo>
                    <a:pt x="62" y="1687"/>
                    <a:pt x="35" y="1728"/>
                    <a:pt x="1" y="1755"/>
                  </a:cubicBezTo>
                  <a:cubicBezTo>
                    <a:pt x="28" y="1789"/>
                    <a:pt x="62" y="1823"/>
                    <a:pt x="96" y="1836"/>
                  </a:cubicBezTo>
                  <a:cubicBezTo>
                    <a:pt x="387" y="1965"/>
                    <a:pt x="685" y="2080"/>
                    <a:pt x="983" y="2209"/>
                  </a:cubicBezTo>
                  <a:cubicBezTo>
                    <a:pt x="1024" y="2236"/>
                    <a:pt x="1078" y="2283"/>
                    <a:pt x="1085" y="2331"/>
                  </a:cubicBezTo>
                  <a:cubicBezTo>
                    <a:pt x="1159" y="2642"/>
                    <a:pt x="1227" y="2961"/>
                    <a:pt x="1301" y="3279"/>
                  </a:cubicBezTo>
                  <a:cubicBezTo>
                    <a:pt x="1322" y="3354"/>
                    <a:pt x="1349" y="3428"/>
                    <a:pt x="1369" y="3509"/>
                  </a:cubicBezTo>
                  <a:lnTo>
                    <a:pt x="1410" y="3509"/>
                  </a:lnTo>
                  <a:cubicBezTo>
                    <a:pt x="1430" y="3448"/>
                    <a:pt x="1457" y="3387"/>
                    <a:pt x="1471" y="3320"/>
                  </a:cubicBezTo>
                  <a:cubicBezTo>
                    <a:pt x="1545" y="3001"/>
                    <a:pt x="1626" y="2670"/>
                    <a:pt x="1694" y="2344"/>
                  </a:cubicBezTo>
                  <a:cubicBezTo>
                    <a:pt x="1708" y="2270"/>
                    <a:pt x="1742" y="2229"/>
                    <a:pt x="1809" y="2202"/>
                  </a:cubicBezTo>
                  <a:cubicBezTo>
                    <a:pt x="2107" y="2080"/>
                    <a:pt x="2399" y="1965"/>
                    <a:pt x="2690" y="1836"/>
                  </a:cubicBezTo>
                  <a:cubicBezTo>
                    <a:pt x="2724" y="1823"/>
                    <a:pt x="2751" y="1775"/>
                    <a:pt x="2785" y="1755"/>
                  </a:cubicBezTo>
                  <a:cubicBezTo>
                    <a:pt x="2758" y="1721"/>
                    <a:pt x="2724" y="1687"/>
                    <a:pt x="2690" y="1667"/>
                  </a:cubicBezTo>
                  <a:cubicBezTo>
                    <a:pt x="2399" y="1538"/>
                    <a:pt x="2101" y="1423"/>
                    <a:pt x="1803" y="1295"/>
                  </a:cubicBezTo>
                  <a:cubicBezTo>
                    <a:pt x="1762" y="1274"/>
                    <a:pt x="1708" y="1220"/>
                    <a:pt x="1701" y="1179"/>
                  </a:cubicBezTo>
                  <a:cubicBezTo>
                    <a:pt x="1626" y="861"/>
                    <a:pt x="1559" y="543"/>
                    <a:pt x="1484" y="231"/>
                  </a:cubicBezTo>
                  <a:cubicBezTo>
                    <a:pt x="1464" y="150"/>
                    <a:pt x="1437" y="75"/>
                    <a:pt x="1416" y="1"/>
                  </a:cubicBezTo>
                  <a:close/>
                </a:path>
              </a:pathLst>
            </a:custGeom>
            <a:solidFill>
              <a:srgbClr val="8227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5"/>
          <p:cNvSpPr txBox="1">
            <a:spLocks noGrp="1"/>
          </p:cNvSpPr>
          <p:nvPr>
            <p:ph type="title"/>
          </p:nvPr>
        </p:nvSpPr>
        <p:spPr>
          <a:xfrm>
            <a:off x="3743875" y="2294075"/>
            <a:ext cx="46869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8" name="Google Shape;168;p15"/>
          <p:cNvSpPr txBox="1">
            <a:spLocks noGrp="1"/>
          </p:cNvSpPr>
          <p:nvPr>
            <p:ph type="title" idx="2" hasCustomPrompt="1"/>
          </p:nvPr>
        </p:nvSpPr>
        <p:spPr>
          <a:xfrm>
            <a:off x="7325275" y="1194125"/>
            <a:ext cx="11055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9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9" name="Google Shape;169;p15"/>
          <p:cNvSpPr txBox="1">
            <a:spLocks noGrp="1"/>
          </p:cNvSpPr>
          <p:nvPr>
            <p:ph type="subTitle" idx="1"/>
          </p:nvPr>
        </p:nvSpPr>
        <p:spPr>
          <a:xfrm>
            <a:off x="4039375" y="3360725"/>
            <a:ext cx="4391400" cy="47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5"/>
          <p:cNvSpPr/>
          <p:nvPr/>
        </p:nvSpPr>
        <p:spPr>
          <a:xfrm>
            <a:off x="-2428301" y="3590600"/>
            <a:ext cx="5342490" cy="4322939"/>
          </a:xfrm>
          <a:custGeom>
            <a:avLst/>
            <a:gdLst/>
            <a:ahLst/>
            <a:cxnLst/>
            <a:rect l="l" t="t" r="r" b="b"/>
            <a:pathLst>
              <a:path w="13514" h="11236" extrusionOk="0">
                <a:moveTo>
                  <a:pt x="8405" y="1"/>
                </a:moveTo>
                <a:cubicBezTo>
                  <a:pt x="8331" y="1"/>
                  <a:pt x="8257" y="5"/>
                  <a:pt x="8183" y="13"/>
                </a:cubicBezTo>
                <a:cubicBezTo>
                  <a:pt x="7858" y="40"/>
                  <a:pt x="7573" y="121"/>
                  <a:pt x="7309" y="284"/>
                </a:cubicBezTo>
                <a:cubicBezTo>
                  <a:pt x="7072" y="426"/>
                  <a:pt x="6909" y="622"/>
                  <a:pt x="6815" y="859"/>
                </a:cubicBezTo>
                <a:cubicBezTo>
                  <a:pt x="6808" y="886"/>
                  <a:pt x="6794" y="900"/>
                  <a:pt x="6781" y="927"/>
                </a:cubicBezTo>
                <a:lnTo>
                  <a:pt x="6767" y="927"/>
                </a:lnTo>
                <a:lnTo>
                  <a:pt x="6740" y="873"/>
                </a:lnTo>
                <a:cubicBezTo>
                  <a:pt x="6706" y="805"/>
                  <a:pt x="6659" y="764"/>
                  <a:pt x="6578" y="737"/>
                </a:cubicBezTo>
                <a:cubicBezTo>
                  <a:pt x="6541" y="726"/>
                  <a:pt x="6502" y="721"/>
                  <a:pt x="6465" y="721"/>
                </a:cubicBezTo>
                <a:cubicBezTo>
                  <a:pt x="6322" y="721"/>
                  <a:pt x="6185" y="797"/>
                  <a:pt x="6137" y="920"/>
                </a:cubicBezTo>
                <a:lnTo>
                  <a:pt x="6117" y="940"/>
                </a:lnTo>
                <a:cubicBezTo>
                  <a:pt x="6117" y="934"/>
                  <a:pt x="6103" y="934"/>
                  <a:pt x="6103" y="934"/>
                </a:cubicBezTo>
                <a:cubicBezTo>
                  <a:pt x="6103" y="920"/>
                  <a:pt x="6097" y="900"/>
                  <a:pt x="6097" y="886"/>
                </a:cubicBezTo>
                <a:cubicBezTo>
                  <a:pt x="6070" y="670"/>
                  <a:pt x="5988" y="588"/>
                  <a:pt x="5758" y="527"/>
                </a:cubicBezTo>
                <a:cubicBezTo>
                  <a:pt x="5744" y="527"/>
                  <a:pt x="5731" y="521"/>
                  <a:pt x="5717" y="521"/>
                </a:cubicBezTo>
                <a:cubicBezTo>
                  <a:pt x="5675" y="512"/>
                  <a:pt x="5630" y="507"/>
                  <a:pt x="5585" y="507"/>
                </a:cubicBezTo>
                <a:cubicBezTo>
                  <a:pt x="5322" y="507"/>
                  <a:pt x="5044" y="661"/>
                  <a:pt x="5067" y="1008"/>
                </a:cubicBezTo>
                <a:cubicBezTo>
                  <a:pt x="5067" y="1022"/>
                  <a:pt x="5054" y="1029"/>
                  <a:pt x="5054" y="1035"/>
                </a:cubicBezTo>
                <a:cubicBezTo>
                  <a:pt x="5040" y="1029"/>
                  <a:pt x="5033" y="1022"/>
                  <a:pt x="5033" y="1008"/>
                </a:cubicBezTo>
                <a:cubicBezTo>
                  <a:pt x="4993" y="886"/>
                  <a:pt x="4898" y="791"/>
                  <a:pt x="4803" y="690"/>
                </a:cubicBezTo>
                <a:cubicBezTo>
                  <a:pt x="4627" y="493"/>
                  <a:pt x="4410" y="344"/>
                  <a:pt x="4132" y="284"/>
                </a:cubicBezTo>
                <a:cubicBezTo>
                  <a:pt x="4004" y="256"/>
                  <a:pt x="3882" y="243"/>
                  <a:pt x="3746" y="223"/>
                </a:cubicBezTo>
                <a:cubicBezTo>
                  <a:pt x="3663" y="212"/>
                  <a:pt x="3579" y="207"/>
                  <a:pt x="3496" y="207"/>
                </a:cubicBezTo>
                <a:cubicBezTo>
                  <a:pt x="3245" y="207"/>
                  <a:pt x="2999" y="254"/>
                  <a:pt x="2764" y="351"/>
                </a:cubicBezTo>
                <a:cubicBezTo>
                  <a:pt x="2520" y="453"/>
                  <a:pt x="2290" y="582"/>
                  <a:pt x="2128" y="771"/>
                </a:cubicBezTo>
                <a:cubicBezTo>
                  <a:pt x="2012" y="920"/>
                  <a:pt x="1924" y="1069"/>
                  <a:pt x="1857" y="1232"/>
                </a:cubicBezTo>
                <a:cubicBezTo>
                  <a:pt x="1694" y="1611"/>
                  <a:pt x="1660" y="2004"/>
                  <a:pt x="1796" y="2397"/>
                </a:cubicBezTo>
                <a:cubicBezTo>
                  <a:pt x="1843" y="2519"/>
                  <a:pt x="1891" y="2627"/>
                  <a:pt x="1985" y="2722"/>
                </a:cubicBezTo>
                <a:cubicBezTo>
                  <a:pt x="1992" y="2729"/>
                  <a:pt x="1992" y="2749"/>
                  <a:pt x="1999" y="2756"/>
                </a:cubicBezTo>
                <a:lnTo>
                  <a:pt x="1958" y="2756"/>
                </a:lnTo>
                <a:cubicBezTo>
                  <a:pt x="1921" y="2743"/>
                  <a:pt x="1883" y="2736"/>
                  <a:pt x="1847" y="2736"/>
                </a:cubicBezTo>
                <a:cubicBezTo>
                  <a:pt x="1770" y="2736"/>
                  <a:pt x="1697" y="2766"/>
                  <a:pt x="1647" y="2830"/>
                </a:cubicBezTo>
                <a:cubicBezTo>
                  <a:pt x="1606" y="2871"/>
                  <a:pt x="1579" y="2925"/>
                  <a:pt x="1552" y="2972"/>
                </a:cubicBezTo>
                <a:cubicBezTo>
                  <a:pt x="1525" y="3033"/>
                  <a:pt x="1538" y="3094"/>
                  <a:pt x="1586" y="3155"/>
                </a:cubicBezTo>
                <a:cubicBezTo>
                  <a:pt x="1640" y="3209"/>
                  <a:pt x="1708" y="3257"/>
                  <a:pt x="1782" y="3291"/>
                </a:cubicBezTo>
                <a:cubicBezTo>
                  <a:pt x="1789" y="3291"/>
                  <a:pt x="1796" y="3298"/>
                  <a:pt x="1816" y="3311"/>
                </a:cubicBezTo>
                <a:cubicBezTo>
                  <a:pt x="1796" y="3311"/>
                  <a:pt x="1789" y="3311"/>
                  <a:pt x="1796" y="3338"/>
                </a:cubicBezTo>
                <a:cubicBezTo>
                  <a:pt x="1757" y="3329"/>
                  <a:pt x="1718" y="3325"/>
                  <a:pt x="1679" y="3325"/>
                </a:cubicBezTo>
                <a:cubicBezTo>
                  <a:pt x="1600" y="3325"/>
                  <a:pt x="1520" y="3340"/>
                  <a:pt x="1444" y="3358"/>
                </a:cubicBezTo>
                <a:cubicBezTo>
                  <a:pt x="1010" y="3467"/>
                  <a:pt x="665" y="3670"/>
                  <a:pt x="400" y="3988"/>
                </a:cubicBezTo>
                <a:cubicBezTo>
                  <a:pt x="197" y="4253"/>
                  <a:pt x="62" y="4530"/>
                  <a:pt x="28" y="4855"/>
                </a:cubicBezTo>
                <a:cubicBezTo>
                  <a:pt x="1" y="5052"/>
                  <a:pt x="21" y="5235"/>
                  <a:pt x="55" y="5431"/>
                </a:cubicBezTo>
                <a:cubicBezTo>
                  <a:pt x="89" y="5614"/>
                  <a:pt x="143" y="5797"/>
                  <a:pt x="251" y="5966"/>
                </a:cubicBezTo>
                <a:cubicBezTo>
                  <a:pt x="502" y="6372"/>
                  <a:pt x="929" y="6562"/>
                  <a:pt x="1416" y="6657"/>
                </a:cubicBezTo>
                <a:cubicBezTo>
                  <a:pt x="1457" y="6664"/>
                  <a:pt x="1511" y="6664"/>
                  <a:pt x="1552" y="6677"/>
                </a:cubicBezTo>
                <a:cubicBezTo>
                  <a:pt x="1559" y="6677"/>
                  <a:pt x="1579" y="6684"/>
                  <a:pt x="1579" y="6691"/>
                </a:cubicBezTo>
                <a:cubicBezTo>
                  <a:pt x="1579" y="6698"/>
                  <a:pt x="1565" y="6711"/>
                  <a:pt x="1559" y="6718"/>
                </a:cubicBezTo>
                <a:cubicBezTo>
                  <a:pt x="1545" y="6731"/>
                  <a:pt x="1525" y="6731"/>
                  <a:pt x="1511" y="6745"/>
                </a:cubicBezTo>
                <a:cubicBezTo>
                  <a:pt x="1444" y="6765"/>
                  <a:pt x="1383" y="6792"/>
                  <a:pt x="1315" y="6826"/>
                </a:cubicBezTo>
                <a:cubicBezTo>
                  <a:pt x="983" y="6989"/>
                  <a:pt x="773" y="7233"/>
                  <a:pt x="712" y="7571"/>
                </a:cubicBezTo>
                <a:cubicBezTo>
                  <a:pt x="698" y="7693"/>
                  <a:pt x="719" y="7802"/>
                  <a:pt x="820" y="7876"/>
                </a:cubicBezTo>
                <a:cubicBezTo>
                  <a:pt x="964" y="7988"/>
                  <a:pt x="1120" y="8054"/>
                  <a:pt x="1299" y="8054"/>
                </a:cubicBezTo>
                <a:cubicBezTo>
                  <a:pt x="1348" y="8054"/>
                  <a:pt x="1398" y="8049"/>
                  <a:pt x="1450" y="8039"/>
                </a:cubicBezTo>
                <a:lnTo>
                  <a:pt x="1477" y="8039"/>
                </a:lnTo>
                <a:cubicBezTo>
                  <a:pt x="1383" y="8100"/>
                  <a:pt x="1322" y="8181"/>
                  <a:pt x="1281" y="8276"/>
                </a:cubicBezTo>
                <a:cubicBezTo>
                  <a:pt x="1125" y="8608"/>
                  <a:pt x="1085" y="8946"/>
                  <a:pt x="1186" y="9292"/>
                </a:cubicBezTo>
                <a:cubicBezTo>
                  <a:pt x="1295" y="9657"/>
                  <a:pt x="1755" y="10165"/>
                  <a:pt x="2344" y="10240"/>
                </a:cubicBezTo>
                <a:cubicBezTo>
                  <a:pt x="2477" y="10261"/>
                  <a:pt x="2605" y="10278"/>
                  <a:pt x="2735" y="10278"/>
                </a:cubicBezTo>
                <a:cubicBezTo>
                  <a:pt x="2772" y="10278"/>
                  <a:pt x="2808" y="10277"/>
                  <a:pt x="2846" y="10274"/>
                </a:cubicBezTo>
                <a:cubicBezTo>
                  <a:pt x="3103" y="10240"/>
                  <a:pt x="3326" y="10152"/>
                  <a:pt x="3523" y="10010"/>
                </a:cubicBezTo>
                <a:lnTo>
                  <a:pt x="3550" y="10010"/>
                </a:lnTo>
                <a:cubicBezTo>
                  <a:pt x="3550" y="10043"/>
                  <a:pt x="3543" y="10071"/>
                  <a:pt x="3543" y="10098"/>
                </a:cubicBezTo>
                <a:cubicBezTo>
                  <a:pt x="3523" y="10308"/>
                  <a:pt x="3570" y="10504"/>
                  <a:pt x="3699" y="10680"/>
                </a:cubicBezTo>
                <a:cubicBezTo>
                  <a:pt x="3868" y="10890"/>
                  <a:pt x="4099" y="11046"/>
                  <a:pt x="4390" y="11120"/>
                </a:cubicBezTo>
                <a:cubicBezTo>
                  <a:pt x="4546" y="11168"/>
                  <a:pt x="4715" y="11195"/>
                  <a:pt x="4884" y="11215"/>
                </a:cubicBezTo>
                <a:cubicBezTo>
                  <a:pt x="5017" y="11227"/>
                  <a:pt x="5154" y="11236"/>
                  <a:pt x="5290" y="11236"/>
                </a:cubicBezTo>
                <a:cubicBezTo>
                  <a:pt x="5398" y="11236"/>
                  <a:pt x="5505" y="11230"/>
                  <a:pt x="5609" y="11215"/>
                </a:cubicBezTo>
                <a:cubicBezTo>
                  <a:pt x="5785" y="11188"/>
                  <a:pt x="5961" y="11148"/>
                  <a:pt x="6110" y="11032"/>
                </a:cubicBezTo>
                <a:cubicBezTo>
                  <a:pt x="6246" y="10944"/>
                  <a:pt x="6354" y="10829"/>
                  <a:pt x="6435" y="10694"/>
                </a:cubicBezTo>
                <a:cubicBezTo>
                  <a:pt x="6449" y="10673"/>
                  <a:pt x="6469" y="10660"/>
                  <a:pt x="6489" y="10646"/>
                </a:cubicBezTo>
                <a:cubicBezTo>
                  <a:pt x="6496" y="10660"/>
                  <a:pt x="6503" y="10687"/>
                  <a:pt x="6503" y="10707"/>
                </a:cubicBezTo>
                <a:cubicBezTo>
                  <a:pt x="6517" y="10822"/>
                  <a:pt x="6598" y="10917"/>
                  <a:pt x="6727" y="10951"/>
                </a:cubicBezTo>
                <a:cubicBezTo>
                  <a:pt x="6774" y="10966"/>
                  <a:pt x="6823" y="10972"/>
                  <a:pt x="6873" y="10972"/>
                </a:cubicBezTo>
                <a:cubicBezTo>
                  <a:pt x="6916" y="10972"/>
                  <a:pt x="6960" y="10967"/>
                  <a:pt x="7004" y="10958"/>
                </a:cubicBezTo>
                <a:cubicBezTo>
                  <a:pt x="7140" y="10931"/>
                  <a:pt x="7207" y="10863"/>
                  <a:pt x="7235" y="10748"/>
                </a:cubicBezTo>
                <a:cubicBezTo>
                  <a:pt x="7241" y="10721"/>
                  <a:pt x="7241" y="10687"/>
                  <a:pt x="7241" y="10660"/>
                </a:cubicBezTo>
                <a:lnTo>
                  <a:pt x="7241" y="10612"/>
                </a:lnTo>
                <a:cubicBezTo>
                  <a:pt x="7268" y="10640"/>
                  <a:pt x="7275" y="10646"/>
                  <a:pt x="7289" y="10653"/>
                </a:cubicBezTo>
                <a:cubicBezTo>
                  <a:pt x="7505" y="10829"/>
                  <a:pt x="7749" y="10944"/>
                  <a:pt x="8027" y="10992"/>
                </a:cubicBezTo>
                <a:cubicBezTo>
                  <a:pt x="8233" y="11029"/>
                  <a:pt x="8439" y="11046"/>
                  <a:pt x="8646" y="11046"/>
                </a:cubicBezTo>
                <a:cubicBezTo>
                  <a:pt x="8778" y="11046"/>
                  <a:pt x="8910" y="11039"/>
                  <a:pt x="9043" y="11026"/>
                </a:cubicBezTo>
                <a:cubicBezTo>
                  <a:pt x="9327" y="10998"/>
                  <a:pt x="9592" y="10931"/>
                  <a:pt x="9842" y="10816"/>
                </a:cubicBezTo>
                <a:cubicBezTo>
                  <a:pt x="10201" y="10646"/>
                  <a:pt x="10418" y="10389"/>
                  <a:pt x="10418" y="10010"/>
                </a:cubicBezTo>
                <a:cubicBezTo>
                  <a:pt x="10418" y="9996"/>
                  <a:pt x="10425" y="9983"/>
                  <a:pt x="10425" y="9976"/>
                </a:cubicBezTo>
                <a:lnTo>
                  <a:pt x="10438" y="9976"/>
                </a:lnTo>
                <a:cubicBezTo>
                  <a:pt x="10452" y="9976"/>
                  <a:pt x="10452" y="9983"/>
                  <a:pt x="10459" y="9983"/>
                </a:cubicBezTo>
                <a:cubicBezTo>
                  <a:pt x="10553" y="10071"/>
                  <a:pt x="10675" y="10104"/>
                  <a:pt x="10804" y="10132"/>
                </a:cubicBezTo>
                <a:cubicBezTo>
                  <a:pt x="10919" y="10152"/>
                  <a:pt x="11035" y="10162"/>
                  <a:pt x="11150" y="10162"/>
                </a:cubicBezTo>
                <a:cubicBezTo>
                  <a:pt x="11305" y="10162"/>
                  <a:pt x="11458" y="10143"/>
                  <a:pt x="11610" y="10104"/>
                </a:cubicBezTo>
                <a:cubicBezTo>
                  <a:pt x="11854" y="10043"/>
                  <a:pt x="12064" y="9935"/>
                  <a:pt x="12226" y="9759"/>
                </a:cubicBezTo>
                <a:cubicBezTo>
                  <a:pt x="12328" y="9637"/>
                  <a:pt x="12382" y="9502"/>
                  <a:pt x="12348" y="9359"/>
                </a:cubicBezTo>
                <a:cubicBezTo>
                  <a:pt x="12328" y="9292"/>
                  <a:pt x="12294" y="9231"/>
                  <a:pt x="12267" y="9170"/>
                </a:cubicBezTo>
                <a:cubicBezTo>
                  <a:pt x="12253" y="9122"/>
                  <a:pt x="12253" y="9116"/>
                  <a:pt x="12314" y="9102"/>
                </a:cubicBezTo>
                <a:cubicBezTo>
                  <a:pt x="12324" y="9099"/>
                  <a:pt x="12338" y="9099"/>
                  <a:pt x="12352" y="9099"/>
                </a:cubicBezTo>
                <a:cubicBezTo>
                  <a:pt x="12367" y="9099"/>
                  <a:pt x="12382" y="9099"/>
                  <a:pt x="12396" y="9095"/>
                </a:cubicBezTo>
                <a:cubicBezTo>
                  <a:pt x="12450" y="9088"/>
                  <a:pt x="12504" y="9068"/>
                  <a:pt x="12538" y="9028"/>
                </a:cubicBezTo>
                <a:cubicBezTo>
                  <a:pt x="12619" y="8933"/>
                  <a:pt x="12599" y="8858"/>
                  <a:pt x="12484" y="8811"/>
                </a:cubicBezTo>
                <a:cubicBezTo>
                  <a:pt x="12470" y="8811"/>
                  <a:pt x="12457" y="8784"/>
                  <a:pt x="12457" y="8777"/>
                </a:cubicBezTo>
                <a:cubicBezTo>
                  <a:pt x="12457" y="8763"/>
                  <a:pt x="12463" y="8750"/>
                  <a:pt x="12484" y="8743"/>
                </a:cubicBezTo>
                <a:cubicBezTo>
                  <a:pt x="12518" y="8723"/>
                  <a:pt x="12551" y="8716"/>
                  <a:pt x="12585" y="8709"/>
                </a:cubicBezTo>
                <a:cubicBezTo>
                  <a:pt x="12660" y="8682"/>
                  <a:pt x="12741" y="8655"/>
                  <a:pt x="12809" y="8608"/>
                </a:cubicBezTo>
                <a:cubicBezTo>
                  <a:pt x="12944" y="8506"/>
                  <a:pt x="12971" y="8343"/>
                  <a:pt x="12877" y="8208"/>
                </a:cubicBezTo>
                <a:cubicBezTo>
                  <a:pt x="12829" y="8140"/>
                  <a:pt x="12761" y="8100"/>
                  <a:pt x="12673" y="8052"/>
                </a:cubicBezTo>
                <a:cubicBezTo>
                  <a:pt x="12667" y="8045"/>
                  <a:pt x="12660" y="8039"/>
                  <a:pt x="12639" y="8032"/>
                </a:cubicBezTo>
                <a:lnTo>
                  <a:pt x="12653" y="8018"/>
                </a:lnTo>
                <a:cubicBezTo>
                  <a:pt x="12673" y="8018"/>
                  <a:pt x="12707" y="8012"/>
                  <a:pt x="12741" y="8005"/>
                </a:cubicBezTo>
                <a:cubicBezTo>
                  <a:pt x="12965" y="7971"/>
                  <a:pt x="13127" y="7863"/>
                  <a:pt x="13249" y="7700"/>
                </a:cubicBezTo>
                <a:cubicBezTo>
                  <a:pt x="13432" y="7463"/>
                  <a:pt x="13513" y="7206"/>
                  <a:pt x="13500" y="6928"/>
                </a:cubicBezTo>
                <a:cubicBezTo>
                  <a:pt x="13486" y="6718"/>
                  <a:pt x="13405" y="6528"/>
                  <a:pt x="13296" y="6352"/>
                </a:cubicBezTo>
                <a:cubicBezTo>
                  <a:pt x="13073" y="6007"/>
                  <a:pt x="12727" y="5817"/>
                  <a:pt x="12280" y="5783"/>
                </a:cubicBezTo>
                <a:cubicBezTo>
                  <a:pt x="12260" y="5783"/>
                  <a:pt x="12247" y="5776"/>
                  <a:pt x="12220" y="5770"/>
                </a:cubicBezTo>
                <a:cubicBezTo>
                  <a:pt x="12247" y="5749"/>
                  <a:pt x="12267" y="5736"/>
                  <a:pt x="12287" y="5729"/>
                </a:cubicBezTo>
                <a:cubicBezTo>
                  <a:pt x="12321" y="5702"/>
                  <a:pt x="12348" y="5675"/>
                  <a:pt x="12335" y="5634"/>
                </a:cubicBezTo>
                <a:cubicBezTo>
                  <a:pt x="12328" y="5594"/>
                  <a:pt x="12294" y="5573"/>
                  <a:pt x="12253" y="5566"/>
                </a:cubicBezTo>
                <a:cubicBezTo>
                  <a:pt x="12233" y="5560"/>
                  <a:pt x="12213" y="5560"/>
                  <a:pt x="12186" y="5560"/>
                </a:cubicBezTo>
                <a:lnTo>
                  <a:pt x="12084" y="5560"/>
                </a:lnTo>
                <a:cubicBezTo>
                  <a:pt x="12064" y="5560"/>
                  <a:pt x="12050" y="5546"/>
                  <a:pt x="12030" y="5539"/>
                </a:cubicBezTo>
                <a:cubicBezTo>
                  <a:pt x="12043" y="5526"/>
                  <a:pt x="12050" y="5506"/>
                  <a:pt x="12064" y="5499"/>
                </a:cubicBezTo>
                <a:lnTo>
                  <a:pt x="12165" y="5424"/>
                </a:lnTo>
                <a:cubicBezTo>
                  <a:pt x="12247" y="5363"/>
                  <a:pt x="12287" y="5296"/>
                  <a:pt x="12314" y="5208"/>
                </a:cubicBezTo>
                <a:cubicBezTo>
                  <a:pt x="12355" y="5059"/>
                  <a:pt x="12280" y="4930"/>
                  <a:pt x="12098" y="4889"/>
                </a:cubicBezTo>
                <a:cubicBezTo>
                  <a:pt x="12029" y="4871"/>
                  <a:pt x="11960" y="4863"/>
                  <a:pt x="11890" y="4863"/>
                </a:cubicBezTo>
                <a:cubicBezTo>
                  <a:pt x="11803" y="4863"/>
                  <a:pt x="11714" y="4876"/>
                  <a:pt x="11623" y="4903"/>
                </a:cubicBezTo>
                <a:cubicBezTo>
                  <a:pt x="11617" y="4909"/>
                  <a:pt x="11608" y="4914"/>
                  <a:pt x="11600" y="4914"/>
                </a:cubicBezTo>
                <a:cubicBezTo>
                  <a:pt x="11591" y="4914"/>
                  <a:pt x="11583" y="4907"/>
                  <a:pt x="11583" y="4889"/>
                </a:cubicBezTo>
                <a:cubicBezTo>
                  <a:pt x="11617" y="4869"/>
                  <a:pt x="11651" y="4862"/>
                  <a:pt x="11684" y="4849"/>
                </a:cubicBezTo>
                <a:cubicBezTo>
                  <a:pt x="11854" y="4761"/>
                  <a:pt x="11996" y="4632"/>
                  <a:pt x="12098" y="4490"/>
                </a:cubicBezTo>
                <a:cubicBezTo>
                  <a:pt x="12369" y="4117"/>
                  <a:pt x="12538" y="3711"/>
                  <a:pt x="12592" y="3270"/>
                </a:cubicBezTo>
                <a:cubicBezTo>
                  <a:pt x="12633" y="2871"/>
                  <a:pt x="12592" y="2492"/>
                  <a:pt x="12457" y="2112"/>
                </a:cubicBezTo>
                <a:cubicBezTo>
                  <a:pt x="12163" y="1295"/>
                  <a:pt x="11415" y="907"/>
                  <a:pt x="10625" y="907"/>
                </a:cubicBezTo>
                <a:cubicBezTo>
                  <a:pt x="10504" y="907"/>
                  <a:pt x="10383" y="916"/>
                  <a:pt x="10262" y="934"/>
                </a:cubicBezTo>
                <a:cubicBezTo>
                  <a:pt x="10079" y="961"/>
                  <a:pt x="9910" y="1008"/>
                  <a:pt x="9754" y="1096"/>
                </a:cubicBezTo>
                <a:cubicBezTo>
                  <a:pt x="9720" y="1110"/>
                  <a:pt x="9686" y="1137"/>
                  <a:pt x="9653" y="1164"/>
                </a:cubicBezTo>
                <a:lnTo>
                  <a:pt x="9653" y="1130"/>
                </a:lnTo>
                <a:cubicBezTo>
                  <a:pt x="9680" y="1001"/>
                  <a:pt x="9659" y="873"/>
                  <a:pt x="9612" y="758"/>
                </a:cubicBezTo>
                <a:cubicBezTo>
                  <a:pt x="9476" y="399"/>
                  <a:pt x="9185" y="189"/>
                  <a:pt x="8799" y="60"/>
                </a:cubicBezTo>
                <a:cubicBezTo>
                  <a:pt x="8672" y="16"/>
                  <a:pt x="8540" y="1"/>
                  <a:pt x="840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" name="Google Shape;171;p15"/>
          <p:cNvGrpSpPr/>
          <p:nvPr/>
        </p:nvGrpSpPr>
        <p:grpSpPr>
          <a:xfrm>
            <a:off x="8304669" y="4366089"/>
            <a:ext cx="396488" cy="475818"/>
            <a:chOff x="749975" y="1828225"/>
            <a:chExt cx="527175" cy="632652"/>
          </a:xfrm>
        </p:grpSpPr>
        <p:sp>
          <p:nvSpPr>
            <p:cNvPr id="172" name="Google Shape;172;p15"/>
            <p:cNvSpPr/>
            <p:nvPr/>
          </p:nvSpPr>
          <p:spPr>
            <a:xfrm>
              <a:off x="749975" y="1828225"/>
              <a:ext cx="527175" cy="632652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795975" y="1877575"/>
              <a:ext cx="437477" cy="536225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rgbClr val="F79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785402" y="1856991"/>
              <a:ext cx="456329" cy="575114"/>
            </a:xfrm>
            <a:custGeom>
              <a:avLst/>
              <a:gdLst/>
              <a:ahLst/>
              <a:cxnLst/>
              <a:rect l="l" t="t" r="r" b="b"/>
              <a:pathLst>
                <a:path w="2785" h="3510" extrusionOk="0">
                  <a:moveTo>
                    <a:pt x="1396" y="157"/>
                  </a:moveTo>
                  <a:cubicBezTo>
                    <a:pt x="1403" y="197"/>
                    <a:pt x="1423" y="245"/>
                    <a:pt x="1430" y="292"/>
                  </a:cubicBezTo>
                  <a:cubicBezTo>
                    <a:pt x="1498" y="611"/>
                    <a:pt x="1559" y="922"/>
                    <a:pt x="1626" y="1240"/>
                  </a:cubicBezTo>
                  <a:cubicBezTo>
                    <a:pt x="1640" y="1281"/>
                    <a:pt x="1687" y="1342"/>
                    <a:pt x="1728" y="1356"/>
                  </a:cubicBezTo>
                  <a:cubicBezTo>
                    <a:pt x="2012" y="1484"/>
                    <a:pt x="2310" y="1599"/>
                    <a:pt x="2602" y="1721"/>
                  </a:cubicBezTo>
                  <a:cubicBezTo>
                    <a:pt x="2622" y="1728"/>
                    <a:pt x="2649" y="1735"/>
                    <a:pt x="2690" y="1762"/>
                  </a:cubicBezTo>
                  <a:cubicBezTo>
                    <a:pt x="2480" y="1850"/>
                    <a:pt x="2297" y="1931"/>
                    <a:pt x="2107" y="2006"/>
                  </a:cubicBezTo>
                  <a:cubicBezTo>
                    <a:pt x="1979" y="2060"/>
                    <a:pt x="1863" y="2107"/>
                    <a:pt x="1735" y="2155"/>
                  </a:cubicBezTo>
                  <a:cubicBezTo>
                    <a:pt x="1660" y="2175"/>
                    <a:pt x="1633" y="2222"/>
                    <a:pt x="1620" y="2297"/>
                  </a:cubicBezTo>
                  <a:cubicBezTo>
                    <a:pt x="1552" y="2615"/>
                    <a:pt x="1491" y="2934"/>
                    <a:pt x="1423" y="3252"/>
                  </a:cubicBezTo>
                  <a:cubicBezTo>
                    <a:pt x="1423" y="3286"/>
                    <a:pt x="1403" y="3320"/>
                    <a:pt x="1396" y="3354"/>
                  </a:cubicBezTo>
                  <a:lnTo>
                    <a:pt x="1369" y="3354"/>
                  </a:lnTo>
                  <a:cubicBezTo>
                    <a:pt x="1335" y="3191"/>
                    <a:pt x="1301" y="3042"/>
                    <a:pt x="1267" y="2879"/>
                  </a:cubicBezTo>
                  <a:cubicBezTo>
                    <a:pt x="1234" y="2703"/>
                    <a:pt x="1186" y="2527"/>
                    <a:pt x="1159" y="2338"/>
                  </a:cubicBezTo>
                  <a:cubicBezTo>
                    <a:pt x="1146" y="2222"/>
                    <a:pt x="1085" y="2162"/>
                    <a:pt x="976" y="2121"/>
                  </a:cubicBezTo>
                  <a:cubicBezTo>
                    <a:pt x="712" y="2019"/>
                    <a:pt x="448" y="1904"/>
                    <a:pt x="184" y="1796"/>
                  </a:cubicBezTo>
                  <a:cubicBezTo>
                    <a:pt x="163" y="1782"/>
                    <a:pt x="136" y="1769"/>
                    <a:pt x="82" y="1748"/>
                  </a:cubicBezTo>
                  <a:cubicBezTo>
                    <a:pt x="272" y="1667"/>
                    <a:pt x="441" y="1593"/>
                    <a:pt x="610" y="1525"/>
                  </a:cubicBezTo>
                  <a:cubicBezTo>
                    <a:pt x="746" y="1464"/>
                    <a:pt x="888" y="1417"/>
                    <a:pt x="1024" y="1362"/>
                  </a:cubicBezTo>
                  <a:cubicBezTo>
                    <a:pt x="1112" y="1342"/>
                    <a:pt x="1146" y="1288"/>
                    <a:pt x="1159" y="1207"/>
                  </a:cubicBezTo>
                  <a:cubicBezTo>
                    <a:pt x="1213" y="881"/>
                    <a:pt x="1281" y="570"/>
                    <a:pt x="1349" y="258"/>
                  </a:cubicBezTo>
                  <a:cubicBezTo>
                    <a:pt x="1355" y="218"/>
                    <a:pt x="1362" y="184"/>
                    <a:pt x="1396" y="157"/>
                  </a:cubicBezTo>
                  <a:close/>
                  <a:moveTo>
                    <a:pt x="1383" y="1"/>
                  </a:moveTo>
                  <a:cubicBezTo>
                    <a:pt x="1355" y="69"/>
                    <a:pt x="1328" y="136"/>
                    <a:pt x="1315" y="204"/>
                  </a:cubicBezTo>
                  <a:cubicBezTo>
                    <a:pt x="1234" y="516"/>
                    <a:pt x="1166" y="827"/>
                    <a:pt x="1098" y="1146"/>
                  </a:cubicBezTo>
                  <a:cubicBezTo>
                    <a:pt x="1085" y="1227"/>
                    <a:pt x="1051" y="1281"/>
                    <a:pt x="963" y="1315"/>
                  </a:cubicBezTo>
                  <a:cubicBezTo>
                    <a:pt x="671" y="1423"/>
                    <a:pt x="380" y="1538"/>
                    <a:pt x="96" y="1667"/>
                  </a:cubicBezTo>
                  <a:cubicBezTo>
                    <a:pt x="62" y="1687"/>
                    <a:pt x="35" y="1728"/>
                    <a:pt x="1" y="1755"/>
                  </a:cubicBezTo>
                  <a:cubicBezTo>
                    <a:pt x="28" y="1789"/>
                    <a:pt x="62" y="1823"/>
                    <a:pt x="96" y="1836"/>
                  </a:cubicBezTo>
                  <a:cubicBezTo>
                    <a:pt x="387" y="1965"/>
                    <a:pt x="685" y="2080"/>
                    <a:pt x="983" y="2209"/>
                  </a:cubicBezTo>
                  <a:cubicBezTo>
                    <a:pt x="1024" y="2236"/>
                    <a:pt x="1078" y="2283"/>
                    <a:pt x="1085" y="2331"/>
                  </a:cubicBezTo>
                  <a:cubicBezTo>
                    <a:pt x="1159" y="2642"/>
                    <a:pt x="1227" y="2961"/>
                    <a:pt x="1301" y="3279"/>
                  </a:cubicBezTo>
                  <a:cubicBezTo>
                    <a:pt x="1322" y="3354"/>
                    <a:pt x="1349" y="3428"/>
                    <a:pt x="1369" y="3509"/>
                  </a:cubicBezTo>
                  <a:lnTo>
                    <a:pt x="1410" y="3509"/>
                  </a:lnTo>
                  <a:cubicBezTo>
                    <a:pt x="1430" y="3448"/>
                    <a:pt x="1457" y="3387"/>
                    <a:pt x="1471" y="3320"/>
                  </a:cubicBezTo>
                  <a:cubicBezTo>
                    <a:pt x="1545" y="3001"/>
                    <a:pt x="1626" y="2670"/>
                    <a:pt x="1694" y="2344"/>
                  </a:cubicBezTo>
                  <a:cubicBezTo>
                    <a:pt x="1708" y="2270"/>
                    <a:pt x="1742" y="2229"/>
                    <a:pt x="1809" y="2202"/>
                  </a:cubicBezTo>
                  <a:cubicBezTo>
                    <a:pt x="2107" y="2080"/>
                    <a:pt x="2399" y="1965"/>
                    <a:pt x="2690" y="1836"/>
                  </a:cubicBezTo>
                  <a:cubicBezTo>
                    <a:pt x="2724" y="1823"/>
                    <a:pt x="2751" y="1775"/>
                    <a:pt x="2785" y="1755"/>
                  </a:cubicBezTo>
                  <a:cubicBezTo>
                    <a:pt x="2758" y="1721"/>
                    <a:pt x="2724" y="1687"/>
                    <a:pt x="2690" y="1667"/>
                  </a:cubicBezTo>
                  <a:cubicBezTo>
                    <a:pt x="2399" y="1538"/>
                    <a:pt x="2101" y="1423"/>
                    <a:pt x="1803" y="1295"/>
                  </a:cubicBezTo>
                  <a:cubicBezTo>
                    <a:pt x="1762" y="1274"/>
                    <a:pt x="1708" y="1220"/>
                    <a:pt x="1701" y="1179"/>
                  </a:cubicBezTo>
                  <a:cubicBezTo>
                    <a:pt x="1626" y="861"/>
                    <a:pt x="1559" y="543"/>
                    <a:pt x="1484" y="231"/>
                  </a:cubicBezTo>
                  <a:cubicBezTo>
                    <a:pt x="1464" y="150"/>
                    <a:pt x="1437" y="75"/>
                    <a:pt x="1416" y="1"/>
                  </a:cubicBezTo>
                  <a:close/>
                </a:path>
              </a:pathLst>
            </a:custGeom>
            <a:solidFill>
              <a:srgbClr val="8227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" name="Google Shape;175;p15"/>
          <p:cNvSpPr/>
          <p:nvPr/>
        </p:nvSpPr>
        <p:spPr>
          <a:xfrm>
            <a:off x="3467072" y="-1626512"/>
            <a:ext cx="3358263" cy="2792174"/>
          </a:xfrm>
          <a:custGeom>
            <a:avLst/>
            <a:gdLst/>
            <a:ahLst/>
            <a:cxnLst/>
            <a:rect l="l" t="t" r="r" b="b"/>
            <a:pathLst>
              <a:path w="13514" h="11236" extrusionOk="0">
                <a:moveTo>
                  <a:pt x="8405" y="1"/>
                </a:moveTo>
                <a:cubicBezTo>
                  <a:pt x="8331" y="1"/>
                  <a:pt x="8257" y="5"/>
                  <a:pt x="8183" y="13"/>
                </a:cubicBezTo>
                <a:cubicBezTo>
                  <a:pt x="7858" y="40"/>
                  <a:pt x="7573" y="121"/>
                  <a:pt x="7309" y="284"/>
                </a:cubicBezTo>
                <a:cubicBezTo>
                  <a:pt x="7072" y="426"/>
                  <a:pt x="6909" y="622"/>
                  <a:pt x="6815" y="859"/>
                </a:cubicBezTo>
                <a:cubicBezTo>
                  <a:pt x="6808" y="886"/>
                  <a:pt x="6794" y="900"/>
                  <a:pt x="6781" y="927"/>
                </a:cubicBezTo>
                <a:lnTo>
                  <a:pt x="6767" y="927"/>
                </a:lnTo>
                <a:lnTo>
                  <a:pt x="6740" y="873"/>
                </a:lnTo>
                <a:cubicBezTo>
                  <a:pt x="6706" y="805"/>
                  <a:pt x="6659" y="764"/>
                  <a:pt x="6578" y="737"/>
                </a:cubicBezTo>
                <a:cubicBezTo>
                  <a:pt x="6541" y="726"/>
                  <a:pt x="6502" y="721"/>
                  <a:pt x="6465" y="721"/>
                </a:cubicBezTo>
                <a:cubicBezTo>
                  <a:pt x="6322" y="721"/>
                  <a:pt x="6185" y="797"/>
                  <a:pt x="6137" y="920"/>
                </a:cubicBezTo>
                <a:lnTo>
                  <a:pt x="6117" y="940"/>
                </a:lnTo>
                <a:cubicBezTo>
                  <a:pt x="6117" y="934"/>
                  <a:pt x="6103" y="934"/>
                  <a:pt x="6103" y="934"/>
                </a:cubicBezTo>
                <a:cubicBezTo>
                  <a:pt x="6103" y="920"/>
                  <a:pt x="6097" y="900"/>
                  <a:pt x="6097" y="886"/>
                </a:cubicBezTo>
                <a:cubicBezTo>
                  <a:pt x="6070" y="670"/>
                  <a:pt x="5988" y="588"/>
                  <a:pt x="5758" y="527"/>
                </a:cubicBezTo>
                <a:cubicBezTo>
                  <a:pt x="5744" y="527"/>
                  <a:pt x="5731" y="521"/>
                  <a:pt x="5717" y="521"/>
                </a:cubicBezTo>
                <a:cubicBezTo>
                  <a:pt x="5675" y="512"/>
                  <a:pt x="5630" y="507"/>
                  <a:pt x="5585" y="507"/>
                </a:cubicBezTo>
                <a:cubicBezTo>
                  <a:pt x="5322" y="507"/>
                  <a:pt x="5044" y="661"/>
                  <a:pt x="5067" y="1008"/>
                </a:cubicBezTo>
                <a:cubicBezTo>
                  <a:pt x="5067" y="1022"/>
                  <a:pt x="5054" y="1029"/>
                  <a:pt x="5054" y="1035"/>
                </a:cubicBezTo>
                <a:cubicBezTo>
                  <a:pt x="5040" y="1029"/>
                  <a:pt x="5033" y="1022"/>
                  <a:pt x="5033" y="1008"/>
                </a:cubicBezTo>
                <a:cubicBezTo>
                  <a:pt x="4993" y="886"/>
                  <a:pt x="4898" y="791"/>
                  <a:pt x="4803" y="690"/>
                </a:cubicBezTo>
                <a:cubicBezTo>
                  <a:pt x="4627" y="493"/>
                  <a:pt x="4410" y="344"/>
                  <a:pt x="4132" y="284"/>
                </a:cubicBezTo>
                <a:cubicBezTo>
                  <a:pt x="4004" y="256"/>
                  <a:pt x="3882" y="243"/>
                  <a:pt x="3746" y="223"/>
                </a:cubicBezTo>
                <a:cubicBezTo>
                  <a:pt x="3663" y="212"/>
                  <a:pt x="3579" y="207"/>
                  <a:pt x="3496" y="207"/>
                </a:cubicBezTo>
                <a:cubicBezTo>
                  <a:pt x="3245" y="207"/>
                  <a:pt x="2999" y="254"/>
                  <a:pt x="2764" y="351"/>
                </a:cubicBezTo>
                <a:cubicBezTo>
                  <a:pt x="2520" y="453"/>
                  <a:pt x="2290" y="582"/>
                  <a:pt x="2128" y="771"/>
                </a:cubicBezTo>
                <a:cubicBezTo>
                  <a:pt x="2012" y="920"/>
                  <a:pt x="1924" y="1069"/>
                  <a:pt x="1857" y="1232"/>
                </a:cubicBezTo>
                <a:cubicBezTo>
                  <a:pt x="1694" y="1611"/>
                  <a:pt x="1660" y="2004"/>
                  <a:pt x="1796" y="2397"/>
                </a:cubicBezTo>
                <a:cubicBezTo>
                  <a:pt x="1843" y="2519"/>
                  <a:pt x="1891" y="2627"/>
                  <a:pt x="1985" y="2722"/>
                </a:cubicBezTo>
                <a:cubicBezTo>
                  <a:pt x="1992" y="2729"/>
                  <a:pt x="1992" y="2749"/>
                  <a:pt x="1999" y="2756"/>
                </a:cubicBezTo>
                <a:lnTo>
                  <a:pt x="1958" y="2756"/>
                </a:lnTo>
                <a:cubicBezTo>
                  <a:pt x="1921" y="2743"/>
                  <a:pt x="1883" y="2736"/>
                  <a:pt x="1847" y="2736"/>
                </a:cubicBezTo>
                <a:cubicBezTo>
                  <a:pt x="1770" y="2736"/>
                  <a:pt x="1697" y="2766"/>
                  <a:pt x="1647" y="2830"/>
                </a:cubicBezTo>
                <a:cubicBezTo>
                  <a:pt x="1606" y="2871"/>
                  <a:pt x="1579" y="2925"/>
                  <a:pt x="1552" y="2972"/>
                </a:cubicBezTo>
                <a:cubicBezTo>
                  <a:pt x="1525" y="3033"/>
                  <a:pt x="1538" y="3094"/>
                  <a:pt x="1586" y="3155"/>
                </a:cubicBezTo>
                <a:cubicBezTo>
                  <a:pt x="1640" y="3209"/>
                  <a:pt x="1708" y="3257"/>
                  <a:pt x="1782" y="3291"/>
                </a:cubicBezTo>
                <a:cubicBezTo>
                  <a:pt x="1789" y="3291"/>
                  <a:pt x="1796" y="3298"/>
                  <a:pt x="1816" y="3311"/>
                </a:cubicBezTo>
                <a:cubicBezTo>
                  <a:pt x="1796" y="3311"/>
                  <a:pt x="1789" y="3311"/>
                  <a:pt x="1796" y="3338"/>
                </a:cubicBezTo>
                <a:cubicBezTo>
                  <a:pt x="1757" y="3329"/>
                  <a:pt x="1718" y="3325"/>
                  <a:pt x="1679" y="3325"/>
                </a:cubicBezTo>
                <a:cubicBezTo>
                  <a:pt x="1600" y="3325"/>
                  <a:pt x="1520" y="3340"/>
                  <a:pt x="1444" y="3358"/>
                </a:cubicBezTo>
                <a:cubicBezTo>
                  <a:pt x="1010" y="3467"/>
                  <a:pt x="665" y="3670"/>
                  <a:pt x="400" y="3988"/>
                </a:cubicBezTo>
                <a:cubicBezTo>
                  <a:pt x="197" y="4253"/>
                  <a:pt x="62" y="4530"/>
                  <a:pt x="28" y="4855"/>
                </a:cubicBezTo>
                <a:cubicBezTo>
                  <a:pt x="1" y="5052"/>
                  <a:pt x="21" y="5235"/>
                  <a:pt x="55" y="5431"/>
                </a:cubicBezTo>
                <a:cubicBezTo>
                  <a:pt x="89" y="5614"/>
                  <a:pt x="143" y="5797"/>
                  <a:pt x="251" y="5966"/>
                </a:cubicBezTo>
                <a:cubicBezTo>
                  <a:pt x="502" y="6372"/>
                  <a:pt x="929" y="6562"/>
                  <a:pt x="1416" y="6657"/>
                </a:cubicBezTo>
                <a:cubicBezTo>
                  <a:pt x="1457" y="6664"/>
                  <a:pt x="1511" y="6664"/>
                  <a:pt x="1552" y="6677"/>
                </a:cubicBezTo>
                <a:cubicBezTo>
                  <a:pt x="1559" y="6677"/>
                  <a:pt x="1579" y="6684"/>
                  <a:pt x="1579" y="6691"/>
                </a:cubicBezTo>
                <a:cubicBezTo>
                  <a:pt x="1579" y="6698"/>
                  <a:pt x="1565" y="6711"/>
                  <a:pt x="1559" y="6718"/>
                </a:cubicBezTo>
                <a:cubicBezTo>
                  <a:pt x="1545" y="6731"/>
                  <a:pt x="1525" y="6731"/>
                  <a:pt x="1511" y="6745"/>
                </a:cubicBezTo>
                <a:cubicBezTo>
                  <a:pt x="1444" y="6765"/>
                  <a:pt x="1383" y="6792"/>
                  <a:pt x="1315" y="6826"/>
                </a:cubicBezTo>
                <a:cubicBezTo>
                  <a:pt x="983" y="6989"/>
                  <a:pt x="773" y="7233"/>
                  <a:pt x="712" y="7571"/>
                </a:cubicBezTo>
                <a:cubicBezTo>
                  <a:pt x="698" y="7693"/>
                  <a:pt x="719" y="7802"/>
                  <a:pt x="820" y="7876"/>
                </a:cubicBezTo>
                <a:cubicBezTo>
                  <a:pt x="964" y="7988"/>
                  <a:pt x="1120" y="8054"/>
                  <a:pt x="1299" y="8054"/>
                </a:cubicBezTo>
                <a:cubicBezTo>
                  <a:pt x="1348" y="8054"/>
                  <a:pt x="1398" y="8049"/>
                  <a:pt x="1450" y="8039"/>
                </a:cubicBezTo>
                <a:lnTo>
                  <a:pt x="1477" y="8039"/>
                </a:lnTo>
                <a:cubicBezTo>
                  <a:pt x="1383" y="8100"/>
                  <a:pt x="1322" y="8181"/>
                  <a:pt x="1281" y="8276"/>
                </a:cubicBezTo>
                <a:cubicBezTo>
                  <a:pt x="1125" y="8608"/>
                  <a:pt x="1085" y="8946"/>
                  <a:pt x="1186" y="9292"/>
                </a:cubicBezTo>
                <a:cubicBezTo>
                  <a:pt x="1295" y="9657"/>
                  <a:pt x="1755" y="10165"/>
                  <a:pt x="2344" y="10240"/>
                </a:cubicBezTo>
                <a:cubicBezTo>
                  <a:pt x="2477" y="10261"/>
                  <a:pt x="2605" y="10278"/>
                  <a:pt x="2735" y="10278"/>
                </a:cubicBezTo>
                <a:cubicBezTo>
                  <a:pt x="2772" y="10278"/>
                  <a:pt x="2808" y="10277"/>
                  <a:pt x="2846" y="10274"/>
                </a:cubicBezTo>
                <a:cubicBezTo>
                  <a:pt x="3103" y="10240"/>
                  <a:pt x="3326" y="10152"/>
                  <a:pt x="3523" y="10010"/>
                </a:cubicBezTo>
                <a:lnTo>
                  <a:pt x="3550" y="10010"/>
                </a:lnTo>
                <a:cubicBezTo>
                  <a:pt x="3550" y="10043"/>
                  <a:pt x="3543" y="10071"/>
                  <a:pt x="3543" y="10098"/>
                </a:cubicBezTo>
                <a:cubicBezTo>
                  <a:pt x="3523" y="10308"/>
                  <a:pt x="3570" y="10504"/>
                  <a:pt x="3699" y="10680"/>
                </a:cubicBezTo>
                <a:cubicBezTo>
                  <a:pt x="3868" y="10890"/>
                  <a:pt x="4099" y="11046"/>
                  <a:pt x="4390" y="11120"/>
                </a:cubicBezTo>
                <a:cubicBezTo>
                  <a:pt x="4546" y="11168"/>
                  <a:pt x="4715" y="11195"/>
                  <a:pt x="4884" y="11215"/>
                </a:cubicBezTo>
                <a:cubicBezTo>
                  <a:pt x="5017" y="11227"/>
                  <a:pt x="5154" y="11236"/>
                  <a:pt x="5290" y="11236"/>
                </a:cubicBezTo>
                <a:cubicBezTo>
                  <a:pt x="5398" y="11236"/>
                  <a:pt x="5505" y="11230"/>
                  <a:pt x="5609" y="11215"/>
                </a:cubicBezTo>
                <a:cubicBezTo>
                  <a:pt x="5785" y="11188"/>
                  <a:pt x="5961" y="11148"/>
                  <a:pt x="6110" y="11032"/>
                </a:cubicBezTo>
                <a:cubicBezTo>
                  <a:pt x="6246" y="10944"/>
                  <a:pt x="6354" y="10829"/>
                  <a:pt x="6435" y="10694"/>
                </a:cubicBezTo>
                <a:cubicBezTo>
                  <a:pt x="6449" y="10673"/>
                  <a:pt x="6469" y="10660"/>
                  <a:pt x="6489" y="10646"/>
                </a:cubicBezTo>
                <a:cubicBezTo>
                  <a:pt x="6496" y="10660"/>
                  <a:pt x="6503" y="10687"/>
                  <a:pt x="6503" y="10707"/>
                </a:cubicBezTo>
                <a:cubicBezTo>
                  <a:pt x="6517" y="10822"/>
                  <a:pt x="6598" y="10917"/>
                  <a:pt x="6727" y="10951"/>
                </a:cubicBezTo>
                <a:cubicBezTo>
                  <a:pt x="6774" y="10966"/>
                  <a:pt x="6823" y="10972"/>
                  <a:pt x="6873" y="10972"/>
                </a:cubicBezTo>
                <a:cubicBezTo>
                  <a:pt x="6916" y="10972"/>
                  <a:pt x="6960" y="10967"/>
                  <a:pt x="7004" y="10958"/>
                </a:cubicBezTo>
                <a:cubicBezTo>
                  <a:pt x="7140" y="10931"/>
                  <a:pt x="7207" y="10863"/>
                  <a:pt x="7235" y="10748"/>
                </a:cubicBezTo>
                <a:cubicBezTo>
                  <a:pt x="7241" y="10721"/>
                  <a:pt x="7241" y="10687"/>
                  <a:pt x="7241" y="10660"/>
                </a:cubicBezTo>
                <a:lnTo>
                  <a:pt x="7241" y="10612"/>
                </a:lnTo>
                <a:cubicBezTo>
                  <a:pt x="7268" y="10640"/>
                  <a:pt x="7275" y="10646"/>
                  <a:pt x="7289" y="10653"/>
                </a:cubicBezTo>
                <a:cubicBezTo>
                  <a:pt x="7505" y="10829"/>
                  <a:pt x="7749" y="10944"/>
                  <a:pt x="8027" y="10992"/>
                </a:cubicBezTo>
                <a:cubicBezTo>
                  <a:pt x="8233" y="11029"/>
                  <a:pt x="8439" y="11046"/>
                  <a:pt x="8646" y="11046"/>
                </a:cubicBezTo>
                <a:cubicBezTo>
                  <a:pt x="8778" y="11046"/>
                  <a:pt x="8910" y="11039"/>
                  <a:pt x="9043" y="11026"/>
                </a:cubicBezTo>
                <a:cubicBezTo>
                  <a:pt x="9327" y="10998"/>
                  <a:pt x="9592" y="10931"/>
                  <a:pt x="9842" y="10816"/>
                </a:cubicBezTo>
                <a:cubicBezTo>
                  <a:pt x="10201" y="10646"/>
                  <a:pt x="10418" y="10389"/>
                  <a:pt x="10418" y="10010"/>
                </a:cubicBezTo>
                <a:cubicBezTo>
                  <a:pt x="10418" y="9996"/>
                  <a:pt x="10425" y="9983"/>
                  <a:pt x="10425" y="9976"/>
                </a:cubicBezTo>
                <a:lnTo>
                  <a:pt x="10438" y="9976"/>
                </a:lnTo>
                <a:cubicBezTo>
                  <a:pt x="10452" y="9976"/>
                  <a:pt x="10452" y="9983"/>
                  <a:pt x="10459" y="9983"/>
                </a:cubicBezTo>
                <a:cubicBezTo>
                  <a:pt x="10553" y="10071"/>
                  <a:pt x="10675" y="10104"/>
                  <a:pt x="10804" y="10132"/>
                </a:cubicBezTo>
                <a:cubicBezTo>
                  <a:pt x="10919" y="10152"/>
                  <a:pt x="11035" y="10162"/>
                  <a:pt x="11150" y="10162"/>
                </a:cubicBezTo>
                <a:cubicBezTo>
                  <a:pt x="11305" y="10162"/>
                  <a:pt x="11458" y="10143"/>
                  <a:pt x="11610" y="10104"/>
                </a:cubicBezTo>
                <a:cubicBezTo>
                  <a:pt x="11854" y="10043"/>
                  <a:pt x="12064" y="9935"/>
                  <a:pt x="12226" y="9759"/>
                </a:cubicBezTo>
                <a:cubicBezTo>
                  <a:pt x="12328" y="9637"/>
                  <a:pt x="12382" y="9502"/>
                  <a:pt x="12348" y="9359"/>
                </a:cubicBezTo>
                <a:cubicBezTo>
                  <a:pt x="12328" y="9292"/>
                  <a:pt x="12294" y="9231"/>
                  <a:pt x="12267" y="9170"/>
                </a:cubicBezTo>
                <a:cubicBezTo>
                  <a:pt x="12253" y="9122"/>
                  <a:pt x="12253" y="9116"/>
                  <a:pt x="12314" y="9102"/>
                </a:cubicBezTo>
                <a:cubicBezTo>
                  <a:pt x="12324" y="9099"/>
                  <a:pt x="12338" y="9099"/>
                  <a:pt x="12352" y="9099"/>
                </a:cubicBezTo>
                <a:cubicBezTo>
                  <a:pt x="12367" y="9099"/>
                  <a:pt x="12382" y="9099"/>
                  <a:pt x="12396" y="9095"/>
                </a:cubicBezTo>
                <a:cubicBezTo>
                  <a:pt x="12450" y="9088"/>
                  <a:pt x="12504" y="9068"/>
                  <a:pt x="12538" y="9028"/>
                </a:cubicBezTo>
                <a:cubicBezTo>
                  <a:pt x="12619" y="8933"/>
                  <a:pt x="12599" y="8858"/>
                  <a:pt x="12484" y="8811"/>
                </a:cubicBezTo>
                <a:cubicBezTo>
                  <a:pt x="12470" y="8811"/>
                  <a:pt x="12457" y="8784"/>
                  <a:pt x="12457" y="8777"/>
                </a:cubicBezTo>
                <a:cubicBezTo>
                  <a:pt x="12457" y="8763"/>
                  <a:pt x="12463" y="8750"/>
                  <a:pt x="12484" y="8743"/>
                </a:cubicBezTo>
                <a:cubicBezTo>
                  <a:pt x="12518" y="8723"/>
                  <a:pt x="12551" y="8716"/>
                  <a:pt x="12585" y="8709"/>
                </a:cubicBezTo>
                <a:cubicBezTo>
                  <a:pt x="12660" y="8682"/>
                  <a:pt x="12741" y="8655"/>
                  <a:pt x="12809" y="8608"/>
                </a:cubicBezTo>
                <a:cubicBezTo>
                  <a:pt x="12944" y="8506"/>
                  <a:pt x="12971" y="8343"/>
                  <a:pt x="12877" y="8208"/>
                </a:cubicBezTo>
                <a:cubicBezTo>
                  <a:pt x="12829" y="8140"/>
                  <a:pt x="12761" y="8100"/>
                  <a:pt x="12673" y="8052"/>
                </a:cubicBezTo>
                <a:cubicBezTo>
                  <a:pt x="12667" y="8045"/>
                  <a:pt x="12660" y="8039"/>
                  <a:pt x="12639" y="8032"/>
                </a:cubicBezTo>
                <a:lnTo>
                  <a:pt x="12653" y="8018"/>
                </a:lnTo>
                <a:cubicBezTo>
                  <a:pt x="12673" y="8018"/>
                  <a:pt x="12707" y="8012"/>
                  <a:pt x="12741" y="8005"/>
                </a:cubicBezTo>
                <a:cubicBezTo>
                  <a:pt x="12965" y="7971"/>
                  <a:pt x="13127" y="7863"/>
                  <a:pt x="13249" y="7700"/>
                </a:cubicBezTo>
                <a:cubicBezTo>
                  <a:pt x="13432" y="7463"/>
                  <a:pt x="13513" y="7206"/>
                  <a:pt x="13500" y="6928"/>
                </a:cubicBezTo>
                <a:cubicBezTo>
                  <a:pt x="13486" y="6718"/>
                  <a:pt x="13405" y="6528"/>
                  <a:pt x="13296" y="6352"/>
                </a:cubicBezTo>
                <a:cubicBezTo>
                  <a:pt x="13073" y="6007"/>
                  <a:pt x="12727" y="5817"/>
                  <a:pt x="12280" y="5783"/>
                </a:cubicBezTo>
                <a:cubicBezTo>
                  <a:pt x="12260" y="5783"/>
                  <a:pt x="12247" y="5776"/>
                  <a:pt x="12220" y="5770"/>
                </a:cubicBezTo>
                <a:cubicBezTo>
                  <a:pt x="12247" y="5749"/>
                  <a:pt x="12267" y="5736"/>
                  <a:pt x="12287" y="5729"/>
                </a:cubicBezTo>
                <a:cubicBezTo>
                  <a:pt x="12321" y="5702"/>
                  <a:pt x="12348" y="5675"/>
                  <a:pt x="12335" y="5634"/>
                </a:cubicBezTo>
                <a:cubicBezTo>
                  <a:pt x="12328" y="5594"/>
                  <a:pt x="12294" y="5573"/>
                  <a:pt x="12253" y="5566"/>
                </a:cubicBezTo>
                <a:cubicBezTo>
                  <a:pt x="12233" y="5560"/>
                  <a:pt x="12213" y="5560"/>
                  <a:pt x="12186" y="5560"/>
                </a:cubicBezTo>
                <a:lnTo>
                  <a:pt x="12084" y="5560"/>
                </a:lnTo>
                <a:cubicBezTo>
                  <a:pt x="12064" y="5560"/>
                  <a:pt x="12050" y="5546"/>
                  <a:pt x="12030" y="5539"/>
                </a:cubicBezTo>
                <a:cubicBezTo>
                  <a:pt x="12043" y="5526"/>
                  <a:pt x="12050" y="5506"/>
                  <a:pt x="12064" y="5499"/>
                </a:cubicBezTo>
                <a:lnTo>
                  <a:pt x="12165" y="5424"/>
                </a:lnTo>
                <a:cubicBezTo>
                  <a:pt x="12247" y="5363"/>
                  <a:pt x="12287" y="5296"/>
                  <a:pt x="12314" y="5208"/>
                </a:cubicBezTo>
                <a:cubicBezTo>
                  <a:pt x="12355" y="5059"/>
                  <a:pt x="12280" y="4930"/>
                  <a:pt x="12098" y="4889"/>
                </a:cubicBezTo>
                <a:cubicBezTo>
                  <a:pt x="12029" y="4871"/>
                  <a:pt x="11960" y="4863"/>
                  <a:pt x="11890" y="4863"/>
                </a:cubicBezTo>
                <a:cubicBezTo>
                  <a:pt x="11803" y="4863"/>
                  <a:pt x="11714" y="4876"/>
                  <a:pt x="11623" y="4903"/>
                </a:cubicBezTo>
                <a:cubicBezTo>
                  <a:pt x="11617" y="4909"/>
                  <a:pt x="11608" y="4914"/>
                  <a:pt x="11600" y="4914"/>
                </a:cubicBezTo>
                <a:cubicBezTo>
                  <a:pt x="11591" y="4914"/>
                  <a:pt x="11583" y="4907"/>
                  <a:pt x="11583" y="4889"/>
                </a:cubicBezTo>
                <a:cubicBezTo>
                  <a:pt x="11617" y="4869"/>
                  <a:pt x="11651" y="4862"/>
                  <a:pt x="11684" y="4849"/>
                </a:cubicBezTo>
                <a:cubicBezTo>
                  <a:pt x="11854" y="4761"/>
                  <a:pt x="11996" y="4632"/>
                  <a:pt x="12098" y="4490"/>
                </a:cubicBezTo>
                <a:cubicBezTo>
                  <a:pt x="12369" y="4117"/>
                  <a:pt x="12538" y="3711"/>
                  <a:pt x="12592" y="3270"/>
                </a:cubicBezTo>
                <a:cubicBezTo>
                  <a:pt x="12633" y="2871"/>
                  <a:pt x="12592" y="2492"/>
                  <a:pt x="12457" y="2112"/>
                </a:cubicBezTo>
                <a:cubicBezTo>
                  <a:pt x="12163" y="1295"/>
                  <a:pt x="11415" y="907"/>
                  <a:pt x="10625" y="907"/>
                </a:cubicBezTo>
                <a:cubicBezTo>
                  <a:pt x="10504" y="907"/>
                  <a:pt x="10383" y="916"/>
                  <a:pt x="10262" y="934"/>
                </a:cubicBezTo>
                <a:cubicBezTo>
                  <a:pt x="10079" y="961"/>
                  <a:pt x="9910" y="1008"/>
                  <a:pt x="9754" y="1096"/>
                </a:cubicBezTo>
                <a:cubicBezTo>
                  <a:pt x="9720" y="1110"/>
                  <a:pt x="9686" y="1137"/>
                  <a:pt x="9653" y="1164"/>
                </a:cubicBezTo>
                <a:lnTo>
                  <a:pt x="9653" y="1130"/>
                </a:lnTo>
                <a:cubicBezTo>
                  <a:pt x="9680" y="1001"/>
                  <a:pt x="9659" y="873"/>
                  <a:pt x="9612" y="758"/>
                </a:cubicBezTo>
                <a:cubicBezTo>
                  <a:pt x="9476" y="399"/>
                  <a:pt x="9185" y="189"/>
                  <a:pt x="8799" y="60"/>
                </a:cubicBezTo>
                <a:cubicBezTo>
                  <a:pt x="8672" y="16"/>
                  <a:pt x="8540" y="1"/>
                  <a:pt x="840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0"/>
          <p:cNvSpPr txBox="1">
            <a:spLocks noGrp="1"/>
          </p:cNvSpPr>
          <p:nvPr>
            <p:ph type="title"/>
          </p:nvPr>
        </p:nvSpPr>
        <p:spPr>
          <a:xfrm>
            <a:off x="1488300" y="1563750"/>
            <a:ext cx="6167100" cy="10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0"/>
          <p:cNvSpPr txBox="1">
            <a:spLocks noGrp="1"/>
          </p:cNvSpPr>
          <p:nvPr>
            <p:ph type="subTitle" idx="1"/>
          </p:nvPr>
        </p:nvSpPr>
        <p:spPr>
          <a:xfrm>
            <a:off x="1488600" y="2624550"/>
            <a:ext cx="6167100" cy="955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0"/>
          <p:cNvSpPr/>
          <p:nvPr/>
        </p:nvSpPr>
        <p:spPr>
          <a:xfrm>
            <a:off x="815047" y="-1911325"/>
            <a:ext cx="3358263" cy="2792174"/>
          </a:xfrm>
          <a:custGeom>
            <a:avLst/>
            <a:gdLst/>
            <a:ahLst/>
            <a:cxnLst/>
            <a:rect l="l" t="t" r="r" b="b"/>
            <a:pathLst>
              <a:path w="13514" h="11236" extrusionOk="0">
                <a:moveTo>
                  <a:pt x="8405" y="1"/>
                </a:moveTo>
                <a:cubicBezTo>
                  <a:pt x="8331" y="1"/>
                  <a:pt x="8257" y="5"/>
                  <a:pt x="8183" y="13"/>
                </a:cubicBezTo>
                <a:cubicBezTo>
                  <a:pt x="7858" y="40"/>
                  <a:pt x="7573" y="121"/>
                  <a:pt x="7309" y="284"/>
                </a:cubicBezTo>
                <a:cubicBezTo>
                  <a:pt x="7072" y="426"/>
                  <a:pt x="6909" y="622"/>
                  <a:pt x="6815" y="859"/>
                </a:cubicBezTo>
                <a:cubicBezTo>
                  <a:pt x="6808" y="886"/>
                  <a:pt x="6794" y="900"/>
                  <a:pt x="6781" y="927"/>
                </a:cubicBezTo>
                <a:lnTo>
                  <a:pt x="6767" y="927"/>
                </a:lnTo>
                <a:lnTo>
                  <a:pt x="6740" y="873"/>
                </a:lnTo>
                <a:cubicBezTo>
                  <a:pt x="6706" y="805"/>
                  <a:pt x="6659" y="764"/>
                  <a:pt x="6578" y="737"/>
                </a:cubicBezTo>
                <a:cubicBezTo>
                  <a:pt x="6541" y="726"/>
                  <a:pt x="6502" y="721"/>
                  <a:pt x="6465" y="721"/>
                </a:cubicBezTo>
                <a:cubicBezTo>
                  <a:pt x="6322" y="721"/>
                  <a:pt x="6185" y="797"/>
                  <a:pt x="6137" y="920"/>
                </a:cubicBezTo>
                <a:lnTo>
                  <a:pt x="6117" y="940"/>
                </a:lnTo>
                <a:cubicBezTo>
                  <a:pt x="6117" y="934"/>
                  <a:pt x="6103" y="934"/>
                  <a:pt x="6103" y="934"/>
                </a:cubicBezTo>
                <a:cubicBezTo>
                  <a:pt x="6103" y="920"/>
                  <a:pt x="6097" y="900"/>
                  <a:pt x="6097" y="886"/>
                </a:cubicBezTo>
                <a:cubicBezTo>
                  <a:pt x="6070" y="670"/>
                  <a:pt x="5988" y="588"/>
                  <a:pt x="5758" y="527"/>
                </a:cubicBezTo>
                <a:cubicBezTo>
                  <a:pt x="5744" y="527"/>
                  <a:pt x="5731" y="521"/>
                  <a:pt x="5717" y="521"/>
                </a:cubicBezTo>
                <a:cubicBezTo>
                  <a:pt x="5675" y="512"/>
                  <a:pt x="5630" y="507"/>
                  <a:pt x="5585" y="507"/>
                </a:cubicBezTo>
                <a:cubicBezTo>
                  <a:pt x="5322" y="507"/>
                  <a:pt x="5044" y="661"/>
                  <a:pt x="5067" y="1008"/>
                </a:cubicBezTo>
                <a:cubicBezTo>
                  <a:pt x="5067" y="1022"/>
                  <a:pt x="5054" y="1029"/>
                  <a:pt x="5054" y="1035"/>
                </a:cubicBezTo>
                <a:cubicBezTo>
                  <a:pt x="5040" y="1029"/>
                  <a:pt x="5033" y="1022"/>
                  <a:pt x="5033" y="1008"/>
                </a:cubicBezTo>
                <a:cubicBezTo>
                  <a:pt x="4993" y="886"/>
                  <a:pt x="4898" y="791"/>
                  <a:pt x="4803" y="690"/>
                </a:cubicBezTo>
                <a:cubicBezTo>
                  <a:pt x="4627" y="493"/>
                  <a:pt x="4410" y="344"/>
                  <a:pt x="4132" y="284"/>
                </a:cubicBezTo>
                <a:cubicBezTo>
                  <a:pt x="4004" y="256"/>
                  <a:pt x="3882" y="243"/>
                  <a:pt x="3746" y="223"/>
                </a:cubicBezTo>
                <a:cubicBezTo>
                  <a:pt x="3663" y="212"/>
                  <a:pt x="3579" y="207"/>
                  <a:pt x="3496" y="207"/>
                </a:cubicBezTo>
                <a:cubicBezTo>
                  <a:pt x="3245" y="207"/>
                  <a:pt x="2999" y="254"/>
                  <a:pt x="2764" y="351"/>
                </a:cubicBezTo>
                <a:cubicBezTo>
                  <a:pt x="2520" y="453"/>
                  <a:pt x="2290" y="582"/>
                  <a:pt x="2128" y="771"/>
                </a:cubicBezTo>
                <a:cubicBezTo>
                  <a:pt x="2012" y="920"/>
                  <a:pt x="1924" y="1069"/>
                  <a:pt x="1857" y="1232"/>
                </a:cubicBezTo>
                <a:cubicBezTo>
                  <a:pt x="1694" y="1611"/>
                  <a:pt x="1660" y="2004"/>
                  <a:pt x="1796" y="2397"/>
                </a:cubicBezTo>
                <a:cubicBezTo>
                  <a:pt x="1843" y="2519"/>
                  <a:pt x="1891" y="2627"/>
                  <a:pt x="1985" y="2722"/>
                </a:cubicBezTo>
                <a:cubicBezTo>
                  <a:pt x="1992" y="2729"/>
                  <a:pt x="1992" y="2749"/>
                  <a:pt x="1999" y="2756"/>
                </a:cubicBezTo>
                <a:lnTo>
                  <a:pt x="1958" y="2756"/>
                </a:lnTo>
                <a:cubicBezTo>
                  <a:pt x="1921" y="2743"/>
                  <a:pt x="1883" y="2736"/>
                  <a:pt x="1847" y="2736"/>
                </a:cubicBezTo>
                <a:cubicBezTo>
                  <a:pt x="1770" y="2736"/>
                  <a:pt x="1697" y="2766"/>
                  <a:pt x="1647" y="2830"/>
                </a:cubicBezTo>
                <a:cubicBezTo>
                  <a:pt x="1606" y="2871"/>
                  <a:pt x="1579" y="2925"/>
                  <a:pt x="1552" y="2972"/>
                </a:cubicBezTo>
                <a:cubicBezTo>
                  <a:pt x="1525" y="3033"/>
                  <a:pt x="1538" y="3094"/>
                  <a:pt x="1586" y="3155"/>
                </a:cubicBezTo>
                <a:cubicBezTo>
                  <a:pt x="1640" y="3209"/>
                  <a:pt x="1708" y="3257"/>
                  <a:pt x="1782" y="3291"/>
                </a:cubicBezTo>
                <a:cubicBezTo>
                  <a:pt x="1789" y="3291"/>
                  <a:pt x="1796" y="3298"/>
                  <a:pt x="1816" y="3311"/>
                </a:cubicBezTo>
                <a:cubicBezTo>
                  <a:pt x="1796" y="3311"/>
                  <a:pt x="1789" y="3311"/>
                  <a:pt x="1796" y="3338"/>
                </a:cubicBezTo>
                <a:cubicBezTo>
                  <a:pt x="1757" y="3329"/>
                  <a:pt x="1718" y="3325"/>
                  <a:pt x="1679" y="3325"/>
                </a:cubicBezTo>
                <a:cubicBezTo>
                  <a:pt x="1600" y="3325"/>
                  <a:pt x="1520" y="3340"/>
                  <a:pt x="1444" y="3358"/>
                </a:cubicBezTo>
                <a:cubicBezTo>
                  <a:pt x="1010" y="3467"/>
                  <a:pt x="665" y="3670"/>
                  <a:pt x="400" y="3988"/>
                </a:cubicBezTo>
                <a:cubicBezTo>
                  <a:pt x="197" y="4253"/>
                  <a:pt x="62" y="4530"/>
                  <a:pt x="28" y="4855"/>
                </a:cubicBezTo>
                <a:cubicBezTo>
                  <a:pt x="1" y="5052"/>
                  <a:pt x="21" y="5235"/>
                  <a:pt x="55" y="5431"/>
                </a:cubicBezTo>
                <a:cubicBezTo>
                  <a:pt x="89" y="5614"/>
                  <a:pt x="143" y="5797"/>
                  <a:pt x="251" y="5966"/>
                </a:cubicBezTo>
                <a:cubicBezTo>
                  <a:pt x="502" y="6372"/>
                  <a:pt x="929" y="6562"/>
                  <a:pt x="1416" y="6657"/>
                </a:cubicBezTo>
                <a:cubicBezTo>
                  <a:pt x="1457" y="6664"/>
                  <a:pt x="1511" y="6664"/>
                  <a:pt x="1552" y="6677"/>
                </a:cubicBezTo>
                <a:cubicBezTo>
                  <a:pt x="1559" y="6677"/>
                  <a:pt x="1579" y="6684"/>
                  <a:pt x="1579" y="6691"/>
                </a:cubicBezTo>
                <a:cubicBezTo>
                  <a:pt x="1579" y="6698"/>
                  <a:pt x="1565" y="6711"/>
                  <a:pt x="1559" y="6718"/>
                </a:cubicBezTo>
                <a:cubicBezTo>
                  <a:pt x="1545" y="6731"/>
                  <a:pt x="1525" y="6731"/>
                  <a:pt x="1511" y="6745"/>
                </a:cubicBezTo>
                <a:cubicBezTo>
                  <a:pt x="1444" y="6765"/>
                  <a:pt x="1383" y="6792"/>
                  <a:pt x="1315" y="6826"/>
                </a:cubicBezTo>
                <a:cubicBezTo>
                  <a:pt x="983" y="6989"/>
                  <a:pt x="773" y="7233"/>
                  <a:pt x="712" y="7571"/>
                </a:cubicBezTo>
                <a:cubicBezTo>
                  <a:pt x="698" y="7693"/>
                  <a:pt x="719" y="7802"/>
                  <a:pt x="820" y="7876"/>
                </a:cubicBezTo>
                <a:cubicBezTo>
                  <a:pt x="964" y="7988"/>
                  <a:pt x="1120" y="8054"/>
                  <a:pt x="1299" y="8054"/>
                </a:cubicBezTo>
                <a:cubicBezTo>
                  <a:pt x="1348" y="8054"/>
                  <a:pt x="1398" y="8049"/>
                  <a:pt x="1450" y="8039"/>
                </a:cubicBezTo>
                <a:lnTo>
                  <a:pt x="1477" y="8039"/>
                </a:lnTo>
                <a:cubicBezTo>
                  <a:pt x="1383" y="8100"/>
                  <a:pt x="1322" y="8181"/>
                  <a:pt x="1281" y="8276"/>
                </a:cubicBezTo>
                <a:cubicBezTo>
                  <a:pt x="1125" y="8608"/>
                  <a:pt x="1085" y="8946"/>
                  <a:pt x="1186" y="9292"/>
                </a:cubicBezTo>
                <a:cubicBezTo>
                  <a:pt x="1295" y="9657"/>
                  <a:pt x="1755" y="10165"/>
                  <a:pt x="2344" y="10240"/>
                </a:cubicBezTo>
                <a:cubicBezTo>
                  <a:pt x="2477" y="10261"/>
                  <a:pt x="2605" y="10278"/>
                  <a:pt x="2735" y="10278"/>
                </a:cubicBezTo>
                <a:cubicBezTo>
                  <a:pt x="2772" y="10278"/>
                  <a:pt x="2808" y="10277"/>
                  <a:pt x="2846" y="10274"/>
                </a:cubicBezTo>
                <a:cubicBezTo>
                  <a:pt x="3103" y="10240"/>
                  <a:pt x="3326" y="10152"/>
                  <a:pt x="3523" y="10010"/>
                </a:cubicBezTo>
                <a:lnTo>
                  <a:pt x="3550" y="10010"/>
                </a:lnTo>
                <a:cubicBezTo>
                  <a:pt x="3550" y="10043"/>
                  <a:pt x="3543" y="10071"/>
                  <a:pt x="3543" y="10098"/>
                </a:cubicBezTo>
                <a:cubicBezTo>
                  <a:pt x="3523" y="10308"/>
                  <a:pt x="3570" y="10504"/>
                  <a:pt x="3699" y="10680"/>
                </a:cubicBezTo>
                <a:cubicBezTo>
                  <a:pt x="3868" y="10890"/>
                  <a:pt x="4099" y="11046"/>
                  <a:pt x="4390" y="11120"/>
                </a:cubicBezTo>
                <a:cubicBezTo>
                  <a:pt x="4546" y="11168"/>
                  <a:pt x="4715" y="11195"/>
                  <a:pt x="4884" y="11215"/>
                </a:cubicBezTo>
                <a:cubicBezTo>
                  <a:pt x="5017" y="11227"/>
                  <a:pt x="5154" y="11236"/>
                  <a:pt x="5290" y="11236"/>
                </a:cubicBezTo>
                <a:cubicBezTo>
                  <a:pt x="5398" y="11236"/>
                  <a:pt x="5505" y="11230"/>
                  <a:pt x="5609" y="11215"/>
                </a:cubicBezTo>
                <a:cubicBezTo>
                  <a:pt x="5785" y="11188"/>
                  <a:pt x="5961" y="11148"/>
                  <a:pt x="6110" y="11032"/>
                </a:cubicBezTo>
                <a:cubicBezTo>
                  <a:pt x="6246" y="10944"/>
                  <a:pt x="6354" y="10829"/>
                  <a:pt x="6435" y="10694"/>
                </a:cubicBezTo>
                <a:cubicBezTo>
                  <a:pt x="6449" y="10673"/>
                  <a:pt x="6469" y="10660"/>
                  <a:pt x="6489" y="10646"/>
                </a:cubicBezTo>
                <a:cubicBezTo>
                  <a:pt x="6496" y="10660"/>
                  <a:pt x="6503" y="10687"/>
                  <a:pt x="6503" y="10707"/>
                </a:cubicBezTo>
                <a:cubicBezTo>
                  <a:pt x="6517" y="10822"/>
                  <a:pt x="6598" y="10917"/>
                  <a:pt x="6727" y="10951"/>
                </a:cubicBezTo>
                <a:cubicBezTo>
                  <a:pt x="6774" y="10966"/>
                  <a:pt x="6823" y="10972"/>
                  <a:pt x="6873" y="10972"/>
                </a:cubicBezTo>
                <a:cubicBezTo>
                  <a:pt x="6916" y="10972"/>
                  <a:pt x="6960" y="10967"/>
                  <a:pt x="7004" y="10958"/>
                </a:cubicBezTo>
                <a:cubicBezTo>
                  <a:pt x="7140" y="10931"/>
                  <a:pt x="7207" y="10863"/>
                  <a:pt x="7235" y="10748"/>
                </a:cubicBezTo>
                <a:cubicBezTo>
                  <a:pt x="7241" y="10721"/>
                  <a:pt x="7241" y="10687"/>
                  <a:pt x="7241" y="10660"/>
                </a:cubicBezTo>
                <a:lnTo>
                  <a:pt x="7241" y="10612"/>
                </a:lnTo>
                <a:cubicBezTo>
                  <a:pt x="7268" y="10640"/>
                  <a:pt x="7275" y="10646"/>
                  <a:pt x="7289" y="10653"/>
                </a:cubicBezTo>
                <a:cubicBezTo>
                  <a:pt x="7505" y="10829"/>
                  <a:pt x="7749" y="10944"/>
                  <a:pt x="8027" y="10992"/>
                </a:cubicBezTo>
                <a:cubicBezTo>
                  <a:pt x="8233" y="11029"/>
                  <a:pt x="8439" y="11046"/>
                  <a:pt x="8646" y="11046"/>
                </a:cubicBezTo>
                <a:cubicBezTo>
                  <a:pt x="8778" y="11046"/>
                  <a:pt x="8910" y="11039"/>
                  <a:pt x="9043" y="11026"/>
                </a:cubicBezTo>
                <a:cubicBezTo>
                  <a:pt x="9327" y="10998"/>
                  <a:pt x="9592" y="10931"/>
                  <a:pt x="9842" y="10816"/>
                </a:cubicBezTo>
                <a:cubicBezTo>
                  <a:pt x="10201" y="10646"/>
                  <a:pt x="10418" y="10389"/>
                  <a:pt x="10418" y="10010"/>
                </a:cubicBezTo>
                <a:cubicBezTo>
                  <a:pt x="10418" y="9996"/>
                  <a:pt x="10425" y="9983"/>
                  <a:pt x="10425" y="9976"/>
                </a:cubicBezTo>
                <a:lnTo>
                  <a:pt x="10438" y="9976"/>
                </a:lnTo>
                <a:cubicBezTo>
                  <a:pt x="10452" y="9976"/>
                  <a:pt x="10452" y="9983"/>
                  <a:pt x="10459" y="9983"/>
                </a:cubicBezTo>
                <a:cubicBezTo>
                  <a:pt x="10553" y="10071"/>
                  <a:pt x="10675" y="10104"/>
                  <a:pt x="10804" y="10132"/>
                </a:cubicBezTo>
                <a:cubicBezTo>
                  <a:pt x="10919" y="10152"/>
                  <a:pt x="11035" y="10162"/>
                  <a:pt x="11150" y="10162"/>
                </a:cubicBezTo>
                <a:cubicBezTo>
                  <a:pt x="11305" y="10162"/>
                  <a:pt x="11458" y="10143"/>
                  <a:pt x="11610" y="10104"/>
                </a:cubicBezTo>
                <a:cubicBezTo>
                  <a:pt x="11854" y="10043"/>
                  <a:pt x="12064" y="9935"/>
                  <a:pt x="12226" y="9759"/>
                </a:cubicBezTo>
                <a:cubicBezTo>
                  <a:pt x="12328" y="9637"/>
                  <a:pt x="12382" y="9502"/>
                  <a:pt x="12348" y="9359"/>
                </a:cubicBezTo>
                <a:cubicBezTo>
                  <a:pt x="12328" y="9292"/>
                  <a:pt x="12294" y="9231"/>
                  <a:pt x="12267" y="9170"/>
                </a:cubicBezTo>
                <a:cubicBezTo>
                  <a:pt x="12253" y="9122"/>
                  <a:pt x="12253" y="9116"/>
                  <a:pt x="12314" y="9102"/>
                </a:cubicBezTo>
                <a:cubicBezTo>
                  <a:pt x="12324" y="9099"/>
                  <a:pt x="12338" y="9099"/>
                  <a:pt x="12352" y="9099"/>
                </a:cubicBezTo>
                <a:cubicBezTo>
                  <a:pt x="12367" y="9099"/>
                  <a:pt x="12382" y="9099"/>
                  <a:pt x="12396" y="9095"/>
                </a:cubicBezTo>
                <a:cubicBezTo>
                  <a:pt x="12450" y="9088"/>
                  <a:pt x="12504" y="9068"/>
                  <a:pt x="12538" y="9028"/>
                </a:cubicBezTo>
                <a:cubicBezTo>
                  <a:pt x="12619" y="8933"/>
                  <a:pt x="12599" y="8858"/>
                  <a:pt x="12484" y="8811"/>
                </a:cubicBezTo>
                <a:cubicBezTo>
                  <a:pt x="12470" y="8811"/>
                  <a:pt x="12457" y="8784"/>
                  <a:pt x="12457" y="8777"/>
                </a:cubicBezTo>
                <a:cubicBezTo>
                  <a:pt x="12457" y="8763"/>
                  <a:pt x="12463" y="8750"/>
                  <a:pt x="12484" y="8743"/>
                </a:cubicBezTo>
                <a:cubicBezTo>
                  <a:pt x="12518" y="8723"/>
                  <a:pt x="12551" y="8716"/>
                  <a:pt x="12585" y="8709"/>
                </a:cubicBezTo>
                <a:cubicBezTo>
                  <a:pt x="12660" y="8682"/>
                  <a:pt x="12741" y="8655"/>
                  <a:pt x="12809" y="8608"/>
                </a:cubicBezTo>
                <a:cubicBezTo>
                  <a:pt x="12944" y="8506"/>
                  <a:pt x="12971" y="8343"/>
                  <a:pt x="12877" y="8208"/>
                </a:cubicBezTo>
                <a:cubicBezTo>
                  <a:pt x="12829" y="8140"/>
                  <a:pt x="12761" y="8100"/>
                  <a:pt x="12673" y="8052"/>
                </a:cubicBezTo>
                <a:cubicBezTo>
                  <a:pt x="12667" y="8045"/>
                  <a:pt x="12660" y="8039"/>
                  <a:pt x="12639" y="8032"/>
                </a:cubicBezTo>
                <a:lnTo>
                  <a:pt x="12653" y="8018"/>
                </a:lnTo>
                <a:cubicBezTo>
                  <a:pt x="12673" y="8018"/>
                  <a:pt x="12707" y="8012"/>
                  <a:pt x="12741" y="8005"/>
                </a:cubicBezTo>
                <a:cubicBezTo>
                  <a:pt x="12965" y="7971"/>
                  <a:pt x="13127" y="7863"/>
                  <a:pt x="13249" y="7700"/>
                </a:cubicBezTo>
                <a:cubicBezTo>
                  <a:pt x="13432" y="7463"/>
                  <a:pt x="13513" y="7206"/>
                  <a:pt x="13500" y="6928"/>
                </a:cubicBezTo>
                <a:cubicBezTo>
                  <a:pt x="13486" y="6718"/>
                  <a:pt x="13405" y="6528"/>
                  <a:pt x="13296" y="6352"/>
                </a:cubicBezTo>
                <a:cubicBezTo>
                  <a:pt x="13073" y="6007"/>
                  <a:pt x="12727" y="5817"/>
                  <a:pt x="12280" y="5783"/>
                </a:cubicBezTo>
                <a:cubicBezTo>
                  <a:pt x="12260" y="5783"/>
                  <a:pt x="12247" y="5776"/>
                  <a:pt x="12220" y="5770"/>
                </a:cubicBezTo>
                <a:cubicBezTo>
                  <a:pt x="12247" y="5749"/>
                  <a:pt x="12267" y="5736"/>
                  <a:pt x="12287" y="5729"/>
                </a:cubicBezTo>
                <a:cubicBezTo>
                  <a:pt x="12321" y="5702"/>
                  <a:pt x="12348" y="5675"/>
                  <a:pt x="12335" y="5634"/>
                </a:cubicBezTo>
                <a:cubicBezTo>
                  <a:pt x="12328" y="5594"/>
                  <a:pt x="12294" y="5573"/>
                  <a:pt x="12253" y="5566"/>
                </a:cubicBezTo>
                <a:cubicBezTo>
                  <a:pt x="12233" y="5560"/>
                  <a:pt x="12213" y="5560"/>
                  <a:pt x="12186" y="5560"/>
                </a:cubicBezTo>
                <a:lnTo>
                  <a:pt x="12084" y="5560"/>
                </a:lnTo>
                <a:cubicBezTo>
                  <a:pt x="12064" y="5560"/>
                  <a:pt x="12050" y="5546"/>
                  <a:pt x="12030" y="5539"/>
                </a:cubicBezTo>
                <a:cubicBezTo>
                  <a:pt x="12043" y="5526"/>
                  <a:pt x="12050" y="5506"/>
                  <a:pt x="12064" y="5499"/>
                </a:cubicBezTo>
                <a:lnTo>
                  <a:pt x="12165" y="5424"/>
                </a:lnTo>
                <a:cubicBezTo>
                  <a:pt x="12247" y="5363"/>
                  <a:pt x="12287" y="5296"/>
                  <a:pt x="12314" y="5208"/>
                </a:cubicBezTo>
                <a:cubicBezTo>
                  <a:pt x="12355" y="5059"/>
                  <a:pt x="12280" y="4930"/>
                  <a:pt x="12098" y="4889"/>
                </a:cubicBezTo>
                <a:cubicBezTo>
                  <a:pt x="12029" y="4871"/>
                  <a:pt x="11960" y="4863"/>
                  <a:pt x="11890" y="4863"/>
                </a:cubicBezTo>
                <a:cubicBezTo>
                  <a:pt x="11803" y="4863"/>
                  <a:pt x="11714" y="4876"/>
                  <a:pt x="11623" y="4903"/>
                </a:cubicBezTo>
                <a:cubicBezTo>
                  <a:pt x="11617" y="4909"/>
                  <a:pt x="11608" y="4914"/>
                  <a:pt x="11600" y="4914"/>
                </a:cubicBezTo>
                <a:cubicBezTo>
                  <a:pt x="11591" y="4914"/>
                  <a:pt x="11583" y="4907"/>
                  <a:pt x="11583" y="4889"/>
                </a:cubicBezTo>
                <a:cubicBezTo>
                  <a:pt x="11617" y="4869"/>
                  <a:pt x="11651" y="4862"/>
                  <a:pt x="11684" y="4849"/>
                </a:cubicBezTo>
                <a:cubicBezTo>
                  <a:pt x="11854" y="4761"/>
                  <a:pt x="11996" y="4632"/>
                  <a:pt x="12098" y="4490"/>
                </a:cubicBezTo>
                <a:cubicBezTo>
                  <a:pt x="12369" y="4117"/>
                  <a:pt x="12538" y="3711"/>
                  <a:pt x="12592" y="3270"/>
                </a:cubicBezTo>
                <a:cubicBezTo>
                  <a:pt x="12633" y="2871"/>
                  <a:pt x="12592" y="2492"/>
                  <a:pt x="12457" y="2112"/>
                </a:cubicBezTo>
                <a:cubicBezTo>
                  <a:pt x="12163" y="1295"/>
                  <a:pt x="11415" y="907"/>
                  <a:pt x="10625" y="907"/>
                </a:cubicBezTo>
                <a:cubicBezTo>
                  <a:pt x="10504" y="907"/>
                  <a:pt x="10383" y="916"/>
                  <a:pt x="10262" y="934"/>
                </a:cubicBezTo>
                <a:cubicBezTo>
                  <a:pt x="10079" y="961"/>
                  <a:pt x="9910" y="1008"/>
                  <a:pt x="9754" y="1096"/>
                </a:cubicBezTo>
                <a:cubicBezTo>
                  <a:pt x="9720" y="1110"/>
                  <a:pt x="9686" y="1137"/>
                  <a:pt x="9653" y="1164"/>
                </a:cubicBezTo>
                <a:lnTo>
                  <a:pt x="9653" y="1130"/>
                </a:lnTo>
                <a:cubicBezTo>
                  <a:pt x="9680" y="1001"/>
                  <a:pt x="9659" y="873"/>
                  <a:pt x="9612" y="758"/>
                </a:cubicBezTo>
                <a:cubicBezTo>
                  <a:pt x="9476" y="399"/>
                  <a:pt x="9185" y="189"/>
                  <a:pt x="8799" y="60"/>
                </a:cubicBezTo>
                <a:cubicBezTo>
                  <a:pt x="8672" y="16"/>
                  <a:pt x="8540" y="1"/>
                  <a:pt x="840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0"/>
          <p:cNvSpPr/>
          <p:nvPr/>
        </p:nvSpPr>
        <p:spPr>
          <a:xfrm>
            <a:off x="6474898" y="4135348"/>
            <a:ext cx="4627126" cy="3744088"/>
          </a:xfrm>
          <a:custGeom>
            <a:avLst/>
            <a:gdLst/>
            <a:ahLst/>
            <a:cxnLst/>
            <a:rect l="l" t="t" r="r" b="b"/>
            <a:pathLst>
              <a:path w="13514" h="11236" extrusionOk="0">
                <a:moveTo>
                  <a:pt x="8405" y="1"/>
                </a:moveTo>
                <a:cubicBezTo>
                  <a:pt x="8331" y="1"/>
                  <a:pt x="8257" y="5"/>
                  <a:pt x="8183" y="13"/>
                </a:cubicBezTo>
                <a:cubicBezTo>
                  <a:pt x="7858" y="40"/>
                  <a:pt x="7573" y="121"/>
                  <a:pt x="7309" y="284"/>
                </a:cubicBezTo>
                <a:cubicBezTo>
                  <a:pt x="7072" y="426"/>
                  <a:pt x="6909" y="622"/>
                  <a:pt x="6815" y="859"/>
                </a:cubicBezTo>
                <a:cubicBezTo>
                  <a:pt x="6808" y="886"/>
                  <a:pt x="6794" y="900"/>
                  <a:pt x="6781" y="927"/>
                </a:cubicBezTo>
                <a:lnTo>
                  <a:pt x="6767" y="927"/>
                </a:lnTo>
                <a:lnTo>
                  <a:pt x="6740" y="873"/>
                </a:lnTo>
                <a:cubicBezTo>
                  <a:pt x="6706" y="805"/>
                  <a:pt x="6659" y="764"/>
                  <a:pt x="6578" y="737"/>
                </a:cubicBezTo>
                <a:cubicBezTo>
                  <a:pt x="6541" y="726"/>
                  <a:pt x="6502" y="721"/>
                  <a:pt x="6465" y="721"/>
                </a:cubicBezTo>
                <a:cubicBezTo>
                  <a:pt x="6322" y="721"/>
                  <a:pt x="6185" y="797"/>
                  <a:pt x="6137" y="920"/>
                </a:cubicBezTo>
                <a:lnTo>
                  <a:pt x="6117" y="940"/>
                </a:lnTo>
                <a:cubicBezTo>
                  <a:pt x="6117" y="934"/>
                  <a:pt x="6103" y="934"/>
                  <a:pt x="6103" y="934"/>
                </a:cubicBezTo>
                <a:cubicBezTo>
                  <a:pt x="6103" y="920"/>
                  <a:pt x="6097" y="900"/>
                  <a:pt x="6097" y="886"/>
                </a:cubicBezTo>
                <a:cubicBezTo>
                  <a:pt x="6070" y="670"/>
                  <a:pt x="5988" y="588"/>
                  <a:pt x="5758" y="527"/>
                </a:cubicBezTo>
                <a:cubicBezTo>
                  <a:pt x="5744" y="527"/>
                  <a:pt x="5731" y="521"/>
                  <a:pt x="5717" y="521"/>
                </a:cubicBezTo>
                <a:cubicBezTo>
                  <a:pt x="5675" y="512"/>
                  <a:pt x="5630" y="507"/>
                  <a:pt x="5585" y="507"/>
                </a:cubicBezTo>
                <a:cubicBezTo>
                  <a:pt x="5322" y="507"/>
                  <a:pt x="5044" y="661"/>
                  <a:pt x="5067" y="1008"/>
                </a:cubicBezTo>
                <a:cubicBezTo>
                  <a:pt x="5067" y="1022"/>
                  <a:pt x="5054" y="1029"/>
                  <a:pt x="5054" y="1035"/>
                </a:cubicBezTo>
                <a:cubicBezTo>
                  <a:pt x="5040" y="1029"/>
                  <a:pt x="5033" y="1022"/>
                  <a:pt x="5033" y="1008"/>
                </a:cubicBezTo>
                <a:cubicBezTo>
                  <a:pt x="4993" y="886"/>
                  <a:pt x="4898" y="791"/>
                  <a:pt x="4803" y="690"/>
                </a:cubicBezTo>
                <a:cubicBezTo>
                  <a:pt x="4627" y="493"/>
                  <a:pt x="4410" y="344"/>
                  <a:pt x="4132" y="284"/>
                </a:cubicBezTo>
                <a:cubicBezTo>
                  <a:pt x="4004" y="256"/>
                  <a:pt x="3882" y="243"/>
                  <a:pt x="3746" y="223"/>
                </a:cubicBezTo>
                <a:cubicBezTo>
                  <a:pt x="3663" y="212"/>
                  <a:pt x="3579" y="207"/>
                  <a:pt x="3496" y="207"/>
                </a:cubicBezTo>
                <a:cubicBezTo>
                  <a:pt x="3245" y="207"/>
                  <a:pt x="2999" y="254"/>
                  <a:pt x="2764" y="351"/>
                </a:cubicBezTo>
                <a:cubicBezTo>
                  <a:pt x="2520" y="453"/>
                  <a:pt x="2290" y="582"/>
                  <a:pt x="2128" y="771"/>
                </a:cubicBezTo>
                <a:cubicBezTo>
                  <a:pt x="2012" y="920"/>
                  <a:pt x="1924" y="1069"/>
                  <a:pt x="1857" y="1232"/>
                </a:cubicBezTo>
                <a:cubicBezTo>
                  <a:pt x="1694" y="1611"/>
                  <a:pt x="1660" y="2004"/>
                  <a:pt x="1796" y="2397"/>
                </a:cubicBezTo>
                <a:cubicBezTo>
                  <a:pt x="1843" y="2519"/>
                  <a:pt x="1891" y="2627"/>
                  <a:pt x="1985" y="2722"/>
                </a:cubicBezTo>
                <a:cubicBezTo>
                  <a:pt x="1992" y="2729"/>
                  <a:pt x="1992" y="2749"/>
                  <a:pt x="1999" y="2756"/>
                </a:cubicBezTo>
                <a:lnTo>
                  <a:pt x="1958" y="2756"/>
                </a:lnTo>
                <a:cubicBezTo>
                  <a:pt x="1921" y="2743"/>
                  <a:pt x="1883" y="2736"/>
                  <a:pt x="1847" y="2736"/>
                </a:cubicBezTo>
                <a:cubicBezTo>
                  <a:pt x="1770" y="2736"/>
                  <a:pt x="1697" y="2766"/>
                  <a:pt x="1647" y="2830"/>
                </a:cubicBezTo>
                <a:cubicBezTo>
                  <a:pt x="1606" y="2871"/>
                  <a:pt x="1579" y="2925"/>
                  <a:pt x="1552" y="2972"/>
                </a:cubicBezTo>
                <a:cubicBezTo>
                  <a:pt x="1525" y="3033"/>
                  <a:pt x="1538" y="3094"/>
                  <a:pt x="1586" y="3155"/>
                </a:cubicBezTo>
                <a:cubicBezTo>
                  <a:pt x="1640" y="3209"/>
                  <a:pt x="1708" y="3257"/>
                  <a:pt x="1782" y="3291"/>
                </a:cubicBezTo>
                <a:cubicBezTo>
                  <a:pt x="1789" y="3291"/>
                  <a:pt x="1796" y="3298"/>
                  <a:pt x="1816" y="3311"/>
                </a:cubicBezTo>
                <a:cubicBezTo>
                  <a:pt x="1796" y="3311"/>
                  <a:pt x="1789" y="3311"/>
                  <a:pt x="1796" y="3338"/>
                </a:cubicBezTo>
                <a:cubicBezTo>
                  <a:pt x="1757" y="3329"/>
                  <a:pt x="1718" y="3325"/>
                  <a:pt x="1679" y="3325"/>
                </a:cubicBezTo>
                <a:cubicBezTo>
                  <a:pt x="1600" y="3325"/>
                  <a:pt x="1520" y="3340"/>
                  <a:pt x="1444" y="3358"/>
                </a:cubicBezTo>
                <a:cubicBezTo>
                  <a:pt x="1010" y="3467"/>
                  <a:pt x="665" y="3670"/>
                  <a:pt x="400" y="3988"/>
                </a:cubicBezTo>
                <a:cubicBezTo>
                  <a:pt x="197" y="4253"/>
                  <a:pt x="62" y="4530"/>
                  <a:pt x="28" y="4855"/>
                </a:cubicBezTo>
                <a:cubicBezTo>
                  <a:pt x="1" y="5052"/>
                  <a:pt x="21" y="5235"/>
                  <a:pt x="55" y="5431"/>
                </a:cubicBezTo>
                <a:cubicBezTo>
                  <a:pt x="89" y="5614"/>
                  <a:pt x="143" y="5797"/>
                  <a:pt x="251" y="5966"/>
                </a:cubicBezTo>
                <a:cubicBezTo>
                  <a:pt x="502" y="6372"/>
                  <a:pt x="929" y="6562"/>
                  <a:pt x="1416" y="6657"/>
                </a:cubicBezTo>
                <a:cubicBezTo>
                  <a:pt x="1457" y="6664"/>
                  <a:pt x="1511" y="6664"/>
                  <a:pt x="1552" y="6677"/>
                </a:cubicBezTo>
                <a:cubicBezTo>
                  <a:pt x="1559" y="6677"/>
                  <a:pt x="1579" y="6684"/>
                  <a:pt x="1579" y="6691"/>
                </a:cubicBezTo>
                <a:cubicBezTo>
                  <a:pt x="1579" y="6698"/>
                  <a:pt x="1565" y="6711"/>
                  <a:pt x="1559" y="6718"/>
                </a:cubicBezTo>
                <a:cubicBezTo>
                  <a:pt x="1545" y="6731"/>
                  <a:pt x="1525" y="6731"/>
                  <a:pt x="1511" y="6745"/>
                </a:cubicBezTo>
                <a:cubicBezTo>
                  <a:pt x="1444" y="6765"/>
                  <a:pt x="1383" y="6792"/>
                  <a:pt x="1315" y="6826"/>
                </a:cubicBezTo>
                <a:cubicBezTo>
                  <a:pt x="983" y="6989"/>
                  <a:pt x="773" y="7233"/>
                  <a:pt x="712" y="7571"/>
                </a:cubicBezTo>
                <a:cubicBezTo>
                  <a:pt x="698" y="7693"/>
                  <a:pt x="719" y="7802"/>
                  <a:pt x="820" y="7876"/>
                </a:cubicBezTo>
                <a:cubicBezTo>
                  <a:pt x="964" y="7988"/>
                  <a:pt x="1120" y="8054"/>
                  <a:pt x="1299" y="8054"/>
                </a:cubicBezTo>
                <a:cubicBezTo>
                  <a:pt x="1348" y="8054"/>
                  <a:pt x="1398" y="8049"/>
                  <a:pt x="1450" y="8039"/>
                </a:cubicBezTo>
                <a:lnTo>
                  <a:pt x="1477" y="8039"/>
                </a:lnTo>
                <a:cubicBezTo>
                  <a:pt x="1383" y="8100"/>
                  <a:pt x="1322" y="8181"/>
                  <a:pt x="1281" y="8276"/>
                </a:cubicBezTo>
                <a:cubicBezTo>
                  <a:pt x="1125" y="8608"/>
                  <a:pt x="1085" y="8946"/>
                  <a:pt x="1186" y="9292"/>
                </a:cubicBezTo>
                <a:cubicBezTo>
                  <a:pt x="1295" y="9657"/>
                  <a:pt x="1755" y="10165"/>
                  <a:pt x="2344" y="10240"/>
                </a:cubicBezTo>
                <a:cubicBezTo>
                  <a:pt x="2477" y="10261"/>
                  <a:pt x="2605" y="10278"/>
                  <a:pt x="2735" y="10278"/>
                </a:cubicBezTo>
                <a:cubicBezTo>
                  <a:pt x="2772" y="10278"/>
                  <a:pt x="2808" y="10277"/>
                  <a:pt x="2846" y="10274"/>
                </a:cubicBezTo>
                <a:cubicBezTo>
                  <a:pt x="3103" y="10240"/>
                  <a:pt x="3326" y="10152"/>
                  <a:pt x="3523" y="10010"/>
                </a:cubicBezTo>
                <a:lnTo>
                  <a:pt x="3550" y="10010"/>
                </a:lnTo>
                <a:cubicBezTo>
                  <a:pt x="3550" y="10043"/>
                  <a:pt x="3543" y="10071"/>
                  <a:pt x="3543" y="10098"/>
                </a:cubicBezTo>
                <a:cubicBezTo>
                  <a:pt x="3523" y="10308"/>
                  <a:pt x="3570" y="10504"/>
                  <a:pt x="3699" y="10680"/>
                </a:cubicBezTo>
                <a:cubicBezTo>
                  <a:pt x="3868" y="10890"/>
                  <a:pt x="4099" y="11046"/>
                  <a:pt x="4390" y="11120"/>
                </a:cubicBezTo>
                <a:cubicBezTo>
                  <a:pt x="4546" y="11168"/>
                  <a:pt x="4715" y="11195"/>
                  <a:pt x="4884" y="11215"/>
                </a:cubicBezTo>
                <a:cubicBezTo>
                  <a:pt x="5017" y="11227"/>
                  <a:pt x="5154" y="11236"/>
                  <a:pt x="5290" y="11236"/>
                </a:cubicBezTo>
                <a:cubicBezTo>
                  <a:pt x="5398" y="11236"/>
                  <a:pt x="5505" y="11230"/>
                  <a:pt x="5609" y="11215"/>
                </a:cubicBezTo>
                <a:cubicBezTo>
                  <a:pt x="5785" y="11188"/>
                  <a:pt x="5961" y="11148"/>
                  <a:pt x="6110" y="11032"/>
                </a:cubicBezTo>
                <a:cubicBezTo>
                  <a:pt x="6246" y="10944"/>
                  <a:pt x="6354" y="10829"/>
                  <a:pt x="6435" y="10694"/>
                </a:cubicBezTo>
                <a:cubicBezTo>
                  <a:pt x="6449" y="10673"/>
                  <a:pt x="6469" y="10660"/>
                  <a:pt x="6489" y="10646"/>
                </a:cubicBezTo>
                <a:cubicBezTo>
                  <a:pt x="6496" y="10660"/>
                  <a:pt x="6503" y="10687"/>
                  <a:pt x="6503" y="10707"/>
                </a:cubicBezTo>
                <a:cubicBezTo>
                  <a:pt x="6517" y="10822"/>
                  <a:pt x="6598" y="10917"/>
                  <a:pt x="6727" y="10951"/>
                </a:cubicBezTo>
                <a:cubicBezTo>
                  <a:pt x="6774" y="10966"/>
                  <a:pt x="6823" y="10972"/>
                  <a:pt x="6873" y="10972"/>
                </a:cubicBezTo>
                <a:cubicBezTo>
                  <a:pt x="6916" y="10972"/>
                  <a:pt x="6960" y="10967"/>
                  <a:pt x="7004" y="10958"/>
                </a:cubicBezTo>
                <a:cubicBezTo>
                  <a:pt x="7140" y="10931"/>
                  <a:pt x="7207" y="10863"/>
                  <a:pt x="7235" y="10748"/>
                </a:cubicBezTo>
                <a:cubicBezTo>
                  <a:pt x="7241" y="10721"/>
                  <a:pt x="7241" y="10687"/>
                  <a:pt x="7241" y="10660"/>
                </a:cubicBezTo>
                <a:lnTo>
                  <a:pt x="7241" y="10612"/>
                </a:lnTo>
                <a:cubicBezTo>
                  <a:pt x="7268" y="10640"/>
                  <a:pt x="7275" y="10646"/>
                  <a:pt x="7289" y="10653"/>
                </a:cubicBezTo>
                <a:cubicBezTo>
                  <a:pt x="7505" y="10829"/>
                  <a:pt x="7749" y="10944"/>
                  <a:pt x="8027" y="10992"/>
                </a:cubicBezTo>
                <a:cubicBezTo>
                  <a:pt x="8233" y="11029"/>
                  <a:pt x="8439" y="11046"/>
                  <a:pt x="8646" y="11046"/>
                </a:cubicBezTo>
                <a:cubicBezTo>
                  <a:pt x="8778" y="11046"/>
                  <a:pt x="8910" y="11039"/>
                  <a:pt x="9043" y="11026"/>
                </a:cubicBezTo>
                <a:cubicBezTo>
                  <a:pt x="9327" y="10998"/>
                  <a:pt x="9592" y="10931"/>
                  <a:pt x="9842" y="10816"/>
                </a:cubicBezTo>
                <a:cubicBezTo>
                  <a:pt x="10201" y="10646"/>
                  <a:pt x="10418" y="10389"/>
                  <a:pt x="10418" y="10010"/>
                </a:cubicBezTo>
                <a:cubicBezTo>
                  <a:pt x="10418" y="9996"/>
                  <a:pt x="10425" y="9983"/>
                  <a:pt x="10425" y="9976"/>
                </a:cubicBezTo>
                <a:lnTo>
                  <a:pt x="10438" y="9976"/>
                </a:lnTo>
                <a:cubicBezTo>
                  <a:pt x="10452" y="9976"/>
                  <a:pt x="10452" y="9983"/>
                  <a:pt x="10459" y="9983"/>
                </a:cubicBezTo>
                <a:cubicBezTo>
                  <a:pt x="10553" y="10071"/>
                  <a:pt x="10675" y="10104"/>
                  <a:pt x="10804" y="10132"/>
                </a:cubicBezTo>
                <a:cubicBezTo>
                  <a:pt x="10919" y="10152"/>
                  <a:pt x="11035" y="10162"/>
                  <a:pt x="11150" y="10162"/>
                </a:cubicBezTo>
                <a:cubicBezTo>
                  <a:pt x="11305" y="10162"/>
                  <a:pt x="11458" y="10143"/>
                  <a:pt x="11610" y="10104"/>
                </a:cubicBezTo>
                <a:cubicBezTo>
                  <a:pt x="11854" y="10043"/>
                  <a:pt x="12064" y="9935"/>
                  <a:pt x="12226" y="9759"/>
                </a:cubicBezTo>
                <a:cubicBezTo>
                  <a:pt x="12328" y="9637"/>
                  <a:pt x="12382" y="9502"/>
                  <a:pt x="12348" y="9359"/>
                </a:cubicBezTo>
                <a:cubicBezTo>
                  <a:pt x="12328" y="9292"/>
                  <a:pt x="12294" y="9231"/>
                  <a:pt x="12267" y="9170"/>
                </a:cubicBezTo>
                <a:cubicBezTo>
                  <a:pt x="12253" y="9122"/>
                  <a:pt x="12253" y="9116"/>
                  <a:pt x="12314" y="9102"/>
                </a:cubicBezTo>
                <a:cubicBezTo>
                  <a:pt x="12324" y="9099"/>
                  <a:pt x="12338" y="9099"/>
                  <a:pt x="12352" y="9099"/>
                </a:cubicBezTo>
                <a:cubicBezTo>
                  <a:pt x="12367" y="9099"/>
                  <a:pt x="12382" y="9099"/>
                  <a:pt x="12396" y="9095"/>
                </a:cubicBezTo>
                <a:cubicBezTo>
                  <a:pt x="12450" y="9088"/>
                  <a:pt x="12504" y="9068"/>
                  <a:pt x="12538" y="9028"/>
                </a:cubicBezTo>
                <a:cubicBezTo>
                  <a:pt x="12619" y="8933"/>
                  <a:pt x="12599" y="8858"/>
                  <a:pt x="12484" y="8811"/>
                </a:cubicBezTo>
                <a:cubicBezTo>
                  <a:pt x="12470" y="8811"/>
                  <a:pt x="12457" y="8784"/>
                  <a:pt x="12457" y="8777"/>
                </a:cubicBezTo>
                <a:cubicBezTo>
                  <a:pt x="12457" y="8763"/>
                  <a:pt x="12463" y="8750"/>
                  <a:pt x="12484" y="8743"/>
                </a:cubicBezTo>
                <a:cubicBezTo>
                  <a:pt x="12518" y="8723"/>
                  <a:pt x="12551" y="8716"/>
                  <a:pt x="12585" y="8709"/>
                </a:cubicBezTo>
                <a:cubicBezTo>
                  <a:pt x="12660" y="8682"/>
                  <a:pt x="12741" y="8655"/>
                  <a:pt x="12809" y="8608"/>
                </a:cubicBezTo>
                <a:cubicBezTo>
                  <a:pt x="12944" y="8506"/>
                  <a:pt x="12971" y="8343"/>
                  <a:pt x="12877" y="8208"/>
                </a:cubicBezTo>
                <a:cubicBezTo>
                  <a:pt x="12829" y="8140"/>
                  <a:pt x="12761" y="8100"/>
                  <a:pt x="12673" y="8052"/>
                </a:cubicBezTo>
                <a:cubicBezTo>
                  <a:pt x="12667" y="8045"/>
                  <a:pt x="12660" y="8039"/>
                  <a:pt x="12639" y="8032"/>
                </a:cubicBezTo>
                <a:lnTo>
                  <a:pt x="12653" y="8018"/>
                </a:lnTo>
                <a:cubicBezTo>
                  <a:pt x="12673" y="8018"/>
                  <a:pt x="12707" y="8012"/>
                  <a:pt x="12741" y="8005"/>
                </a:cubicBezTo>
                <a:cubicBezTo>
                  <a:pt x="12965" y="7971"/>
                  <a:pt x="13127" y="7863"/>
                  <a:pt x="13249" y="7700"/>
                </a:cubicBezTo>
                <a:cubicBezTo>
                  <a:pt x="13432" y="7463"/>
                  <a:pt x="13513" y="7206"/>
                  <a:pt x="13500" y="6928"/>
                </a:cubicBezTo>
                <a:cubicBezTo>
                  <a:pt x="13486" y="6718"/>
                  <a:pt x="13405" y="6528"/>
                  <a:pt x="13296" y="6352"/>
                </a:cubicBezTo>
                <a:cubicBezTo>
                  <a:pt x="13073" y="6007"/>
                  <a:pt x="12727" y="5817"/>
                  <a:pt x="12280" y="5783"/>
                </a:cubicBezTo>
                <a:cubicBezTo>
                  <a:pt x="12260" y="5783"/>
                  <a:pt x="12247" y="5776"/>
                  <a:pt x="12220" y="5770"/>
                </a:cubicBezTo>
                <a:cubicBezTo>
                  <a:pt x="12247" y="5749"/>
                  <a:pt x="12267" y="5736"/>
                  <a:pt x="12287" y="5729"/>
                </a:cubicBezTo>
                <a:cubicBezTo>
                  <a:pt x="12321" y="5702"/>
                  <a:pt x="12348" y="5675"/>
                  <a:pt x="12335" y="5634"/>
                </a:cubicBezTo>
                <a:cubicBezTo>
                  <a:pt x="12328" y="5594"/>
                  <a:pt x="12294" y="5573"/>
                  <a:pt x="12253" y="5566"/>
                </a:cubicBezTo>
                <a:cubicBezTo>
                  <a:pt x="12233" y="5560"/>
                  <a:pt x="12213" y="5560"/>
                  <a:pt x="12186" y="5560"/>
                </a:cubicBezTo>
                <a:lnTo>
                  <a:pt x="12084" y="5560"/>
                </a:lnTo>
                <a:cubicBezTo>
                  <a:pt x="12064" y="5560"/>
                  <a:pt x="12050" y="5546"/>
                  <a:pt x="12030" y="5539"/>
                </a:cubicBezTo>
                <a:cubicBezTo>
                  <a:pt x="12043" y="5526"/>
                  <a:pt x="12050" y="5506"/>
                  <a:pt x="12064" y="5499"/>
                </a:cubicBezTo>
                <a:lnTo>
                  <a:pt x="12165" y="5424"/>
                </a:lnTo>
                <a:cubicBezTo>
                  <a:pt x="12247" y="5363"/>
                  <a:pt x="12287" y="5296"/>
                  <a:pt x="12314" y="5208"/>
                </a:cubicBezTo>
                <a:cubicBezTo>
                  <a:pt x="12355" y="5059"/>
                  <a:pt x="12280" y="4930"/>
                  <a:pt x="12098" y="4889"/>
                </a:cubicBezTo>
                <a:cubicBezTo>
                  <a:pt x="12029" y="4871"/>
                  <a:pt x="11960" y="4863"/>
                  <a:pt x="11890" y="4863"/>
                </a:cubicBezTo>
                <a:cubicBezTo>
                  <a:pt x="11803" y="4863"/>
                  <a:pt x="11714" y="4876"/>
                  <a:pt x="11623" y="4903"/>
                </a:cubicBezTo>
                <a:cubicBezTo>
                  <a:pt x="11617" y="4909"/>
                  <a:pt x="11608" y="4914"/>
                  <a:pt x="11600" y="4914"/>
                </a:cubicBezTo>
                <a:cubicBezTo>
                  <a:pt x="11591" y="4914"/>
                  <a:pt x="11583" y="4907"/>
                  <a:pt x="11583" y="4889"/>
                </a:cubicBezTo>
                <a:cubicBezTo>
                  <a:pt x="11617" y="4869"/>
                  <a:pt x="11651" y="4862"/>
                  <a:pt x="11684" y="4849"/>
                </a:cubicBezTo>
                <a:cubicBezTo>
                  <a:pt x="11854" y="4761"/>
                  <a:pt x="11996" y="4632"/>
                  <a:pt x="12098" y="4490"/>
                </a:cubicBezTo>
                <a:cubicBezTo>
                  <a:pt x="12369" y="4117"/>
                  <a:pt x="12538" y="3711"/>
                  <a:pt x="12592" y="3270"/>
                </a:cubicBezTo>
                <a:cubicBezTo>
                  <a:pt x="12633" y="2871"/>
                  <a:pt x="12592" y="2492"/>
                  <a:pt x="12457" y="2112"/>
                </a:cubicBezTo>
                <a:cubicBezTo>
                  <a:pt x="12163" y="1295"/>
                  <a:pt x="11415" y="907"/>
                  <a:pt x="10625" y="907"/>
                </a:cubicBezTo>
                <a:cubicBezTo>
                  <a:pt x="10504" y="907"/>
                  <a:pt x="10383" y="916"/>
                  <a:pt x="10262" y="934"/>
                </a:cubicBezTo>
                <a:cubicBezTo>
                  <a:pt x="10079" y="961"/>
                  <a:pt x="9910" y="1008"/>
                  <a:pt x="9754" y="1096"/>
                </a:cubicBezTo>
                <a:cubicBezTo>
                  <a:pt x="9720" y="1110"/>
                  <a:pt x="9686" y="1137"/>
                  <a:pt x="9653" y="1164"/>
                </a:cubicBezTo>
                <a:lnTo>
                  <a:pt x="9653" y="1130"/>
                </a:lnTo>
                <a:cubicBezTo>
                  <a:pt x="9680" y="1001"/>
                  <a:pt x="9659" y="873"/>
                  <a:pt x="9612" y="758"/>
                </a:cubicBezTo>
                <a:cubicBezTo>
                  <a:pt x="9476" y="399"/>
                  <a:pt x="9185" y="189"/>
                  <a:pt x="8799" y="60"/>
                </a:cubicBezTo>
                <a:cubicBezTo>
                  <a:pt x="8672" y="16"/>
                  <a:pt x="8540" y="1"/>
                  <a:pt x="840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0" name="Google Shape;240;p20"/>
          <p:cNvGrpSpPr/>
          <p:nvPr/>
        </p:nvGrpSpPr>
        <p:grpSpPr>
          <a:xfrm>
            <a:off x="367228" y="2393389"/>
            <a:ext cx="396488" cy="475818"/>
            <a:chOff x="749975" y="1828225"/>
            <a:chExt cx="527175" cy="632652"/>
          </a:xfrm>
        </p:grpSpPr>
        <p:sp>
          <p:nvSpPr>
            <p:cNvPr id="241" name="Google Shape;241;p20"/>
            <p:cNvSpPr/>
            <p:nvPr/>
          </p:nvSpPr>
          <p:spPr>
            <a:xfrm>
              <a:off x="749975" y="1828225"/>
              <a:ext cx="527175" cy="632652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0"/>
            <p:cNvSpPr/>
            <p:nvPr/>
          </p:nvSpPr>
          <p:spPr>
            <a:xfrm>
              <a:off x="795975" y="1877575"/>
              <a:ext cx="437477" cy="536225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rgbClr val="F79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0"/>
            <p:cNvSpPr/>
            <p:nvPr/>
          </p:nvSpPr>
          <p:spPr>
            <a:xfrm>
              <a:off x="785402" y="1856991"/>
              <a:ext cx="456329" cy="575114"/>
            </a:xfrm>
            <a:custGeom>
              <a:avLst/>
              <a:gdLst/>
              <a:ahLst/>
              <a:cxnLst/>
              <a:rect l="l" t="t" r="r" b="b"/>
              <a:pathLst>
                <a:path w="2785" h="3510" extrusionOk="0">
                  <a:moveTo>
                    <a:pt x="1396" y="157"/>
                  </a:moveTo>
                  <a:cubicBezTo>
                    <a:pt x="1403" y="197"/>
                    <a:pt x="1423" y="245"/>
                    <a:pt x="1430" y="292"/>
                  </a:cubicBezTo>
                  <a:cubicBezTo>
                    <a:pt x="1498" y="611"/>
                    <a:pt x="1559" y="922"/>
                    <a:pt x="1626" y="1240"/>
                  </a:cubicBezTo>
                  <a:cubicBezTo>
                    <a:pt x="1640" y="1281"/>
                    <a:pt x="1687" y="1342"/>
                    <a:pt x="1728" y="1356"/>
                  </a:cubicBezTo>
                  <a:cubicBezTo>
                    <a:pt x="2012" y="1484"/>
                    <a:pt x="2310" y="1599"/>
                    <a:pt x="2602" y="1721"/>
                  </a:cubicBezTo>
                  <a:cubicBezTo>
                    <a:pt x="2622" y="1728"/>
                    <a:pt x="2649" y="1735"/>
                    <a:pt x="2690" y="1762"/>
                  </a:cubicBezTo>
                  <a:cubicBezTo>
                    <a:pt x="2480" y="1850"/>
                    <a:pt x="2297" y="1931"/>
                    <a:pt x="2107" y="2006"/>
                  </a:cubicBezTo>
                  <a:cubicBezTo>
                    <a:pt x="1979" y="2060"/>
                    <a:pt x="1863" y="2107"/>
                    <a:pt x="1735" y="2155"/>
                  </a:cubicBezTo>
                  <a:cubicBezTo>
                    <a:pt x="1660" y="2175"/>
                    <a:pt x="1633" y="2222"/>
                    <a:pt x="1620" y="2297"/>
                  </a:cubicBezTo>
                  <a:cubicBezTo>
                    <a:pt x="1552" y="2615"/>
                    <a:pt x="1491" y="2934"/>
                    <a:pt x="1423" y="3252"/>
                  </a:cubicBezTo>
                  <a:cubicBezTo>
                    <a:pt x="1423" y="3286"/>
                    <a:pt x="1403" y="3320"/>
                    <a:pt x="1396" y="3354"/>
                  </a:cubicBezTo>
                  <a:lnTo>
                    <a:pt x="1369" y="3354"/>
                  </a:lnTo>
                  <a:cubicBezTo>
                    <a:pt x="1335" y="3191"/>
                    <a:pt x="1301" y="3042"/>
                    <a:pt x="1267" y="2879"/>
                  </a:cubicBezTo>
                  <a:cubicBezTo>
                    <a:pt x="1234" y="2703"/>
                    <a:pt x="1186" y="2527"/>
                    <a:pt x="1159" y="2338"/>
                  </a:cubicBezTo>
                  <a:cubicBezTo>
                    <a:pt x="1146" y="2222"/>
                    <a:pt x="1085" y="2162"/>
                    <a:pt x="976" y="2121"/>
                  </a:cubicBezTo>
                  <a:cubicBezTo>
                    <a:pt x="712" y="2019"/>
                    <a:pt x="448" y="1904"/>
                    <a:pt x="184" y="1796"/>
                  </a:cubicBezTo>
                  <a:cubicBezTo>
                    <a:pt x="163" y="1782"/>
                    <a:pt x="136" y="1769"/>
                    <a:pt x="82" y="1748"/>
                  </a:cubicBezTo>
                  <a:cubicBezTo>
                    <a:pt x="272" y="1667"/>
                    <a:pt x="441" y="1593"/>
                    <a:pt x="610" y="1525"/>
                  </a:cubicBezTo>
                  <a:cubicBezTo>
                    <a:pt x="746" y="1464"/>
                    <a:pt x="888" y="1417"/>
                    <a:pt x="1024" y="1362"/>
                  </a:cubicBezTo>
                  <a:cubicBezTo>
                    <a:pt x="1112" y="1342"/>
                    <a:pt x="1146" y="1288"/>
                    <a:pt x="1159" y="1207"/>
                  </a:cubicBezTo>
                  <a:cubicBezTo>
                    <a:pt x="1213" y="881"/>
                    <a:pt x="1281" y="570"/>
                    <a:pt x="1349" y="258"/>
                  </a:cubicBezTo>
                  <a:cubicBezTo>
                    <a:pt x="1355" y="218"/>
                    <a:pt x="1362" y="184"/>
                    <a:pt x="1396" y="157"/>
                  </a:cubicBezTo>
                  <a:close/>
                  <a:moveTo>
                    <a:pt x="1383" y="1"/>
                  </a:moveTo>
                  <a:cubicBezTo>
                    <a:pt x="1355" y="69"/>
                    <a:pt x="1328" y="136"/>
                    <a:pt x="1315" y="204"/>
                  </a:cubicBezTo>
                  <a:cubicBezTo>
                    <a:pt x="1234" y="516"/>
                    <a:pt x="1166" y="827"/>
                    <a:pt x="1098" y="1146"/>
                  </a:cubicBezTo>
                  <a:cubicBezTo>
                    <a:pt x="1085" y="1227"/>
                    <a:pt x="1051" y="1281"/>
                    <a:pt x="963" y="1315"/>
                  </a:cubicBezTo>
                  <a:cubicBezTo>
                    <a:pt x="671" y="1423"/>
                    <a:pt x="380" y="1538"/>
                    <a:pt x="96" y="1667"/>
                  </a:cubicBezTo>
                  <a:cubicBezTo>
                    <a:pt x="62" y="1687"/>
                    <a:pt x="35" y="1728"/>
                    <a:pt x="1" y="1755"/>
                  </a:cubicBezTo>
                  <a:cubicBezTo>
                    <a:pt x="28" y="1789"/>
                    <a:pt x="62" y="1823"/>
                    <a:pt x="96" y="1836"/>
                  </a:cubicBezTo>
                  <a:cubicBezTo>
                    <a:pt x="387" y="1965"/>
                    <a:pt x="685" y="2080"/>
                    <a:pt x="983" y="2209"/>
                  </a:cubicBezTo>
                  <a:cubicBezTo>
                    <a:pt x="1024" y="2236"/>
                    <a:pt x="1078" y="2283"/>
                    <a:pt x="1085" y="2331"/>
                  </a:cubicBezTo>
                  <a:cubicBezTo>
                    <a:pt x="1159" y="2642"/>
                    <a:pt x="1227" y="2961"/>
                    <a:pt x="1301" y="3279"/>
                  </a:cubicBezTo>
                  <a:cubicBezTo>
                    <a:pt x="1322" y="3354"/>
                    <a:pt x="1349" y="3428"/>
                    <a:pt x="1369" y="3509"/>
                  </a:cubicBezTo>
                  <a:lnTo>
                    <a:pt x="1410" y="3509"/>
                  </a:lnTo>
                  <a:cubicBezTo>
                    <a:pt x="1430" y="3448"/>
                    <a:pt x="1457" y="3387"/>
                    <a:pt x="1471" y="3320"/>
                  </a:cubicBezTo>
                  <a:cubicBezTo>
                    <a:pt x="1545" y="3001"/>
                    <a:pt x="1626" y="2670"/>
                    <a:pt x="1694" y="2344"/>
                  </a:cubicBezTo>
                  <a:cubicBezTo>
                    <a:pt x="1708" y="2270"/>
                    <a:pt x="1742" y="2229"/>
                    <a:pt x="1809" y="2202"/>
                  </a:cubicBezTo>
                  <a:cubicBezTo>
                    <a:pt x="2107" y="2080"/>
                    <a:pt x="2399" y="1965"/>
                    <a:pt x="2690" y="1836"/>
                  </a:cubicBezTo>
                  <a:cubicBezTo>
                    <a:pt x="2724" y="1823"/>
                    <a:pt x="2751" y="1775"/>
                    <a:pt x="2785" y="1755"/>
                  </a:cubicBezTo>
                  <a:cubicBezTo>
                    <a:pt x="2758" y="1721"/>
                    <a:pt x="2724" y="1687"/>
                    <a:pt x="2690" y="1667"/>
                  </a:cubicBezTo>
                  <a:cubicBezTo>
                    <a:pt x="2399" y="1538"/>
                    <a:pt x="2101" y="1423"/>
                    <a:pt x="1803" y="1295"/>
                  </a:cubicBezTo>
                  <a:cubicBezTo>
                    <a:pt x="1762" y="1274"/>
                    <a:pt x="1708" y="1220"/>
                    <a:pt x="1701" y="1179"/>
                  </a:cubicBezTo>
                  <a:cubicBezTo>
                    <a:pt x="1626" y="861"/>
                    <a:pt x="1559" y="543"/>
                    <a:pt x="1484" y="231"/>
                  </a:cubicBezTo>
                  <a:cubicBezTo>
                    <a:pt x="1464" y="150"/>
                    <a:pt x="1437" y="75"/>
                    <a:pt x="1416" y="1"/>
                  </a:cubicBezTo>
                  <a:close/>
                </a:path>
              </a:pathLst>
            </a:custGeom>
            <a:solidFill>
              <a:srgbClr val="8227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" name="Google Shape;244;p20"/>
          <p:cNvGrpSpPr/>
          <p:nvPr/>
        </p:nvGrpSpPr>
        <p:grpSpPr>
          <a:xfrm>
            <a:off x="8608131" y="4366089"/>
            <a:ext cx="396488" cy="475818"/>
            <a:chOff x="749975" y="1828225"/>
            <a:chExt cx="527175" cy="632652"/>
          </a:xfrm>
        </p:grpSpPr>
        <p:sp>
          <p:nvSpPr>
            <p:cNvPr id="245" name="Google Shape;245;p20"/>
            <p:cNvSpPr/>
            <p:nvPr/>
          </p:nvSpPr>
          <p:spPr>
            <a:xfrm>
              <a:off x="749975" y="1828225"/>
              <a:ext cx="527175" cy="632652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0"/>
            <p:cNvSpPr/>
            <p:nvPr/>
          </p:nvSpPr>
          <p:spPr>
            <a:xfrm>
              <a:off x="795975" y="1877575"/>
              <a:ext cx="437477" cy="536225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rgbClr val="F79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0"/>
            <p:cNvSpPr/>
            <p:nvPr/>
          </p:nvSpPr>
          <p:spPr>
            <a:xfrm>
              <a:off x="785402" y="1856991"/>
              <a:ext cx="456329" cy="575114"/>
            </a:xfrm>
            <a:custGeom>
              <a:avLst/>
              <a:gdLst/>
              <a:ahLst/>
              <a:cxnLst/>
              <a:rect l="l" t="t" r="r" b="b"/>
              <a:pathLst>
                <a:path w="2785" h="3510" extrusionOk="0">
                  <a:moveTo>
                    <a:pt x="1396" y="157"/>
                  </a:moveTo>
                  <a:cubicBezTo>
                    <a:pt x="1403" y="197"/>
                    <a:pt x="1423" y="245"/>
                    <a:pt x="1430" y="292"/>
                  </a:cubicBezTo>
                  <a:cubicBezTo>
                    <a:pt x="1498" y="611"/>
                    <a:pt x="1559" y="922"/>
                    <a:pt x="1626" y="1240"/>
                  </a:cubicBezTo>
                  <a:cubicBezTo>
                    <a:pt x="1640" y="1281"/>
                    <a:pt x="1687" y="1342"/>
                    <a:pt x="1728" y="1356"/>
                  </a:cubicBezTo>
                  <a:cubicBezTo>
                    <a:pt x="2012" y="1484"/>
                    <a:pt x="2310" y="1599"/>
                    <a:pt x="2602" y="1721"/>
                  </a:cubicBezTo>
                  <a:cubicBezTo>
                    <a:pt x="2622" y="1728"/>
                    <a:pt x="2649" y="1735"/>
                    <a:pt x="2690" y="1762"/>
                  </a:cubicBezTo>
                  <a:cubicBezTo>
                    <a:pt x="2480" y="1850"/>
                    <a:pt x="2297" y="1931"/>
                    <a:pt x="2107" y="2006"/>
                  </a:cubicBezTo>
                  <a:cubicBezTo>
                    <a:pt x="1979" y="2060"/>
                    <a:pt x="1863" y="2107"/>
                    <a:pt x="1735" y="2155"/>
                  </a:cubicBezTo>
                  <a:cubicBezTo>
                    <a:pt x="1660" y="2175"/>
                    <a:pt x="1633" y="2222"/>
                    <a:pt x="1620" y="2297"/>
                  </a:cubicBezTo>
                  <a:cubicBezTo>
                    <a:pt x="1552" y="2615"/>
                    <a:pt x="1491" y="2934"/>
                    <a:pt x="1423" y="3252"/>
                  </a:cubicBezTo>
                  <a:cubicBezTo>
                    <a:pt x="1423" y="3286"/>
                    <a:pt x="1403" y="3320"/>
                    <a:pt x="1396" y="3354"/>
                  </a:cubicBezTo>
                  <a:lnTo>
                    <a:pt x="1369" y="3354"/>
                  </a:lnTo>
                  <a:cubicBezTo>
                    <a:pt x="1335" y="3191"/>
                    <a:pt x="1301" y="3042"/>
                    <a:pt x="1267" y="2879"/>
                  </a:cubicBezTo>
                  <a:cubicBezTo>
                    <a:pt x="1234" y="2703"/>
                    <a:pt x="1186" y="2527"/>
                    <a:pt x="1159" y="2338"/>
                  </a:cubicBezTo>
                  <a:cubicBezTo>
                    <a:pt x="1146" y="2222"/>
                    <a:pt x="1085" y="2162"/>
                    <a:pt x="976" y="2121"/>
                  </a:cubicBezTo>
                  <a:cubicBezTo>
                    <a:pt x="712" y="2019"/>
                    <a:pt x="448" y="1904"/>
                    <a:pt x="184" y="1796"/>
                  </a:cubicBezTo>
                  <a:cubicBezTo>
                    <a:pt x="163" y="1782"/>
                    <a:pt x="136" y="1769"/>
                    <a:pt x="82" y="1748"/>
                  </a:cubicBezTo>
                  <a:cubicBezTo>
                    <a:pt x="272" y="1667"/>
                    <a:pt x="441" y="1593"/>
                    <a:pt x="610" y="1525"/>
                  </a:cubicBezTo>
                  <a:cubicBezTo>
                    <a:pt x="746" y="1464"/>
                    <a:pt x="888" y="1417"/>
                    <a:pt x="1024" y="1362"/>
                  </a:cubicBezTo>
                  <a:cubicBezTo>
                    <a:pt x="1112" y="1342"/>
                    <a:pt x="1146" y="1288"/>
                    <a:pt x="1159" y="1207"/>
                  </a:cubicBezTo>
                  <a:cubicBezTo>
                    <a:pt x="1213" y="881"/>
                    <a:pt x="1281" y="570"/>
                    <a:pt x="1349" y="258"/>
                  </a:cubicBezTo>
                  <a:cubicBezTo>
                    <a:pt x="1355" y="218"/>
                    <a:pt x="1362" y="184"/>
                    <a:pt x="1396" y="157"/>
                  </a:cubicBezTo>
                  <a:close/>
                  <a:moveTo>
                    <a:pt x="1383" y="1"/>
                  </a:moveTo>
                  <a:cubicBezTo>
                    <a:pt x="1355" y="69"/>
                    <a:pt x="1328" y="136"/>
                    <a:pt x="1315" y="204"/>
                  </a:cubicBezTo>
                  <a:cubicBezTo>
                    <a:pt x="1234" y="516"/>
                    <a:pt x="1166" y="827"/>
                    <a:pt x="1098" y="1146"/>
                  </a:cubicBezTo>
                  <a:cubicBezTo>
                    <a:pt x="1085" y="1227"/>
                    <a:pt x="1051" y="1281"/>
                    <a:pt x="963" y="1315"/>
                  </a:cubicBezTo>
                  <a:cubicBezTo>
                    <a:pt x="671" y="1423"/>
                    <a:pt x="380" y="1538"/>
                    <a:pt x="96" y="1667"/>
                  </a:cubicBezTo>
                  <a:cubicBezTo>
                    <a:pt x="62" y="1687"/>
                    <a:pt x="35" y="1728"/>
                    <a:pt x="1" y="1755"/>
                  </a:cubicBezTo>
                  <a:cubicBezTo>
                    <a:pt x="28" y="1789"/>
                    <a:pt x="62" y="1823"/>
                    <a:pt x="96" y="1836"/>
                  </a:cubicBezTo>
                  <a:cubicBezTo>
                    <a:pt x="387" y="1965"/>
                    <a:pt x="685" y="2080"/>
                    <a:pt x="983" y="2209"/>
                  </a:cubicBezTo>
                  <a:cubicBezTo>
                    <a:pt x="1024" y="2236"/>
                    <a:pt x="1078" y="2283"/>
                    <a:pt x="1085" y="2331"/>
                  </a:cubicBezTo>
                  <a:cubicBezTo>
                    <a:pt x="1159" y="2642"/>
                    <a:pt x="1227" y="2961"/>
                    <a:pt x="1301" y="3279"/>
                  </a:cubicBezTo>
                  <a:cubicBezTo>
                    <a:pt x="1322" y="3354"/>
                    <a:pt x="1349" y="3428"/>
                    <a:pt x="1369" y="3509"/>
                  </a:cubicBezTo>
                  <a:lnTo>
                    <a:pt x="1410" y="3509"/>
                  </a:lnTo>
                  <a:cubicBezTo>
                    <a:pt x="1430" y="3448"/>
                    <a:pt x="1457" y="3387"/>
                    <a:pt x="1471" y="3320"/>
                  </a:cubicBezTo>
                  <a:cubicBezTo>
                    <a:pt x="1545" y="3001"/>
                    <a:pt x="1626" y="2670"/>
                    <a:pt x="1694" y="2344"/>
                  </a:cubicBezTo>
                  <a:cubicBezTo>
                    <a:pt x="1708" y="2270"/>
                    <a:pt x="1742" y="2229"/>
                    <a:pt x="1809" y="2202"/>
                  </a:cubicBezTo>
                  <a:cubicBezTo>
                    <a:pt x="2107" y="2080"/>
                    <a:pt x="2399" y="1965"/>
                    <a:pt x="2690" y="1836"/>
                  </a:cubicBezTo>
                  <a:cubicBezTo>
                    <a:pt x="2724" y="1823"/>
                    <a:pt x="2751" y="1775"/>
                    <a:pt x="2785" y="1755"/>
                  </a:cubicBezTo>
                  <a:cubicBezTo>
                    <a:pt x="2758" y="1721"/>
                    <a:pt x="2724" y="1687"/>
                    <a:pt x="2690" y="1667"/>
                  </a:cubicBezTo>
                  <a:cubicBezTo>
                    <a:pt x="2399" y="1538"/>
                    <a:pt x="2101" y="1423"/>
                    <a:pt x="1803" y="1295"/>
                  </a:cubicBezTo>
                  <a:cubicBezTo>
                    <a:pt x="1762" y="1274"/>
                    <a:pt x="1708" y="1220"/>
                    <a:pt x="1701" y="1179"/>
                  </a:cubicBezTo>
                  <a:cubicBezTo>
                    <a:pt x="1626" y="861"/>
                    <a:pt x="1559" y="543"/>
                    <a:pt x="1484" y="231"/>
                  </a:cubicBezTo>
                  <a:cubicBezTo>
                    <a:pt x="1464" y="150"/>
                    <a:pt x="1437" y="75"/>
                    <a:pt x="1416" y="1"/>
                  </a:cubicBezTo>
                  <a:close/>
                </a:path>
              </a:pathLst>
            </a:custGeom>
            <a:solidFill>
              <a:srgbClr val="8227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248;p20"/>
          <p:cNvGrpSpPr/>
          <p:nvPr/>
        </p:nvGrpSpPr>
        <p:grpSpPr>
          <a:xfrm>
            <a:off x="8319656" y="301589"/>
            <a:ext cx="396488" cy="475818"/>
            <a:chOff x="749975" y="1828225"/>
            <a:chExt cx="527175" cy="632652"/>
          </a:xfrm>
        </p:grpSpPr>
        <p:sp>
          <p:nvSpPr>
            <p:cNvPr id="249" name="Google Shape;249;p20"/>
            <p:cNvSpPr/>
            <p:nvPr/>
          </p:nvSpPr>
          <p:spPr>
            <a:xfrm>
              <a:off x="749975" y="1828225"/>
              <a:ext cx="527175" cy="632652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0"/>
            <p:cNvSpPr/>
            <p:nvPr/>
          </p:nvSpPr>
          <p:spPr>
            <a:xfrm>
              <a:off x="795975" y="1877575"/>
              <a:ext cx="437477" cy="536225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rgbClr val="F79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0"/>
            <p:cNvSpPr/>
            <p:nvPr/>
          </p:nvSpPr>
          <p:spPr>
            <a:xfrm>
              <a:off x="785402" y="1856991"/>
              <a:ext cx="456329" cy="575114"/>
            </a:xfrm>
            <a:custGeom>
              <a:avLst/>
              <a:gdLst/>
              <a:ahLst/>
              <a:cxnLst/>
              <a:rect l="l" t="t" r="r" b="b"/>
              <a:pathLst>
                <a:path w="2785" h="3510" extrusionOk="0">
                  <a:moveTo>
                    <a:pt x="1396" y="157"/>
                  </a:moveTo>
                  <a:cubicBezTo>
                    <a:pt x="1403" y="197"/>
                    <a:pt x="1423" y="245"/>
                    <a:pt x="1430" y="292"/>
                  </a:cubicBezTo>
                  <a:cubicBezTo>
                    <a:pt x="1498" y="611"/>
                    <a:pt x="1559" y="922"/>
                    <a:pt x="1626" y="1240"/>
                  </a:cubicBezTo>
                  <a:cubicBezTo>
                    <a:pt x="1640" y="1281"/>
                    <a:pt x="1687" y="1342"/>
                    <a:pt x="1728" y="1356"/>
                  </a:cubicBezTo>
                  <a:cubicBezTo>
                    <a:pt x="2012" y="1484"/>
                    <a:pt x="2310" y="1599"/>
                    <a:pt x="2602" y="1721"/>
                  </a:cubicBezTo>
                  <a:cubicBezTo>
                    <a:pt x="2622" y="1728"/>
                    <a:pt x="2649" y="1735"/>
                    <a:pt x="2690" y="1762"/>
                  </a:cubicBezTo>
                  <a:cubicBezTo>
                    <a:pt x="2480" y="1850"/>
                    <a:pt x="2297" y="1931"/>
                    <a:pt x="2107" y="2006"/>
                  </a:cubicBezTo>
                  <a:cubicBezTo>
                    <a:pt x="1979" y="2060"/>
                    <a:pt x="1863" y="2107"/>
                    <a:pt x="1735" y="2155"/>
                  </a:cubicBezTo>
                  <a:cubicBezTo>
                    <a:pt x="1660" y="2175"/>
                    <a:pt x="1633" y="2222"/>
                    <a:pt x="1620" y="2297"/>
                  </a:cubicBezTo>
                  <a:cubicBezTo>
                    <a:pt x="1552" y="2615"/>
                    <a:pt x="1491" y="2934"/>
                    <a:pt x="1423" y="3252"/>
                  </a:cubicBezTo>
                  <a:cubicBezTo>
                    <a:pt x="1423" y="3286"/>
                    <a:pt x="1403" y="3320"/>
                    <a:pt x="1396" y="3354"/>
                  </a:cubicBezTo>
                  <a:lnTo>
                    <a:pt x="1369" y="3354"/>
                  </a:lnTo>
                  <a:cubicBezTo>
                    <a:pt x="1335" y="3191"/>
                    <a:pt x="1301" y="3042"/>
                    <a:pt x="1267" y="2879"/>
                  </a:cubicBezTo>
                  <a:cubicBezTo>
                    <a:pt x="1234" y="2703"/>
                    <a:pt x="1186" y="2527"/>
                    <a:pt x="1159" y="2338"/>
                  </a:cubicBezTo>
                  <a:cubicBezTo>
                    <a:pt x="1146" y="2222"/>
                    <a:pt x="1085" y="2162"/>
                    <a:pt x="976" y="2121"/>
                  </a:cubicBezTo>
                  <a:cubicBezTo>
                    <a:pt x="712" y="2019"/>
                    <a:pt x="448" y="1904"/>
                    <a:pt x="184" y="1796"/>
                  </a:cubicBezTo>
                  <a:cubicBezTo>
                    <a:pt x="163" y="1782"/>
                    <a:pt x="136" y="1769"/>
                    <a:pt x="82" y="1748"/>
                  </a:cubicBezTo>
                  <a:cubicBezTo>
                    <a:pt x="272" y="1667"/>
                    <a:pt x="441" y="1593"/>
                    <a:pt x="610" y="1525"/>
                  </a:cubicBezTo>
                  <a:cubicBezTo>
                    <a:pt x="746" y="1464"/>
                    <a:pt x="888" y="1417"/>
                    <a:pt x="1024" y="1362"/>
                  </a:cubicBezTo>
                  <a:cubicBezTo>
                    <a:pt x="1112" y="1342"/>
                    <a:pt x="1146" y="1288"/>
                    <a:pt x="1159" y="1207"/>
                  </a:cubicBezTo>
                  <a:cubicBezTo>
                    <a:pt x="1213" y="881"/>
                    <a:pt x="1281" y="570"/>
                    <a:pt x="1349" y="258"/>
                  </a:cubicBezTo>
                  <a:cubicBezTo>
                    <a:pt x="1355" y="218"/>
                    <a:pt x="1362" y="184"/>
                    <a:pt x="1396" y="157"/>
                  </a:cubicBezTo>
                  <a:close/>
                  <a:moveTo>
                    <a:pt x="1383" y="1"/>
                  </a:moveTo>
                  <a:cubicBezTo>
                    <a:pt x="1355" y="69"/>
                    <a:pt x="1328" y="136"/>
                    <a:pt x="1315" y="204"/>
                  </a:cubicBezTo>
                  <a:cubicBezTo>
                    <a:pt x="1234" y="516"/>
                    <a:pt x="1166" y="827"/>
                    <a:pt x="1098" y="1146"/>
                  </a:cubicBezTo>
                  <a:cubicBezTo>
                    <a:pt x="1085" y="1227"/>
                    <a:pt x="1051" y="1281"/>
                    <a:pt x="963" y="1315"/>
                  </a:cubicBezTo>
                  <a:cubicBezTo>
                    <a:pt x="671" y="1423"/>
                    <a:pt x="380" y="1538"/>
                    <a:pt x="96" y="1667"/>
                  </a:cubicBezTo>
                  <a:cubicBezTo>
                    <a:pt x="62" y="1687"/>
                    <a:pt x="35" y="1728"/>
                    <a:pt x="1" y="1755"/>
                  </a:cubicBezTo>
                  <a:cubicBezTo>
                    <a:pt x="28" y="1789"/>
                    <a:pt x="62" y="1823"/>
                    <a:pt x="96" y="1836"/>
                  </a:cubicBezTo>
                  <a:cubicBezTo>
                    <a:pt x="387" y="1965"/>
                    <a:pt x="685" y="2080"/>
                    <a:pt x="983" y="2209"/>
                  </a:cubicBezTo>
                  <a:cubicBezTo>
                    <a:pt x="1024" y="2236"/>
                    <a:pt x="1078" y="2283"/>
                    <a:pt x="1085" y="2331"/>
                  </a:cubicBezTo>
                  <a:cubicBezTo>
                    <a:pt x="1159" y="2642"/>
                    <a:pt x="1227" y="2961"/>
                    <a:pt x="1301" y="3279"/>
                  </a:cubicBezTo>
                  <a:cubicBezTo>
                    <a:pt x="1322" y="3354"/>
                    <a:pt x="1349" y="3428"/>
                    <a:pt x="1369" y="3509"/>
                  </a:cubicBezTo>
                  <a:lnTo>
                    <a:pt x="1410" y="3509"/>
                  </a:lnTo>
                  <a:cubicBezTo>
                    <a:pt x="1430" y="3448"/>
                    <a:pt x="1457" y="3387"/>
                    <a:pt x="1471" y="3320"/>
                  </a:cubicBezTo>
                  <a:cubicBezTo>
                    <a:pt x="1545" y="3001"/>
                    <a:pt x="1626" y="2670"/>
                    <a:pt x="1694" y="2344"/>
                  </a:cubicBezTo>
                  <a:cubicBezTo>
                    <a:pt x="1708" y="2270"/>
                    <a:pt x="1742" y="2229"/>
                    <a:pt x="1809" y="2202"/>
                  </a:cubicBezTo>
                  <a:cubicBezTo>
                    <a:pt x="2107" y="2080"/>
                    <a:pt x="2399" y="1965"/>
                    <a:pt x="2690" y="1836"/>
                  </a:cubicBezTo>
                  <a:cubicBezTo>
                    <a:pt x="2724" y="1823"/>
                    <a:pt x="2751" y="1775"/>
                    <a:pt x="2785" y="1755"/>
                  </a:cubicBezTo>
                  <a:cubicBezTo>
                    <a:pt x="2758" y="1721"/>
                    <a:pt x="2724" y="1687"/>
                    <a:pt x="2690" y="1667"/>
                  </a:cubicBezTo>
                  <a:cubicBezTo>
                    <a:pt x="2399" y="1538"/>
                    <a:pt x="2101" y="1423"/>
                    <a:pt x="1803" y="1295"/>
                  </a:cubicBezTo>
                  <a:cubicBezTo>
                    <a:pt x="1762" y="1274"/>
                    <a:pt x="1708" y="1220"/>
                    <a:pt x="1701" y="1179"/>
                  </a:cubicBezTo>
                  <a:cubicBezTo>
                    <a:pt x="1626" y="861"/>
                    <a:pt x="1559" y="543"/>
                    <a:pt x="1484" y="231"/>
                  </a:cubicBezTo>
                  <a:cubicBezTo>
                    <a:pt x="1464" y="150"/>
                    <a:pt x="1437" y="75"/>
                    <a:pt x="1416" y="1"/>
                  </a:cubicBezTo>
                  <a:close/>
                </a:path>
              </a:pathLst>
            </a:custGeom>
            <a:solidFill>
              <a:srgbClr val="8227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24"/>
          <p:cNvSpPr txBox="1">
            <a:spLocks noGrp="1"/>
          </p:cNvSpPr>
          <p:nvPr>
            <p:ph type="subTitle" idx="1"/>
          </p:nvPr>
        </p:nvSpPr>
        <p:spPr>
          <a:xfrm>
            <a:off x="4923075" y="2898725"/>
            <a:ext cx="2640000" cy="104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24"/>
          <p:cNvSpPr txBox="1">
            <a:spLocks noGrp="1"/>
          </p:cNvSpPr>
          <p:nvPr>
            <p:ph type="subTitle" idx="2"/>
          </p:nvPr>
        </p:nvSpPr>
        <p:spPr>
          <a:xfrm>
            <a:off x="1580900" y="2898725"/>
            <a:ext cx="2640000" cy="104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24"/>
          <p:cNvSpPr txBox="1">
            <a:spLocks noGrp="1"/>
          </p:cNvSpPr>
          <p:nvPr>
            <p:ph type="subTitle" idx="3"/>
          </p:nvPr>
        </p:nvSpPr>
        <p:spPr>
          <a:xfrm>
            <a:off x="1580911" y="2457450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9" name="Google Shape;299;p24"/>
          <p:cNvSpPr txBox="1">
            <a:spLocks noGrp="1"/>
          </p:cNvSpPr>
          <p:nvPr>
            <p:ph type="subTitle" idx="4"/>
          </p:nvPr>
        </p:nvSpPr>
        <p:spPr>
          <a:xfrm>
            <a:off x="4923089" y="2457450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00" name="Google Shape;300;p24"/>
          <p:cNvGrpSpPr/>
          <p:nvPr/>
        </p:nvGrpSpPr>
        <p:grpSpPr>
          <a:xfrm>
            <a:off x="408031" y="2280889"/>
            <a:ext cx="396488" cy="475818"/>
            <a:chOff x="749975" y="1828225"/>
            <a:chExt cx="527175" cy="632652"/>
          </a:xfrm>
        </p:grpSpPr>
        <p:sp>
          <p:nvSpPr>
            <p:cNvPr id="301" name="Google Shape;301;p24"/>
            <p:cNvSpPr/>
            <p:nvPr/>
          </p:nvSpPr>
          <p:spPr>
            <a:xfrm>
              <a:off x="749975" y="1828225"/>
              <a:ext cx="527175" cy="632652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795975" y="1877575"/>
              <a:ext cx="437477" cy="536225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rgbClr val="F79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785402" y="1856991"/>
              <a:ext cx="456329" cy="575114"/>
            </a:xfrm>
            <a:custGeom>
              <a:avLst/>
              <a:gdLst/>
              <a:ahLst/>
              <a:cxnLst/>
              <a:rect l="l" t="t" r="r" b="b"/>
              <a:pathLst>
                <a:path w="2785" h="3510" extrusionOk="0">
                  <a:moveTo>
                    <a:pt x="1396" y="157"/>
                  </a:moveTo>
                  <a:cubicBezTo>
                    <a:pt x="1403" y="197"/>
                    <a:pt x="1423" y="245"/>
                    <a:pt x="1430" y="292"/>
                  </a:cubicBezTo>
                  <a:cubicBezTo>
                    <a:pt x="1498" y="611"/>
                    <a:pt x="1559" y="922"/>
                    <a:pt x="1626" y="1240"/>
                  </a:cubicBezTo>
                  <a:cubicBezTo>
                    <a:pt x="1640" y="1281"/>
                    <a:pt x="1687" y="1342"/>
                    <a:pt x="1728" y="1356"/>
                  </a:cubicBezTo>
                  <a:cubicBezTo>
                    <a:pt x="2012" y="1484"/>
                    <a:pt x="2310" y="1599"/>
                    <a:pt x="2602" y="1721"/>
                  </a:cubicBezTo>
                  <a:cubicBezTo>
                    <a:pt x="2622" y="1728"/>
                    <a:pt x="2649" y="1735"/>
                    <a:pt x="2690" y="1762"/>
                  </a:cubicBezTo>
                  <a:cubicBezTo>
                    <a:pt x="2480" y="1850"/>
                    <a:pt x="2297" y="1931"/>
                    <a:pt x="2107" y="2006"/>
                  </a:cubicBezTo>
                  <a:cubicBezTo>
                    <a:pt x="1979" y="2060"/>
                    <a:pt x="1863" y="2107"/>
                    <a:pt x="1735" y="2155"/>
                  </a:cubicBezTo>
                  <a:cubicBezTo>
                    <a:pt x="1660" y="2175"/>
                    <a:pt x="1633" y="2222"/>
                    <a:pt x="1620" y="2297"/>
                  </a:cubicBezTo>
                  <a:cubicBezTo>
                    <a:pt x="1552" y="2615"/>
                    <a:pt x="1491" y="2934"/>
                    <a:pt x="1423" y="3252"/>
                  </a:cubicBezTo>
                  <a:cubicBezTo>
                    <a:pt x="1423" y="3286"/>
                    <a:pt x="1403" y="3320"/>
                    <a:pt x="1396" y="3354"/>
                  </a:cubicBezTo>
                  <a:lnTo>
                    <a:pt x="1369" y="3354"/>
                  </a:lnTo>
                  <a:cubicBezTo>
                    <a:pt x="1335" y="3191"/>
                    <a:pt x="1301" y="3042"/>
                    <a:pt x="1267" y="2879"/>
                  </a:cubicBezTo>
                  <a:cubicBezTo>
                    <a:pt x="1234" y="2703"/>
                    <a:pt x="1186" y="2527"/>
                    <a:pt x="1159" y="2338"/>
                  </a:cubicBezTo>
                  <a:cubicBezTo>
                    <a:pt x="1146" y="2222"/>
                    <a:pt x="1085" y="2162"/>
                    <a:pt x="976" y="2121"/>
                  </a:cubicBezTo>
                  <a:cubicBezTo>
                    <a:pt x="712" y="2019"/>
                    <a:pt x="448" y="1904"/>
                    <a:pt x="184" y="1796"/>
                  </a:cubicBezTo>
                  <a:cubicBezTo>
                    <a:pt x="163" y="1782"/>
                    <a:pt x="136" y="1769"/>
                    <a:pt x="82" y="1748"/>
                  </a:cubicBezTo>
                  <a:cubicBezTo>
                    <a:pt x="272" y="1667"/>
                    <a:pt x="441" y="1593"/>
                    <a:pt x="610" y="1525"/>
                  </a:cubicBezTo>
                  <a:cubicBezTo>
                    <a:pt x="746" y="1464"/>
                    <a:pt x="888" y="1417"/>
                    <a:pt x="1024" y="1362"/>
                  </a:cubicBezTo>
                  <a:cubicBezTo>
                    <a:pt x="1112" y="1342"/>
                    <a:pt x="1146" y="1288"/>
                    <a:pt x="1159" y="1207"/>
                  </a:cubicBezTo>
                  <a:cubicBezTo>
                    <a:pt x="1213" y="881"/>
                    <a:pt x="1281" y="570"/>
                    <a:pt x="1349" y="258"/>
                  </a:cubicBezTo>
                  <a:cubicBezTo>
                    <a:pt x="1355" y="218"/>
                    <a:pt x="1362" y="184"/>
                    <a:pt x="1396" y="157"/>
                  </a:cubicBezTo>
                  <a:close/>
                  <a:moveTo>
                    <a:pt x="1383" y="1"/>
                  </a:moveTo>
                  <a:cubicBezTo>
                    <a:pt x="1355" y="69"/>
                    <a:pt x="1328" y="136"/>
                    <a:pt x="1315" y="204"/>
                  </a:cubicBezTo>
                  <a:cubicBezTo>
                    <a:pt x="1234" y="516"/>
                    <a:pt x="1166" y="827"/>
                    <a:pt x="1098" y="1146"/>
                  </a:cubicBezTo>
                  <a:cubicBezTo>
                    <a:pt x="1085" y="1227"/>
                    <a:pt x="1051" y="1281"/>
                    <a:pt x="963" y="1315"/>
                  </a:cubicBezTo>
                  <a:cubicBezTo>
                    <a:pt x="671" y="1423"/>
                    <a:pt x="380" y="1538"/>
                    <a:pt x="96" y="1667"/>
                  </a:cubicBezTo>
                  <a:cubicBezTo>
                    <a:pt x="62" y="1687"/>
                    <a:pt x="35" y="1728"/>
                    <a:pt x="1" y="1755"/>
                  </a:cubicBezTo>
                  <a:cubicBezTo>
                    <a:pt x="28" y="1789"/>
                    <a:pt x="62" y="1823"/>
                    <a:pt x="96" y="1836"/>
                  </a:cubicBezTo>
                  <a:cubicBezTo>
                    <a:pt x="387" y="1965"/>
                    <a:pt x="685" y="2080"/>
                    <a:pt x="983" y="2209"/>
                  </a:cubicBezTo>
                  <a:cubicBezTo>
                    <a:pt x="1024" y="2236"/>
                    <a:pt x="1078" y="2283"/>
                    <a:pt x="1085" y="2331"/>
                  </a:cubicBezTo>
                  <a:cubicBezTo>
                    <a:pt x="1159" y="2642"/>
                    <a:pt x="1227" y="2961"/>
                    <a:pt x="1301" y="3279"/>
                  </a:cubicBezTo>
                  <a:cubicBezTo>
                    <a:pt x="1322" y="3354"/>
                    <a:pt x="1349" y="3428"/>
                    <a:pt x="1369" y="3509"/>
                  </a:cubicBezTo>
                  <a:lnTo>
                    <a:pt x="1410" y="3509"/>
                  </a:lnTo>
                  <a:cubicBezTo>
                    <a:pt x="1430" y="3448"/>
                    <a:pt x="1457" y="3387"/>
                    <a:pt x="1471" y="3320"/>
                  </a:cubicBezTo>
                  <a:cubicBezTo>
                    <a:pt x="1545" y="3001"/>
                    <a:pt x="1626" y="2670"/>
                    <a:pt x="1694" y="2344"/>
                  </a:cubicBezTo>
                  <a:cubicBezTo>
                    <a:pt x="1708" y="2270"/>
                    <a:pt x="1742" y="2229"/>
                    <a:pt x="1809" y="2202"/>
                  </a:cubicBezTo>
                  <a:cubicBezTo>
                    <a:pt x="2107" y="2080"/>
                    <a:pt x="2399" y="1965"/>
                    <a:pt x="2690" y="1836"/>
                  </a:cubicBezTo>
                  <a:cubicBezTo>
                    <a:pt x="2724" y="1823"/>
                    <a:pt x="2751" y="1775"/>
                    <a:pt x="2785" y="1755"/>
                  </a:cubicBezTo>
                  <a:cubicBezTo>
                    <a:pt x="2758" y="1721"/>
                    <a:pt x="2724" y="1687"/>
                    <a:pt x="2690" y="1667"/>
                  </a:cubicBezTo>
                  <a:cubicBezTo>
                    <a:pt x="2399" y="1538"/>
                    <a:pt x="2101" y="1423"/>
                    <a:pt x="1803" y="1295"/>
                  </a:cubicBezTo>
                  <a:cubicBezTo>
                    <a:pt x="1762" y="1274"/>
                    <a:pt x="1708" y="1220"/>
                    <a:pt x="1701" y="1179"/>
                  </a:cubicBezTo>
                  <a:cubicBezTo>
                    <a:pt x="1626" y="861"/>
                    <a:pt x="1559" y="543"/>
                    <a:pt x="1484" y="231"/>
                  </a:cubicBezTo>
                  <a:cubicBezTo>
                    <a:pt x="1464" y="150"/>
                    <a:pt x="1437" y="75"/>
                    <a:pt x="1416" y="1"/>
                  </a:cubicBezTo>
                  <a:close/>
                </a:path>
              </a:pathLst>
            </a:custGeom>
            <a:solidFill>
              <a:srgbClr val="8227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24"/>
          <p:cNvGrpSpPr/>
          <p:nvPr/>
        </p:nvGrpSpPr>
        <p:grpSpPr>
          <a:xfrm>
            <a:off x="8172194" y="1369626"/>
            <a:ext cx="396488" cy="475818"/>
            <a:chOff x="749975" y="1828225"/>
            <a:chExt cx="527175" cy="632652"/>
          </a:xfrm>
        </p:grpSpPr>
        <p:sp>
          <p:nvSpPr>
            <p:cNvPr id="305" name="Google Shape;305;p24"/>
            <p:cNvSpPr/>
            <p:nvPr/>
          </p:nvSpPr>
          <p:spPr>
            <a:xfrm>
              <a:off x="749975" y="1828225"/>
              <a:ext cx="527175" cy="632652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795975" y="1877575"/>
              <a:ext cx="437477" cy="536225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rgbClr val="F79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785402" y="1856991"/>
              <a:ext cx="456329" cy="575114"/>
            </a:xfrm>
            <a:custGeom>
              <a:avLst/>
              <a:gdLst/>
              <a:ahLst/>
              <a:cxnLst/>
              <a:rect l="l" t="t" r="r" b="b"/>
              <a:pathLst>
                <a:path w="2785" h="3510" extrusionOk="0">
                  <a:moveTo>
                    <a:pt x="1396" y="157"/>
                  </a:moveTo>
                  <a:cubicBezTo>
                    <a:pt x="1403" y="197"/>
                    <a:pt x="1423" y="245"/>
                    <a:pt x="1430" y="292"/>
                  </a:cubicBezTo>
                  <a:cubicBezTo>
                    <a:pt x="1498" y="611"/>
                    <a:pt x="1559" y="922"/>
                    <a:pt x="1626" y="1240"/>
                  </a:cubicBezTo>
                  <a:cubicBezTo>
                    <a:pt x="1640" y="1281"/>
                    <a:pt x="1687" y="1342"/>
                    <a:pt x="1728" y="1356"/>
                  </a:cubicBezTo>
                  <a:cubicBezTo>
                    <a:pt x="2012" y="1484"/>
                    <a:pt x="2310" y="1599"/>
                    <a:pt x="2602" y="1721"/>
                  </a:cubicBezTo>
                  <a:cubicBezTo>
                    <a:pt x="2622" y="1728"/>
                    <a:pt x="2649" y="1735"/>
                    <a:pt x="2690" y="1762"/>
                  </a:cubicBezTo>
                  <a:cubicBezTo>
                    <a:pt x="2480" y="1850"/>
                    <a:pt x="2297" y="1931"/>
                    <a:pt x="2107" y="2006"/>
                  </a:cubicBezTo>
                  <a:cubicBezTo>
                    <a:pt x="1979" y="2060"/>
                    <a:pt x="1863" y="2107"/>
                    <a:pt x="1735" y="2155"/>
                  </a:cubicBezTo>
                  <a:cubicBezTo>
                    <a:pt x="1660" y="2175"/>
                    <a:pt x="1633" y="2222"/>
                    <a:pt x="1620" y="2297"/>
                  </a:cubicBezTo>
                  <a:cubicBezTo>
                    <a:pt x="1552" y="2615"/>
                    <a:pt x="1491" y="2934"/>
                    <a:pt x="1423" y="3252"/>
                  </a:cubicBezTo>
                  <a:cubicBezTo>
                    <a:pt x="1423" y="3286"/>
                    <a:pt x="1403" y="3320"/>
                    <a:pt x="1396" y="3354"/>
                  </a:cubicBezTo>
                  <a:lnTo>
                    <a:pt x="1369" y="3354"/>
                  </a:lnTo>
                  <a:cubicBezTo>
                    <a:pt x="1335" y="3191"/>
                    <a:pt x="1301" y="3042"/>
                    <a:pt x="1267" y="2879"/>
                  </a:cubicBezTo>
                  <a:cubicBezTo>
                    <a:pt x="1234" y="2703"/>
                    <a:pt x="1186" y="2527"/>
                    <a:pt x="1159" y="2338"/>
                  </a:cubicBezTo>
                  <a:cubicBezTo>
                    <a:pt x="1146" y="2222"/>
                    <a:pt x="1085" y="2162"/>
                    <a:pt x="976" y="2121"/>
                  </a:cubicBezTo>
                  <a:cubicBezTo>
                    <a:pt x="712" y="2019"/>
                    <a:pt x="448" y="1904"/>
                    <a:pt x="184" y="1796"/>
                  </a:cubicBezTo>
                  <a:cubicBezTo>
                    <a:pt x="163" y="1782"/>
                    <a:pt x="136" y="1769"/>
                    <a:pt x="82" y="1748"/>
                  </a:cubicBezTo>
                  <a:cubicBezTo>
                    <a:pt x="272" y="1667"/>
                    <a:pt x="441" y="1593"/>
                    <a:pt x="610" y="1525"/>
                  </a:cubicBezTo>
                  <a:cubicBezTo>
                    <a:pt x="746" y="1464"/>
                    <a:pt x="888" y="1417"/>
                    <a:pt x="1024" y="1362"/>
                  </a:cubicBezTo>
                  <a:cubicBezTo>
                    <a:pt x="1112" y="1342"/>
                    <a:pt x="1146" y="1288"/>
                    <a:pt x="1159" y="1207"/>
                  </a:cubicBezTo>
                  <a:cubicBezTo>
                    <a:pt x="1213" y="881"/>
                    <a:pt x="1281" y="570"/>
                    <a:pt x="1349" y="258"/>
                  </a:cubicBezTo>
                  <a:cubicBezTo>
                    <a:pt x="1355" y="218"/>
                    <a:pt x="1362" y="184"/>
                    <a:pt x="1396" y="157"/>
                  </a:cubicBezTo>
                  <a:close/>
                  <a:moveTo>
                    <a:pt x="1383" y="1"/>
                  </a:moveTo>
                  <a:cubicBezTo>
                    <a:pt x="1355" y="69"/>
                    <a:pt x="1328" y="136"/>
                    <a:pt x="1315" y="204"/>
                  </a:cubicBezTo>
                  <a:cubicBezTo>
                    <a:pt x="1234" y="516"/>
                    <a:pt x="1166" y="827"/>
                    <a:pt x="1098" y="1146"/>
                  </a:cubicBezTo>
                  <a:cubicBezTo>
                    <a:pt x="1085" y="1227"/>
                    <a:pt x="1051" y="1281"/>
                    <a:pt x="963" y="1315"/>
                  </a:cubicBezTo>
                  <a:cubicBezTo>
                    <a:pt x="671" y="1423"/>
                    <a:pt x="380" y="1538"/>
                    <a:pt x="96" y="1667"/>
                  </a:cubicBezTo>
                  <a:cubicBezTo>
                    <a:pt x="62" y="1687"/>
                    <a:pt x="35" y="1728"/>
                    <a:pt x="1" y="1755"/>
                  </a:cubicBezTo>
                  <a:cubicBezTo>
                    <a:pt x="28" y="1789"/>
                    <a:pt x="62" y="1823"/>
                    <a:pt x="96" y="1836"/>
                  </a:cubicBezTo>
                  <a:cubicBezTo>
                    <a:pt x="387" y="1965"/>
                    <a:pt x="685" y="2080"/>
                    <a:pt x="983" y="2209"/>
                  </a:cubicBezTo>
                  <a:cubicBezTo>
                    <a:pt x="1024" y="2236"/>
                    <a:pt x="1078" y="2283"/>
                    <a:pt x="1085" y="2331"/>
                  </a:cubicBezTo>
                  <a:cubicBezTo>
                    <a:pt x="1159" y="2642"/>
                    <a:pt x="1227" y="2961"/>
                    <a:pt x="1301" y="3279"/>
                  </a:cubicBezTo>
                  <a:cubicBezTo>
                    <a:pt x="1322" y="3354"/>
                    <a:pt x="1349" y="3428"/>
                    <a:pt x="1369" y="3509"/>
                  </a:cubicBezTo>
                  <a:lnTo>
                    <a:pt x="1410" y="3509"/>
                  </a:lnTo>
                  <a:cubicBezTo>
                    <a:pt x="1430" y="3448"/>
                    <a:pt x="1457" y="3387"/>
                    <a:pt x="1471" y="3320"/>
                  </a:cubicBezTo>
                  <a:cubicBezTo>
                    <a:pt x="1545" y="3001"/>
                    <a:pt x="1626" y="2670"/>
                    <a:pt x="1694" y="2344"/>
                  </a:cubicBezTo>
                  <a:cubicBezTo>
                    <a:pt x="1708" y="2270"/>
                    <a:pt x="1742" y="2229"/>
                    <a:pt x="1809" y="2202"/>
                  </a:cubicBezTo>
                  <a:cubicBezTo>
                    <a:pt x="2107" y="2080"/>
                    <a:pt x="2399" y="1965"/>
                    <a:pt x="2690" y="1836"/>
                  </a:cubicBezTo>
                  <a:cubicBezTo>
                    <a:pt x="2724" y="1823"/>
                    <a:pt x="2751" y="1775"/>
                    <a:pt x="2785" y="1755"/>
                  </a:cubicBezTo>
                  <a:cubicBezTo>
                    <a:pt x="2758" y="1721"/>
                    <a:pt x="2724" y="1687"/>
                    <a:pt x="2690" y="1667"/>
                  </a:cubicBezTo>
                  <a:cubicBezTo>
                    <a:pt x="2399" y="1538"/>
                    <a:pt x="2101" y="1423"/>
                    <a:pt x="1803" y="1295"/>
                  </a:cubicBezTo>
                  <a:cubicBezTo>
                    <a:pt x="1762" y="1274"/>
                    <a:pt x="1708" y="1220"/>
                    <a:pt x="1701" y="1179"/>
                  </a:cubicBezTo>
                  <a:cubicBezTo>
                    <a:pt x="1626" y="861"/>
                    <a:pt x="1559" y="543"/>
                    <a:pt x="1484" y="231"/>
                  </a:cubicBezTo>
                  <a:cubicBezTo>
                    <a:pt x="1464" y="150"/>
                    <a:pt x="1437" y="75"/>
                    <a:pt x="1416" y="1"/>
                  </a:cubicBezTo>
                  <a:close/>
                </a:path>
              </a:pathLst>
            </a:custGeom>
            <a:solidFill>
              <a:srgbClr val="8227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" name="Google Shape;308;p24"/>
          <p:cNvGrpSpPr/>
          <p:nvPr/>
        </p:nvGrpSpPr>
        <p:grpSpPr>
          <a:xfrm>
            <a:off x="5520119" y="4366089"/>
            <a:ext cx="396488" cy="475818"/>
            <a:chOff x="749975" y="1828225"/>
            <a:chExt cx="527175" cy="632652"/>
          </a:xfrm>
        </p:grpSpPr>
        <p:sp>
          <p:nvSpPr>
            <p:cNvPr id="309" name="Google Shape;309;p24"/>
            <p:cNvSpPr/>
            <p:nvPr/>
          </p:nvSpPr>
          <p:spPr>
            <a:xfrm>
              <a:off x="749975" y="1828225"/>
              <a:ext cx="527175" cy="632652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795975" y="1877575"/>
              <a:ext cx="437477" cy="536225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rgbClr val="F79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785402" y="1856991"/>
              <a:ext cx="456329" cy="575114"/>
            </a:xfrm>
            <a:custGeom>
              <a:avLst/>
              <a:gdLst/>
              <a:ahLst/>
              <a:cxnLst/>
              <a:rect l="l" t="t" r="r" b="b"/>
              <a:pathLst>
                <a:path w="2785" h="3510" extrusionOk="0">
                  <a:moveTo>
                    <a:pt x="1396" y="157"/>
                  </a:moveTo>
                  <a:cubicBezTo>
                    <a:pt x="1403" y="197"/>
                    <a:pt x="1423" y="245"/>
                    <a:pt x="1430" y="292"/>
                  </a:cubicBezTo>
                  <a:cubicBezTo>
                    <a:pt x="1498" y="611"/>
                    <a:pt x="1559" y="922"/>
                    <a:pt x="1626" y="1240"/>
                  </a:cubicBezTo>
                  <a:cubicBezTo>
                    <a:pt x="1640" y="1281"/>
                    <a:pt x="1687" y="1342"/>
                    <a:pt x="1728" y="1356"/>
                  </a:cubicBezTo>
                  <a:cubicBezTo>
                    <a:pt x="2012" y="1484"/>
                    <a:pt x="2310" y="1599"/>
                    <a:pt x="2602" y="1721"/>
                  </a:cubicBezTo>
                  <a:cubicBezTo>
                    <a:pt x="2622" y="1728"/>
                    <a:pt x="2649" y="1735"/>
                    <a:pt x="2690" y="1762"/>
                  </a:cubicBezTo>
                  <a:cubicBezTo>
                    <a:pt x="2480" y="1850"/>
                    <a:pt x="2297" y="1931"/>
                    <a:pt x="2107" y="2006"/>
                  </a:cubicBezTo>
                  <a:cubicBezTo>
                    <a:pt x="1979" y="2060"/>
                    <a:pt x="1863" y="2107"/>
                    <a:pt x="1735" y="2155"/>
                  </a:cubicBezTo>
                  <a:cubicBezTo>
                    <a:pt x="1660" y="2175"/>
                    <a:pt x="1633" y="2222"/>
                    <a:pt x="1620" y="2297"/>
                  </a:cubicBezTo>
                  <a:cubicBezTo>
                    <a:pt x="1552" y="2615"/>
                    <a:pt x="1491" y="2934"/>
                    <a:pt x="1423" y="3252"/>
                  </a:cubicBezTo>
                  <a:cubicBezTo>
                    <a:pt x="1423" y="3286"/>
                    <a:pt x="1403" y="3320"/>
                    <a:pt x="1396" y="3354"/>
                  </a:cubicBezTo>
                  <a:lnTo>
                    <a:pt x="1369" y="3354"/>
                  </a:lnTo>
                  <a:cubicBezTo>
                    <a:pt x="1335" y="3191"/>
                    <a:pt x="1301" y="3042"/>
                    <a:pt x="1267" y="2879"/>
                  </a:cubicBezTo>
                  <a:cubicBezTo>
                    <a:pt x="1234" y="2703"/>
                    <a:pt x="1186" y="2527"/>
                    <a:pt x="1159" y="2338"/>
                  </a:cubicBezTo>
                  <a:cubicBezTo>
                    <a:pt x="1146" y="2222"/>
                    <a:pt x="1085" y="2162"/>
                    <a:pt x="976" y="2121"/>
                  </a:cubicBezTo>
                  <a:cubicBezTo>
                    <a:pt x="712" y="2019"/>
                    <a:pt x="448" y="1904"/>
                    <a:pt x="184" y="1796"/>
                  </a:cubicBezTo>
                  <a:cubicBezTo>
                    <a:pt x="163" y="1782"/>
                    <a:pt x="136" y="1769"/>
                    <a:pt x="82" y="1748"/>
                  </a:cubicBezTo>
                  <a:cubicBezTo>
                    <a:pt x="272" y="1667"/>
                    <a:pt x="441" y="1593"/>
                    <a:pt x="610" y="1525"/>
                  </a:cubicBezTo>
                  <a:cubicBezTo>
                    <a:pt x="746" y="1464"/>
                    <a:pt x="888" y="1417"/>
                    <a:pt x="1024" y="1362"/>
                  </a:cubicBezTo>
                  <a:cubicBezTo>
                    <a:pt x="1112" y="1342"/>
                    <a:pt x="1146" y="1288"/>
                    <a:pt x="1159" y="1207"/>
                  </a:cubicBezTo>
                  <a:cubicBezTo>
                    <a:pt x="1213" y="881"/>
                    <a:pt x="1281" y="570"/>
                    <a:pt x="1349" y="258"/>
                  </a:cubicBezTo>
                  <a:cubicBezTo>
                    <a:pt x="1355" y="218"/>
                    <a:pt x="1362" y="184"/>
                    <a:pt x="1396" y="157"/>
                  </a:cubicBezTo>
                  <a:close/>
                  <a:moveTo>
                    <a:pt x="1383" y="1"/>
                  </a:moveTo>
                  <a:cubicBezTo>
                    <a:pt x="1355" y="69"/>
                    <a:pt x="1328" y="136"/>
                    <a:pt x="1315" y="204"/>
                  </a:cubicBezTo>
                  <a:cubicBezTo>
                    <a:pt x="1234" y="516"/>
                    <a:pt x="1166" y="827"/>
                    <a:pt x="1098" y="1146"/>
                  </a:cubicBezTo>
                  <a:cubicBezTo>
                    <a:pt x="1085" y="1227"/>
                    <a:pt x="1051" y="1281"/>
                    <a:pt x="963" y="1315"/>
                  </a:cubicBezTo>
                  <a:cubicBezTo>
                    <a:pt x="671" y="1423"/>
                    <a:pt x="380" y="1538"/>
                    <a:pt x="96" y="1667"/>
                  </a:cubicBezTo>
                  <a:cubicBezTo>
                    <a:pt x="62" y="1687"/>
                    <a:pt x="35" y="1728"/>
                    <a:pt x="1" y="1755"/>
                  </a:cubicBezTo>
                  <a:cubicBezTo>
                    <a:pt x="28" y="1789"/>
                    <a:pt x="62" y="1823"/>
                    <a:pt x="96" y="1836"/>
                  </a:cubicBezTo>
                  <a:cubicBezTo>
                    <a:pt x="387" y="1965"/>
                    <a:pt x="685" y="2080"/>
                    <a:pt x="983" y="2209"/>
                  </a:cubicBezTo>
                  <a:cubicBezTo>
                    <a:pt x="1024" y="2236"/>
                    <a:pt x="1078" y="2283"/>
                    <a:pt x="1085" y="2331"/>
                  </a:cubicBezTo>
                  <a:cubicBezTo>
                    <a:pt x="1159" y="2642"/>
                    <a:pt x="1227" y="2961"/>
                    <a:pt x="1301" y="3279"/>
                  </a:cubicBezTo>
                  <a:cubicBezTo>
                    <a:pt x="1322" y="3354"/>
                    <a:pt x="1349" y="3428"/>
                    <a:pt x="1369" y="3509"/>
                  </a:cubicBezTo>
                  <a:lnTo>
                    <a:pt x="1410" y="3509"/>
                  </a:lnTo>
                  <a:cubicBezTo>
                    <a:pt x="1430" y="3448"/>
                    <a:pt x="1457" y="3387"/>
                    <a:pt x="1471" y="3320"/>
                  </a:cubicBezTo>
                  <a:cubicBezTo>
                    <a:pt x="1545" y="3001"/>
                    <a:pt x="1626" y="2670"/>
                    <a:pt x="1694" y="2344"/>
                  </a:cubicBezTo>
                  <a:cubicBezTo>
                    <a:pt x="1708" y="2270"/>
                    <a:pt x="1742" y="2229"/>
                    <a:pt x="1809" y="2202"/>
                  </a:cubicBezTo>
                  <a:cubicBezTo>
                    <a:pt x="2107" y="2080"/>
                    <a:pt x="2399" y="1965"/>
                    <a:pt x="2690" y="1836"/>
                  </a:cubicBezTo>
                  <a:cubicBezTo>
                    <a:pt x="2724" y="1823"/>
                    <a:pt x="2751" y="1775"/>
                    <a:pt x="2785" y="1755"/>
                  </a:cubicBezTo>
                  <a:cubicBezTo>
                    <a:pt x="2758" y="1721"/>
                    <a:pt x="2724" y="1687"/>
                    <a:pt x="2690" y="1667"/>
                  </a:cubicBezTo>
                  <a:cubicBezTo>
                    <a:pt x="2399" y="1538"/>
                    <a:pt x="2101" y="1423"/>
                    <a:pt x="1803" y="1295"/>
                  </a:cubicBezTo>
                  <a:cubicBezTo>
                    <a:pt x="1762" y="1274"/>
                    <a:pt x="1708" y="1220"/>
                    <a:pt x="1701" y="1179"/>
                  </a:cubicBezTo>
                  <a:cubicBezTo>
                    <a:pt x="1626" y="861"/>
                    <a:pt x="1559" y="543"/>
                    <a:pt x="1484" y="231"/>
                  </a:cubicBezTo>
                  <a:cubicBezTo>
                    <a:pt x="1464" y="150"/>
                    <a:pt x="1437" y="75"/>
                    <a:pt x="1416" y="1"/>
                  </a:cubicBezTo>
                  <a:close/>
                </a:path>
              </a:pathLst>
            </a:custGeom>
            <a:solidFill>
              <a:srgbClr val="8227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" name="Google Shape;312;p24"/>
          <p:cNvSpPr/>
          <p:nvPr/>
        </p:nvSpPr>
        <p:spPr>
          <a:xfrm>
            <a:off x="-1927078" y="-1840387"/>
            <a:ext cx="3358263" cy="2792174"/>
          </a:xfrm>
          <a:custGeom>
            <a:avLst/>
            <a:gdLst/>
            <a:ahLst/>
            <a:cxnLst/>
            <a:rect l="l" t="t" r="r" b="b"/>
            <a:pathLst>
              <a:path w="13514" h="11236" extrusionOk="0">
                <a:moveTo>
                  <a:pt x="8405" y="1"/>
                </a:moveTo>
                <a:cubicBezTo>
                  <a:pt x="8331" y="1"/>
                  <a:pt x="8257" y="5"/>
                  <a:pt x="8183" y="13"/>
                </a:cubicBezTo>
                <a:cubicBezTo>
                  <a:pt x="7858" y="40"/>
                  <a:pt x="7573" y="121"/>
                  <a:pt x="7309" y="284"/>
                </a:cubicBezTo>
                <a:cubicBezTo>
                  <a:pt x="7072" y="426"/>
                  <a:pt x="6909" y="622"/>
                  <a:pt x="6815" y="859"/>
                </a:cubicBezTo>
                <a:cubicBezTo>
                  <a:pt x="6808" y="886"/>
                  <a:pt x="6794" y="900"/>
                  <a:pt x="6781" y="927"/>
                </a:cubicBezTo>
                <a:lnTo>
                  <a:pt x="6767" y="927"/>
                </a:lnTo>
                <a:lnTo>
                  <a:pt x="6740" y="873"/>
                </a:lnTo>
                <a:cubicBezTo>
                  <a:pt x="6706" y="805"/>
                  <a:pt x="6659" y="764"/>
                  <a:pt x="6578" y="737"/>
                </a:cubicBezTo>
                <a:cubicBezTo>
                  <a:pt x="6541" y="726"/>
                  <a:pt x="6502" y="721"/>
                  <a:pt x="6465" y="721"/>
                </a:cubicBezTo>
                <a:cubicBezTo>
                  <a:pt x="6322" y="721"/>
                  <a:pt x="6185" y="797"/>
                  <a:pt x="6137" y="920"/>
                </a:cubicBezTo>
                <a:lnTo>
                  <a:pt x="6117" y="940"/>
                </a:lnTo>
                <a:cubicBezTo>
                  <a:pt x="6117" y="934"/>
                  <a:pt x="6103" y="934"/>
                  <a:pt x="6103" y="934"/>
                </a:cubicBezTo>
                <a:cubicBezTo>
                  <a:pt x="6103" y="920"/>
                  <a:pt x="6097" y="900"/>
                  <a:pt x="6097" y="886"/>
                </a:cubicBezTo>
                <a:cubicBezTo>
                  <a:pt x="6070" y="670"/>
                  <a:pt x="5988" y="588"/>
                  <a:pt x="5758" y="527"/>
                </a:cubicBezTo>
                <a:cubicBezTo>
                  <a:pt x="5744" y="527"/>
                  <a:pt x="5731" y="521"/>
                  <a:pt x="5717" y="521"/>
                </a:cubicBezTo>
                <a:cubicBezTo>
                  <a:pt x="5675" y="512"/>
                  <a:pt x="5630" y="507"/>
                  <a:pt x="5585" y="507"/>
                </a:cubicBezTo>
                <a:cubicBezTo>
                  <a:pt x="5322" y="507"/>
                  <a:pt x="5044" y="661"/>
                  <a:pt x="5067" y="1008"/>
                </a:cubicBezTo>
                <a:cubicBezTo>
                  <a:pt x="5067" y="1022"/>
                  <a:pt x="5054" y="1029"/>
                  <a:pt x="5054" y="1035"/>
                </a:cubicBezTo>
                <a:cubicBezTo>
                  <a:pt x="5040" y="1029"/>
                  <a:pt x="5033" y="1022"/>
                  <a:pt x="5033" y="1008"/>
                </a:cubicBezTo>
                <a:cubicBezTo>
                  <a:pt x="4993" y="886"/>
                  <a:pt x="4898" y="791"/>
                  <a:pt x="4803" y="690"/>
                </a:cubicBezTo>
                <a:cubicBezTo>
                  <a:pt x="4627" y="493"/>
                  <a:pt x="4410" y="344"/>
                  <a:pt x="4132" y="284"/>
                </a:cubicBezTo>
                <a:cubicBezTo>
                  <a:pt x="4004" y="256"/>
                  <a:pt x="3882" y="243"/>
                  <a:pt x="3746" y="223"/>
                </a:cubicBezTo>
                <a:cubicBezTo>
                  <a:pt x="3663" y="212"/>
                  <a:pt x="3579" y="207"/>
                  <a:pt x="3496" y="207"/>
                </a:cubicBezTo>
                <a:cubicBezTo>
                  <a:pt x="3245" y="207"/>
                  <a:pt x="2999" y="254"/>
                  <a:pt x="2764" y="351"/>
                </a:cubicBezTo>
                <a:cubicBezTo>
                  <a:pt x="2520" y="453"/>
                  <a:pt x="2290" y="582"/>
                  <a:pt x="2128" y="771"/>
                </a:cubicBezTo>
                <a:cubicBezTo>
                  <a:pt x="2012" y="920"/>
                  <a:pt x="1924" y="1069"/>
                  <a:pt x="1857" y="1232"/>
                </a:cubicBezTo>
                <a:cubicBezTo>
                  <a:pt x="1694" y="1611"/>
                  <a:pt x="1660" y="2004"/>
                  <a:pt x="1796" y="2397"/>
                </a:cubicBezTo>
                <a:cubicBezTo>
                  <a:pt x="1843" y="2519"/>
                  <a:pt x="1891" y="2627"/>
                  <a:pt x="1985" y="2722"/>
                </a:cubicBezTo>
                <a:cubicBezTo>
                  <a:pt x="1992" y="2729"/>
                  <a:pt x="1992" y="2749"/>
                  <a:pt x="1999" y="2756"/>
                </a:cubicBezTo>
                <a:lnTo>
                  <a:pt x="1958" y="2756"/>
                </a:lnTo>
                <a:cubicBezTo>
                  <a:pt x="1921" y="2743"/>
                  <a:pt x="1883" y="2736"/>
                  <a:pt x="1847" y="2736"/>
                </a:cubicBezTo>
                <a:cubicBezTo>
                  <a:pt x="1770" y="2736"/>
                  <a:pt x="1697" y="2766"/>
                  <a:pt x="1647" y="2830"/>
                </a:cubicBezTo>
                <a:cubicBezTo>
                  <a:pt x="1606" y="2871"/>
                  <a:pt x="1579" y="2925"/>
                  <a:pt x="1552" y="2972"/>
                </a:cubicBezTo>
                <a:cubicBezTo>
                  <a:pt x="1525" y="3033"/>
                  <a:pt x="1538" y="3094"/>
                  <a:pt x="1586" y="3155"/>
                </a:cubicBezTo>
                <a:cubicBezTo>
                  <a:pt x="1640" y="3209"/>
                  <a:pt x="1708" y="3257"/>
                  <a:pt x="1782" y="3291"/>
                </a:cubicBezTo>
                <a:cubicBezTo>
                  <a:pt x="1789" y="3291"/>
                  <a:pt x="1796" y="3298"/>
                  <a:pt x="1816" y="3311"/>
                </a:cubicBezTo>
                <a:cubicBezTo>
                  <a:pt x="1796" y="3311"/>
                  <a:pt x="1789" y="3311"/>
                  <a:pt x="1796" y="3338"/>
                </a:cubicBezTo>
                <a:cubicBezTo>
                  <a:pt x="1757" y="3329"/>
                  <a:pt x="1718" y="3325"/>
                  <a:pt x="1679" y="3325"/>
                </a:cubicBezTo>
                <a:cubicBezTo>
                  <a:pt x="1600" y="3325"/>
                  <a:pt x="1520" y="3340"/>
                  <a:pt x="1444" y="3358"/>
                </a:cubicBezTo>
                <a:cubicBezTo>
                  <a:pt x="1010" y="3467"/>
                  <a:pt x="665" y="3670"/>
                  <a:pt x="400" y="3988"/>
                </a:cubicBezTo>
                <a:cubicBezTo>
                  <a:pt x="197" y="4253"/>
                  <a:pt x="62" y="4530"/>
                  <a:pt x="28" y="4855"/>
                </a:cubicBezTo>
                <a:cubicBezTo>
                  <a:pt x="1" y="5052"/>
                  <a:pt x="21" y="5235"/>
                  <a:pt x="55" y="5431"/>
                </a:cubicBezTo>
                <a:cubicBezTo>
                  <a:pt x="89" y="5614"/>
                  <a:pt x="143" y="5797"/>
                  <a:pt x="251" y="5966"/>
                </a:cubicBezTo>
                <a:cubicBezTo>
                  <a:pt x="502" y="6372"/>
                  <a:pt x="929" y="6562"/>
                  <a:pt x="1416" y="6657"/>
                </a:cubicBezTo>
                <a:cubicBezTo>
                  <a:pt x="1457" y="6664"/>
                  <a:pt x="1511" y="6664"/>
                  <a:pt x="1552" y="6677"/>
                </a:cubicBezTo>
                <a:cubicBezTo>
                  <a:pt x="1559" y="6677"/>
                  <a:pt x="1579" y="6684"/>
                  <a:pt x="1579" y="6691"/>
                </a:cubicBezTo>
                <a:cubicBezTo>
                  <a:pt x="1579" y="6698"/>
                  <a:pt x="1565" y="6711"/>
                  <a:pt x="1559" y="6718"/>
                </a:cubicBezTo>
                <a:cubicBezTo>
                  <a:pt x="1545" y="6731"/>
                  <a:pt x="1525" y="6731"/>
                  <a:pt x="1511" y="6745"/>
                </a:cubicBezTo>
                <a:cubicBezTo>
                  <a:pt x="1444" y="6765"/>
                  <a:pt x="1383" y="6792"/>
                  <a:pt x="1315" y="6826"/>
                </a:cubicBezTo>
                <a:cubicBezTo>
                  <a:pt x="983" y="6989"/>
                  <a:pt x="773" y="7233"/>
                  <a:pt x="712" y="7571"/>
                </a:cubicBezTo>
                <a:cubicBezTo>
                  <a:pt x="698" y="7693"/>
                  <a:pt x="719" y="7802"/>
                  <a:pt x="820" y="7876"/>
                </a:cubicBezTo>
                <a:cubicBezTo>
                  <a:pt x="964" y="7988"/>
                  <a:pt x="1120" y="8054"/>
                  <a:pt x="1299" y="8054"/>
                </a:cubicBezTo>
                <a:cubicBezTo>
                  <a:pt x="1348" y="8054"/>
                  <a:pt x="1398" y="8049"/>
                  <a:pt x="1450" y="8039"/>
                </a:cubicBezTo>
                <a:lnTo>
                  <a:pt x="1477" y="8039"/>
                </a:lnTo>
                <a:cubicBezTo>
                  <a:pt x="1383" y="8100"/>
                  <a:pt x="1322" y="8181"/>
                  <a:pt x="1281" y="8276"/>
                </a:cubicBezTo>
                <a:cubicBezTo>
                  <a:pt x="1125" y="8608"/>
                  <a:pt x="1085" y="8946"/>
                  <a:pt x="1186" y="9292"/>
                </a:cubicBezTo>
                <a:cubicBezTo>
                  <a:pt x="1295" y="9657"/>
                  <a:pt x="1755" y="10165"/>
                  <a:pt x="2344" y="10240"/>
                </a:cubicBezTo>
                <a:cubicBezTo>
                  <a:pt x="2477" y="10261"/>
                  <a:pt x="2605" y="10278"/>
                  <a:pt x="2735" y="10278"/>
                </a:cubicBezTo>
                <a:cubicBezTo>
                  <a:pt x="2772" y="10278"/>
                  <a:pt x="2808" y="10277"/>
                  <a:pt x="2846" y="10274"/>
                </a:cubicBezTo>
                <a:cubicBezTo>
                  <a:pt x="3103" y="10240"/>
                  <a:pt x="3326" y="10152"/>
                  <a:pt x="3523" y="10010"/>
                </a:cubicBezTo>
                <a:lnTo>
                  <a:pt x="3550" y="10010"/>
                </a:lnTo>
                <a:cubicBezTo>
                  <a:pt x="3550" y="10043"/>
                  <a:pt x="3543" y="10071"/>
                  <a:pt x="3543" y="10098"/>
                </a:cubicBezTo>
                <a:cubicBezTo>
                  <a:pt x="3523" y="10308"/>
                  <a:pt x="3570" y="10504"/>
                  <a:pt x="3699" y="10680"/>
                </a:cubicBezTo>
                <a:cubicBezTo>
                  <a:pt x="3868" y="10890"/>
                  <a:pt x="4099" y="11046"/>
                  <a:pt x="4390" y="11120"/>
                </a:cubicBezTo>
                <a:cubicBezTo>
                  <a:pt x="4546" y="11168"/>
                  <a:pt x="4715" y="11195"/>
                  <a:pt x="4884" y="11215"/>
                </a:cubicBezTo>
                <a:cubicBezTo>
                  <a:pt x="5017" y="11227"/>
                  <a:pt x="5154" y="11236"/>
                  <a:pt x="5290" y="11236"/>
                </a:cubicBezTo>
                <a:cubicBezTo>
                  <a:pt x="5398" y="11236"/>
                  <a:pt x="5505" y="11230"/>
                  <a:pt x="5609" y="11215"/>
                </a:cubicBezTo>
                <a:cubicBezTo>
                  <a:pt x="5785" y="11188"/>
                  <a:pt x="5961" y="11148"/>
                  <a:pt x="6110" y="11032"/>
                </a:cubicBezTo>
                <a:cubicBezTo>
                  <a:pt x="6246" y="10944"/>
                  <a:pt x="6354" y="10829"/>
                  <a:pt x="6435" y="10694"/>
                </a:cubicBezTo>
                <a:cubicBezTo>
                  <a:pt x="6449" y="10673"/>
                  <a:pt x="6469" y="10660"/>
                  <a:pt x="6489" y="10646"/>
                </a:cubicBezTo>
                <a:cubicBezTo>
                  <a:pt x="6496" y="10660"/>
                  <a:pt x="6503" y="10687"/>
                  <a:pt x="6503" y="10707"/>
                </a:cubicBezTo>
                <a:cubicBezTo>
                  <a:pt x="6517" y="10822"/>
                  <a:pt x="6598" y="10917"/>
                  <a:pt x="6727" y="10951"/>
                </a:cubicBezTo>
                <a:cubicBezTo>
                  <a:pt x="6774" y="10966"/>
                  <a:pt x="6823" y="10972"/>
                  <a:pt x="6873" y="10972"/>
                </a:cubicBezTo>
                <a:cubicBezTo>
                  <a:pt x="6916" y="10972"/>
                  <a:pt x="6960" y="10967"/>
                  <a:pt x="7004" y="10958"/>
                </a:cubicBezTo>
                <a:cubicBezTo>
                  <a:pt x="7140" y="10931"/>
                  <a:pt x="7207" y="10863"/>
                  <a:pt x="7235" y="10748"/>
                </a:cubicBezTo>
                <a:cubicBezTo>
                  <a:pt x="7241" y="10721"/>
                  <a:pt x="7241" y="10687"/>
                  <a:pt x="7241" y="10660"/>
                </a:cubicBezTo>
                <a:lnTo>
                  <a:pt x="7241" y="10612"/>
                </a:lnTo>
                <a:cubicBezTo>
                  <a:pt x="7268" y="10640"/>
                  <a:pt x="7275" y="10646"/>
                  <a:pt x="7289" y="10653"/>
                </a:cubicBezTo>
                <a:cubicBezTo>
                  <a:pt x="7505" y="10829"/>
                  <a:pt x="7749" y="10944"/>
                  <a:pt x="8027" y="10992"/>
                </a:cubicBezTo>
                <a:cubicBezTo>
                  <a:pt x="8233" y="11029"/>
                  <a:pt x="8439" y="11046"/>
                  <a:pt x="8646" y="11046"/>
                </a:cubicBezTo>
                <a:cubicBezTo>
                  <a:pt x="8778" y="11046"/>
                  <a:pt x="8910" y="11039"/>
                  <a:pt x="9043" y="11026"/>
                </a:cubicBezTo>
                <a:cubicBezTo>
                  <a:pt x="9327" y="10998"/>
                  <a:pt x="9592" y="10931"/>
                  <a:pt x="9842" y="10816"/>
                </a:cubicBezTo>
                <a:cubicBezTo>
                  <a:pt x="10201" y="10646"/>
                  <a:pt x="10418" y="10389"/>
                  <a:pt x="10418" y="10010"/>
                </a:cubicBezTo>
                <a:cubicBezTo>
                  <a:pt x="10418" y="9996"/>
                  <a:pt x="10425" y="9983"/>
                  <a:pt x="10425" y="9976"/>
                </a:cubicBezTo>
                <a:lnTo>
                  <a:pt x="10438" y="9976"/>
                </a:lnTo>
                <a:cubicBezTo>
                  <a:pt x="10452" y="9976"/>
                  <a:pt x="10452" y="9983"/>
                  <a:pt x="10459" y="9983"/>
                </a:cubicBezTo>
                <a:cubicBezTo>
                  <a:pt x="10553" y="10071"/>
                  <a:pt x="10675" y="10104"/>
                  <a:pt x="10804" y="10132"/>
                </a:cubicBezTo>
                <a:cubicBezTo>
                  <a:pt x="10919" y="10152"/>
                  <a:pt x="11035" y="10162"/>
                  <a:pt x="11150" y="10162"/>
                </a:cubicBezTo>
                <a:cubicBezTo>
                  <a:pt x="11305" y="10162"/>
                  <a:pt x="11458" y="10143"/>
                  <a:pt x="11610" y="10104"/>
                </a:cubicBezTo>
                <a:cubicBezTo>
                  <a:pt x="11854" y="10043"/>
                  <a:pt x="12064" y="9935"/>
                  <a:pt x="12226" y="9759"/>
                </a:cubicBezTo>
                <a:cubicBezTo>
                  <a:pt x="12328" y="9637"/>
                  <a:pt x="12382" y="9502"/>
                  <a:pt x="12348" y="9359"/>
                </a:cubicBezTo>
                <a:cubicBezTo>
                  <a:pt x="12328" y="9292"/>
                  <a:pt x="12294" y="9231"/>
                  <a:pt x="12267" y="9170"/>
                </a:cubicBezTo>
                <a:cubicBezTo>
                  <a:pt x="12253" y="9122"/>
                  <a:pt x="12253" y="9116"/>
                  <a:pt x="12314" y="9102"/>
                </a:cubicBezTo>
                <a:cubicBezTo>
                  <a:pt x="12324" y="9099"/>
                  <a:pt x="12338" y="9099"/>
                  <a:pt x="12352" y="9099"/>
                </a:cubicBezTo>
                <a:cubicBezTo>
                  <a:pt x="12367" y="9099"/>
                  <a:pt x="12382" y="9099"/>
                  <a:pt x="12396" y="9095"/>
                </a:cubicBezTo>
                <a:cubicBezTo>
                  <a:pt x="12450" y="9088"/>
                  <a:pt x="12504" y="9068"/>
                  <a:pt x="12538" y="9028"/>
                </a:cubicBezTo>
                <a:cubicBezTo>
                  <a:pt x="12619" y="8933"/>
                  <a:pt x="12599" y="8858"/>
                  <a:pt x="12484" y="8811"/>
                </a:cubicBezTo>
                <a:cubicBezTo>
                  <a:pt x="12470" y="8811"/>
                  <a:pt x="12457" y="8784"/>
                  <a:pt x="12457" y="8777"/>
                </a:cubicBezTo>
                <a:cubicBezTo>
                  <a:pt x="12457" y="8763"/>
                  <a:pt x="12463" y="8750"/>
                  <a:pt x="12484" y="8743"/>
                </a:cubicBezTo>
                <a:cubicBezTo>
                  <a:pt x="12518" y="8723"/>
                  <a:pt x="12551" y="8716"/>
                  <a:pt x="12585" y="8709"/>
                </a:cubicBezTo>
                <a:cubicBezTo>
                  <a:pt x="12660" y="8682"/>
                  <a:pt x="12741" y="8655"/>
                  <a:pt x="12809" y="8608"/>
                </a:cubicBezTo>
                <a:cubicBezTo>
                  <a:pt x="12944" y="8506"/>
                  <a:pt x="12971" y="8343"/>
                  <a:pt x="12877" y="8208"/>
                </a:cubicBezTo>
                <a:cubicBezTo>
                  <a:pt x="12829" y="8140"/>
                  <a:pt x="12761" y="8100"/>
                  <a:pt x="12673" y="8052"/>
                </a:cubicBezTo>
                <a:cubicBezTo>
                  <a:pt x="12667" y="8045"/>
                  <a:pt x="12660" y="8039"/>
                  <a:pt x="12639" y="8032"/>
                </a:cubicBezTo>
                <a:lnTo>
                  <a:pt x="12653" y="8018"/>
                </a:lnTo>
                <a:cubicBezTo>
                  <a:pt x="12673" y="8018"/>
                  <a:pt x="12707" y="8012"/>
                  <a:pt x="12741" y="8005"/>
                </a:cubicBezTo>
                <a:cubicBezTo>
                  <a:pt x="12965" y="7971"/>
                  <a:pt x="13127" y="7863"/>
                  <a:pt x="13249" y="7700"/>
                </a:cubicBezTo>
                <a:cubicBezTo>
                  <a:pt x="13432" y="7463"/>
                  <a:pt x="13513" y="7206"/>
                  <a:pt x="13500" y="6928"/>
                </a:cubicBezTo>
                <a:cubicBezTo>
                  <a:pt x="13486" y="6718"/>
                  <a:pt x="13405" y="6528"/>
                  <a:pt x="13296" y="6352"/>
                </a:cubicBezTo>
                <a:cubicBezTo>
                  <a:pt x="13073" y="6007"/>
                  <a:pt x="12727" y="5817"/>
                  <a:pt x="12280" y="5783"/>
                </a:cubicBezTo>
                <a:cubicBezTo>
                  <a:pt x="12260" y="5783"/>
                  <a:pt x="12247" y="5776"/>
                  <a:pt x="12220" y="5770"/>
                </a:cubicBezTo>
                <a:cubicBezTo>
                  <a:pt x="12247" y="5749"/>
                  <a:pt x="12267" y="5736"/>
                  <a:pt x="12287" y="5729"/>
                </a:cubicBezTo>
                <a:cubicBezTo>
                  <a:pt x="12321" y="5702"/>
                  <a:pt x="12348" y="5675"/>
                  <a:pt x="12335" y="5634"/>
                </a:cubicBezTo>
                <a:cubicBezTo>
                  <a:pt x="12328" y="5594"/>
                  <a:pt x="12294" y="5573"/>
                  <a:pt x="12253" y="5566"/>
                </a:cubicBezTo>
                <a:cubicBezTo>
                  <a:pt x="12233" y="5560"/>
                  <a:pt x="12213" y="5560"/>
                  <a:pt x="12186" y="5560"/>
                </a:cubicBezTo>
                <a:lnTo>
                  <a:pt x="12084" y="5560"/>
                </a:lnTo>
                <a:cubicBezTo>
                  <a:pt x="12064" y="5560"/>
                  <a:pt x="12050" y="5546"/>
                  <a:pt x="12030" y="5539"/>
                </a:cubicBezTo>
                <a:cubicBezTo>
                  <a:pt x="12043" y="5526"/>
                  <a:pt x="12050" y="5506"/>
                  <a:pt x="12064" y="5499"/>
                </a:cubicBezTo>
                <a:lnTo>
                  <a:pt x="12165" y="5424"/>
                </a:lnTo>
                <a:cubicBezTo>
                  <a:pt x="12247" y="5363"/>
                  <a:pt x="12287" y="5296"/>
                  <a:pt x="12314" y="5208"/>
                </a:cubicBezTo>
                <a:cubicBezTo>
                  <a:pt x="12355" y="5059"/>
                  <a:pt x="12280" y="4930"/>
                  <a:pt x="12098" y="4889"/>
                </a:cubicBezTo>
                <a:cubicBezTo>
                  <a:pt x="12029" y="4871"/>
                  <a:pt x="11960" y="4863"/>
                  <a:pt x="11890" y="4863"/>
                </a:cubicBezTo>
                <a:cubicBezTo>
                  <a:pt x="11803" y="4863"/>
                  <a:pt x="11714" y="4876"/>
                  <a:pt x="11623" y="4903"/>
                </a:cubicBezTo>
                <a:cubicBezTo>
                  <a:pt x="11617" y="4909"/>
                  <a:pt x="11608" y="4914"/>
                  <a:pt x="11600" y="4914"/>
                </a:cubicBezTo>
                <a:cubicBezTo>
                  <a:pt x="11591" y="4914"/>
                  <a:pt x="11583" y="4907"/>
                  <a:pt x="11583" y="4889"/>
                </a:cubicBezTo>
                <a:cubicBezTo>
                  <a:pt x="11617" y="4869"/>
                  <a:pt x="11651" y="4862"/>
                  <a:pt x="11684" y="4849"/>
                </a:cubicBezTo>
                <a:cubicBezTo>
                  <a:pt x="11854" y="4761"/>
                  <a:pt x="11996" y="4632"/>
                  <a:pt x="12098" y="4490"/>
                </a:cubicBezTo>
                <a:cubicBezTo>
                  <a:pt x="12369" y="4117"/>
                  <a:pt x="12538" y="3711"/>
                  <a:pt x="12592" y="3270"/>
                </a:cubicBezTo>
                <a:cubicBezTo>
                  <a:pt x="12633" y="2871"/>
                  <a:pt x="12592" y="2492"/>
                  <a:pt x="12457" y="2112"/>
                </a:cubicBezTo>
                <a:cubicBezTo>
                  <a:pt x="12163" y="1295"/>
                  <a:pt x="11415" y="907"/>
                  <a:pt x="10625" y="907"/>
                </a:cubicBezTo>
                <a:cubicBezTo>
                  <a:pt x="10504" y="907"/>
                  <a:pt x="10383" y="916"/>
                  <a:pt x="10262" y="934"/>
                </a:cubicBezTo>
                <a:cubicBezTo>
                  <a:pt x="10079" y="961"/>
                  <a:pt x="9910" y="1008"/>
                  <a:pt x="9754" y="1096"/>
                </a:cubicBezTo>
                <a:cubicBezTo>
                  <a:pt x="9720" y="1110"/>
                  <a:pt x="9686" y="1137"/>
                  <a:pt x="9653" y="1164"/>
                </a:cubicBezTo>
                <a:lnTo>
                  <a:pt x="9653" y="1130"/>
                </a:lnTo>
                <a:cubicBezTo>
                  <a:pt x="9680" y="1001"/>
                  <a:pt x="9659" y="873"/>
                  <a:pt x="9612" y="758"/>
                </a:cubicBezTo>
                <a:cubicBezTo>
                  <a:pt x="9476" y="399"/>
                  <a:pt x="9185" y="189"/>
                  <a:pt x="8799" y="60"/>
                </a:cubicBezTo>
                <a:cubicBezTo>
                  <a:pt x="8672" y="16"/>
                  <a:pt x="8540" y="1"/>
                  <a:pt x="840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4"/>
          <p:cNvSpPr/>
          <p:nvPr/>
        </p:nvSpPr>
        <p:spPr>
          <a:xfrm>
            <a:off x="7088799" y="3355325"/>
            <a:ext cx="5342490" cy="4322939"/>
          </a:xfrm>
          <a:custGeom>
            <a:avLst/>
            <a:gdLst/>
            <a:ahLst/>
            <a:cxnLst/>
            <a:rect l="l" t="t" r="r" b="b"/>
            <a:pathLst>
              <a:path w="13514" h="11236" extrusionOk="0">
                <a:moveTo>
                  <a:pt x="8405" y="1"/>
                </a:moveTo>
                <a:cubicBezTo>
                  <a:pt x="8331" y="1"/>
                  <a:pt x="8257" y="5"/>
                  <a:pt x="8183" y="13"/>
                </a:cubicBezTo>
                <a:cubicBezTo>
                  <a:pt x="7858" y="40"/>
                  <a:pt x="7573" y="121"/>
                  <a:pt x="7309" y="284"/>
                </a:cubicBezTo>
                <a:cubicBezTo>
                  <a:pt x="7072" y="426"/>
                  <a:pt x="6909" y="622"/>
                  <a:pt x="6815" y="859"/>
                </a:cubicBezTo>
                <a:cubicBezTo>
                  <a:pt x="6808" y="886"/>
                  <a:pt x="6794" y="900"/>
                  <a:pt x="6781" y="927"/>
                </a:cubicBezTo>
                <a:lnTo>
                  <a:pt x="6767" y="927"/>
                </a:lnTo>
                <a:lnTo>
                  <a:pt x="6740" y="873"/>
                </a:lnTo>
                <a:cubicBezTo>
                  <a:pt x="6706" y="805"/>
                  <a:pt x="6659" y="764"/>
                  <a:pt x="6578" y="737"/>
                </a:cubicBezTo>
                <a:cubicBezTo>
                  <a:pt x="6541" y="726"/>
                  <a:pt x="6502" y="721"/>
                  <a:pt x="6465" y="721"/>
                </a:cubicBezTo>
                <a:cubicBezTo>
                  <a:pt x="6322" y="721"/>
                  <a:pt x="6185" y="797"/>
                  <a:pt x="6137" y="920"/>
                </a:cubicBezTo>
                <a:lnTo>
                  <a:pt x="6117" y="940"/>
                </a:lnTo>
                <a:cubicBezTo>
                  <a:pt x="6117" y="934"/>
                  <a:pt x="6103" y="934"/>
                  <a:pt x="6103" y="934"/>
                </a:cubicBezTo>
                <a:cubicBezTo>
                  <a:pt x="6103" y="920"/>
                  <a:pt x="6097" y="900"/>
                  <a:pt x="6097" y="886"/>
                </a:cubicBezTo>
                <a:cubicBezTo>
                  <a:pt x="6070" y="670"/>
                  <a:pt x="5988" y="588"/>
                  <a:pt x="5758" y="527"/>
                </a:cubicBezTo>
                <a:cubicBezTo>
                  <a:pt x="5744" y="527"/>
                  <a:pt x="5731" y="521"/>
                  <a:pt x="5717" y="521"/>
                </a:cubicBezTo>
                <a:cubicBezTo>
                  <a:pt x="5675" y="512"/>
                  <a:pt x="5630" y="507"/>
                  <a:pt x="5585" y="507"/>
                </a:cubicBezTo>
                <a:cubicBezTo>
                  <a:pt x="5322" y="507"/>
                  <a:pt x="5044" y="661"/>
                  <a:pt x="5067" y="1008"/>
                </a:cubicBezTo>
                <a:cubicBezTo>
                  <a:pt x="5067" y="1022"/>
                  <a:pt x="5054" y="1029"/>
                  <a:pt x="5054" y="1035"/>
                </a:cubicBezTo>
                <a:cubicBezTo>
                  <a:pt x="5040" y="1029"/>
                  <a:pt x="5033" y="1022"/>
                  <a:pt x="5033" y="1008"/>
                </a:cubicBezTo>
                <a:cubicBezTo>
                  <a:pt x="4993" y="886"/>
                  <a:pt x="4898" y="791"/>
                  <a:pt x="4803" y="690"/>
                </a:cubicBezTo>
                <a:cubicBezTo>
                  <a:pt x="4627" y="493"/>
                  <a:pt x="4410" y="344"/>
                  <a:pt x="4132" y="284"/>
                </a:cubicBezTo>
                <a:cubicBezTo>
                  <a:pt x="4004" y="256"/>
                  <a:pt x="3882" y="243"/>
                  <a:pt x="3746" y="223"/>
                </a:cubicBezTo>
                <a:cubicBezTo>
                  <a:pt x="3663" y="212"/>
                  <a:pt x="3579" y="207"/>
                  <a:pt x="3496" y="207"/>
                </a:cubicBezTo>
                <a:cubicBezTo>
                  <a:pt x="3245" y="207"/>
                  <a:pt x="2999" y="254"/>
                  <a:pt x="2764" y="351"/>
                </a:cubicBezTo>
                <a:cubicBezTo>
                  <a:pt x="2520" y="453"/>
                  <a:pt x="2290" y="582"/>
                  <a:pt x="2128" y="771"/>
                </a:cubicBezTo>
                <a:cubicBezTo>
                  <a:pt x="2012" y="920"/>
                  <a:pt x="1924" y="1069"/>
                  <a:pt x="1857" y="1232"/>
                </a:cubicBezTo>
                <a:cubicBezTo>
                  <a:pt x="1694" y="1611"/>
                  <a:pt x="1660" y="2004"/>
                  <a:pt x="1796" y="2397"/>
                </a:cubicBezTo>
                <a:cubicBezTo>
                  <a:pt x="1843" y="2519"/>
                  <a:pt x="1891" y="2627"/>
                  <a:pt x="1985" y="2722"/>
                </a:cubicBezTo>
                <a:cubicBezTo>
                  <a:pt x="1992" y="2729"/>
                  <a:pt x="1992" y="2749"/>
                  <a:pt x="1999" y="2756"/>
                </a:cubicBezTo>
                <a:lnTo>
                  <a:pt x="1958" y="2756"/>
                </a:lnTo>
                <a:cubicBezTo>
                  <a:pt x="1921" y="2743"/>
                  <a:pt x="1883" y="2736"/>
                  <a:pt x="1847" y="2736"/>
                </a:cubicBezTo>
                <a:cubicBezTo>
                  <a:pt x="1770" y="2736"/>
                  <a:pt x="1697" y="2766"/>
                  <a:pt x="1647" y="2830"/>
                </a:cubicBezTo>
                <a:cubicBezTo>
                  <a:pt x="1606" y="2871"/>
                  <a:pt x="1579" y="2925"/>
                  <a:pt x="1552" y="2972"/>
                </a:cubicBezTo>
                <a:cubicBezTo>
                  <a:pt x="1525" y="3033"/>
                  <a:pt x="1538" y="3094"/>
                  <a:pt x="1586" y="3155"/>
                </a:cubicBezTo>
                <a:cubicBezTo>
                  <a:pt x="1640" y="3209"/>
                  <a:pt x="1708" y="3257"/>
                  <a:pt x="1782" y="3291"/>
                </a:cubicBezTo>
                <a:cubicBezTo>
                  <a:pt x="1789" y="3291"/>
                  <a:pt x="1796" y="3298"/>
                  <a:pt x="1816" y="3311"/>
                </a:cubicBezTo>
                <a:cubicBezTo>
                  <a:pt x="1796" y="3311"/>
                  <a:pt x="1789" y="3311"/>
                  <a:pt x="1796" y="3338"/>
                </a:cubicBezTo>
                <a:cubicBezTo>
                  <a:pt x="1757" y="3329"/>
                  <a:pt x="1718" y="3325"/>
                  <a:pt x="1679" y="3325"/>
                </a:cubicBezTo>
                <a:cubicBezTo>
                  <a:pt x="1600" y="3325"/>
                  <a:pt x="1520" y="3340"/>
                  <a:pt x="1444" y="3358"/>
                </a:cubicBezTo>
                <a:cubicBezTo>
                  <a:pt x="1010" y="3467"/>
                  <a:pt x="665" y="3670"/>
                  <a:pt x="400" y="3988"/>
                </a:cubicBezTo>
                <a:cubicBezTo>
                  <a:pt x="197" y="4253"/>
                  <a:pt x="62" y="4530"/>
                  <a:pt x="28" y="4855"/>
                </a:cubicBezTo>
                <a:cubicBezTo>
                  <a:pt x="1" y="5052"/>
                  <a:pt x="21" y="5235"/>
                  <a:pt x="55" y="5431"/>
                </a:cubicBezTo>
                <a:cubicBezTo>
                  <a:pt x="89" y="5614"/>
                  <a:pt x="143" y="5797"/>
                  <a:pt x="251" y="5966"/>
                </a:cubicBezTo>
                <a:cubicBezTo>
                  <a:pt x="502" y="6372"/>
                  <a:pt x="929" y="6562"/>
                  <a:pt x="1416" y="6657"/>
                </a:cubicBezTo>
                <a:cubicBezTo>
                  <a:pt x="1457" y="6664"/>
                  <a:pt x="1511" y="6664"/>
                  <a:pt x="1552" y="6677"/>
                </a:cubicBezTo>
                <a:cubicBezTo>
                  <a:pt x="1559" y="6677"/>
                  <a:pt x="1579" y="6684"/>
                  <a:pt x="1579" y="6691"/>
                </a:cubicBezTo>
                <a:cubicBezTo>
                  <a:pt x="1579" y="6698"/>
                  <a:pt x="1565" y="6711"/>
                  <a:pt x="1559" y="6718"/>
                </a:cubicBezTo>
                <a:cubicBezTo>
                  <a:pt x="1545" y="6731"/>
                  <a:pt x="1525" y="6731"/>
                  <a:pt x="1511" y="6745"/>
                </a:cubicBezTo>
                <a:cubicBezTo>
                  <a:pt x="1444" y="6765"/>
                  <a:pt x="1383" y="6792"/>
                  <a:pt x="1315" y="6826"/>
                </a:cubicBezTo>
                <a:cubicBezTo>
                  <a:pt x="983" y="6989"/>
                  <a:pt x="773" y="7233"/>
                  <a:pt x="712" y="7571"/>
                </a:cubicBezTo>
                <a:cubicBezTo>
                  <a:pt x="698" y="7693"/>
                  <a:pt x="719" y="7802"/>
                  <a:pt x="820" y="7876"/>
                </a:cubicBezTo>
                <a:cubicBezTo>
                  <a:pt x="964" y="7988"/>
                  <a:pt x="1120" y="8054"/>
                  <a:pt x="1299" y="8054"/>
                </a:cubicBezTo>
                <a:cubicBezTo>
                  <a:pt x="1348" y="8054"/>
                  <a:pt x="1398" y="8049"/>
                  <a:pt x="1450" y="8039"/>
                </a:cubicBezTo>
                <a:lnTo>
                  <a:pt x="1477" y="8039"/>
                </a:lnTo>
                <a:cubicBezTo>
                  <a:pt x="1383" y="8100"/>
                  <a:pt x="1322" y="8181"/>
                  <a:pt x="1281" y="8276"/>
                </a:cubicBezTo>
                <a:cubicBezTo>
                  <a:pt x="1125" y="8608"/>
                  <a:pt x="1085" y="8946"/>
                  <a:pt x="1186" y="9292"/>
                </a:cubicBezTo>
                <a:cubicBezTo>
                  <a:pt x="1295" y="9657"/>
                  <a:pt x="1755" y="10165"/>
                  <a:pt x="2344" y="10240"/>
                </a:cubicBezTo>
                <a:cubicBezTo>
                  <a:pt x="2477" y="10261"/>
                  <a:pt x="2605" y="10278"/>
                  <a:pt x="2735" y="10278"/>
                </a:cubicBezTo>
                <a:cubicBezTo>
                  <a:pt x="2772" y="10278"/>
                  <a:pt x="2808" y="10277"/>
                  <a:pt x="2846" y="10274"/>
                </a:cubicBezTo>
                <a:cubicBezTo>
                  <a:pt x="3103" y="10240"/>
                  <a:pt x="3326" y="10152"/>
                  <a:pt x="3523" y="10010"/>
                </a:cubicBezTo>
                <a:lnTo>
                  <a:pt x="3550" y="10010"/>
                </a:lnTo>
                <a:cubicBezTo>
                  <a:pt x="3550" y="10043"/>
                  <a:pt x="3543" y="10071"/>
                  <a:pt x="3543" y="10098"/>
                </a:cubicBezTo>
                <a:cubicBezTo>
                  <a:pt x="3523" y="10308"/>
                  <a:pt x="3570" y="10504"/>
                  <a:pt x="3699" y="10680"/>
                </a:cubicBezTo>
                <a:cubicBezTo>
                  <a:pt x="3868" y="10890"/>
                  <a:pt x="4099" y="11046"/>
                  <a:pt x="4390" y="11120"/>
                </a:cubicBezTo>
                <a:cubicBezTo>
                  <a:pt x="4546" y="11168"/>
                  <a:pt x="4715" y="11195"/>
                  <a:pt x="4884" y="11215"/>
                </a:cubicBezTo>
                <a:cubicBezTo>
                  <a:pt x="5017" y="11227"/>
                  <a:pt x="5154" y="11236"/>
                  <a:pt x="5290" y="11236"/>
                </a:cubicBezTo>
                <a:cubicBezTo>
                  <a:pt x="5398" y="11236"/>
                  <a:pt x="5505" y="11230"/>
                  <a:pt x="5609" y="11215"/>
                </a:cubicBezTo>
                <a:cubicBezTo>
                  <a:pt x="5785" y="11188"/>
                  <a:pt x="5961" y="11148"/>
                  <a:pt x="6110" y="11032"/>
                </a:cubicBezTo>
                <a:cubicBezTo>
                  <a:pt x="6246" y="10944"/>
                  <a:pt x="6354" y="10829"/>
                  <a:pt x="6435" y="10694"/>
                </a:cubicBezTo>
                <a:cubicBezTo>
                  <a:pt x="6449" y="10673"/>
                  <a:pt x="6469" y="10660"/>
                  <a:pt x="6489" y="10646"/>
                </a:cubicBezTo>
                <a:cubicBezTo>
                  <a:pt x="6496" y="10660"/>
                  <a:pt x="6503" y="10687"/>
                  <a:pt x="6503" y="10707"/>
                </a:cubicBezTo>
                <a:cubicBezTo>
                  <a:pt x="6517" y="10822"/>
                  <a:pt x="6598" y="10917"/>
                  <a:pt x="6727" y="10951"/>
                </a:cubicBezTo>
                <a:cubicBezTo>
                  <a:pt x="6774" y="10966"/>
                  <a:pt x="6823" y="10972"/>
                  <a:pt x="6873" y="10972"/>
                </a:cubicBezTo>
                <a:cubicBezTo>
                  <a:pt x="6916" y="10972"/>
                  <a:pt x="6960" y="10967"/>
                  <a:pt x="7004" y="10958"/>
                </a:cubicBezTo>
                <a:cubicBezTo>
                  <a:pt x="7140" y="10931"/>
                  <a:pt x="7207" y="10863"/>
                  <a:pt x="7235" y="10748"/>
                </a:cubicBezTo>
                <a:cubicBezTo>
                  <a:pt x="7241" y="10721"/>
                  <a:pt x="7241" y="10687"/>
                  <a:pt x="7241" y="10660"/>
                </a:cubicBezTo>
                <a:lnTo>
                  <a:pt x="7241" y="10612"/>
                </a:lnTo>
                <a:cubicBezTo>
                  <a:pt x="7268" y="10640"/>
                  <a:pt x="7275" y="10646"/>
                  <a:pt x="7289" y="10653"/>
                </a:cubicBezTo>
                <a:cubicBezTo>
                  <a:pt x="7505" y="10829"/>
                  <a:pt x="7749" y="10944"/>
                  <a:pt x="8027" y="10992"/>
                </a:cubicBezTo>
                <a:cubicBezTo>
                  <a:pt x="8233" y="11029"/>
                  <a:pt x="8439" y="11046"/>
                  <a:pt x="8646" y="11046"/>
                </a:cubicBezTo>
                <a:cubicBezTo>
                  <a:pt x="8778" y="11046"/>
                  <a:pt x="8910" y="11039"/>
                  <a:pt x="9043" y="11026"/>
                </a:cubicBezTo>
                <a:cubicBezTo>
                  <a:pt x="9327" y="10998"/>
                  <a:pt x="9592" y="10931"/>
                  <a:pt x="9842" y="10816"/>
                </a:cubicBezTo>
                <a:cubicBezTo>
                  <a:pt x="10201" y="10646"/>
                  <a:pt x="10418" y="10389"/>
                  <a:pt x="10418" y="10010"/>
                </a:cubicBezTo>
                <a:cubicBezTo>
                  <a:pt x="10418" y="9996"/>
                  <a:pt x="10425" y="9983"/>
                  <a:pt x="10425" y="9976"/>
                </a:cubicBezTo>
                <a:lnTo>
                  <a:pt x="10438" y="9976"/>
                </a:lnTo>
                <a:cubicBezTo>
                  <a:pt x="10452" y="9976"/>
                  <a:pt x="10452" y="9983"/>
                  <a:pt x="10459" y="9983"/>
                </a:cubicBezTo>
                <a:cubicBezTo>
                  <a:pt x="10553" y="10071"/>
                  <a:pt x="10675" y="10104"/>
                  <a:pt x="10804" y="10132"/>
                </a:cubicBezTo>
                <a:cubicBezTo>
                  <a:pt x="10919" y="10152"/>
                  <a:pt x="11035" y="10162"/>
                  <a:pt x="11150" y="10162"/>
                </a:cubicBezTo>
                <a:cubicBezTo>
                  <a:pt x="11305" y="10162"/>
                  <a:pt x="11458" y="10143"/>
                  <a:pt x="11610" y="10104"/>
                </a:cubicBezTo>
                <a:cubicBezTo>
                  <a:pt x="11854" y="10043"/>
                  <a:pt x="12064" y="9935"/>
                  <a:pt x="12226" y="9759"/>
                </a:cubicBezTo>
                <a:cubicBezTo>
                  <a:pt x="12328" y="9637"/>
                  <a:pt x="12382" y="9502"/>
                  <a:pt x="12348" y="9359"/>
                </a:cubicBezTo>
                <a:cubicBezTo>
                  <a:pt x="12328" y="9292"/>
                  <a:pt x="12294" y="9231"/>
                  <a:pt x="12267" y="9170"/>
                </a:cubicBezTo>
                <a:cubicBezTo>
                  <a:pt x="12253" y="9122"/>
                  <a:pt x="12253" y="9116"/>
                  <a:pt x="12314" y="9102"/>
                </a:cubicBezTo>
                <a:cubicBezTo>
                  <a:pt x="12324" y="9099"/>
                  <a:pt x="12338" y="9099"/>
                  <a:pt x="12352" y="9099"/>
                </a:cubicBezTo>
                <a:cubicBezTo>
                  <a:pt x="12367" y="9099"/>
                  <a:pt x="12382" y="9099"/>
                  <a:pt x="12396" y="9095"/>
                </a:cubicBezTo>
                <a:cubicBezTo>
                  <a:pt x="12450" y="9088"/>
                  <a:pt x="12504" y="9068"/>
                  <a:pt x="12538" y="9028"/>
                </a:cubicBezTo>
                <a:cubicBezTo>
                  <a:pt x="12619" y="8933"/>
                  <a:pt x="12599" y="8858"/>
                  <a:pt x="12484" y="8811"/>
                </a:cubicBezTo>
                <a:cubicBezTo>
                  <a:pt x="12470" y="8811"/>
                  <a:pt x="12457" y="8784"/>
                  <a:pt x="12457" y="8777"/>
                </a:cubicBezTo>
                <a:cubicBezTo>
                  <a:pt x="12457" y="8763"/>
                  <a:pt x="12463" y="8750"/>
                  <a:pt x="12484" y="8743"/>
                </a:cubicBezTo>
                <a:cubicBezTo>
                  <a:pt x="12518" y="8723"/>
                  <a:pt x="12551" y="8716"/>
                  <a:pt x="12585" y="8709"/>
                </a:cubicBezTo>
                <a:cubicBezTo>
                  <a:pt x="12660" y="8682"/>
                  <a:pt x="12741" y="8655"/>
                  <a:pt x="12809" y="8608"/>
                </a:cubicBezTo>
                <a:cubicBezTo>
                  <a:pt x="12944" y="8506"/>
                  <a:pt x="12971" y="8343"/>
                  <a:pt x="12877" y="8208"/>
                </a:cubicBezTo>
                <a:cubicBezTo>
                  <a:pt x="12829" y="8140"/>
                  <a:pt x="12761" y="8100"/>
                  <a:pt x="12673" y="8052"/>
                </a:cubicBezTo>
                <a:cubicBezTo>
                  <a:pt x="12667" y="8045"/>
                  <a:pt x="12660" y="8039"/>
                  <a:pt x="12639" y="8032"/>
                </a:cubicBezTo>
                <a:lnTo>
                  <a:pt x="12653" y="8018"/>
                </a:lnTo>
                <a:cubicBezTo>
                  <a:pt x="12673" y="8018"/>
                  <a:pt x="12707" y="8012"/>
                  <a:pt x="12741" y="8005"/>
                </a:cubicBezTo>
                <a:cubicBezTo>
                  <a:pt x="12965" y="7971"/>
                  <a:pt x="13127" y="7863"/>
                  <a:pt x="13249" y="7700"/>
                </a:cubicBezTo>
                <a:cubicBezTo>
                  <a:pt x="13432" y="7463"/>
                  <a:pt x="13513" y="7206"/>
                  <a:pt x="13500" y="6928"/>
                </a:cubicBezTo>
                <a:cubicBezTo>
                  <a:pt x="13486" y="6718"/>
                  <a:pt x="13405" y="6528"/>
                  <a:pt x="13296" y="6352"/>
                </a:cubicBezTo>
                <a:cubicBezTo>
                  <a:pt x="13073" y="6007"/>
                  <a:pt x="12727" y="5817"/>
                  <a:pt x="12280" y="5783"/>
                </a:cubicBezTo>
                <a:cubicBezTo>
                  <a:pt x="12260" y="5783"/>
                  <a:pt x="12247" y="5776"/>
                  <a:pt x="12220" y="5770"/>
                </a:cubicBezTo>
                <a:cubicBezTo>
                  <a:pt x="12247" y="5749"/>
                  <a:pt x="12267" y="5736"/>
                  <a:pt x="12287" y="5729"/>
                </a:cubicBezTo>
                <a:cubicBezTo>
                  <a:pt x="12321" y="5702"/>
                  <a:pt x="12348" y="5675"/>
                  <a:pt x="12335" y="5634"/>
                </a:cubicBezTo>
                <a:cubicBezTo>
                  <a:pt x="12328" y="5594"/>
                  <a:pt x="12294" y="5573"/>
                  <a:pt x="12253" y="5566"/>
                </a:cubicBezTo>
                <a:cubicBezTo>
                  <a:pt x="12233" y="5560"/>
                  <a:pt x="12213" y="5560"/>
                  <a:pt x="12186" y="5560"/>
                </a:cubicBezTo>
                <a:lnTo>
                  <a:pt x="12084" y="5560"/>
                </a:lnTo>
                <a:cubicBezTo>
                  <a:pt x="12064" y="5560"/>
                  <a:pt x="12050" y="5546"/>
                  <a:pt x="12030" y="5539"/>
                </a:cubicBezTo>
                <a:cubicBezTo>
                  <a:pt x="12043" y="5526"/>
                  <a:pt x="12050" y="5506"/>
                  <a:pt x="12064" y="5499"/>
                </a:cubicBezTo>
                <a:lnTo>
                  <a:pt x="12165" y="5424"/>
                </a:lnTo>
                <a:cubicBezTo>
                  <a:pt x="12247" y="5363"/>
                  <a:pt x="12287" y="5296"/>
                  <a:pt x="12314" y="5208"/>
                </a:cubicBezTo>
                <a:cubicBezTo>
                  <a:pt x="12355" y="5059"/>
                  <a:pt x="12280" y="4930"/>
                  <a:pt x="12098" y="4889"/>
                </a:cubicBezTo>
                <a:cubicBezTo>
                  <a:pt x="12029" y="4871"/>
                  <a:pt x="11960" y="4863"/>
                  <a:pt x="11890" y="4863"/>
                </a:cubicBezTo>
                <a:cubicBezTo>
                  <a:pt x="11803" y="4863"/>
                  <a:pt x="11714" y="4876"/>
                  <a:pt x="11623" y="4903"/>
                </a:cubicBezTo>
                <a:cubicBezTo>
                  <a:pt x="11617" y="4909"/>
                  <a:pt x="11608" y="4914"/>
                  <a:pt x="11600" y="4914"/>
                </a:cubicBezTo>
                <a:cubicBezTo>
                  <a:pt x="11591" y="4914"/>
                  <a:pt x="11583" y="4907"/>
                  <a:pt x="11583" y="4889"/>
                </a:cubicBezTo>
                <a:cubicBezTo>
                  <a:pt x="11617" y="4869"/>
                  <a:pt x="11651" y="4862"/>
                  <a:pt x="11684" y="4849"/>
                </a:cubicBezTo>
                <a:cubicBezTo>
                  <a:pt x="11854" y="4761"/>
                  <a:pt x="11996" y="4632"/>
                  <a:pt x="12098" y="4490"/>
                </a:cubicBezTo>
                <a:cubicBezTo>
                  <a:pt x="12369" y="4117"/>
                  <a:pt x="12538" y="3711"/>
                  <a:pt x="12592" y="3270"/>
                </a:cubicBezTo>
                <a:cubicBezTo>
                  <a:pt x="12633" y="2871"/>
                  <a:pt x="12592" y="2492"/>
                  <a:pt x="12457" y="2112"/>
                </a:cubicBezTo>
                <a:cubicBezTo>
                  <a:pt x="12163" y="1295"/>
                  <a:pt x="11415" y="907"/>
                  <a:pt x="10625" y="907"/>
                </a:cubicBezTo>
                <a:cubicBezTo>
                  <a:pt x="10504" y="907"/>
                  <a:pt x="10383" y="916"/>
                  <a:pt x="10262" y="934"/>
                </a:cubicBezTo>
                <a:cubicBezTo>
                  <a:pt x="10079" y="961"/>
                  <a:pt x="9910" y="1008"/>
                  <a:pt x="9754" y="1096"/>
                </a:cubicBezTo>
                <a:cubicBezTo>
                  <a:pt x="9720" y="1110"/>
                  <a:pt x="9686" y="1137"/>
                  <a:pt x="9653" y="1164"/>
                </a:cubicBezTo>
                <a:lnTo>
                  <a:pt x="9653" y="1130"/>
                </a:lnTo>
                <a:cubicBezTo>
                  <a:pt x="9680" y="1001"/>
                  <a:pt x="9659" y="873"/>
                  <a:pt x="9612" y="758"/>
                </a:cubicBezTo>
                <a:cubicBezTo>
                  <a:pt x="9476" y="399"/>
                  <a:pt x="9185" y="189"/>
                  <a:pt x="8799" y="60"/>
                </a:cubicBezTo>
                <a:cubicBezTo>
                  <a:pt x="8672" y="16"/>
                  <a:pt x="8540" y="1"/>
                  <a:pt x="840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5" name="Google Shape;465;p32"/>
          <p:cNvGrpSpPr/>
          <p:nvPr/>
        </p:nvGrpSpPr>
        <p:grpSpPr>
          <a:xfrm>
            <a:off x="367228" y="2393389"/>
            <a:ext cx="396488" cy="475818"/>
            <a:chOff x="749975" y="1828225"/>
            <a:chExt cx="527175" cy="632652"/>
          </a:xfrm>
        </p:grpSpPr>
        <p:sp>
          <p:nvSpPr>
            <p:cNvPr id="466" name="Google Shape;466;p32"/>
            <p:cNvSpPr/>
            <p:nvPr/>
          </p:nvSpPr>
          <p:spPr>
            <a:xfrm>
              <a:off x="749975" y="1828225"/>
              <a:ext cx="527175" cy="632652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2"/>
            <p:cNvSpPr/>
            <p:nvPr/>
          </p:nvSpPr>
          <p:spPr>
            <a:xfrm>
              <a:off x="795975" y="1877575"/>
              <a:ext cx="437477" cy="536225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rgbClr val="F79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2"/>
            <p:cNvSpPr/>
            <p:nvPr/>
          </p:nvSpPr>
          <p:spPr>
            <a:xfrm>
              <a:off x="785402" y="1856991"/>
              <a:ext cx="456329" cy="575114"/>
            </a:xfrm>
            <a:custGeom>
              <a:avLst/>
              <a:gdLst/>
              <a:ahLst/>
              <a:cxnLst/>
              <a:rect l="l" t="t" r="r" b="b"/>
              <a:pathLst>
                <a:path w="2785" h="3510" extrusionOk="0">
                  <a:moveTo>
                    <a:pt x="1396" y="157"/>
                  </a:moveTo>
                  <a:cubicBezTo>
                    <a:pt x="1403" y="197"/>
                    <a:pt x="1423" y="245"/>
                    <a:pt x="1430" y="292"/>
                  </a:cubicBezTo>
                  <a:cubicBezTo>
                    <a:pt x="1498" y="611"/>
                    <a:pt x="1559" y="922"/>
                    <a:pt x="1626" y="1240"/>
                  </a:cubicBezTo>
                  <a:cubicBezTo>
                    <a:pt x="1640" y="1281"/>
                    <a:pt x="1687" y="1342"/>
                    <a:pt x="1728" y="1356"/>
                  </a:cubicBezTo>
                  <a:cubicBezTo>
                    <a:pt x="2012" y="1484"/>
                    <a:pt x="2310" y="1599"/>
                    <a:pt x="2602" y="1721"/>
                  </a:cubicBezTo>
                  <a:cubicBezTo>
                    <a:pt x="2622" y="1728"/>
                    <a:pt x="2649" y="1735"/>
                    <a:pt x="2690" y="1762"/>
                  </a:cubicBezTo>
                  <a:cubicBezTo>
                    <a:pt x="2480" y="1850"/>
                    <a:pt x="2297" y="1931"/>
                    <a:pt x="2107" y="2006"/>
                  </a:cubicBezTo>
                  <a:cubicBezTo>
                    <a:pt x="1979" y="2060"/>
                    <a:pt x="1863" y="2107"/>
                    <a:pt x="1735" y="2155"/>
                  </a:cubicBezTo>
                  <a:cubicBezTo>
                    <a:pt x="1660" y="2175"/>
                    <a:pt x="1633" y="2222"/>
                    <a:pt x="1620" y="2297"/>
                  </a:cubicBezTo>
                  <a:cubicBezTo>
                    <a:pt x="1552" y="2615"/>
                    <a:pt x="1491" y="2934"/>
                    <a:pt x="1423" y="3252"/>
                  </a:cubicBezTo>
                  <a:cubicBezTo>
                    <a:pt x="1423" y="3286"/>
                    <a:pt x="1403" y="3320"/>
                    <a:pt x="1396" y="3354"/>
                  </a:cubicBezTo>
                  <a:lnTo>
                    <a:pt x="1369" y="3354"/>
                  </a:lnTo>
                  <a:cubicBezTo>
                    <a:pt x="1335" y="3191"/>
                    <a:pt x="1301" y="3042"/>
                    <a:pt x="1267" y="2879"/>
                  </a:cubicBezTo>
                  <a:cubicBezTo>
                    <a:pt x="1234" y="2703"/>
                    <a:pt x="1186" y="2527"/>
                    <a:pt x="1159" y="2338"/>
                  </a:cubicBezTo>
                  <a:cubicBezTo>
                    <a:pt x="1146" y="2222"/>
                    <a:pt x="1085" y="2162"/>
                    <a:pt x="976" y="2121"/>
                  </a:cubicBezTo>
                  <a:cubicBezTo>
                    <a:pt x="712" y="2019"/>
                    <a:pt x="448" y="1904"/>
                    <a:pt x="184" y="1796"/>
                  </a:cubicBezTo>
                  <a:cubicBezTo>
                    <a:pt x="163" y="1782"/>
                    <a:pt x="136" y="1769"/>
                    <a:pt x="82" y="1748"/>
                  </a:cubicBezTo>
                  <a:cubicBezTo>
                    <a:pt x="272" y="1667"/>
                    <a:pt x="441" y="1593"/>
                    <a:pt x="610" y="1525"/>
                  </a:cubicBezTo>
                  <a:cubicBezTo>
                    <a:pt x="746" y="1464"/>
                    <a:pt x="888" y="1417"/>
                    <a:pt x="1024" y="1362"/>
                  </a:cubicBezTo>
                  <a:cubicBezTo>
                    <a:pt x="1112" y="1342"/>
                    <a:pt x="1146" y="1288"/>
                    <a:pt x="1159" y="1207"/>
                  </a:cubicBezTo>
                  <a:cubicBezTo>
                    <a:pt x="1213" y="881"/>
                    <a:pt x="1281" y="570"/>
                    <a:pt x="1349" y="258"/>
                  </a:cubicBezTo>
                  <a:cubicBezTo>
                    <a:pt x="1355" y="218"/>
                    <a:pt x="1362" y="184"/>
                    <a:pt x="1396" y="157"/>
                  </a:cubicBezTo>
                  <a:close/>
                  <a:moveTo>
                    <a:pt x="1383" y="1"/>
                  </a:moveTo>
                  <a:cubicBezTo>
                    <a:pt x="1355" y="69"/>
                    <a:pt x="1328" y="136"/>
                    <a:pt x="1315" y="204"/>
                  </a:cubicBezTo>
                  <a:cubicBezTo>
                    <a:pt x="1234" y="516"/>
                    <a:pt x="1166" y="827"/>
                    <a:pt x="1098" y="1146"/>
                  </a:cubicBezTo>
                  <a:cubicBezTo>
                    <a:pt x="1085" y="1227"/>
                    <a:pt x="1051" y="1281"/>
                    <a:pt x="963" y="1315"/>
                  </a:cubicBezTo>
                  <a:cubicBezTo>
                    <a:pt x="671" y="1423"/>
                    <a:pt x="380" y="1538"/>
                    <a:pt x="96" y="1667"/>
                  </a:cubicBezTo>
                  <a:cubicBezTo>
                    <a:pt x="62" y="1687"/>
                    <a:pt x="35" y="1728"/>
                    <a:pt x="1" y="1755"/>
                  </a:cubicBezTo>
                  <a:cubicBezTo>
                    <a:pt x="28" y="1789"/>
                    <a:pt x="62" y="1823"/>
                    <a:pt x="96" y="1836"/>
                  </a:cubicBezTo>
                  <a:cubicBezTo>
                    <a:pt x="387" y="1965"/>
                    <a:pt x="685" y="2080"/>
                    <a:pt x="983" y="2209"/>
                  </a:cubicBezTo>
                  <a:cubicBezTo>
                    <a:pt x="1024" y="2236"/>
                    <a:pt x="1078" y="2283"/>
                    <a:pt x="1085" y="2331"/>
                  </a:cubicBezTo>
                  <a:cubicBezTo>
                    <a:pt x="1159" y="2642"/>
                    <a:pt x="1227" y="2961"/>
                    <a:pt x="1301" y="3279"/>
                  </a:cubicBezTo>
                  <a:cubicBezTo>
                    <a:pt x="1322" y="3354"/>
                    <a:pt x="1349" y="3428"/>
                    <a:pt x="1369" y="3509"/>
                  </a:cubicBezTo>
                  <a:lnTo>
                    <a:pt x="1410" y="3509"/>
                  </a:lnTo>
                  <a:cubicBezTo>
                    <a:pt x="1430" y="3448"/>
                    <a:pt x="1457" y="3387"/>
                    <a:pt x="1471" y="3320"/>
                  </a:cubicBezTo>
                  <a:cubicBezTo>
                    <a:pt x="1545" y="3001"/>
                    <a:pt x="1626" y="2670"/>
                    <a:pt x="1694" y="2344"/>
                  </a:cubicBezTo>
                  <a:cubicBezTo>
                    <a:pt x="1708" y="2270"/>
                    <a:pt x="1742" y="2229"/>
                    <a:pt x="1809" y="2202"/>
                  </a:cubicBezTo>
                  <a:cubicBezTo>
                    <a:pt x="2107" y="2080"/>
                    <a:pt x="2399" y="1965"/>
                    <a:pt x="2690" y="1836"/>
                  </a:cubicBezTo>
                  <a:cubicBezTo>
                    <a:pt x="2724" y="1823"/>
                    <a:pt x="2751" y="1775"/>
                    <a:pt x="2785" y="1755"/>
                  </a:cubicBezTo>
                  <a:cubicBezTo>
                    <a:pt x="2758" y="1721"/>
                    <a:pt x="2724" y="1687"/>
                    <a:pt x="2690" y="1667"/>
                  </a:cubicBezTo>
                  <a:cubicBezTo>
                    <a:pt x="2399" y="1538"/>
                    <a:pt x="2101" y="1423"/>
                    <a:pt x="1803" y="1295"/>
                  </a:cubicBezTo>
                  <a:cubicBezTo>
                    <a:pt x="1762" y="1274"/>
                    <a:pt x="1708" y="1220"/>
                    <a:pt x="1701" y="1179"/>
                  </a:cubicBezTo>
                  <a:cubicBezTo>
                    <a:pt x="1626" y="861"/>
                    <a:pt x="1559" y="543"/>
                    <a:pt x="1484" y="231"/>
                  </a:cubicBezTo>
                  <a:cubicBezTo>
                    <a:pt x="1464" y="150"/>
                    <a:pt x="1437" y="75"/>
                    <a:pt x="1416" y="1"/>
                  </a:cubicBezTo>
                  <a:close/>
                </a:path>
              </a:pathLst>
            </a:custGeom>
            <a:solidFill>
              <a:srgbClr val="8227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" name="Google Shape;469;p32"/>
          <p:cNvGrpSpPr/>
          <p:nvPr/>
        </p:nvGrpSpPr>
        <p:grpSpPr>
          <a:xfrm>
            <a:off x="8608131" y="4366089"/>
            <a:ext cx="396488" cy="475818"/>
            <a:chOff x="749975" y="1828225"/>
            <a:chExt cx="527175" cy="632652"/>
          </a:xfrm>
        </p:grpSpPr>
        <p:sp>
          <p:nvSpPr>
            <p:cNvPr id="470" name="Google Shape;470;p32"/>
            <p:cNvSpPr/>
            <p:nvPr/>
          </p:nvSpPr>
          <p:spPr>
            <a:xfrm>
              <a:off x="749975" y="1828225"/>
              <a:ext cx="527175" cy="632652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2"/>
            <p:cNvSpPr/>
            <p:nvPr/>
          </p:nvSpPr>
          <p:spPr>
            <a:xfrm>
              <a:off x="795975" y="1877575"/>
              <a:ext cx="437477" cy="536225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rgbClr val="F79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2"/>
            <p:cNvSpPr/>
            <p:nvPr/>
          </p:nvSpPr>
          <p:spPr>
            <a:xfrm>
              <a:off x="785402" y="1856991"/>
              <a:ext cx="456329" cy="575114"/>
            </a:xfrm>
            <a:custGeom>
              <a:avLst/>
              <a:gdLst/>
              <a:ahLst/>
              <a:cxnLst/>
              <a:rect l="l" t="t" r="r" b="b"/>
              <a:pathLst>
                <a:path w="2785" h="3510" extrusionOk="0">
                  <a:moveTo>
                    <a:pt x="1396" y="157"/>
                  </a:moveTo>
                  <a:cubicBezTo>
                    <a:pt x="1403" y="197"/>
                    <a:pt x="1423" y="245"/>
                    <a:pt x="1430" y="292"/>
                  </a:cubicBezTo>
                  <a:cubicBezTo>
                    <a:pt x="1498" y="611"/>
                    <a:pt x="1559" y="922"/>
                    <a:pt x="1626" y="1240"/>
                  </a:cubicBezTo>
                  <a:cubicBezTo>
                    <a:pt x="1640" y="1281"/>
                    <a:pt x="1687" y="1342"/>
                    <a:pt x="1728" y="1356"/>
                  </a:cubicBezTo>
                  <a:cubicBezTo>
                    <a:pt x="2012" y="1484"/>
                    <a:pt x="2310" y="1599"/>
                    <a:pt x="2602" y="1721"/>
                  </a:cubicBezTo>
                  <a:cubicBezTo>
                    <a:pt x="2622" y="1728"/>
                    <a:pt x="2649" y="1735"/>
                    <a:pt x="2690" y="1762"/>
                  </a:cubicBezTo>
                  <a:cubicBezTo>
                    <a:pt x="2480" y="1850"/>
                    <a:pt x="2297" y="1931"/>
                    <a:pt x="2107" y="2006"/>
                  </a:cubicBezTo>
                  <a:cubicBezTo>
                    <a:pt x="1979" y="2060"/>
                    <a:pt x="1863" y="2107"/>
                    <a:pt x="1735" y="2155"/>
                  </a:cubicBezTo>
                  <a:cubicBezTo>
                    <a:pt x="1660" y="2175"/>
                    <a:pt x="1633" y="2222"/>
                    <a:pt x="1620" y="2297"/>
                  </a:cubicBezTo>
                  <a:cubicBezTo>
                    <a:pt x="1552" y="2615"/>
                    <a:pt x="1491" y="2934"/>
                    <a:pt x="1423" y="3252"/>
                  </a:cubicBezTo>
                  <a:cubicBezTo>
                    <a:pt x="1423" y="3286"/>
                    <a:pt x="1403" y="3320"/>
                    <a:pt x="1396" y="3354"/>
                  </a:cubicBezTo>
                  <a:lnTo>
                    <a:pt x="1369" y="3354"/>
                  </a:lnTo>
                  <a:cubicBezTo>
                    <a:pt x="1335" y="3191"/>
                    <a:pt x="1301" y="3042"/>
                    <a:pt x="1267" y="2879"/>
                  </a:cubicBezTo>
                  <a:cubicBezTo>
                    <a:pt x="1234" y="2703"/>
                    <a:pt x="1186" y="2527"/>
                    <a:pt x="1159" y="2338"/>
                  </a:cubicBezTo>
                  <a:cubicBezTo>
                    <a:pt x="1146" y="2222"/>
                    <a:pt x="1085" y="2162"/>
                    <a:pt x="976" y="2121"/>
                  </a:cubicBezTo>
                  <a:cubicBezTo>
                    <a:pt x="712" y="2019"/>
                    <a:pt x="448" y="1904"/>
                    <a:pt x="184" y="1796"/>
                  </a:cubicBezTo>
                  <a:cubicBezTo>
                    <a:pt x="163" y="1782"/>
                    <a:pt x="136" y="1769"/>
                    <a:pt x="82" y="1748"/>
                  </a:cubicBezTo>
                  <a:cubicBezTo>
                    <a:pt x="272" y="1667"/>
                    <a:pt x="441" y="1593"/>
                    <a:pt x="610" y="1525"/>
                  </a:cubicBezTo>
                  <a:cubicBezTo>
                    <a:pt x="746" y="1464"/>
                    <a:pt x="888" y="1417"/>
                    <a:pt x="1024" y="1362"/>
                  </a:cubicBezTo>
                  <a:cubicBezTo>
                    <a:pt x="1112" y="1342"/>
                    <a:pt x="1146" y="1288"/>
                    <a:pt x="1159" y="1207"/>
                  </a:cubicBezTo>
                  <a:cubicBezTo>
                    <a:pt x="1213" y="881"/>
                    <a:pt x="1281" y="570"/>
                    <a:pt x="1349" y="258"/>
                  </a:cubicBezTo>
                  <a:cubicBezTo>
                    <a:pt x="1355" y="218"/>
                    <a:pt x="1362" y="184"/>
                    <a:pt x="1396" y="157"/>
                  </a:cubicBezTo>
                  <a:close/>
                  <a:moveTo>
                    <a:pt x="1383" y="1"/>
                  </a:moveTo>
                  <a:cubicBezTo>
                    <a:pt x="1355" y="69"/>
                    <a:pt x="1328" y="136"/>
                    <a:pt x="1315" y="204"/>
                  </a:cubicBezTo>
                  <a:cubicBezTo>
                    <a:pt x="1234" y="516"/>
                    <a:pt x="1166" y="827"/>
                    <a:pt x="1098" y="1146"/>
                  </a:cubicBezTo>
                  <a:cubicBezTo>
                    <a:pt x="1085" y="1227"/>
                    <a:pt x="1051" y="1281"/>
                    <a:pt x="963" y="1315"/>
                  </a:cubicBezTo>
                  <a:cubicBezTo>
                    <a:pt x="671" y="1423"/>
                    <a:pt x="380" y="1538"/>
                    <a:pt x="96" y="1667"/>
                  </a:cubicBezTo>
                  <a:cubicBezTo>
                    <a:pt x="62" y="1687"/>
                    <a:pt x="35" y="1728"/>
                    <a:pt x="1" y="1755"/>
                  </a:cubicBezTo>
                  <a:cubicBezTo>
                    <a:pt x="28" y="1789"/>
                    <a:pt x="62" y="1823"/>
                    <a:pt x="96" y="1836"/>
                  </a:cubicBezTo>
                  <a:cubicBezTo>
                    <a:pt x="387" y="1965"/>
                    <a:pt x="685" y="2080"/>
                    <a:pt x="983" y="2209"/>
                  </a:cubicBezTo>
                  <a:cubicBezTo>
                    <a:pt x="1024" y="2236"/>
                    <a:pt x="1078" y="2283"/>
                    <a:pt x="1085" y="2331"/>
                  </a:cubicBezTo>
                  <a:cubicBezTo>
                    <a:pt x="1159" y="2642"/>
                    <a:pt x="1227" y="2961"/>
                    <a:pt x="1301" y="3279"/>
                  </a:cubicBezTo>
                  <a:cubicBezTo>
                    <a:pt x="1322" y="3354"/>
                    <a:pt x="1349" y="3428"/>
                    <a:pt x="1369" y="3509"/>
                  </a:cubicBezTo>
                  <a:lnTo>
                    <a:pt x="1410" y="3509"/>
                  </a:lnTo>
                  <a:cubicBezTo>
                    <a:pt x="1430" y="3448"/>
                    <a:pt x="1457" y="3387"/>
                    <a:pt x="1471" y="3320"/>
                  </a:cubicBezTo>
                  <a:cubicBezTo>
                    <a:pt x="1545" y="3001"/>
                    <a:pt x="1626" y="2670"/>
                    <a:pt x="1694" y="2344"/>
                  </a:cubicBezTo>
                  <a:cubicBezTo>
                    <a:pt x="1708" y="2270"/>
                    <a:pt x="1742" y="2229"/>
                    <a:pt x="1809" y="2202"/>
                  </a:cubicBezTo>
                  <a:cubicBezTo>
                    <a:pt x="2107" y="2080"/>
                    <a:pt x="2399" y="1965"/>
                    <a:pt x="2690" y="1836"/>
                  </a:cubicBezTo>
                  <a:cubicBezTo>
                    <a:pt x="2724" y="1823"/>
                    <a:pt x="2751" y="1775"/>
                    <a:pt x="2785" y="1755"/>
                  </a:cubicBezTo>
                  <a:cubicBezTo>
                    <a:pt x="2758" y="1721"/>
                    <a:pt x="2724" y="1687"/>
                    <a:pt x="2690" y="1667"/>
                  </a:cubicBezTo>
                  <a:cubicBezTo>
                    <a:pt x="2399" y="1538"/>
                    <a:pt x="2101" y="1423"/>
                    <a:pt x="1803" y="1295"/>
                  </a:cubicBezTo>
                  <a:cubicBezTo>
                    <a:pt x="1762" y="1274"/>
                    <a:pt x="1708" y="1220"/>
                    <a:pt x="1701" y="1179"/>
                  </a:cubicBezTo>
                  <a:cubicBezTo>
                    <a:pt x="1626" y="861"/>
                    <a:pt x="1559" y="543"/>
                    <a:pt x="1484" y="231"/>
                  </a:cubicBezTo>
                  <a:cubicBezTo>
                    <a:pt x="1464" y="150"/>
                    <a:pt x="1437" y="75"/>
                    <a:pt x="1416" y="1"/>
                  </a:cubicBezTo>
                  <a:close/>
                </a:path>
              </a:pathLst>
            </a:custGeom>
            <a:solidFill>
              <a:srgbClr val="8227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" name="Google Shape;473;p32"/>
          <p:cNvGrpSpPr/>
          <p:nvPr/>
        </p:nvGrpSpPr>
        <p:grpSpPr>
          <a:xfrm>
            <a:off x="8319656" y="301589"/>
            <a:ext cx="396488" cy="475818"/>
            <a:chOff x="749975" y="1828225"/>
            <a:chExt cx="527175" cy="632652"/>
          </a:xfrm>
        </p:grpSpPr>
        <p:sp>
          <p:nvSpPr>
            <p:cNvPr id="474" name="Google Shape;474;p32"/>
            <p:cNvSpPr/>
            <p:nvPr/>
          </p:nvSpPr>
          <p:spPr>
            <a:xfrm>
              <a:off x="749975" y="1828225"/>
              <a:ext cx="527175" cy="632652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2"/>
            <p:cNvSpPr/>
            <p:nvPr/>
          </p:nvSpPr>
          <p:spPr>
            <a:xfrm>
              <a:off x="795975" y="1877575"/>
              <a:ext cx="437477" cy="536225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rgbClr val="F79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2"/>
            <p:cNvSpPr/>
            <p:nvPr/>
          </p:nvSpPr>
          <p:spPr>
            <a:xfrm>
              <a:off x="785402" y="1856991"/>
              <a:ext cx="456329" cy="575114"/>
            </a:xfrm>
            <a:custGeom>
              <a:avLst/>
              <a:gdLst/>
              <a:ahLst/>
              <a:cxnLst/>
              <a:rect l="l" t="t" r="r" b="b"/>
              <a:pathLst>
                <a:path w="2785" h="3510" extrusionOk="0">
                  <a:moveTo>
                    <a:pt x="1396" y="157"/>
                  </a:moveTo>
                  <a:cubicBezTo>
                    <a:pt x="1403" y="197"/>
                    <a:pt x="1423" y="245"/>
                    <a:pt x="1430" y="292"/>
                  </a:cubicBezTo>
                  <a:cubicBezTo>
                    <a:pt x="1498" y="611"/>
                    <a:pt x="1559" y="922"/>
                    <a:pt x="1626" y="1240"/>
                  </a:cubicBezTo>
                  <a:cubicBezTo>
                    <a:pt x="1640" y="1281"/>
                    <a:pt x="1687" y="1342"/>
                    <a:pt x="1728" y="1356"/>
                  </a:cubicBezTo>
                  <a:cubicBezTo>
                    <a:pt x="2012" y="1484"/>
                    <a:pt x="2310" y="1599"/>
                    <a:pt x="2602" y="1721"/>
                  </a:cubicBezTo>
                  <a:cubicBezTo>
                    <a:pt x="2622" y="1728"/>
                    <a:pt x="2649" y="1735"/>
                    <a:pt x="2690" y="1762"/>
                  </a:cubicBezTo>
                  <a:cubicBezTo>
                    <a:pt x="2480" y="1850"/>
                    <a:pt x="2297" y="1931"/>
                    <a:pt x="2107" y="2006"/>
                  </a:cubicBezTo>
                  <a:cubicBezTo>
                    <a:pt x="1979" y="2060"/>
                    <a:pt x="1863" y="2107"/>
                    <a:pt x="1735" y="2155"/>
                  </a:cubicBezTo>
                  <a:cubicBezTo>
                    <a:pt x="1660" y="2175"/>
                    <a:pt x="1633" y="2222"/>
                    <a:pt x="1620" y="2297"/>
                  </a:cubicBezTo>
                  <a:cubicBezTo>
                    <a:pt x="1552" y="2615"/>
                    <a:pt x="1491" y="2934"/>
                    <a:pt x="1423" y="3252"/>
                  </a:cubicBezTo>
                  <a:cubicBezTo>
                    <a:pt x="1423" y="3286"/>
                    <a:pt x="1403" y="3320"/>
                    <a:pt x="1396" y="3354"/>
                  </a:cubicBezTo>
                  <a:lnTo>
                    <a:pt x="1369" y="3354"/>
                  </a:lnTo>
                  <a:cubicBezTo>
                    <a:pt x="1335" y="3191"/>
                    <a:pt x="1301" y="3042"/>
                    <a:pt x="1267" y="2879"/>
                  </a:cubicBezTo>
                  <a:cubicBezTo>
                    <a:pt x="1234" y="2703"/>
                    <a:pt x="1186" y="2527"/>
                    <a:pt x="1159" y="2338"/>
                  </a:cubicBezTo>
                  <a:cubicBezTo>
                    <a:pt x="1146" y="2222"/>
                    <a:pt x="1085" y="2162"/>
                    <a:pt x="976" y="2121"/>
                  </a:cubicBezTo>
                  <a:cubicBezTo>
                    <a:pt x="712" y="2019"/>
                    <a:pt x="448" y="1904"/>
                    <a:pt x="184" y="1796"/>
                  </a:cubicBezTo>
                  <a:cubicBezTo>
                    <a:pt x="163" y="1782"/>
                    <a:pt x="136" y="1769"/>
                    <a:pt x="82" y="1748"/>
                  </a:cubicBezTo>
                  <a:cubicBezTo>
                    <a:pt x="272" y="1667"/>
                    <a:pt x="441" y="1593"/>
                    <a:pt x="610" y="1525"/>
                  </a:cubicBezTo>
                  <a:cubicBezTo>
                    <a:pt x="746" y="1464"/>
                    <a:pt x="888" y="1417"/>
                    <a:pt x="1024" y="1362"/>
                  </a:cubicBezTo>
                  <a:cubicBezTo>
                    <a:pt x="1112" y="1342"/>
                    <a:pt x="1146" y="1288"/>
                    <a:pt x="1159" y="1207"/>
                  </a:cubicBezTo>
                  <a:cubicBezTo>
                    <a:pt x="1213" y="881"/>
                    <a:pt x="1281" y="570"/>
                    <a:pt x="1349" y="258"/>
                  </a:cubicBezTo>
                  <a:cubicBezTo>
                    <a:pt x="1355" y="218"/>
                    <a:pt x="1362" y="184"/>
                    <a:pt x="1396" y="157"/>
                  </a:cubicBezTo>
                  <a:close/>
                  <a:moveTo>
                    <a:pt x="1383" y="1"/>
                  </a:moveTo>
                  <a:cubicBezTo>
                    <a:pt x="1355" y="69"/>
                    <a:pt x="1328" y="136"/>
                    <a:pt x="1315" y="204"/>
                  </a:cubicBezTo>
                  <a:cubicBezTo>
                    <a:pt x="1234" y="516"/>
                    <a:pt x="1166" y="827"/>
                    <a:pt x="1098" y="1146"/>
                  </a:cubicBezTo>
                  <a:cubicBezTo>
                    <a:pt x="1085" y="1227"/>
                    <a:pt x="1051" y="1281"/>
                    <a:pt x="963" y="1315"/>
                  </a:cubicBezTo>
                  <a:cubicBezTo>
                    <a:pt x="671" y="1423"/>
                    <a:pt x="380" y="1538"/>
                    <a:pt x="96" y="1667"/>
                  </a:cubicBezTo>
                  <a:cubicBezTo>
                    <a:pt x="62" y="1687"/>
                    <a:pt x="35" y="1728"/>
                    <a:pt x="1" y="1755"/>
                  </a:cubicBezTo>
                  <a:cubicBezTo>
                    <a:pt x="28" y="1789"/>
                    <a:pt x="62" y="1823"/>
                    <a:pt x="96" y="1836"/>
                  </a:cubicBezTo>
                  <a:cubicBezTo>
                    <a:pt x="387" y="1965"/>
                    <a:pt x="685" y="2080"/>
                    <a:pt x="983" y="2209"/>
                  </a:cubicBezTo>
                  <a:cubicBezTo>
                    <a:pt x="1024" y="2236"/>
                    <a:pt x="1078" y="2283"/>
                    <a:pt x="1085" y="2331"/>
                  </a:cubicBezTo>
                  <a:cubicBezTo>
                    <a:pt x="1159" y="2642"/>
                    <a:pt x="1227" y="2961"/>
                    <a:pt x="1301" y="3279"/>
                  </a:cubicBezTo>
                  <a:cubicBezTo>
                    <a:pt x="1322" y="3354"/>
                    <a:pt x="1349" y="3428"/>
                    <a:pt x="1369" y="3509"/>
                  </a:cubicBezTo>
                  <a:lnTo>
                    <a:pt x="1410" y="3509"/>
                  </a:lnTo>
                  <a:cubicBezTo>
                    <a:pt x="1430" y="3448"/>
                    <a:pt x="1457" y="3387"/>
                    <a:pt x="1471" y="3320"/>
                  </a:cubicBezTo>
                  <a:cubicBezTo>
                    <a:pt x="1545" y="3001"/>
                    <a:pt x="1626" y="2670"/>
                    <a:pt x="1694" y="2344"/>
                  </a:cubicBezTo>
                  <a:cubicBezTo>
                    <a:pt x="1708" y="2270"/>
                    <a:pt x="1742" y="2229"/>
                    <a:pt x="1809" y="2202"/>
                  </a:cubicBezTo>
                  <a:cubicBezTo>
                    <a:pt x="2107" y="2080"/>
                    <a:pt x="2399" y="1965"/>
                    <a:pt x="2690" y="1836"/>
                  </a:cubicBezTo>
                  <a:cubicBezTo>
                    <a:pt x="2724" y="1823"/>
                    <a:pt x="2751" y="1775"/>
                    <a:pt x="2785" y="1755"/>
                  </a:cubicBezTo>
                  <a:cubicBezTo>
                    <a:pt x="2758" y="1721"/>
                    <a:pt x="2724" y="1687"/>
                    <a:pt x="2690" y="1667"/>
                  </a:cubicBezTo>
                  <a:cubicBezTo>
                    <a:pt x="2399" y="1538"/>
                    <a:pt x="2101" y="1423"/>
                    <a:pt x="1803" y="1295"/>
                  </a:cubicBezTo>
                  <a:cubicBezTo>
                    <a:pt x="1762" y="1274"/>
                    <a:pt x="1708" y="1220"/>
                    <a:pt x="1701" y="1179"/>
                  </a:cubicBezTo>
                  <a:cubicBezTo>
                    <a:pt x="1626" y="861"/>
                    <a:pt x="1559" y="543"/>
                    <a:pt x="1484" y="231"/>
                  </a:cubicBezTo>
                  <a:cubicBezTo>
                    <a:pt x="1464" y="150"/>
                    <a:pt x="1437" y="75"/>
                    <a:pt x="1416" y="1"/>
                  </a:cubicBezTo>
                  <a:close/>
                </a:path>
              </a:pathLst>
            </a:custGeom>
            <a:solidFill>
              <a:srgbClr val="8227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33"/>
          <p:cNvSpPr/>
          <p:nvPr/>
        </p:nvSpPr>
        <p:spPr>
          <a:xfrm>
            <a:off x="8045073" y="3939371"/>
            <a:ext cx="2592120" cy="2155177"/>
          </a:xfrm>
          <a:custGeom>
            <a:avLst/>
            <a:gdLst/>
            <a:ahLst/>
            <a:cxnLst/>
            <a:rect l="l" t="t" r="r" b="b"/>
            <a:pathLst>
              <a:path w="13514" h="11236" extrusionOk="0">
                <a:moveTo>
                  <a:pt x="8405" y="1"/>
                </a:moveTo>
                <a:cubicBezTo>
                  <a:pt x="8331" y="1"/>
                  <a:pt x="8257" y="5"/>
                  <a:pt x="8183" y="13"/>
                </a:cubicBezTo>
                <a:cubicBezTo>
                  <a:pt x="7858" y="40"/>
                  <a:pt x="7573" y="121"/>
                  <a:pt x="7309" y="284"/>
                </a:cubicBezTo>
                <a:cubicBezTo>
                  <a:pt x="7072" y="426"/>
                  <a:pt x="6909" y="622"/>
                  <a:pt x="6815" y="859"/>
                </a:cubicBezTo>
                <a:cubicBezTo>
                  <a:pt x="6808" y="886"/>
                  <a:pt x="6794" y="900"/>
                  <a:pt x="6781" y="927"/>
                </a:cubicBezTo>
                <a:lnTo>
                  <a:pt x="6767" y="927"/>
                </a:lnTo>
                <a:lnTo>
                  <a:pt x="6740" y="873"/>
                </a:lnTo>
                <a:cubicBezTo>
                  <a:pt x="6706" y="805"/>
                  <a:pt x="6659" y="764"/>
                  <a:pt x="6578" y="737"/>
                </a:cubicBezTo>
                <a:cubicBezTo>
                  <a:pt x="6541" y="726"/>
                  <a:pt x="6502" y="721"/>
                  <a:pt x="6465" y="721"/>
                </a:cubicBezTo>
                <a:cubicBezTo>
                  <a:pt x="6322" y="721"/>
                  <a:pt x="6185" y="797"/>
                  <a:pt x="6137" y="920"/>
                </a:cubicBezTo>
                <a:lnTo>
                  <a:pt x="6117" y="940"/>
                </a:lnTo>
                <a:cubicBezTo>
                  <a:pt x="6117" y="934"/>
                  <a:pt x="6103" y="934"/>
                  <a:pt x="6103" y="934"/>
                </a:cubicBezTo>
                <a:cubicBezTo>
                  <a:pt x="6103" y="920"/>
                  <a:pt x="6097" y="900"/>
                  <a:pt x="6097" y="886"/>
                </a:cubicBezTo>
                <a:cubicBezTo>
                  <a:pt x="6070" y="670"/>
                  <a:pt x="5988" y="588"/>
                  <a:pt x="5758" y="527"/>
                </a:cubicBezTo>
                <a:cubicBezTo>
                  <a:pt x="5744" y="527"/>
                  <a:pt x="5731" y="521"/>
                  <a:pt x="5717" y="521"/>
                </a:cubicBezTo>
                <a:cubicBezTo>
                  <a:pt x="5675" y="512"/>
                  <a:pt x="5630" y="507"/>
                  <a:pt x="5585" y="507"/>
                </a:cubicBezTo>
                <a:cubicBezTo>
                  <a:pt x="5322" y="507"/>
                  <a:pt x="5044" y="661"/>
                  <a:pt x="5067" y="1008"/>
                </a:cubicBezTo>
                <a:cubicBezTo>
                  <a:pt x="5067" y="1022"/>
                  <a:pt x="5054" y="1029"/>
                  <a:pt x="5054" y="1035"/>
                </a:cubicBezTo>
                <a:cubicBezTo>
                  <a:pt x="5040" y="1029"/>
                  <a:pt x="5033" y="1022"/>
                  <a:pt x="5033" y="1008"/>
                </a:cubicBezTo>
                <a:cubicBezTo>
                  <a:pt x="4993" y="886"/>
                  <a:pt x="4898" y="791"/>
                  <a:pt x="4803" y="690"/>
                </a:cubicBezTo>
                <a:cubicBezTo>
                  <a:pt x="4627" y="493"/>
                  <a:pt x="4410" y="344"/>
                  <a:pt x="4132" y="284"/>
                </a:cubicBezTo>
                <a:cubicBezTo>
                  <a:pt x="4004" y="256"/>
                  <a:pt x="3882" y="243"/>
                  <a:pt x="3746" y="223"/>
                </a:cubicBezTo>
                <a:cubicBezTo>
                  <a:pt x="3663" y="212"/>
                  <a:pt x="3579" y="207"/>
                  <a:pt x="3496" y="207"/>
                </a:cubicBezTo>
                <a:cubicBezTo>
                  <a:pt x="3245" y="207"/>
                  <a:pt x="2999" y="254"/>
                  <a:pt x="2764" y="351"/>
                </a:cubicBezTo>
                <a:cubicBezTo>
                  <a:pt x="2520" y="453"/>
                  <a:pt x="2290" y="582"/>
                  <a:pt x="2128" y="771"/>
                </a:cubicBezTo>
                <a:cubicBezTo>
                  <a:pt x="2012" y="920"/>
                  <a:pt x="1924" y="1069"/>
                  <a:pt x="1857" y="1232"/>
                </a:cubicBezTo>
                <a:cubicBezTo>
                  <a:pt x="1694" y="1611"/>
                  <a:pt x="1660" y="2004"/>
                  <a:pt x="1796" y="2397"/>
                </a:cubicBezTo>
                <a:cubicBezTo>
                  <a:pt x="1843" y="2519"/>
                  <a:pt x="1891" y="2627"/>
                  <a:pt x="1985" y="2722"/>
                </a:cubicBezTo>
                <a:cubicBezTo>
                  <a:pt x="1992" y="2729"/>
                  <a:pt x="1992" y="2749"/>
                  <a:pt x="1999" y="2756"/>
                </a:cubicBezTo>
                <a:lnTo>
                  <a:pt x="1958" y="2756"/>
                </a:lnTo>
                <a:cubicBezTo>
                  <a:pt x="1921" y="2743"/>
                  <a:pt x="1883" y="2736"/>
                  <a:pt x="1847" y="2736"/>
                </a:cubicBezTo>
                <a:cubicBezTo>
                  <a:pt x="1770" y="2736"/>
                  <a:pt x="1697" y="2766"/>
                  <a:pt x="1647" y="2830"/>
                </a:cubicBezTo>
                <a:cubicBezTo>
                  <a:pt x="1606" y="2871"/>
                  <a:pt x="1579" y="2925"/>
                  <a:pt x="1552" y="2972"/>
                </a:cubicBezTo>
                <a:cubicBezTo>
                  <a:pt x="1525" y="3033"/>
                  <a:pt x="1538" y="3094"/>
                  <a:pt x="1586" y="3155"/>
                </a:cubicBezTo>
                <a:cubicBezTo>
                  <a:pt x="1640" y="3209"/>
                  <a:pt x="1708" y="3257"/>
                  <a:pt x="1782" y="3291"/>
                </a:cubicBezTo>
                <a:cubicBezTo>
                  <a:pt x="1789" y="3291"/>
                  <a:pt x="1796" y="3298"/>
                  <a:pt x="1816" y="3311"/>
                </a:cubicBezTo>
                <a:cubicBezTo>
                  <a:pt x="1796" y="3311"/>
                  <a:pt x="1789" y="3311"/>
                  <a:pt x="1796" y="3338"/>
                </a:cubicBezTo>
                <a:cubicBezTo>
                  <a:pt x="1757" y="3329"/>
                  <a:pt x="1718" y="3325"/>
                  <a:pt x="1679" y="3325"/>
                </a:cubicBezTo>
                <a:cubicBezTo>
                  <a:pt x="1600" y="3325"/>
                  <a:pt x="1520" y="3340"/>
                  <a:pt x="1444" y="3358"/>
                </a:cubicBezTo>
                <a:cubicBezTo>
                  <a:pt x="1010" y="3467"/>
                  <a:pt x="665" y="3670"/>
                  <a:pt x="400" y="3988"/>
                </a:cubicBezTo>
                <a:cubicBezTo>
                  <a:pt x="197" y="4253"/>
                  <a:pt x="62" y="4530"/>
                  <a:pt x="28" y="4855"/>
                </a:cubicBezTo>
                <a:cubicBezTo>
                  <a:pt x="1" y="5052"/>
                  <a:pt x="21" y="5235"/>
                  <a:pt x="55" y="5431"/>
                </a:cubicBezTo>
                <a:cubicBezTo>
                  <a:pt x="89" y="5614"/>
                  <a:pt x="143" y="5797"/>
                  <a:pt x="251" y="5966"/>
                </a:cubicBezTo>
                <a:cubicBezTo>
                  <a:pt x="502" y="6372"/>
                  <a:pt x="929" y="6562"/>
                  <a:pt x="1416" y="6657"/>
                </a:cubicBezTo>
                <a:cubicBezTo>
                  <a:pt x="1457" y="6664"/>
                  <a:pt x="1511" y="6664"/>
                  <a:pt x="1552" y="6677"/>
                </a:cubicBezTo>
                <a:cubicBezTo>
                  <a:pt x="1559" y="6677"/>
                  <a:pt x="1579" y="6684"/>
                  <a:pt x="1579" y="6691"/>
                </a:cubicBezTo>
                <a:cubicBezTo>
                  <a:pt x="1579" y="6698"/>
                  <a:pt x="1565" y="6711"/>
                  <a:pt x="1559" y="6718"/>
                </a:cubicBezTo>
                <a:cubicBezTo>
                  <a:pt x="1545" y="6731"/>
                  <a:pt x="1525" y="6731"/>
                  <a:pt x="1511" y="6745"/>
                </a:cubicBezTo>
                <a:cubicBezTo>
                  <a:pt x="1444" y="6765"/>
                  <a:pt x="1383" y="6792"/>
                  <a:pt x="1315" y="6826"/>
                </a:cubicBezTo>
                <a:cubicBezTo>
                  <a:pt x="983" y="6989"/>
                  <a:pt x="773" y="7233"/>
                  <a:pt x="712" y="7571"/>
                </a:cubicBezTo>
                <a:cubicBezTo>
                  <a:pt x="698" y="7693"/>
                  <a:pt x="719" y="7802"/>
                  <a:pt x="820" y="7876"/>
                </a:cubicBezTo>
                <a:cubicBezTo>
                  <a:pt x="964" y="7988"/>
                  <a:pt x="1120" y="8054"/>
                  <a:pt x="1299" y="8054"/>
                </a:cubicBezTo>
                <a:cubicBezTo>
                  <a:pt x="1348" y="8054"/>
                  <a:pt x="1398" y="8049"/>
                  <a:pt x="1450" y="8039"/>
                </a:cubicBezTo>
                <a:lnTo>
                  <a:pt x="1477" y="8039"/>
                </a:lnTo>
                <a:cubicBezTo>
                  <a:pt x="1383" y="8100"/>
                  <a:pt x="1322" y="8181"/>
                  <a:pt x="1281" y="8276"/>
                </a:cubicBezTo>
                <a:cubicBezTo>
                  <a:pt x="1125" y="8608"/>
                  <a:pt x="1085" y="8946"/>
                  <a:pt x="1186" y="9292"/>
                </a:cubicBezTo>
                <a:cubicBezTo>
                  <a:pt x="1295" y="9657"/>
                  <a:pt x="1755" y="10165"/>
                  <a:pt x="2344" y="10240"/>
                </a:cubicBezTo>
                <a:cubicBezTo>
                  <a:pt x="2477" y="10261"/>
                  <a:pt x="2605" y="10278"/>
                  <a:pt x="2735" y="10278"/>
                </a:cubicBezTo>
                <a:cubicBezTo>
                  <a:pt x="2772" y="10278"/>
                  <a:pt x="2808" y="10277"/>
                  <a:pt x="2846" y="10274"/>
                </a:cubicBezTo>
                <a:cubicBezTo>
                  <a:pt x="3103" y="10240"/>
                  <a:pt x="3326" y="10152"/>
                  <a:pt x="3523" y="10010"/>
                </a:cubicBezTo>
                <a:lnTo>
                  <a:pt x="3550" y="10010"/>
                </a:lnTo>
                <a:cubicBezTo>
                  <a:pt x="3550" y="10043"/>
                  <a:pt x="3543" y="10071"/>
                  <a:pt x="3543" y="10098"/>
                </a:cubicBezTo>
                <a:cubicBezTo>
                  <a:pt x="3523" y="10308"/>
                  <a:pt x="3570" y="10504"/>
                  <a:pt x="3699" y="10680"/>
                </a:cubicBezTo>
                <a:cubicBezTo>
                  <a:pt x="3868" y="10890"/>
                  <a:pt x="4099" y="11046"/>
                  <a:pt x="4390" y="11120"/>
                </a:cubicBezTo>
                <a:cubicBezTo>
                  <a:pt x="4546" y="11168"/>
                  <a:pt x="4715" y="11195"/>
                  <a:pt x="4884" y="11215"/>
                </a:cubicBezTo>
                <a:cubicBezTo>
                  <a:pt x="5017" y="11227"/>
                  <a:pt x="5154" y="11236"/>
                  <a:pt x="5290" y="11236"/>
                </a:cubicBezTo>
                <a:cubicBezTo>
                  <a:pt x="5398" y="11236"/>
                  <a:pt x="5505" y="11230"/>
                  <a:pt x="5609" y="11215"/>
                </a:cubicBezTo>
                <a:cubicBezTo>
                  <a:pt x="5785" y="11188"/>
                  <a:pt x="5961" y="11148"/>
                  <a:pt x="6110" y="11032"/>
                </a:cubicBezTo>
                <a:cubicBezTo>
                  <a:pt x="6246" y="10944"/>
                  <a:pt x="6354" y="10829"/>
                  <a:pt x="6435" y="10694"/>
                </a:cubicBezTo>
                <a:cubicBezTo>
                  <a:pt x="6449" y="10673"/>
                  <a:pt x="6469" y="10660"/>
                  <a:pt x="6489" y="10646"/>
                </a:cubicBezTo>
                <a:cubicBezTo>
                  <a:pt x="6496" y="10660"/>
                  <a:pt x="6503" y="10687"/>
                  <a:pt x="6503" y="10707"/>
                </a:cubicBezTo>
                <a:cubicBezTo>
                  <a:pt x="6517" y="10822"/>
                  <a:pt x="6598" y="10917"/>
                  <a:pt x="6727" y="10951"/>
                </a:cubicBezTo>
                <a:cubicBezTo>
                  <a:pt x="6774" y="10966"/>
                  <a:pt x="6823" y="10972"/>
                  <a:pt x="6873" y="10972"/>
                </a:cubicBezTo>
                <a:cubicBezTo>
                  <a:pt x="6916" y="10972"/>
                  <a:pt x="6960" y="10967"/>
                  <a:pt x="7004" y="10958"/>
                </a:cubicBezTo>
                <a:cubicBezTo>
                  <a:pt x="7140" y="10931"/>
                  <a:pt x="7207" y="10863"/>
                  <a:pt x="7235" y="10748"/>
                </a:cubicBezTo>
                <a:cubicBezTo>
                  <a:pt x="7241" y="10721"/>
                  <a:pt x="7241" y="10687"/>
                  <a:pt x="7241" y="10660"/>
                </a:cubicBezTo>
                <a:lnTo>
                  <a:pt x="7241" y="10612"/>
                </a:lnTo>
                <a:cubicBezTo>
                  <a:pt x="7268" y="10640"/>
                  <a:pt x="7275" y="10646"/>
                  <a:pt x="7289" y="10653"/>
                </a:cubicBezTo>
                <a:cubicBezTo>
                  <a:pt x="7505" y="10829"/>
                  <a:pt x="7749" y="10944"/>
                  <a:pt x="8027" y="10992"/>
                </a:cubicBezTo>
                <a:cubicBezTo>
                  <a:pt x="8233" y="11029"/>
                  <a:pt x="8439" y="11046"/>
                  <a:pt x="8646" y="11046"/>
                </a:cubicBezTo>
                <a:cubicBezTo>
                  <a:pt x="8778" y="11046"/>
                  <a:pt x="8910" y="11039"/>
                  <a:pt x="9043" y="11026"/>
                </a:cubicBezTo>
                <a:cubicBezTo>
                  <a:pt x="9327" y="10998"/>
                  <a:pt x="9592" y="10931"/>
                  <a:pt x="9842" y="10816"/>
                </a:cubicBezTo>
                <a:cubicBezTo>
                  <a:pt x="10201" y="10646"/>
                  <a:pt x="10418" y="10389"/>
                  <a:pt x="10418" y="10010"/>
                </a:cubicBezTo>
                <a:cubicBezTo>
                  <a:pt x="10418" y="9996"/>
                  <a:pt x="10425" y="9983"/>
                  <a:pt x="10425" y="9976"/>
                </a:cubicBezTo>
                <a:lnTo>
                  <a:pt x="10438" y="9976"/>
                </a:lnTo>
                <a:cubicBezTo>
                  <a:pt x="10452" y="9976"/>
                  <a:pt x="10452" y="9983"/>
                  <a:pt x="10459" y="9983"/>
                </a:cubicBezTo>
                <a:cubicBezTo>
                  <a:pt x="10553" y="10071"/>
                  <a:pt x="10675" y="10104"/>
                  <a:pt x="10804" y="10132"/>
                </a:cubicBezTo>
                <a:cubicBezTo>
                  <a:pt x="10919" y="10152"/>
                  <a:pt x="11035" y="10162"/>
                  <a:pt x="11150" y="10162"/>
                </a:cubicBezTo>
                <a:cubicBezTo>
                  <a:pt x="11305" y="10162"/>
                  <a:pt x="11458" y="10143"/>
                  <a:pt x="11610" y="10104"/>
                </a:cubicBezTo>
                <a:cubicBezTo>
                  <a:pt x="11854" y="10043"/>
                  <a:pt x="12064" y="9935"/>
                  <a:pt x="12226" y="9759"/>
                </a:cubicBezTo>
                <a:cubicBezTo>
                  <a:pt x="12328" y="9637"/>
                  <a:pt x="12382" y="9502"/>
                  <a:pt x="12348" y="9359"/>
                </a:cubicBezTo>
                <a:cubicBezTo>
                  <a:pt x="12328" y="9292"/>
                  <a:pt x="12294" y="9231"/>
                  <a:pt x="12267" y="9170"/>
                </a:cubicBezTo>
                <a:cubicBezTo>
                  <a:pt x="12253" y="9122"/>
                  <a:pt x="12253" y="9116"/>
                  <a:pt x="12314" y="9102"/>
                </a:cubicBezTo>
                <a:cubicBezTo>
                  <a:pt x="12324" y="9099"/>
                  <a:pt x="12338" y="9099"/>
                  <a:pt x="12352" y="9099"/>
                </a:cubicBezTo>
                <a:cubicBezTo>
                  <a:pt x="12367" y="9099"/>
                  <a:pt x="12382" y="9099"/>
                  <a:pt x="12396" y="9095"/>
                </a:cubicBezTo>
                <a:cubicBezTo>
                  <a:pt x="12450" y="9088"/>
                  <a:pt x="12504" y="9068"/>
                  <a:pt x="12538" y="9028"/>
                </a:cubicBezTo>
                <a:cubicBezTo>
                  <a:pt x="12619" y="8933"/>
                  <a:pt x="12599" y="8858"/>
                  <a:pt x="12484" y="8811"/>
                </a:cubicBezTo>
                <a:cubicBezTo>
                  <a:pt x="12470" y="8811"/>
                  <a:pt x="12457" y="8784"/>
                  <a:pt x="12457" y="8777"/>
                </a:cubicBezTo>
                <a:cubicBezTo>
                  <a:pt x="12457" y="8763"/>
                  <a:pt x="12463" y="8750"/>
                  <a:pt x="12484" y="8743"/>
                </a:cubicBezTo>
                <a:cubicBezTo>
                  <a:pt x="12518" y="8723"/>
                  <a:pt x="12551" y="8716"/>
                  <a:pt x="12585" y="8709"/>
                </a:cubicBezTo>
                <a:cubicBezTo>
                  <a:pt x="12660" y="8682"/>
                  <a:pt x="12741" y="8655"/>
                  <a:pt x="12809" y="8608"/>
                </a:cubicBezTo>
                <a:cubicBezTo>
                  <a:pt x="12944" y="8506"/>
                  <a:pt x="12971" y="8343"/>
                  <a:pt x="12877" y="8208"/>
                </a:cubicBezTo>
                <a:cubicBezTo>
                  <a:pt x="12829" y="8140"/>
                  <a:pt x="12761" y="8100"/>
                  <a:pt x="12673" y="8052"/>
                </a:cubicBezTo>
                <a:cubicBezTo>
                  <a:pt x="12667" y="8045"/>
                  <a:pt x="12660" y="8039"/>
                  <a:pt x="12639" y="8032"/>
                </a:cubicBezTo>
                <a:lnTo>
                  <a:pt x="12653" y="8018"/>
                </a:lnTo>
                <a:cubicBezTo>
                  <a:pt x="12673" y="8018"/>
                  <a:pt x="12707" y="8012"/>
                  <a:pt x="12741" y="8005"/>
                </a:cubicBezTo>
                <a:cubicBezTo>
                  <a:pt x="12965" y="7971"/>
                  <a:pt x="13127" y="7863"/>
                  <a:pt x="13249" y="7700"/>
                </a:cubicBezTo>
                <a:cubicBezTo>
                  <a:pt x="13432" y="7463"/>
                  <a:pt x="13513" y="7206"/>
                  <a:pt x="13500" y="6928"/>
                </a:cubicBezTo>
                <a:cubicBezTo>
                  <a:pt x="13486" y="6718"/>
                  <a:pt x="13405" y="6528"/>
                  <a:pt x="13296" y="6352"/>
                </a:cubicBezTo>
                <a:cubicBezTo>
                  <a:pt x="13073" y="6007"/>
                  <a:pt x="12727" y="5817"/>
                  <a:pt x="12280" y="5783"/>
                </a:cubicBezTo>
                <a:cubicBezTo>
                  <a:pt x="12260" y="5783"/>
                  <a:pt x="12247" y="5776"/>
                  <a:pt x="12220" y="5770"/>
                </a:cubicBezTo>
                <a:cubicBezTo>
                  <a:pt x="12247" y="5749"/>
                  <a:pt x="12267" y="5736"/>
                  <a:pt x="12287" y="5729"/>
                </a:cubicBezTo>
                <a:cubicBezTo>
                  <a:pt x="12321" y="5702"/>
                  <a:pt x="12348" y="5675"/>
                  <a:pt x="12335" y="5634"/>
                </a:cubicBezTo>
                <a:cubicBezTo>
                  <a:pt x="12328" y="5594"/>
                  <a:pt x="12294" y="5573"/>
                  <a:pt x="12253" y="5566"/>
                </a:cubicBezTo>
                <a:cubicBezTo>
                  <a:pt x="12233" y="5560"/>
                  <a:pt x="12213" y="5560"/>
                  <a:pt x="12186" y="5560"/>
                </a:cubicBezTo>
                <a:lnTo>
                  <a:pt x="12084" y="5560"/>
                </a:lnTo>
                <a:cubicBezTo>
                  <a:pt x="12064" y="5560"/>
                  <a:pt x="12050" y="5546"/>
                  <a:pt x="12030" y="5539"/>
                </a:cubicBezTo>
                <a:cubicBezTo>
                  <a:pt x="12043" y="5526"/>
                  <a:pt x="12050" y="5506"/>
                  <a:pt x="12064" y="5499"/>
                </a:cubicBezTo>
                <a:lnTo>
                  <a:pt x="12165" y="5424"/>
                </a:lnTo>
                <a:cubicBezTo>
                  <a:pt x="12247" y="5363"/>
                  <a:pt x="12287" y="5296"/>
                  <a:pt x="12314" y="5208"/>
                </a:cubicBezTo>
                <a:cubicBezTo>
                  <a:pt x="12355" y="5059"/>
                  <a:pt x="12280" y="4930"/>
                  <a:pt x="12098" y="4889"/>
                </a:cubicBezTo>
                <a:cubicBezTo>
                  <a:pt x="12029" y="4871"/>
                  <a:pt x="11960" y="4863"/>
                  <a:pt x="11890" y="4863"/>
                </a:cubicBezTo>
                <a:cubicBezTo>
                  <a:pt x="11803" y="4863"/>
                  <a:pt x="11714" y="4876"/>
                  <a:pt x="11623" y="4903"/>
                </a:cubicBezTo>
                <a:cubicBezTo>
                  <a:pt x="11617" y="4909"/>
                  <a:pt x="11608" y="4914"/>
                  <a:pt x="11600" y="4914"/>
                </a:cubicBezTo>
                <a:cubicBezTo>
                  <a:pt x="11591" y="4914"/>
                  <a:pt x="11583" y="4907"/>
                  <a:pt x="11583" y="4889"/>
                </a:cubicBezTo>
                <a:cubicBezTo>
                  <a:pt x="11617" y="4869"/>
                  <a:pt x="11651" y="4862"/>
                  <a:pt x="11684" y="4849"/>
                </a:cubicBezTo>
                <a:cubicBezTo>
                  <a:pt x="11854" y="4761"/>
                  <a:pt x="11996" y="4632"/>
                  <a:pt x="12098" y="4490"/>
                </a:cubicBezTo>
                <a:cubicBezTo>
                  <a:pt x="12369" y="4117"/>
                  <a:pt x="12538" y="3711"/>
                  <a:pt x="12592" y="3270"/>
                </a:cubicBezTo>
                <a:cubicBezTo>
                  <a:pt x="12633" y="2871"/>
                  <a:pt x="12592" y="2492"/>
                  <a:pt x="12457" y="2112"/>
                </a:cubicBezTo>
                <a:cubicBezTo>
                  <a:pt x="12163" y="1295"/>
                  <a:pt x="11415" y="907"/>
                  <a:pt x="10625" y="907"/>
                </a:cubicBezTo>
                <a:cubicBezTo>
                  <a:pt x="10504" y="907"/>
                  <a:pt x="10383" y="916"/>
                  <a:pt x="10262" y="934"/>
                </a:cubicBezTo>
                <a:cubicBezTo>
                  <a:pt x="10079" y="961"/>
                  <a:pt x="9910" y="1008"/>
                  <a:pt x="9754" y="1096"/>
                </a:cubicBezTo>
                <a:cubicBezTo>
                  <a:pt x="9720" y="1110"/>
                  <a:pt x="9686" y="1137"/>
                  <a:pt x="9653" y="1164"/>
                </a:cubicBezTo>
                <a:lnTo>
                  <a:pt x="9653" y="1130"/>
                </a:lnTo>
                <a:cubicBezTo>
                  <a:pt x="9680" y="1001"/>
                  <a:pt x="9659" y="873"/>
                  <a:pt x="9612" y="758"/>
                </a:cubicBezTo>
                <a:cubicBezTo>
                  <a:pt x="9476" y="399"/>
                  <a:pt x="9185" y="189"/>
                  <a:pt x="8799" y="60"/>
                </a:cubicBezTo>
                <a:cubicBezTo>
                  <a:pt x="8672" y="16"/>
                  <a:pt x="8540" y="1"/>
                  <a:pt x="840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33"/>
          <p:cNvSpPr/>
          <p:nvPr/>
        </p:nvSpPr>
        <p:spPr>
          <a:xfrm>
            <a:off x="-2187254" y="-1779398"/>
            <a:ext cx="3592055" cy="2986557"/>
          </a:xfrm>
          <a:custGeom>
            <a:avLst/>
            <a:gdLst/>
            <a:ahLst/>
            <a:cxnLst/>
            <a:rect l="l" t="t" r="r" b="b"/>
            <a:pathLst>
              <a:path w="13514" h="11236" extrusionOk="0">
                <a:moveTo>
                  <a:pt x="8405" y="1"/>
                </a:moveTo>
                <a:cubicBezTo>
                  <a:pt x="8331" y="1"/>
                  <a:pt x="8257" y="5"/>
                  <a:pt x="8183" y="13"/>
                </a:cubicBezTo>
                <a:cubicBezTo>
                  <a:pt x="7858" y="40"/>
                  <a:pt x="7573" y="121"/>
                  <a:pt x="7309" y="284"/>
                </a:cubicBezTo>
                <a:cubicBezTo>
                  <a:pt x="7072" y="426"/>
                  <a:pt x="6909" y="622"/>
                  <a:pt x="6815" y="859"/>
                </a:cubicBezTo>
                <a:cubicBezTo>
                  <a:pt x="6808" y="886"/>
                  <a:pt x="6794" y="900"/>
                  <a:pt x="6781" y="927"/>
                </a:cubicBezTo>
                <a:lnTo>
                  <a:pt x="6767" y="927"/>
                </a:lnTo>
                <a:lnTo>
                  <a:pt x="6740" y="873"/>
                </a:lnTo>
                <a:cubicBezTo>
                  <a:pt x="6706" y="805"/>
                  <a:pt x="6659" y="764"/>
                  <a:pt x="6578" y="737"/>
                </a:cubicBezTo>
                <a:cubicBezTo>
                  <a:pt x="6541" y="726"/>
                  <a:pt x="6502" y="721"/>
                  <a:pt x="6465" y="721"/>
                </a:cubicBezTo>
                <a:cubicBezTo>
                  <a:pt x="6322" y="721"/>
                  <a:pt x="6185" y="797"/>
                  <a:pt x="6137" y="920"/>
                </a:cubicBezTo>
                <a:lnTo>
                  <a:pt x="6117" y="940"/>
                </a:lnTo>
                <a:cubicBezTo>
                  <a:pt x="6117" y="934"/>
                  <a:pt x="6103" y="934"/>
                  <a:pt x="6103" y="934"/>
                </a:cubicBezTo>
                <a:cubicBezTo>
                  <a:pt x="6103" y="920"/>
                  <a:pt x="6097" y="900"/>
                  <a:pt x="6097" y="886"/>
                </a:cubicBezTo>
                <a:cubicBezTo>
                  <a:pt x="6070" y="670"/>
                  <a:pt x="5988" y="588"/>
                  <a:pt x="5758" y="527"/>
                </a:cubicBezTo>
                <a:cubicBezTo>
                  <a:pt x="5744" y="527"/>
                  <a:pt x="5731" y="521"/>
                  <a:pt x="5717" y="521"/>
                </a:cubicBezTo>
                <a:cubicBezTo>
                  <a:pt x="5675" y="512"/>
                  <a:pt x="5630" y="507"/>
                  <a:pt x="5585" y="507"/>
                </a:cubicBezTo>
                <a:cubicBezTo>
                  <a:pt x="5322" y="507"/>
                  <a:pt x="5044" y="661"/>
                  <a:pt x="5067" y="1008"/>
                </a:cubicBezTo>
                <a:cubicBezTo>
                  <a:pt x="5067" y="1022"/>
                  <a:pt x="5054" y="1029"/>
                  <a:pt x="5054" y="1035"/>
                </a:cubicBezTo>
                <a:cubicBezTo>
                  <a:pt x="5040" y="1029"/>
                  <a:pt x="5033" y="1022"/>
                  <a:pt x="5033" y="1008"/>
                </a:cubicBezTo>
                <a:cubicBezTo>
                  <a:pt x="4993" y="886"/>
                  <a:pt x="4898" y="791"/>
                  <a:pt x="4803" y="690"/>
                </a:cubicBezTo>
                <a:cubicBezTo>
                  <a:pt x="4627" y="493"/>
                  <a:pt x="4410" y="344"/>
                  <a:pt x="4132" y="284"/>
                </a:cubicBezTo>
                <a:cubicBezTo>
                  <a:pt x="4004" y="256"/>
                  <a:pt x="3882" y="243"/>
                  <a:pt x="3746" y="223"/>
                </a:cubicBezTo>
                <a:cubicBezTo>
                  <a:pt x="3663" y="212"/>
                  <a:pt x="3579" y="207"/>
                  <a:pt x="3496" y="207"/>
                </a:cubicBezTo>
                <a:cubicBezTo>
                  <a:pt x="3245" y="207"/>
                  <a:pt x="2999" y="254"/>
                  <a:pt x="2764" y="351"/>
                </a:cubicBezTo>
                <a:cubicBezTo>
                  <a:pt x="2520" y="453"/>
                  <a:pt x="2290" y="582"/>
                  <a:pt x="2128" y="771"/>
                </a:cubicBezTo>
                <a:cubicBezTo>
                  <a:pt x="2012" y="920"/>
                  <a:pt x="1924" y="1069"/>
                  <a:pt x="1857" y="1232"/>
                </a:cubicBezTo>
                <a:cubicBezTo>
                  <a:pt x="1694" y="1611"/>
                  <a:pt x="1660" y="2004"/>
                  <a:pt x="1796" y="2397"/>
                </a:cubicBezTo>
                <a:cubicBezTo>
                  <a:pt x="1843" y="2519"/>
                  <a:pt x="1891" y="2627"/>
                  <a:pt x="1985" y="2722"/>
                </a:cubicBezTo>
                <a:cubicBezTo>
                  <a:pt x="1992" y="2729"/>
                  <a:pt x="1992" y="2749"/>
                  <a:pt x="1999" y="2756"/>
                </a:cubicBezTo>
                <a:lnTo>
                  <a:pt x="1958" y="2756"/>
                </a:lnTo>
                <a:cubicBezTo>
                  <a:pt x="1921" y="2743"/>
                  <a:pt x="1883" y="2736"/>
                  <a:pt x="1847" y="2736"/>
                </a:cubicBezTo>
                <a:cubicBezTo>
                  <a:pt x="1770" y="2736"/>
                  <a:pt x="1697" y="2766"/>
                  <a:pt x="1647" y="2830"/>
                </a:cubicBezTo>
                <a:cubicBezTo>
                  <a:pt x="1606" y="2871"/>
                  <a:pt x="1579" y="2925"/>
                  <a:pt x="1552" y="2972"/>
                </a:cubicBezTo>
                <a:cubicBezTo>
                  <a:pt x="1525" y="3033"/>
                  <a:pt x="1538" y="3094"/>
                  <a:pt x="1586" y="3155"/>
                </a:cubicBezTo>
                <a:cubicBezTo>
                  <a:pt x="1640" y="3209"/>
                  <a:pt x="1708" y="3257"/>
                  <a:pt x="1782" y="3291"/>
                </a:cubicBezTo>
                <a:cubicBezTo>
                  <a:pt x="1789" y="3291"/>
                  <a:pt x="1796" y="3298"/>
                  <a:pt x="1816" y="3311"/>
                </a:cubicBezTo>
                <a:cubicBezTo>
                  <a:pt x="1796" y="3311"/>
                  <a:pt x="1789" y="3311"/>
                  <a:pt x="1796" y="3338"/>
                </a:cubicBezTo>
                <a:cubicBezTo>
                  <a:pt x="1757" y="3329"/>
                  <a:pt x="1718" y="3325"/>
                  <a:pt x="1679" y="3325"/>
                </a:cubicBezTo>
                <a:cubicBezTo>
                  <a:pt x="1600" y="3325"/>
                  <a:pt x="1520" y="3340"/>
                  <a:pt x="1444" y="3358"/>
                </a:cubicBezTo>
                <a:cubicBezTo>
                  <a:pt x="1010" y="3467"/>
                  <a:pt x="665" y="3670"/>
                  <a:pt x="400" y="3988"/>
                </a:cubicBezTo>
                <a:cubicBezTo>
                  <a:pt x="197" y="4253"/>
                  <a:pt x="62" y="4530"/>
                  <a:pt x="28" y="4855"/>
                </a:cubicBezTo>
                <a:cubicBezTo>
                  <a:pt x="1" y="5052"/>
                  <a:pt x="21" y="5235"/>
                  <a:pt x="55" y="5431"/>
                </a:cubicBezTo>
                <a:cubicBezTo>
                  <a:pt x="89" y="5614"/>
                  <a:pt x="143" y="5797"/>
                  <a:pt x="251" y="5966"/>
                </a:cubicBezTo>
                <a:cubicBezTo>
                  <a:pt x="502" y="6372"/>
                  <a:pt x="929" y="6562"/>
                  <a:pt x="1416" y="6657"/>
                </a:cubicBezTo>
                <a:cubicBezTo>
                  <a:pt x="1457" y="6664"/>
                  <a:pt x="1511" y="6664"/>
                  <a:pt x="1552" y="6677"/>
                </a:cubicBezTo>
                <a:cubicBezTo>
                  <a:pt x="1559" y="6677"/>
                  <a:pt x="1579" y="6684"/>
                  <a:pt x="1579" y="6691"/>
                </a:cubicBezTo>
                <a:cubicBezTo>
                  <a:pt x="1579" y="6698"/>
                  <a:pt x="1565" y="6711"/>
                  <a:pt x="1559" y="6718"/>
                </a:cubicBezTo>
                <a:cubicBezTo>
                  <a:pt x="1545" y="6731"/>
                  <a:pt x="1525" y="6731"/>
                  <a:pt x="1511" y="6745"/>
                </a:cubicBezTo>
                <a:cubicBezTo>
                  <a:pt x="1444" y="6765"/>
                  <a:pt x="1383" y="6792"/>
                  <a:pt x="1315" y="6826"/>
                </a:cubicBezTo>
                <a:cubicBezTo>
                  <a:pt x="983" y="6989"/>
                  <a:pt x="773" y="7233"/>
                  <a:pt x="712" y="7571"/>
                </a:cubicBezTo>
                <a:cubicBezTo>
                  <a:pt x="698" y="7693"/>
                  <a:pt x="719" y="7802"/>
                  <a:pt x="820" y="7876"/>
                </a:cubicBezTo>
                <a:cubicBezTo>
                  <a:pt x="964" y="7988"/>
                  <a:pt x="1120" y="8054"/>
                  <a:pt x="1299" y="8054"/>
                </a:cubicBezTo>
                <a:cubicBezTo>
                  <a:pt x="1348" y="8054"/>
                  <a:pt x="1398" y="8049"/>
                  <a:pt x="1450" y="8039"/>
                </a:cubicBezTo>
                <a:lnTo>
                  <a:pt x="1477" y="8039"/>
                </a:lnTo>
                <a:cubicBezTo>
                  <a:pt x="1383" y="8100"/>
                  <a:pt x="1322" y="8181"/>
                  <a:pt x="1281" y="8276"/>
                </a:cubicBezTo>
                <a:cubicBezTo>
                  <a:pt x="1125" y="8608"/>
                  <a:pt x="1085" y="8946"/>
                  <a:pt x="1186" y="9292"/>
                </a:cubicBezTo>
                <a:cubicBezTo>
                  <a:pt x="1295" y="9657"/>
                  <a:pt x="1755" y="10165"/>
                  <a:pt x="2344" y="10240"/>
                </a:cubicBezTo>
                <a:cubicBezTo>
                  <a:pt x="2477" y="10261"/>
                  <a:pt x="2605" y="10278"/>
                  <a:pt x="2735" y="10278"/>
                </a:cubicBezTo>
                <a:cubicBezTo>
                  <a:pt x="2772" y="10278"/>
                  <a:pt x="2808" y="10277"/>
                  <a:pt x="2846" y="10274"/>
                </a:cubicBezTo>
                <a:cubicBezTo>
                  <a:pt x="3103" y="10240"/>
                  <a:pt x="3326" y="10152"/>
                  <a:pt x="3523" y="10010"/>
                </a:cubicBezTo>
                <a:lnTo>
                  <a:pt x="3550" y="10010"/>
                </a:lnTo>
                <a:cubicBezTo>
                  <a:pt x="3550" y="10043"/>
                  <a:pt x="3543" y="10071"/>
                  <a:pt x="3543" y="10098"/>
                </a:cubicBezTo>
                <a:cubicBezTo>
                  <a:pt x="3523" y="10308"/>
                  <a:pt x="3570" y="10504"/>
                  <a:pt x="3699" y="10680"/>
                </a:cubicBezTo>
                <a:cubicBezTo>
                  <a:pt x="3868" y="10890"/>
                  <a:pt x="4099" y="11046"/>
                  <a:pt x="4390" y="11120"/>
                </a:cubicBezTo>
                <a:cubicBezTo>
                  <a:pt x="4546" y="11168"/>
                  <a:pt x="4715" y="11195"/>
                  <a:pt x="4884" y="11215"/>
                </a:cubicBezTo>
                <a:cubicBezTo>
                  <a:pt x="5017" y="11227"/>
                  <a:pt x="5154" y="11236"/>
                  <a:pt x="5290" y="11236"/>
                </a:cubicBezTo>
                <a:cubicBezTo>
                  <a:pt x="5398" y="11236"/>
                  <a:pt x="5505" y="11230"/>
                  <a:pt x="5609" y="11215"/>
                </a:cubicBezTo>
                <a:cubicBezTo>
                  <a:pt x="5785" y="11188"/>
                  <a:pt x="5961" y="11148"/>
                  <a:pt x="6110" y="11032"/>
                </a:cubicBezTo>
                <a:cubicBezTo>
                  <a:pt x="6246" y="10944"/>
                  <a:pt x="6354" y="10829"/>
                  <a:pt x="6435" y="10694"/>
                </a:cubicBezTo>
                <a:cubicBezTo>
                  <a:pt x="6449" y="10673"/>
                  <a:pt x="6469" y="10660"/>
                  <a:pt x="6489" y="10646"/>
                </a:cubicBezTo>
                <a:cubicBezTo>
                  <a:pt x="6496" y="10660"/>
                  <a:pt x="6503" y="10687"/>
                  <a:pt x="6503" y="10707"/>
                </a:cubicBezTo>
                <a:cubicBezTo>
                  <a:pt x="6517" y="10822"/>
                  <a:pt x="6598" y="10917"/>
                  <a:pt x="6727" y="10951"/>
                </a:cubicBezTo>
                <a:cubicBezTo>
                  <a:pt x="6774" y="10966"/>
                  <a:pt x="6823" y="10972"/>
                  <a:pt x="6873" y="10972"/>
                </a:cubicBezTo>
                <a:cubicBezTo>
                  <a:pt x="6916" y="10972"/>
                  <a:pt x="6960" y="10967"/>
                  <a:pt x="7004" y="10958"/>
                </a:cubicBezTo>
                <a:cubicBezTo>
                  <a:pt x="7140" y="10931"/>
                  <a:pt x="7207" y="10863"/>
                  <a:pt x="7235" y="10748"/>
                </a:cubicBezTo>
                <a:cubicBezTo>
                  <a:pt x="7241" y="10721"/>
                  <a:pt x="7241" y="10687"/>
                  <a:pt x="7241" y="10660"/>
                </a:cubicBezTo>
                <a:lnTo>
                  <a:pt x="7241" y="10612"/>
                </a:lnTo>
                <a:cubicBezTo>
                  <a:pt x="7268" y="10640"/>
                  <a:pt x="7275" y="10646"/>
                  <a:pt x="7289" y="10653"/>
                </a:cubicBezTo>
                <a:cubicBezTo>
                  <a:pt x="7505" y="10829"/>
                  <a:pt x="7749" y="10944"/>
                  <a:pt x="8027" y="10992"/>
                </a:cubicBezTo>
                <a:cubicBezTo>
                  <a:pt x="8233" y="11029"/>
                  <a:pt x="8439" y="11046"/>
                  <a:pt x="8646" y="11046"/>
                </a:cubicBezTo>
                <a:cubicBezTo>
                  <a:pt x="8778" y="11046"/>
                  <a:pt x="8910" y="11039"/>
                  <a:pt x="9043" y="11026"/>
                </a:cubicBezTo>
                <a:cubicBezTo>
                  <a:pt x="9327" y="10998"/>
                  <a:pt x="9592" y="10931"/>
                  <a:pt x="9842" y="10816"/>
                </a:cubicBezTo>
                <a:cubicBezTo>
                  <a:pt x="10201" y="10646"/>
                  <a:pt x="10418" y="10389"/>
                  <a:pt x="10418" y="10010"/>
                </a:cubicBezTo>
                <a:cubicBezTo>
                  <a:pt x="10418" y="9996"/>
                  <a:pt x="10425" y="9983"/>
                  <a:pt x="10425" y="9976"/>
                </a:cubicBezTo>
                <a:lnTo>
                  <a:pt x="10438" y="9976"/>
                </a:lnTo>
                <a:cubicBezTo>
                  <a:pt x="10452" y="9976"/>
                  <a:pt x="10452" y="9983"/>
                  <a:pt x="10459" y="9983"/>
                </a:cubicBezTo>
                <a:cubicBezTo>
                  <a:pt x="10553" y="10071"/>
                  <a:pt x="10675" y="10104"/>
                  <a:pt x="10804" y="10132"/>
                </a:cubicBezTo>
                <a:cubicBezTo>
                  <a:pt x="10919" y="10152"/>
                  <a:pt x="11035" y="10162"/>
                  <a:pt x="11150" y="10162"/>
                </a:cubicBezTo>
                <a:cubicBezTo>
                  <a:pt x="11305" y="10162"/>
                  <a:pt x="11458" y="10143"/>
                  <a:pt x="11610" y="10104"/>
                </a:cubicBezTo>
                <a:cubicBezTo>
                  <a:pt x="11854" y="10043"/>
                  <a:pt x="12064" y="9935"/>
                  <a:pt x="12226" y="9759"/>
                </a:cubicBezTo>
                <a:cubicBezTo>
                  <a:pt x="12328" y="9637"/>
                  <a:pt x="12382" y="9502"/>
                  <a:pt x="12348" y="9359"/>
                </a:cubicBezTo>
                <a:cubicBezTo>
                  <a:pt x="12328" y="9292"/>
                  <a:pt x="12294" y="9231"/>
                  <a:pt x="12267" y="9170"/>
                </a:cubicBezTo>
                <a:cubicBezTo>
                  <a:pt x="12253" y="9122"/>
                  <a:pt x="12253" y="9116"/>
                  <a:pt x="12314" y="9102"/>
                </a:cubicBezTo>
                <a:cubicBezTo>
                  <a:pt x="12324" y="9099"/>
                  <a:pt x="12338" y="9099"/>
                  <a:pt x="12352" y="9099"/>
                </a:cubicBezTo>
                <a:cubicBezTo>
                  <a:pt x="12367" y="9099"/>
                  <a:pt x="12382" y="9099"/>
                  <a:pt x="12396" y="9095"/>
                </a:cubicBezTo>
                <a:cubicBezTo>
                  <a:pt x="12450" y="9088"/>
                  <a:pt x="12504" y="9068"/>
                  <a:pt x="12538" y="9028"/>
                </a:cubicBezTo>
                <a:cubicBezTo>
                  <a:pt x="12619" y="8933"/>
                  <a:pt x="12599" y="8858"/>
                  <a:pt x="12484" y="8811"/>
                </a:cubicBezTo>
                <a:cubicBezTo>
                  <a:pt x="12470" y="8811"/>
                  <a:pt x="12457" y="8784"/>
                  <a:pt x="12457" y="8777"/>
                </a:cubicBezTo>
                <a:cubicBezTo>
                  <a:pt x="12457" y="8763"/>
                  <a:pt x="12463" y="8750"/>
                  <a:pt x="12484" y="8743"/>
                </a:cubicBezTo>
                <a:cubicBezTo>
                  <a:pt x="12518" y="8723"/>
                  <a:pt x="12551" y="8716"/>
                  <a:pt x="12585" y="8709"/>
                </a:cubicBezTo>
                <a:cubicBezTo>
                  <a:pt x="12660" y="8682"/>
                  <a:pt x="12741" y="8655"/>
                  <a:pt x="12809" y="8608"/>
                </a:cubicBezTo>
                <a:cubicBezTo>
                  <a:pt x="12944" y="8506"/>
                  <a:pt x="12971" y="8343"/>
                  <a:pt x="12877" y="8208"/>
                </a:cubicBezTo>
                <a:cubicBezTo>
                  <a:pt x="12829" y="8140"/>
                  <a:pt x="12761" y="8100"/>
                  <a:pt x="12673" y="8052"/>
                </a:cubicBezTo>
                <a:cubicBezTo>
                  <a:pt x="12667" y="8045"/>
                  <a:pt x="12660" y="8039"/>
                  <a:pt x="12639" y="8032"/>
                </a:cubicBezTo>
                <a:lnTo>
                  <a:pt x="12653" y="8018"/>
                </a:lnTo>
                <a:cubicBezTo>
                  <a:pt x="12673" y="8018"/>
                  <a:pt x="12707" y="8012"/>
                  <a:pt x="12741" y="8005"/>
                </a:cubicBezTo>
                <a:cubicBezTo>
                  <a:pt x="12965" y="7971"/>
                  <a:pt x="13127" y="7863"/>
                  <a:pt x="13249" y="7700"/>
                </a:cubicBezTo>
                <a:cubicBezTo>
                  <a:pt x="13432" y="7463"/>
                  <a:pt x="13513" y="7206"/>
                  <a:pt x="13500" y="6928"/>
                </a:cubicBezTo>
                <a:cubicBezTo>
                  <a:pt x="13486" y="6718"/>
                  <a:pt x="13405" y="6528"/>
                  <a:pt x="13296" y="6352"/>
                </a:cubicBezTo>
                <a:cubicBezTo>
                  <a:pt x="13073" y="6007"/>
                  <a:pt x="12727" y="5817"/>
                  <a:pt x="12280" y="5783"/>
                </a:cubicBezTo>
                <a:cubicBezTo>
                  <a:pt x="12260" y="5783"/>
                  <a:pt x="12247" y="5776"/>
                  <a:pt x="12220" y="5770"/>
                </a:cubicBezTo>
                <a:cubicBezTo>
                  <a:pt x="12247" y="5749"/>
                  <a:pt x="12267" y="5736"/>
                  <a:pt x="12287" y="5729"/>
                </a:cubicBezTo>
                <a:cubicBezTo>
                  <a:pt x="12321" y="5702"/>
                  <a:pt x="12348" y="5675"/>
                  <a:pt x="12335" y="5634"/>
                </a:cubicBezTo>
                <a:cubicBezTo>
                  <a:pt x="12328" y="5594"/>
                  <a:pt x="12294" y="5573"/>
                  <a:pt x="12253" y="5566"/>
                </a:cubicBezTo>
                <a:cubicBezTo>
                  <a:pt x="12233" y="5560"/>
                  <a:pt x="12213" y="5560"/>
                  <a:pt x="12186" y="5560"/>
                </a:cubicBezTo>
                <a:lnTo>
                  <a:pt x="12084" y="5560"/>
                </a:lnTo>
                <a:cubicBezTo>
                  <a:pt x="12064" y="5560"/>
                  <a:pt x="12050" y="5546"/>
                  <a:pt x="12030" y="5539"/>
                </a:cubicBezTo>
                <a:cubicBezTo>
                  <a:pt x="12043" y="5526"/>
                  <a:pt x="12050" y="5506"/>
                  <a:pt x="12064" y="5499"/>
                </a:cubicBezTo>
                <a:lnTo>
                  <a:pt x="12165" y="5424"/>
                </a:lnTo>
                <a:cubicBezTo>
                  <a:pt x="12247" y="5363"/>
                  <a:pt x="12287" y="5296"/>
                  <a:pt x="12314" y="5208"/>
                </a:cubicBezTo>
                <a:cubicBezTo>
                  <a:pt x="12355" y="5059"/>
                  <a:pt x="12280" y="4930"/>
                  <a:pt x="12098" y="4889"/>
                </a:cubicBezTo>
                <a:cubicBezTo>
                  <a:pt x="12029" y="4871"/>
                  <a:pt x="11960" y="4863"/>
                  <a:pt x="11890" y="4863"/>
                </a:cubicBezTo>
                <a:cubicBezTo>
                  <a:pt x="11803" y="4863"/>
                  <a:pt x="11714" y="4876"/>
                  <a:pt x="11623" y="4903"/>
                </a:cubicBezTo>
                <a:cubicBezTo>
                  <a:pt x="11617" y="4909"/>
                  <a:pt x="11608" y="4914"/>
                  <a:pt x="11600" y="4914"/>
                </a:cubicBezTo>
                <a:cubicBezTo>
                  <a:pt x="11591" y="4914"/>
                  <a:pt x="11583" y="4907"/>
                  <a:pt x="11583" y="4889"/>
                </a:cubicBezTo>
                <a:cubicBezTo>
                  <a:pt x="11617" y="4869"/>
                  <a:pt x="11651" y="4862"/>
                  <a:pt x="11684" y="4849"/>
                </a:cubicBezTo>
                <a:cubicBezTo>
                  <a:pt x="11854" y="4761"/>
                  <a:pt x="11996" y="4632"/>
                  <a:pt x="12098" y="4490"/>
                </a:cubicBezTo>
                <a:cubicBezTo>
                  <a:pt x="12369" y="4117"/>
                  <a:pt x="12538" y="3711"/>
                  <a:pt x="12592" y="3270"/>
                </a:cubicBezTo>
                <a:cubicBezTo>
                  <a:pt x="12633" y="2871"/>
                  <a:pt x="12592" y="2492"/>
                  <a:pt x="12457" y="2112"/>
                </a:cubicBezTo>
                <a:cubicBezTo>
                  <a:pt x="12163" y="1295"/>
                  <a:pt x="11415" y="907"/>
                  <a:pt x="10625" y="907"/>
                </a:cubicBezTo>
                <a:cubicBezTo>
                  <a:pt x="10504" y="907"/>
                  <a:pt x="10383" y="916"/>
                  <a:pt x="10262" y="934"/>
                </a:cubicBezTo>
                <a:cubicBezTo>
                  <a:pt x="10079" y="961"/>
                  <a:pt x="9910" y="1008"/>
                  <a:pt x="9754" y="1096"/>
                </a:cubicBezTo>
                <a:cubicBezTo>
                  <a:pt x="9720" y="1110"/>
                  <a:pt x="9686" y="1137"/>
                  <a:pt x="9653" y="1164"/>
                </a:cubicBezTo>
                <a:lnTo>
                  <a:pt x="9653" y="1130"/>
                </a:lnTo>
                <a:cubicBezTo>
                  <a:pt x="9680" y="1001"/>
                  <a:pt x="9659" y="873"/>
                  <a:pt x="9612" y="758"/>
                </a:cubicBezTo>
                <a:cubicBezTo>
                  <a:pt x="9476" y="399"/>
                  <a:pt x="9185" y="189"/>
                  <a:pt x="8799" y="60"/>
                </a:cubicBezTo>
                <a:cubicBezTo>
                  <a:pt x="8672" y="16"/>
                  <a:pt x="8540" y="1"/>
                  <a:pt x="840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1" name="Google Shape;481;p33"/>
          <p:cNvGrpSpPr/>
          <p:nvPr/>
        </p:nvGrpSpPr>
        <p:grpSpPr>
          <a:xfrm>
            <a:off x="8565006" y="3751839"/>
            <a:ext cx="396488" cy="475818"/>
            <a:chOff x="749975" y="1828225"/>
            <a:chExt cx="527175" cy="632652"/>
          </a:xfrm>
        </p:grpSpPr>
        <p:sp>
          <p:nvSpPr>
            <p:cNvPr id="482" name="Google Shape;482;p33"/>
            <p:cNvSpPr/>
            <p:nvPr/>
          </p:nvSpPr>
          <p:spPr>
            <a:xfrm>
              <a:off x="749975" y="1828225"/>
              <a:ext cx="527175" cy="632652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3"/>
            <p:cNvSpPr/>
            <p:nvPr/>
          </p:nvSpPr>
          <p:spPr>
            <a:xfrm>
              <a:off x="795975" y="1877575"/>
              <a:ext cx="437477" cy="536225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rgbClr val="F79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3"/>
            <p:cNvSpPr/>
            <p:nvPr/>
          </p:nvSpPr>
          <p:spPr>
            <a:xfrm>
              <a:off x="785402" y="1856991"/>
              <a:ext cx="456329" cy="575114"/>
            </a:xfrm>
            <a:custGeom>
              <a:avLst/>
              <a:gdLst/>
              <a:ahLst/>
              <a:cxnLst/>
              <a:rect l="l" t="t" r="r" b="b"/>
              <a:pathLst>
                <a:path w="2785" h="3510" extrusionOk="0">
                  <a:moveTo>
                    <a:pt x="1396" y="157"/>
                  </a:moveTo>
                  <a:cubicBezTo>
                    <a:pt x="1403" y="197"/>
                    <a:pt x="1423" y="245"/>
                    <a:pt x="1430" y="292"/>
                  </a:cubicBezTo>
                  <a:cubicBezTo>
                    <a:pt x="1498" y="611"/>
                    <a:pt x="1559" y="922"/>
                    <a:pt x="1626" y="1240"/>
                  </a:cubicBezTo>
                  <a:cubicBezTo>
                    <a:pt x="1640" y="1281"/>
                    <a:pt x="1687" y="1342"/>
                    <a:pt x="1728" y="1356"/>
                  </a:cubicBezTo>
                  <a:cubicBezTo>
                    <a:pt x="2012" y="1484"/>
                    <a:pt x="2310" y="1599"/>
                    <a:pt x="2602" y="1721"/>
                  </a:cubicBezTo>
                  <a:cubicBezTo>
                    <a:pt x="2622" y="1728"/>
                    <a:pt x="2649" y="1735"/>
                    <a:pt x="2690" y="1762"/>
                  </a:cubicBezTo>
                  <a:cubicBezTo>
                    <a:pt x="2480" y="1850"/>
                    <a:pt x="2297" y="1931"/>
                    <a:pt x="2107" y="2006"/>
                  </a:cubicBezTo>
                  <a:cubicBezTo>
                    <a:pt x="1979" y="2060"/>
                    <a:pt x="1863" y="2107"/>
                    <a:pt x="1735" y="2155"/>
                  </a:cubicBezTo>
                  <a:cubicBezTo>
                    <a:pt x="1660" y="2175"/>
                    <a:pt x="1633" y="2222"/>
                    <a:pt x="1620" y="2297"/>
                  </a:cubicBezTo>
                  <a:cubicBezTo>
                    <a:pt x="1552" y="2615"/>
                    <a:pt x="1491" y="2934"/>
                    <a:pt x="1423" y="3252"/>
                  </a:cubicBezTo>
                  <a:cubicBezTo>
                    <a:pt x="1423" y="3286"/>
                    <a:pt x="1403" y="3320"/>
                    <a:pt x="1396" y="3354"/>
                  </a:cubicBezTo>
                  <a:lnTo>
                    <a:pt x="1369" y="3354"/>
                  </a:lnTo>
                  <a:cubicBezTo>
                    <a:pt x="1335" y="3191"/>
                    <a:pt x="1301" y="3042"/>
                    <a:pt x="1267" y="2879"/>
                  </a:cubicBezTo>
                  <a:cubicBezTo>
                    <a:pt x="1234" y="2703"/>
                    <a:pt x="1186" y="2527"/>
                    <a:pt x="1159" y="2338"/>
                  </a:cubicBezTo>
                  <a:cubicBezTo>
                    <a:pt x="1146" y="2222"/>
                    <a:pt x="1085" y="2162"/>
                    <a:pt x="976" y="2121"/>
                  </a:cubicBezTo>
                  <a:cubicBezTo>
                    <a:pt x="712" y="2019"/>
                    <a:pt x="448" y="1904"/>
                    <a:pt x="184" y="1796"/>
                  </a:cubicBezTo>
                  <a:cubicBezTo>
                    <a:pt x="163" y="1782"/>
                    <a:pt x="136" y="1769"/>
                    <a:pt x="82" y="1748"/>
                  </a:cubicBezTo>
                  <a:cubicBezTo>
                    <a:pt x="272" y="1667"/>
                    <a:pt x="441" y="1593"/>
                    <a:pt x="610" y="1525"/>
                  </a:cubicBezTo>
                  <a:cubicBezTo>
                    <a:pt x="746" y="1464"/>
                    <a:pt x="888" y="1417"/>
                    <a:pt x="1024" y="1362"/>
                  </a:cubicBezTo>
                  <a:cubicBezTo>
                    <a:pt x="1112" y="1342"/>
                    <a:pt x="1146" y="1288"/>
                    <a:pt x="1159" y="1207"/>
                  </a:cubicBezTo>
                  <a:cubicBezTo>
                    <a:pt x="1213" y="881"/>
                    <a:pt x="1281" y="570"/>
                    <a:pt x="1349" y="258"/>
                  </a:cubicBezTo>
                  <a:cubicBezTo>
                    <a:pt x="1355" y="218"/>
                    <a:pt x="1362" y="184"/>
                    <a:pt x="1396" y="157"/>
                  </a:cubicBezTo>
                  <a:close/>
                  <a:moveTo>
                    <a:pt x="1383" y="1"/>
                  </a:moveTo>
                  <a:cubicBezTo>
                    <a:pt x="1355" y="69"/>
                    <a:pt x="1328" y="136"/>
                    <a:pt x="1315" y="204"/>
                  </a:cubicBezTo>
                  <a:cubicBezTo>
                    <a:pt x="1234" y="516"/>
                    <a:pt x="1166" y="827"/>
                    <a:pt x="1098" y="1146"/>
                  </a:cubicBezTo>
                  <a:cubicBezTo>
                    <a:pt x="1085" y="1227"/>
                    <a:pt x="1051" y="1281"/>
                    <a:pt x="963" y="1315"/>
                  </a:cubicBezTo>
                  <a:cubicBezTo>
                    <a:pt x="671" y="1423"/>
                    <a:pt x="380" y="1538"/>
                    <a:pt x="96" y="1667"/>
                  </a:cubicBezTo>
                  <a:cubicBezTo>
                    <a:pt x="62" y="1687"/>
                    <a:pt x="35" y="1728"/>
                    <a:pt x="1" y="1755"/>
                  </a:cubicBezTo>
                  <a:cubicBezTo>
                    <a:pt x="28" y="1789"/>
                    <a:pt x="62" y="1823"/>
                    <a:pt x="96" y="1836"/>
                  </a:cubicBezTo>
                  <a:cubicBezTo>
                    <a:pt x="387" y="1965"/>
                    <a:pt x="685" y="2080"/>
                    <a:pt x="983" y="2209"/>
                  </a:cubicBezTo>
                  <a:cubicBezTo>
                    <a:pt x="1024" y="2236"/>
                    <a:pt x="1078" y="2283"/>
                    <a:pt x="1085" y="2331"/>
                  </a:cubicBezTo>
                  <a:cubicBezTo>
                    <a:pt x="1159" y="2642"/>
                    <a:pt x="1227" y="2961"/>
                    <a:pt x="1301" y="3279"/>
                  </a:cubicBezTo>
                  <a:cubicBezTo>
                    <a:pt x="1322" y="3354"/>
                    <a:pt x="1349" y="3428"/>
                    <a:pt x="1369" y="3509"/>
                  </a:cubicBezTo>
                  <a:lnTo>
                    <a:pt x="1410" y="3509"/>
                  </a:lnTo>
                  <a:cubicBezTo>
                    <a:pt x="1430" y="3448"/>
                    <a:pt x="1457" y="3387"/>
                    <a:pt x="1471" y="3320"/>
                  </a:cubicBezTo>
                  <a:cubicBezTo>
                    <a:pt x="1545" y="3001"/>
                    <a:pt x="1626" y="2670"/>
                    <a:pt x="1694" y="2344"/>
                  </a:cubicBezTo>
                  <a:cubicBezTo>
                    <a:pt x="1708" y="2270"/>
                    <a:pt x="1742" y="2229"/>
                    <a:pt x="1809" y="2202"/>
                  </a:cubicBezTo>
                  <a:cubicBezTo>
                    <a:pt x="2107" y="2080"/>
                    <a:pt x="2399" y="1965"/>
                    <a:pt x="2690" y="1836"/>
                  </a:cubicBezTo>
                  <a:cubicBezTo>
                    <a:pt x="2724" y="1823"/>
                    <a:pt x="2751" y="1775"/>
                    <a:pt x="2785" y="1755"/>
                  </a:cubicBezTo>
                  <a:cubicBezTo>
                    <a:pt x="2758" y="1721"/>
                    <a:pt x="2724" y="1687"/>
                    <a:pt x="2690" y="1667"/>
                  </a:cubicBezTo>
                  <a:cubicBezTo>
                    <a:pt x="2399" y="1538"/>
                    <a:pt x="2101" y="1423"/>
                    <a:pt x="1803" y="1295"/>
                  </a:cubicBezTo>
                  <a:cubicBezTo>
                    <a:pt x="1762" y="1274"/>
                    <a:pt x="1708" y="1220"/>
                    <a:pt x="1701" y="1179"/>
                  </a:cubicBezTo>
                  <a:cubicBezTo>
                    <a:pt x="1626" y="861"/>
                    <a:pt x="1559" y="543"/>
                    <a:pt x="1484" y="231"/>
                  </a:cubicBezTo>
                  <a:cubicBezTo>
                    <a:pt x="1464" y="150"/>
                    <a:pt x="1437" y="75"/>
                    <a:pt x="1416" y="1"/>
                  </a:cubicBezTo>
                  <a:close/>
                </a:path>
              </a:pathLst>
            </a:custGeom>
            <a:solidFill>
              <a:srgbClr val="8227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33"/>
          <p:cNvGrpSpPr/>
          <p:nvPr/>
        </p:nvGrpSpPr>
        <p:grpSpPr>
          <a:xfrm>
            <a:off x="99106" y="933914"/>
            <a:ext cx="396488" cy="475818"/>
            <a:chOff x="749975" y="1828225"/>
            <a:chExt cx="527175" cy="632652"/>
          </a:xfrm>
        </p:grpSpPr>
        <p:sp>
          <p:nvSpPr>
            <p:cNvPr id="486" name="Google Shape;486;p33"/>
            <p:cNvSpPr/>
            <p:nvPr/>
          </p:nvSpPr>
          <p:spPr>
            <a:xfrm>
              <a:off x="749975" y="1828225"/>
              <a:ext cx="527175" cy="632652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3"/>
            <p:cNvSpPr/>
            <p:nvPr/>
          </p:nvSpPr>
          <p:spPr>
            <a:xfrm>
              <a:off x="795975" y="1877575"/>
              <a:ext cx="437477" cy="536225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rgbClr val="F79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3"/>
            <p:cNvSpPr/>
            <p:nvPr/>
          </p:nvSpPr>
          <p:spPr>
            <a:xfrm>
              <a:off x="785402" y="1856991"/>
              <a:ext cx="456329" cy="575114"/>
            </a:xfrm>
            <a:custGeom>
              <a:avLst/>
              <a:gdLst/>
              <a:ahLst/>
              <a:cxnLst/>
              <a:rect l="l" t="t" r="r" b="b"/>
              <a:pathLst>
                <a:path w="2785" h="3510" extrusionOk="0">
                  <a:moveTo>
                    <a:pt x="1396" y="157"/>
                  </a:moveTo>
                  <a:cubicBezTo>
                    <a:pt x="1403" y="197"/>
                    <a:pt x="1423" y="245"/>
                    <a:pt x="1430" y="292"/>
                  </a:cubicBezTo>
                  <a:cubicBezTo>
                    <a:pt x="1498" y="611"/>
                    <a:pt x="1559" y="922"/>
                    <a:pt x="1626" y="1240"/>
                  </a:cubicBezTo>
                  <a:cubicBezTo>
                    <a:pt x="1640" y="1281"/>
                    <a:pt x="1687" y="1342"/>
                    <a:pt x="1728" y="1356"/>
                  </a:cubicBezTo>
                  <a:cubicBezTo>
                    <a:pt x="2012" y="1484"/>
                    <a:pt x="2310" y="1599"/>
                    <a:pt x="2602" y="1721"/>
                  </a:cubicBezTo>
                  <a:cubicBezTo>
                    <a:pt x="2622" y="1728"/>
                    <a:pt x="2649" y="1735"/>
                    <a:pt x="2690" y="1762"/>
                  </a:cubicBezTo>
                  <a:cubicBezTo>
                    <a:pt x="2480" y="1850"/>
                    <a:pt x="2297" y="1931"/>
                    <a:pt x="2107" y="2006"/>
                  </a:cubicBezTo>
                  <a:cubicBezTo>
                    <a:pt x="1979" y="2060"/>
                    <a:pt x="1863" y="2107"/>
                    <a:pt x="1735" y="2155"/>
                  </a:cubicBezTo>
                  <a:cubicBezTo>
                    <a:pt x="1660" y="2175"/>
                    <a:pt x="1633" y="2222"/>
                    <a:pt x="1620" y="2297"/>
                  </a:cubicBezTo>
                  <a:cubicBezTo>
                    <a:pt x="1552" y="2615"/>
                    <a:pt x="1491" y="2934"/>
                    <a:pt x="1423" y="3252"/>
                  </a:cubicBezTo>
                  <a:cubicBezTo>
                    <a:pt x="1423" y="3286"/>
                    <a:pt x="1403" y="3320"/>
                    <a:pt x="1396" y="3354"/>
                  </a:cubicBezTo>
                  <a:lnTo>
                    <a:pt x="1369" y="3354"/>
                  </a:lnTo>
                  <a:cubicBezTo>
                    <a:pt x="1335" y="3191"/>
                    <a:pt x="1301" y="3042"/>
                    <a:pt x="1267" y="2879"/>
                  </a:cubicBezTo>
                  <a:cubicBezTo>
                    <a:pt x="1234" y="2703"/>
                    <a:pt x="1186" y="2527"/>
                    <a:pt x="1159" y="2338"/>
                  </a:cubicBezTo>
                  <a:cubicBezTo>
                    <a:pt x="1146" y="2222"/>
                    <a:pt x="1085" y="2162"/>
                    <a:pt x="976" y="2121"/>
                  </a:cubicBezTo>
                  <a:cubicBezTo>
                    <a:pt x="712" y="2019"/>
                    <a:pt x="448" y="1904"/>
                    <a:pt x="184" y="1796"/>
                  </a:cubicBezTo>
                  <a:cubicBezTo>
                    <a:pt x="163" y="1782"/>
                    <a:pt x="136" y="1769"/>
                    <a:pt x="82" y="1748"/>
                  </a:cubicBezTo>
                  <a:cubicBezTo>
                    <a:pt x="272" y="1667"/>
                    <a:pt x="441" y="1593"/>
                    <a:pt x="610" y="1525"/>
                  </a:cubicBezTo>
                  <a:cubicBezTo>
                    <a:pt x="746" y="1464"/>
                    <a:pt x="888" y="1417"/>
                    <a:pt x="1024" y="1362"/>
                  </a:cubicBezTo>
                  <a:cubicBezTo>
                    <a:pt x="1112" y="1342"/>
                    <a:pt x="1146" y="1288"/>
                    <a:pt x="1159" y="1207"/>
                  </a:cubicBezTo>
                  <a:cubicBezTo>
                    <a:pt x="1213" y="881"/>
                    <a:pt x="1281" y="570"/>
                    <a:pt x="1349" y="258"/>
                  </a:cubicBezTo>
                  <a:cubicBezTo>
                    <a:pt x="1355" y="218"/>
                    <a:pt x="1362" y="184"/>
                    <a:pt x="1396" y="157"/>
                  </a:cubicBezTo>
                  <a:close/>
                  <a:moveTo>
                    <a:pt x="1383" y="1"/>
                  </a:moveTo>
                  <a:cubicBezTo>
                    <a:pt x="1355" y="69"/>
                    <a:pt x="1328" y="136"/>
                    <a:pt x="1315" y="204"/>
                  </a:cubicBezTo>
                  <a:cubicBezTo>
                    <a:pt x="1234" y="516"/>
                    <a:pt x="1166" y="827"/>
                    <a:pt x="1098" y="1146"/>
                  </a:cubicBezTo>
                  <a:cubicBezTo>
                    <a:pt x="1085" y="1227"/>
                    <a:pt x="1051" y="1281"/>
                    <a:pt x="963" y="1315"/>
                  </a:cubicBezTo>
                  <a:cubicBezTo>
                    <a:pt x="671" y="1423"/>
                    <a:pt x="380" y="1538"/>
                    <a:pt x="96" y="1667"/>
                  </a:cubicBezTo>
                  <a:cubicBezTo>
                    <a:pt x="62" y="1687"/>
                    <a:pt x="35" y="1728"/>
                    <a:pt x="1" y="1755"/>
                  </a:cubicBezTo>
                  <a:cubicBezTo>
                    <a:pt x="28" y="1789"/>
                    <a:pt x="62" y="1823"/>
                    <a:pt x="96" y="1836"/>
                  </a:cubicBezTo>
                  <a:cubicBezTo>
                    <a:pt x="387" y="1965"/>
                    <a:pt x="685" y="2080"/>
                    <a:pt x="983" y="2209"/>
                  </a:cubicBezTo>
                  <a:cubicBezTo>
                    <a:pt x="1024" y="2236"/>
                    <a:pt x="1078" y="2283"/>
                    <a:pt x="1085" y="2331"/>
                  </a:cubicBezTo>
                  <a:cubicBezTo>
                    <a:pt x="1159" y="2642"/>
                    <a:pt x="1227" y="2961"/>
                    <a:pt x="1301" y="3279"/>
                  </a:cubicBezTo>
                  <a:cubicBezTo>
                    <a:pt x="1322" y="3354"/>
                    <a:pt x="1349" y="3428"/>
                    <a:pt x="1369" y="3509"/>
                  </a:cubicBezTo>
                  <a:lnTo>
                    <a:pt x="1410" y="3509"/>
                  </a:lnTo>
                  <a:cubicBezTo>
                    <a:pt x="1430" y="3448"/>
                    <a:pt x="1457" y="3387"/>
                    <a:pt x="1471" y="3320"/>
                  </a:cubicBezTo>
                  <a:cubicBezTo>
                    <a:pt x="1545" y="3001"/>
                    <a:pt x="1626" y="2670"/>
                    <a:pt x="1694" y="2344"/>
                  </a:cubicBezTo>
                  <a:cubicBezTo>
                    <a:pt x="1708" y="2270"/>
                    <a:pt x="1742" y="2229"/>
                    <a:pt x="1809" y="2202"/>
                  </a:cubicBezTo>
                  <a:cubicBezTo>
                    <a:pt x="2107" y="2080"/>
                    <a:pt x="2399" y="1965"/>
                    <a:pt x="2690" y="1836"/>
                  </a:cubicBezTo>
                  <a:cubicBezTo>
                    <a:pt x="2724" y="1823"/>
                    <a:pt x="2751" y="1775"/>
                    <a:pt x="2785" y="1755"/>
                  </a:cubicBezTo>
                  <a:cubicBezTo>
                    <a:pt x="2758" y="1721"/>
                    <a:pt x="2724" y="1687"/>
                    <a:pt x="2690" y="1667"/>
                  </a:cubicBezTo>
                  <a:cubicBezTo>
                    <a:pt x="2399" y="1538"/>
                    <a:pt x="2101" y="1423"/>
                    <a:pt x="1803" y="1295"/>
                  </a:cubicBezTo>
                  <a:cubicBezTo>
                    <a:pt x="1762" y="1274"/>
                    <a:pt x="1708" y="1220"/>
                    <a:pt x="1701" y="1179"/>
                  </a:cubicBezTo>
                  <a:cubicBezTo>
                    <a:pt x="1626" y="861"/>
                    <a:pt x="1559" y="543"/>
                    <a:pt x="1484" y="231"/>
                  </a:cubicBezTo>
                  <a:cubicBezTo>
                    <a:pt x="1464" y="150"/>
                    <a:pt x="1437" y="75"/>
                    <a:pt x="1416" y="1"/>
                  </a:cubicBezTo>
                  <a:close/>
                </a:path>
              </a:pathLst>
            </a:custGeom>
            <a:solidFill>
              <a:srgbClr val="8227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 b="1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 b="1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 b="1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 b="1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 b="1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 b="1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 b="1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 b="1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 b="1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61" r:id="rId5"/>
    <p:sldLayoutId id="2147483666" r:id="rId6"/>
    <p:sldLayoutId id="2147483670" r:id="rId7"/>
    <p:sldLayoutId id="2147483678" r:id="rId8"/>
    <p:sldLayoutId id="214748367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7"/>
          <p:cNvSpPr txBox="1">
            <a:spLocks noGrp="1"/>
          </p:cNvSpPr>
          <p:nvPr>
            <p:ph type="ctrTitle"/>
          </p:nvPr>
        </p:nvSpPr>
        <p:spPr>
          <a:xfrm>
            <a:off x="634184" y="1834326"/>
            <a:ext cx="5613512" cy="13201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Дидактические игры и упражнения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как средство развития связной речи обучающихся начальной школы</a:t>
            </a:r>
            <a:endParaRPr sz="2700" dirty="0"/>
          </a:p>
        </p:txBody>
      </p:sp>
      <p:sp>
        <p:nvSpPr>
          <p:cNvPr id="500" name="Google Shape;500;p37"/>
          <p:cNvSpPr txBox="1">
            <a:spLocks noGrp="1"/>
          </p:cNvSpPr>
          <p:nvPr>
            <p:ph type="subTitle" idx="1"/>
          </p:nvPr>
        </p:nvSpPr>
        <p:spPr>
          <a:xfrm>
            <a:off x="963382" y="3293291"/>
            <a:ext cx="5180406" cy="95642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/>
              <a:t>Учитель начальных классов </a:t>
            </a:r>
            <a:r>
              <a:rPr lang="ru-RU" sz="2000" dirty="0" err="1" smtClean="0"/>
              <a:t>Шарипова</a:t>
            </a:r>
            <a:r>
              <a:rPr lang="ru-RU" sz="2000" dirty="0" smtClean="0"/>
              <a:t> Ольга Евгеньевна, МКОУ «СОШ №5 г. Алзамай»</a:t>
            </a:r>
            <a:endParaRPr sz="2000" dirty="0"/>
          </a:p>
        </p:txBody>
      </p:sp>
      <p:grpSp>
        <p:nvGrpSpPr>
          <p:cNvPr id="501" name="Google Shape;501;p37"/>
          <p:cNvGrpSpPr/>
          <p:nvPr/>
        </p:nvGrpSpPr>
        <p:grpSpPr>
          <a:xfrm>
            <a:off x="1756044" y="487739"/>
            <a:ext cx="396488" cy="475818"/>
            <a:chOff x="749975" y="1828225"/>
            <a:chExt cx="527175" cy="632652"/>
          </a:xfrm>
        </p:grpSpPr>
        <p:sp>
          <p:nvSpPr>
            <p:cNvPr id="502" name="Google Shape;502;p37"/>
            <p:cNvSpPr/>
            <p:nvPr/>
          </p:nvSpPr>
          <p:spPr>
            <a:xfrm>
              <a:off x="749975" y="1828225"/>
              <a:ext cx="527175" cy="632652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7"/>
            <p:cNvSpPr/>
            <p:nvPr/>
          </p:nvSpPr>
          <p:spPr>
            <a:xfrm>
              <a:off x="795975" y="1877575"/>
              <a:ext cx="437477" cy="536225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rgbClr val="F79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7"/>
            <p:cNvSpPr/>
            <p:nvPr/>
          </p:nvSpPr>
          <p:spPr>
            <a:xfrm>
              <a:off x="785402" y="1856991"/>
              <a:ext cx="456329" cy="575114"/>
            </a:xfrm>
            <a:custGeom>
              <a:avLst/>
              <a:gdLst/>
              <a:ahLst/>
              <a:cxnLst/>
              <a:rect l="l" t="t" r="r" b="b"/>
              <a:pathLst>
                <a:path w="2785" h="3510" extrusionOk="0">
                  <a:moveTo>
                    <a:pt x="1396" y="157"/>
                  </a:moveTo>
                  <a:cubicBezTo>
                    <a:pt x="1403" y="197"/>
                    <a:pt x="1423" y="245"/>
                    <a:pt x="1430" y="292"/>
                  </a:cubicBezTo>
                  <a:cubicBezTo>
                    <a:pt x="1498" y="611"/>
                    <a:pt x="1559" y="922"/>
                    <a:pt x="1626" y="1240"/>
                  </a:cubicBezTo>
                  <a:cubicBezTo>
                    <a:pt x="1640" y="1281"/>
                    <a:pt x="1687" y="1342"/>
                    <a:pt x="1728" y="1356"/>
                  </a:cubicBezTo>
                  <a:cubicBezTo>
                    <a:pt x="2012" y="1484"/>
                    <a:pt x="2310" y="1599"/>
                    <a:pt x="2602" y="1721"/>
                  </a:cubicBezTo>
                  <a:cubicBezTo>
                    <a:pt x="2622" y="1728"/>
                    <a:pt x="2649" y="1735"/>
                    <a:pt x="2690" y="1762"/>
                  </a:cubicBezTo>
                  <a:cubicBezTo>
                    <a:pt x="2480" y="1850"/>
                    <a:pt x="2297" y="1931"/>
                    <a:pt x="2107" y="2006"/>
                  </a:cubicBezTo>
                  <a:cubicBezTo>
                    <a:pt x="1979" y="2060"/>
                    <a:pt x="1863" y="2107"/>
                    <a:pt x="1735" y="2155"/>
                  </a:cubicBezTo>
                  <a:cubicBezTo>
                    <a:pt x="1660" y="2175"/>
                    <a:pt x="1633" y="2222"/>
                    <a:pt x="1620" y="2297"/>
                  </a:cubicBezTo>
                  <a:cubicBezTo>
                    <a:pt x="1552" y="2615"/>
                    <a:pt x="1491" y="2934"/>
                    <a:pt x="1423" y="3252"/>
                  </a:cubicBezTo>
                  <a:cubicBezTo>
                    <a:pt x="1423" y="3286"/>
                    <a:pt x="1403" y="3320"/>
                    <a:pt x="1396" y="3354"/>
                  </a:cubicBezTo>
                  <a:lnTo>
                    <a:pt x="1369" y="3354"/>
                  </a:lnTo>
                  <a:cubicBezTo>
                    <a:pt x="1335" y="3191"/>
                    <a:pt x="1301" y="3042"/>
                    <a:pt x="1267" y="2879"/>
                  </a:cubicBezTo>
                  <a:cubicBezTo>
                    <a:pt x="1234" y="2703"/>
                    <a:pt x="1186" y="2527"/>
                    <a:pt x="1159" y="2338"/>
                  </a:cubicBezTo>
                  <a:cubicBezTo>
                    <a:pt x="1146" y="2222"/>
                    <a:pt x="1085" y="2162"/>
                    <a:pt x="976" y="2121"/>
                  </a:cubicBezTo>
                  <a:cubicBezTo>
                    <a:pt x="712" y="2019"/>
                    <a:pt x="448" y="1904"/>
                    <a:pt x="184" y="1796"/>
                  </a:cubicBezTo>
                  <a:cubicBezTo>
                    <a:pt x="163" y="1782"/>
                    <a:pt x="136" y="1769"/>
                    <a:pt x="82" y="1748"/>
                  </a:cubicBezTo>
                  <a:cubicBezTo>
                    <a:pt x="272" y="1667"/>
                    <a:pt x="441" y="1593"/>
                    <a:pt x="610" y="1525"/>
                  </a:cubicBezTo>
                  <a:cubicBezTo>
                    <a:pt x="746" y="1464"/>
                    <a:pt x="888" y="1417"/>
                    <a:pt x="1024" y="1362"/>
                  </a:cubicBezTo>
                  <a:cubicBezTo>
                    <a:pt x="1112" y="1342"/>
                    <a:pt x="1146" y="1288"/>
                    <a:pt x="1159" y="1207"/>
                  </a:cubicBezTo>
                  <a:cubicBezTo>
                    <a:pt x="1213" y="881"/>
                    <a:pt x="1281" y="570"/>
                    <a:pt x="1349" y="258"/>
                  </a:cubicBezTo>
                  <a:cubicBezTo>
                    <a:pt x="1355" y="218"/>
                    <a:pt x="1362" y="184"/>
                    <a:pt x="1396" y="157"/>
                  </a:cubicBezTo>
                  <a:close/>
                  <a:moveTo>
                    <a:pt x="1383" y="1"/>
                  </a:moveTo>
                  <a:cubicBezTo>
                    <a:pt x="1355" y="69"/>
                    <a:pt x="1328" y="136"/>
                    <a:pt x="1315" y="204"/>
                  </a:cubicBezTo>
                  <a:cubicBezTo>
                    <a:pt x="1234" y="516"/>
                    <a:pt x="1166" y="827"/>
                    <a:pt x="1098" y="1146"/>
                  </a:cubicBezTo>
                  <a:cubicBezTo>
                    <a:pt x="1085" y="1227"/>
                    <a:pt x="1051" y="1281"/>
                    <a:pt x="963" y="1315"/>
                  </a:cubicBezTo>
                  <a:cubicBezTo>
                    <a:pt x="671" y="1423"/>
                    <a:pt x="380" y="1538"/>
                    <a:pt x="96" y="1667"/>
                  </a:cubicBezTo>
                  <a:cubicBezTo>
                    <a:pt x="62" y="1687"/>
                    <a:pt x="35" y="1728"/>
                    <a:pt x="1" y="1755"/>
                  </a:cubicBezTo>
                  <a:cubicBezTo>
                    <a:pt x="28" y="1789"/>
                    <a:pt x="62" y="1823"/>
                    <a:pt x="96" y="1836"/>
                  </a:cubicBezTo>
                  <a:cubicBezTo>
                    <a:pt x="387" y="1965"/>
                    <a:pt x="685" y="2080"/>
                    <a:pt x="983" y="2209"/>
                  </a:cubicBezTo>
                  <a:cubicBezTo>
                    <a:pt x="1024" y="2236"/>
                    <a:pt x="1078" y="2283"/>
                    <a:pt x="1085" y="2331"/>
                  </a:cubicBezTo>
                  <a:cubicBezTo>
                    <a:pt x="1159" y="2642"/>
                    <a:pt x="1227" y="2961"/>
                    <a:pt x="1301" y="3279"/>
                  </a:cubicBezTo>
                  <a:cubicBezTo>
                    <a:pt x="1322" y="3354"/>
                    <a:pt x="1349" y="3428"/>
                    <a:pt x="1369" y="3509"/>
                  </a:cubicBezTo>
                  <a:lnTo>
                    <a:pt x="1410" y="3509"/>
                  </a:lnTo>
                  <a:cubicBezTo>
                    <a:pt x="1430" y="3448"/>
                    <a:pt x="1457" y="3387"/>
                    <a:pt x="1471" y="3320"/>
                  </a:cubicBezTo>
                  <a:cubicBezTo>
                    <a:pt x="1545" y="3001"/>
                    <a:pt x="1626" y="2670"/>
                    <a:pt x="1694" y="2344"/>
                  </a:cubicBezTo>
                  <a:cubicBezTo>
                    <a:pt x="1708" y="2270"/>
                    <a:pt x="1742" y="2229"/>
                    <a:pt x="1809" y="2202"/>
                  </a:cubicBezTo>
                  <a:cubicBezTo>
                    <a:pt x="2107" y="2080"/>
                    <a:pt x="2399" y="1965"/>
                    <a:pt x="2690" y="1836"/>
                  </a:cubicBezTo>
                  <a:cubicBezTo>
                    <a:pt x="2724" y="1823"/>
                    <a:pt x="2751" y="1775"/>
                    <a:pt x="2785" y="1755"/>
                  </a:cubicBezTo>
                  <a:cubicBezTo>
                    <a:pt x="2758" y="1721"/>
                    <a:pt x="2724" y="1687"/>
                    <a:pt x="2690" y="1667"/>
                  </a:cubicBezTo>
                  <a:cubicBezTo>
                    <a:pt x="2399" y="1538"/>
                    <a:pt x="2101" y="1423"/>
                    <a:pt x="1803" y="1295"/>
                  </a:cubicBezTo>
                  <a:cubicBezTo>
                    <a:pt x="1762" y="1274"/>
                    <a:pt x="1708" y="1220"/>
                    <a:pt x="1701" y="1179"/>
                  </a:cubicBezTo>
                  <a:cubicBezTo>
                    <a:pt x="1626" y="861"/>
                    <a:pt x="1559" y="543"/>
                    <a:pt x="1484" y="231"/>
                  </a:cubicBezTo>
                  <a:cubicBezTo>
                    <a:pt x="1464" y="150"/>
                    <a:pt x="1437" y="75"/>
                    <a:pt x="1416" y="1"/>
                  </a:cubicBezTo>
                  <a:close/>
                </a:path>
              </a:pathLst>
            </a:custGeom>
            <a:solidFill>
              <a:srgbClr val="8227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5" name="Google Shape;505;p37"/>
          <p:cNvGrpSpPr/>
          <p:nvPr/>
        </p:nvGrpSpPr>
        <p:grpSpPr>
          <a:xfrm>
            <a:off x="6417076" y="973944"/>
            <a:ext cx="1852693" cy="3195609"/>
            <a:chOff x="-3126832" y="1242355"/>
            <a:chExt cx="1617932" cy="2790681"/>
          </a:xfrm>
        </p:grpSpPr>
        <p:sp>
          <p:nvSpPr>
            <p:cNvPr id="506" name="Google Shape;506;p37"/>
            <p:cNvSpPr/>
            <p:nvPr/>
          </p:nvSpPr>
          <p:spPr>
            <a:xfrm>
              <a:off x="-3126832" y="1242355"/>
              <a:ext cx="1617932" cy="2790681"/>
            </a:xfrm>
            <a:custGeom>
              <a:avLst/>
              <a:gdLst/>
              <a:ahLst/>
              <a:cxnLst/>
              <a:rect l="l" t="t" r="r" b="b"/>
              <a:pathLst>
                <a:path w="15017" h="25902" extrusionOk="0">
                  <a:moveTo>
                    <a:pt x="10927" y="1"/>
                  </a:moveTo>
                  <a:cubicBezTo>
                    <a:pt x="10902" y="1"/>
                    <a:pt x="10876" y="1"/>
                    <a:pt x="10851" y="2"/>
                  </a:cubicBezTo>
                  <a:cubicBezTo>
                    <a:pt x="10539" y="15"/>
                    <a:pt x="10363" y="151"/>
                    <a:pt x="10262" y="259"/>
                  </a:cubicBezTo>
                  <a:cubicBezTo>
                    <a:pt x="10113" y="422"/>
                    <a:pt x="10058" y="632"/>
                    <a:pt x="10079" y="882"/>
                  </a:cubicBezTo>
                  <a:cubicBezTo>
                    <a:pt x="10106" y="1187"/>
                    <a:pt x="10140" y="1485"/>
                    <a:pt x="10174" y="1790"/>
                  </a:cubicBezTo>
                  <a:cubicBezTo>
                    <a:pt x="10194" y="1925"/>
                    <a:pt x="10207" y="2061"/>
                    <a:pt x="10214" y="2196"/>
                  </a:cubicBezTo>
                  <a:lnTo>
                    <a:pt x="10228" y="2237"/>
                  </a:lnTo>
                  <a:lnTo>
                    <a:pt x="10207" y="2338"/>
                  </a:lnTo>
                  <a:cubicBezTo>
                    <a:pt x="10180" y="2494"/>
                    <a:pt x="10167" y="2643"/>
                    <a:pt x="10140" y="2799"/>
                  </a:cubicBezTo>
                  <a:cubicBezTo>
                    <a:pt x="10004" y="2636"/>
                    <a:pt x="9794" y="2542"/>
                    <a:pt x="9564" y="2542"/>
                  </a:cubicBezTo>
                  <a:cubicBezTo>
                    <a:pt x="9191" y="2555"/>
                    <a:pt x="8860" y="2562"/>
                    <a:pt x="8555" y="2575"/>
                  </a:cubicBezTo>
                  <a:cubicBezTo>
                    <a:pt x="8372" y="2589"/>
                    <a:pt x="7925" y="2670"/>
                    <a:pt x="7803" y="3266"/>
                  </a:cubicBezTo>
                  <a:cubicBezTo>
                    <a:pt x="7769" y="3422"/>
                    <a:pt x="7722" y="3585"/>
                    <a:pt x="7668" y="3761"/>
                  </a:cubicBezTo>
                  <a:cubicBezTo>
                    <a:pt x="7640" y="3856"/>
                    <a:pt x="7607" y="3957"/>
                    <a:pt x="7586" y="4052"/>
                  </a:cubicBezTo>
                  <a:cubicBezTo>
                    <a:pt x="7566" y="4113"/>
                    <a:pt x="7552" y="4167"/>
                    <a:pt x="7532" y="4221"/>
                  </a:cubicBezTo>
                  <a:cubicBezTo>
                    <a:pt x="7491" y="4350"/>
                    <a:pt x="7451" y="4492"/>
                    <a:pt x="7424" y="4641"/>
                  </a:cubicBezTo>
                  <a:cubicBezTo>
                    <a:pt x="7329" y="4418"/>
                    <a:pt x="7234" y="4201"/>
                    <a:pt x="7153" y="4011"/>
                  </a:cubicBezTo>
                  <a:cubicBezTo>
                    <a:pt x="7063" y="3814"/>
                    <a:pt x="6784" y="3506"/>
                    <a:pt x="6449" y="3506"/>
                  </a:cubicBezTo>
                  <a:cubicBezTo>
                    <a:pt x="6405" y="3506"/>
                    <a:pt x="6359" y="3512"/>
                    <a:pt x="6313" y="3524"/>
                  </a:cubicBezTo>
                  <a:cubicBezTo>
                    <a:pt x="5927" y="3625"/>
                    <a:pt x="5541" y="3761"/>
                    <a:pt x="5168" y="3923"/>
                  </a:cubicBezTo>
                  <a:cubicBezTo>
                    <a:pt x="4775" y="4099"/>
                    <a:pt x="4586" y="4506"/>
                    <a:pt x="4687" y="4973"/>
                  </a:cubicBezTo>
                  <a:cubicBezTo>
                    <a:pt x="4742" y="5203"/>
                    <a:pt x="4789" y="5413"/>
                    <a:pt x="4823" y="5617"/>
                  </a:cubicBezTo>
                  <a:cubicBezTo>
                    <a:pt x="4681" y="5793"/>
                    <a:pt x="4579" y="6064"/>
                    <a:pt x="4654" y="6450"/>
                  </a:cubicBezTo>
                  <a:cubicBezTo>
                    <a:pt x="4748" y="6910"/>
                    <a:pt x="4863" y="7438"/>
                    <a:pt x="5033" y="7974"/>
                  </a:cubicBezTo>
                  <a:cubicBezTo>
                    <a:pt x="4843" y="7642"/>
                    <a:pt x="4647" y="7317"/>
                    <a:pt x="4450" y="6991"/>
                  </a:cubicBezTo>
                  <a:cubicBezTo>
                    <a:pt x="4410" y="6910"/>
                    <a:pt x="4369" y="6822"/>
                    <a:pt x="4315" y="6727"/>
                  </a:cubicBezTo>
                  <a:cubicBezTo>
                    <a:pt x="4220" y="6524"/>
                    <a:pt x="4112" y="6287"/>
                    <a:pt x="3929" y="6091"/>
                  </a:cubicBezTo>
                  <a:cubicBezTo>
                    <a:pt x="3597" y="5752"/>
                    <a:pt x="3238" y="5447"/>
                    <a:pt x="2892" y="5149"/>
                  </a:cubicBezTo>
                  <a:cubicBezTo>
                    <a:pt x="2784" y="5054"/>
                    <a:pt x="2676" y="4966"/>
                    <a:pt x="2574" y="4872"/>
                  </a:cubicBezTo>
                  <a:cubicBezTo>
                    <a:pt x="2464" y="4782"/>
                    <a:pt x="2304" y="4719"/>
                    <a:pt x="2143" y="4719"/>
                  </a:cubicBezTo>
                  <a:cubicBezTo>
                    <a:pt x="2037" y="4719"/>
                    <a:pt x="1930" y="4746"/>
                    <a:pt x="1836" y="4811"/>
                  </a:cubicBezTo>
                  <a:cubicBezTo>
                    <a:pt x="1639" y="4939"/>
                    <a:pt x="1572" y="5170"/>
                    <a:pt x="1592" y="5373"/>
                  </a:cubicBezTo>
                  <a:cubicBezTo>
                    <a:pt x="1423" y="5210"/>
                    <a:pt x="1233" y="5054"/>
                    <a:pt x="1030" y="4905"/>
                  </a:cubicBezTo>
                  <a:cubicBezTo>
                    <a:pt x="982" y="4865"/>
                    <a:pt x="915" y="4817"/>
                    <a:pt x="847" y="4790"/>
                  </a:cubicBezTo>
                  <a:cubicBezTo>
                    <a:pt x="749" y="4736"/>
                    <a:pt x="649" y="4709"/>
                    <a:pt x="552" y="4709"/>
                  </a:cubicBezTo>
                  <a:cubicBezTo>
                    <a:pt x="456" y="4709"/>
                    <a:pt x="363" y="4736"/>
                    <a:pt x="278" y="4790"/>
                  </a:cubicBezTo>
                  <a:cubicBezTo>
                    <a:pt x="109" y="4892"/>
                    <a:pt x="7" y="5068"/>
                    <a:pt x="0" y="5278"/>
                  </a:cubicBezTo>
                  <a:cubicBezTo>
                    <a:pt x="0" y="5386"/>
                    <a:pt x="0" y="5488"/>
                    <a:pt x="14" y="5596"/>
                  </a:cubicBezTo>
                  <a:cubicBezTo>
                    <a:pt x="88" y="6057"/>
                    <a:pt x="163" y="6538"/>
                    <a:pt x="231" y="7012"/>
                  </a:cubicBezTo>
                  <a:cubicBezTo>
                    <a:pt x="244" y="7134"/>
                    <a:pt x="285" y="7229"/>
                    <a:pt x="332" y="7303"/>
                  </a:cubicBezTo>
                  <a:cubicBezTo>
                    <a:pt x="813" y="8224"/>
                    <a:pt x="1294" y="9139"/>
                    <a:pt x="1775" y="10073"/>
                  </a:cubicBezTo>
                  <a:lnTo>
                    <a:pt x="1877" y="10263"/>
                  </a:lnTo>
                  <a:cubicBezTo>
                    <a:pt x="1728" y="10331"/>
                    <a:pt x="1572" y="10398"/>
                    <a:pt x="1423" y="10459"/>
                  </a:cubicBezTo>
                  <a:cubicBezTo>
                    <a:pt x="779" y="10717"/>
                    <a:pt x="461" y="11313"/>
                    <a:pt x="624" y="11976"/>
                  </a:cubicBezTo>
                  <a:cubicBezTo>
                    <a:pt x="630" y="12024"/>
                    <a:pt x="651" y="12078"/>
                    <a:pt x="664" y="12139"/>
                  </a:cubicBezTo>
                  <a:cubicBezTo>
                    <a:pt x="766" y="12451"/>
                    <a:pt x="861" y="12762"/>
                    <a:pt x="962" y="13074"/>
                  </a:cubicBezTo>
                  <a:cubicBezTo>
                    <a:pt x="1172" y="13744"/>
                    <a:pt x="1396" y="14428"/>
                    <a:pt x="1592" y="15119"/>
                  </a:cubicBezTo>
                  <a:cubicBezTo>
                    <a:pt x="1897" y="16183"/>
                    <a:pt x="2202" y="17266"/>
                    <a:pt x="2486" y="18316"/>
                  </a:cubicBezTo>
                  <a:cubicBezTo>
                    <a:pt x="2798" y="19461"/>
                    <a:pt x="3130" y="20632"/>
                    <a:pt x="3461" y="21797"/>
                  </a:cubicBezTo>
                  <a:cubicBezTo>
                    <a:pt x="3658" y="22481"/>
                    <a:pt x="3902" y="23159"/>
                    <a:pt x="4132" y="23823"/>
                  </a:cubicBezTo>
                  <a:lnTo>
                    <a:pt x="4274" y="24215"/>
                  </a:lnTo>
                  <a:cubicBezTo>
                    <a:pt x="4457" y="24750"/>
                    <a:pt x="4850" y="25164"/>
                    <a:pt x="5419" y="25448"/>
                  </a:cubicBezTo>
                  <a:cubicBezTo>
                    <a:pt x="6015" y="25733"/>
                    <a:pt x="6618" y="25888"/>
                    <a:pt x="7221" y="25902"/>
                  </a:cubicBezTo>
                  <a:lnTo>
                    <a:pt x="7363" y="25902"/>
                  </a:lnTo>
                  <a:cubicBezTo>
                    <a:pt x="7993" y="25902"/>
                    <a:pt x="8650" y="25821"/>
                    <a:pt x="9429" y="25638"/>
                  </a:cubicBezTo>
                  <a:cubicBezTo>
                    <a:pt x="9503" y="25624"/>
                    <a:pt x="9584" y="25604"/>
                    <a:pt x="9659" y="25577"/>
                  </a:cubicBezTo>
                  <a:cubicBezTo>
                    <a:pt x="9774" y="25543"/>
                    <a:pt x="9896" y="25523"/>
                    <a:pt x="10004" y="25502"/>
                  </a:cubicBezTo>
                  <a:cubicBezTo>
                    <a:pt x="11007" y="25333"/>
                    <a:pt x="11799" y="25123"/>
                    <a:pt x="12504" y="24839"/>
                  </a:cubicBezTo>
                  <a:cubicBezTo>
                    <a:pt x="13858" y="24297"/>
                    <a:pt x="14603" y="23281"/>
                    <a:pt x="14664" y="21906"/>
                  </a:cubicBezTo>
                  <a:cubicBezTo>
                    <a:pt x="14732" y="20456"/>
                    <a:pt x="14773" y="18987"/>
                    <a:pt x="14813" y="17564"/>
                  </a:cubicBezTo>
                  <a:lnTo>
                    <a:pt x="14847" y="16426"/>
                  </a:lnTo>
                  <a:cubicBezTo>
                    <a:pt x="14867" y="15763"/>
                    <a:pt x="14881" y="15099"/>
                    <a:pt x="14901" y="14428"/>
                  </a:cubicBezTo>
                  <a:cubicBezTo>
                    <a:pt x="14915" y="13663"/>
                    <a:pt x="14942" y="12891"/>
                    <a:pt x="14969" y="12119"/>
                  </a:cubicBezTo>
                  <a:cubicBezTo>
                    <a:pt x="14989" y="11340"/>
                    <a:pt x="15016" y="10459"/>
                    <a:pt x="14888" y="9586"/>
                  </a:cubicBezTo>
                  <a:cubicBezTo>
                    <a:pt x="14854" y="9349"/>
                    <a:pt x="14732" y="9023"/>
                    <a:pt x="14305" y="8854"/>
                  </a:cubicBezTo>
                  <a:cubicBezTo>
                    <a:pt x="14298" y="8841"/>
                    <a:pt x="14278" y="8841"/>
                    <a:pt x="14271" y="8834"/>
                  </a:cubicBezTo>
                  <a:lnTo>
                    <a:pt x="14373" y="8251"/>
                  </a:lnTo>
                  <a:lnTo>
                    <a:pt x="14441" y="7852"/>
                  </a:lnTo>
                  <a:lnTo>
                    <a:pt x="14542" y="7269"/>
                  </a:lnTo>
                  <a:cubicBezTo>
                    <a:pt x="14617" y="6836"/>
                    <a:pt x="14698" y="6395"/>
                    <a:pt x="14752" y="5955"/>
                  </a:cubicBezTo>
                  <a:cubicBezTo>
                    <a:pt x="14806" y="5610"/>
                    <a:pt x="14820" y="5170"/>
                    <a:pt x="14542" y="4777"/>
                  </a:cubicBezTo>
                  <a:cubicBezTo>
                    <a:pt x="14549" y="4716"/>
                    <a:pt x="14549" y="4668"/>
                    <a:pt x="14563" y="4607"/>
                  </a:cubicBezTo>
                  <a:cubicBezTo>
                    <a:pt x="14576" y="4479"/>
                    <a:pt x="14596" y="4343"/>
                    <a:pt x="14596" y="4201"/>
                  </a:cubicBezTo>
                  <a:cubicBezTo>
                    <a:pt x="14603" y="3707"/>
                    <a:pt x="14312" y="3375"/>
                    <a:pt x="13851" y="3320"/>
                  </a:cubicBezTo>
                  <a:cubicBezTo>
                    <a:pt x="13823" y="3318"/>
                    <a:pt x="13795" y="3317"/>
                    <a:pt x="13767" y="3317"/>
                  </a:cubicBezTo>
                  <a:cubicBezTo>
                    <a:pt x="13365" y="3317"/>
                    <a:pt x="13039" y="3588"/>
                    <a:pt x="12944" y="4025"/>
                  </a:cubicBezTo>
                  <a:cubicBezTo>
                    <a:pt x="12923" y="4093"/>
                    <a:pt x="12917" y="4160"/>
                    <a:pt x="12910" y="4235"/>
                  </a:cubicBezTo>
                  <a:cubicBezTo>
                    <a:pt x="12903" y="4282"/>
                    <a:pt x="12903" y="4309"/>
                    <a:pt x="12890" y="4343"/>
                  </a:cubicBezTo>
                  <a:cubicBezTo>
                    <a:pt x="12544" y="4506"/>
                    <a:pt x="12300" y="4777"/>
                    <a:pt x="12178" y="5149"/>
                  </a:cubicBezTo>
                  <a:cubicBezTo>
                    <a:pt x="12131" y="5305"/>
                    <a:pt x="12097" y="5468"/>
                    <a:pt x="12077" y="5637"/>
                  </a:cubicBezTo>
                  <a:cubicBezTo>
                    <a:pt x="12070" y="5725"/>
                    <a:pt x="12063" y="5813"/>
                    <a:pt x="12056" y="5908"/>
                  </a:cubicBezTo>
                  <a:cubicBezTo>
                    <a:pt x="12043" y="5860"/>
                    <a:pt x="12029" y="5813"/>
                    <a:pt x="12009" y="5772"/>
                  </a:cubicBezTo>
                  <a:cubicBezTo>
                    <a:pt x="11968" y="5644"/>
                    <a:pt x="11962" y="5515"/>
                    <a:pt x="11989" y="5319"/>
                  </a:cubicBezTo>
                  <a:cubicBezTo>
                    <a:pt x="11996" y="5271"/>
                    <a:pt x="12002" y="5217"/>
                    <a:pt x="12002" y="5170"/>
                  </a:cubicBezTo>
                  <a:lnTo>
                    <a:pt x="12063" y="4526"/>
                  </a:lnTo>
                  <a:cubicBezTo>
                    <a:pt x="12124" y="3950"/>
                    <a:pt x="12172" y="3381"/>
                    <a:pt x="12233" y="2806"/>
                  </a:cubicBezTo>
                  <a:cubicBezTo>
                    <a:pt x="12239" y="2731"/>
                    <a:pt x="12266" y="2636"/>
                    <a:pt x="12300" y="2542"/>
                  </a:cubicBezTo>
                  <a:cubicBezTo>
                    <a:pt x="12361" y="2386"/>
                    <a:pt x="12415" y="2230"/>
                    <a:pt x="12470" y="2067"/>
                  </a:cubicBezTo>
                  <a:cubicBezTo>
                    <a:pt x="12551" y="1844"/>
                    <a:pt x="12646" y="1593"/>
                    <a:pt x="12720" y="1356"/>
                  </a:cubicBezTo>
                  <a:cubicBezTo>
                    <a:pt x="12856" y="950"/>
                    <a:pt x="12720" y="571"/>
                    <a:pt x="12395" y="388"/>
                  </a:cubicBezTo>
                  <a:cubicBezTo>
                    <a:pt x="11924" y="130"/>
                    <a:pt x="11435" y="1"/>
                    <a:pt x="10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7"/>
            <p:cNvSpPr/>
            <p:nvPr/>
          </p:nvSpPr>
          <p:spPr>
            <a:xfrm>
              <a:off x="-3074256" y="1293423"/>
              <a:ext cx="1516440" cy="2689621"/>
            </a:xfrm>
            <a:custGeom>
              <a:avLst/>
              <a:gdLst/>
              <a:ahLst/>
              <a:cxnLst/>
              <a:rect l="l" t="t" r="r" b="b"/>
              <a:pathLst>
                <a:path w="14075" h="24964" extrusionOk="0">
                  <a:moveTo>
                    <a:pt x="10482" y="1"/>
                  </a:moveTo>
                  <a:cubicBezTo>
                    <a:pt x="10458" y="1"/>
                    <a:pt x="10434" y="1"/>
                    <a:pt x="10410" y="2"/>
                  </a:cubicBezTo>
                  <a:cubicBezTo>
                    <a:pt x="10173" y="22"/>
                    <a:pt x="10072" y="130"/>
                    <a:pt x="10092" y="374"/>
                  </a:cubicBezTo>
                  <a:cubicBezTo>
                    <a:pt x="10139" y="808"/>
                    <a:pt x="10187" y="1248"/>
                    <a:pt x="10241" y="1682"/>
                  </a:cubicBezTo>
                  <a:cubicBezTo>
                    <a:pt x="10248" y="1722"/>
                    <a:pt x="10255" y="1763"/>
                    <a:pt x="10248" y="1803"/>
                  </a:cubicBezTo>
                  <a:cubicBezTo>
                    <a:pt x="10214" y="2068"/>
                    <a:pt x="10173" y="2338"/>
                    <a:pt x="10126" y="2603"/>
                  </a:cubicBezTo>
                  <a:cubicBezTo>
                    <a:pt x="10024" y="3192"/>
                    <a:pt x="9916" y="3788"/>
                    <a:pt x="9807" y="4377"/>
                  </a:cubicBezTo>
                  <a:cubicBezTo>
                    <a:pt x="9753" y="4221"/>
                    <a:pt x="9747" y="4066"/>
                    <a:pt x="9740" y="3917"/>
                  </a:cubicBezTo>
                  <a:cubicBezTo>
                    <a:pt x="9740" y="3849"/>
                    <a:pt x="9740" y="3774"/>
                    <a:pt x="9706" y="3713"/>
                  </a:cubicBezTo>
                  <a:cubicBezTo>
                    <a:pt x="9543" y="3415"/>
                    <a:pt x="9415" y="3117"/>
                    <a:pt x="9401" y="2779"/>
                  </a:cubicBezTo>
                  <a:cubicBezTo>
                    <a:pt x="9401" y="2630"/>
                    <a:pt x="9300" y="2528"/>
                    <a:pt x="9130" y="2528"/>
                  </a:cubicBezTo>
                  <a:cubicBezTo>
                    <a:pt x="8798" y="2535"/>
                    <a:pt x="8466" y="2542"/>
                    <a:pt x="8141" y="2562"/>
                  </a:cubicBezTo>
                  <a:cubicBezTo>
                    <a:pt x="7945" y="2569"/>
                    <a:pt x="7857" y="2670"/>
                    <a:pt x="7823" y="2867"/>
                  </a:cubicBezTo>
                  <a:cubicBezTo>
                    <a:pt x="7776" y="3144"/>
                    <a:pt x="7674" y="3415"/>
                    <a:pt x="7599" y="3686"/>
                  </a:cubicBezTo>
                  <a:cubicBezTo>
                    <a:pt x="7539" y="3903"/>
                    <a:pt x="7437" y="4127"/>
                    <a:pt x="7430" y="4343"/>
                  </a:cubicBezTo>
                  <a:cubicBezTo>
                    <a:pt x="7376" y="5183"/>
                    <a:pt x="7417" y="6030"/>
                    <a:pt x="7478" y="6870"/>
                  </a:cubicBezTo>
                  <a:cubicBezTo>
                    <a:pt x="7498" y="7066"/>
                    <a:pt x="7484" y="7269"/>
                    <a:pt x="7498" y="7459"/>
                  </a:cubicBezTo>
                  <a:cubicBezTo>
                    <a:pt x="7450" y="7425"/>
                    <a:pt x="7437" y="7391"/>
                    <a:pt x="7430" y="7351"/>
                  </a:cubicBezTo>
                  <a:cubicBezTo>
                    <a:pt x="7200" y="6517"/>
                    <a:pt x="6976" y="5678"/>
                    <a:pt x="6726" y="4845"/>
                  </a:cubicBezTo>
                  <a:cubicBezTo>
                    <a:pt x="6604" y="4465"/>
                    <a:pt x="6448" y="4086"/>
                    <a:pt x="6279" y="3720"/>
                  </a:cubicBezTo>
                  <a:cubicBezTo>
                    <a:pt x="6227" y="3623"/>
                    <a:pt x="6070" y="3489"/>
                    <a:pt x="5991" y="3489"/>
                  </a:cubicBezTo>
                  <a:cubicBezTo>
                    <a:pt x="5988" y="3489"/>
                    <a:pt x="5984" y="3489"/>
                    <a:pt x="5981" y="3490"/>
                  </a:cubicBezTo>
                  <a:cubicBezTo>
                    <a:pt x="5615" y="3585"/>
                    <a:pt x="5263" y="3713"/>
                    <a:pt x="4911" y="3862"/>
                  </a:cubicBezTo>
                  <a:cubicBezTo>
                    <a:pt x="4721" y="3950"/>
                    <a:pt x="4653" y="4140"/>
                    <a:pt x="4701" y="4370"/>
                  </a:cubicBezTo>
                  <a:cubicBezTo>
                    <a:pt x="4762" y="4635"/>
                    <a:pt x="4822" y="4899"/>
                    <a:pt x="4870" y="5156"/>
                  </a:cubicBezTo>
                  <a:cubicBezTo>
                    <a:pt x="4877" y="5217"/>
                    <a:pt x="4870" y="5312"/>
                    <a:pt x="4836" y="5339"/>
                  </a:cubicBezTo>
                  <a:cubicBezTo>
                    <a:pt x="4653" y="5481"/>
                    <a:pt x="4633" y="5671"/>
                    <a:pt x="4673" y="5860"/>
                  </a:cubicBezTo>
                  <a:cubicBezTo>
                    <a:pt x="4843" y="6666"/>
                    <a:pt x="5039" y="7459"/>
                    <a:pt x="5371" y="8218"/>
                  </a:cubicBezTo>
                  <a:cubicBezTo>
                    <a:pt x="5466" y="8427"/>
                    <a:pt x="5574" y="8604"/>
                    <a:pt x="5838" y="8610"/>
                  </a:cubicBezTo>
                  <a:cubicBezTo>
                    <a:pt x="5872" y="8773"/>
                    <a:pt x="5906" y="8922"/>
                    <a:pt x="5947" y="9078"/>
                  </a:cubicBezTo>
                  <a:cubicBezTo>
                    <a:pt x="5703" y="9132"/>
                    <a:pt x="5486" y="9166"/>
                    <a:pt x="5276" y="9213"/>
                  </a:cubicBezTo>
                  <a:cubicBezTo>
                    <a:pt x="5246" y="9220"/>
                    <a:pt x="5219" y="9223"/>
                    <a:pt x="5195" y="9223"/>
                  </a:cubicBezTo>
                  <a:cubicBezTo>
                    <a:pt x="5116" y="9223"/>
                    <a:pt x="5064" y="9188"/>
                    <a:pt x="5012" y="9105"/>
                  </a:cubicBezTo>
                  <a:cubicBezTo>
                    <a:pt x="4552" y="8312"/>
                    <a:pt x="4077" y="7520"/>
                    <a:pt x="3610" y="6734"/>
                  </a:cubicBezTo>
                  <a:cubicBezTo>
                    <a:pt x="3454" y="6463"/>
                    <a:pt x="3366" y="6145"/>
                    <a:pt x="3150" y="5921"/>
                  </a:cubicBezTo>
                  <a:cubicBezTo>
                    <a:pt x="2743" y="5488"/>
                    <a:pt x="2283" y="5129"/>
                    <a:pt x="1829" y="4736"/>
                  </a:cubicBezTo>
                  <a:cubicBezTo>
                    <a:pt x="1801" y="4713"/>
                    <a:pt x="1749" y="4700"/>
                    <a:pt x="1707" y="4700"/>
                  </a:cubicBezTo>
                  <a:cubicBezTo>
                    <a:pt x="1687" y="4700"/>
                    <a:pt x="1670" y="4703"/>
                    <a:pt x="1659" y="4709"/>
                  </a:cubicBezTo>
                  <a:cubicBezTo>
                    <a:pt x="1626" y="4736"/>
                    <a:pt x="1612" y="4831"/>
                    <a:pt x="1619" y="4878"/>
                  </a:cubicBezTo>
                  <a:cubicBezTo>
                    <a:pt x="1693" y="5298"/>
                    <a:pt x="1761" y="5711"/>
                    <a:pt x="1856" y="6118"/>
                  </a:cubicBezTo>
                  <a:cubicBezTo>
                    <a:pt x="1897" y="6314"/>
                    <a:pt x="1951" y="6524"/>
                    <a:pt x="2046" y="6700"/>
                  </a:cubicBezTo>
                  <a:cubicBezTo>
                    <a:pt x="2499" y="7621"/>
                    <a:pt x="2973" y="8536"/>
                    <a:pt x="3448" y="9450"/>
                  </a:cubicBezTo>
                  <a:cubicBezTo>
                    <a:pt x="3475" y="9498"/>
                    <a:pt x="3488" y="9538"/>
                    <a:pt x="3509" y="9579"/>
                  </a:cubicBezTo>
                  <a:cubicBezTo>
                    <a:pt x="3461" y="9613"/>
                    <a:pt x="3423" y="9627"/>
                    <a:pt x="3392" y="9627"/>
                  </a:cubicBezTo>
                  <a:cubicBezTo>
                    <a:pt x="3329" y="9627"/>
                    <a:pt x="3292" y="9570"/>
                    <a:pt x="3251" y="9498"/>
                  </a:cubicBezTo>
                  <a:cubicBezTo>
                    <a:pt x="2763" y="8522"/>
                    <a:pt x="2249" y="7554"/>
                    <a:pt x="1795" y="6558"/>
                  </a:cubicBezTo>
                  <a:cubicBezTo>
                    <a:pt x="1456" y="5813"/>
                    <a:pt x="935" y="5271"/>
                    <a:pt x="298" y="4797"/>
                  </a:cubicBezTo>
                  <a:cubicBezTo>
                    <a:pt x="257" y="4763"/>
                    <a:pt x="217" y="4736"/>
                    <a:pt x="169" y="4709"/>
                  </a:cubicBezTo>
                  <a:cubicBezTo>
                    <a:pt x="143" y="4695"/>
                    <a:pt x="119" y="4688"/>
                    <a:pt x="98" y="4688"/>
                  </a:cubicBezTo>
                  <a:cubicBezTo>
                    <a:pt x="47" y="4688"/>
                    <a:pt x="14" y="4728"/>
                    <a:pt x="14" y="4804"/>
                  </a:cubicBezTo>
                  <a:cubicBezTo>
                    <a:pt x="0" y="4892"/>
                    <a:pt x="14" y="4973"/>
                    <a:pt x="20" y="5048"/>
                  </a:cubicBezTo>
                  <a:cubicBezTo>
                    <a:pt x="81" y="5522"/>
                    <a:pt x="136" y="6009"/>
                    <a:pt x="203" y="6484"/>
                  </a:cubicBezTo>
                  <a:cubicBezTo>
                    <a:pt x="217" y="6524"/>
                    <a:pt x="230" y="6572"/>
                    <a:pt x="257" y="6619"/>
                  </a:cubicBezTo>
                  <a:cubicBezTo>
                    <a:pt x="840" y="7743"/>
                    <a:pt x="1436" y="8875"/>
                    <a:pt x="2025" y="10039"/>
                  </a:cubicBezTo>
                  <a:cubicBezTo>
                    <a:pt x="1693" y="10175"/>
                    <a:pt x="1402" y="10317"/>
                    <a:pt x="1097" y="10432"/>
                  </a:cubicBezTo>
                  <a:cubicBezTo>
                    <a:pt x="671" y="10602"/>
                    <a:pt x="474" y="10967"/>
                    <a:pt x="576" y="11408"/>
                  </a:cubicBezTo>
                  <a:cubicBezTo>
                    <a:pt x="589" y="11448"/>
                    <a:pt x="596" y="11496"/>
                    <a:pt x="610" y="11536"/>
                  </a:cubicBezTo>
                  <a:cubicBezTo>
                    <a:pt x="928" y="12532"/>
                    <a:pt x="1253" y="13528"/>
                    <a:pt x="1544" y="14523"/>
                  </a:cubicBezTo>
                  <a:cubicBezTo>
                    <a:pt x="2181" y="16752"/>
                    <a:pt x="2791" y="18987"/>
                    <a:pt x="3420" y="21201"/>
                  </a:cubicBezTo>
                  <a:cubicBezTo>
                    <a:pt x="3658" y="22007"/>
                    <a:pt x="3949" y="22807"/>
                    <a:pt x="4226" y="23599"/>
                  </a:cubicBezTo>
                  <a:cubicBezTo>
                    <a:pt x="4389" y="24046"/>
                    <a:pt x="4707" y="24351"/>
                    <a:pt x="5134" y="24554"/>
                  </a:cubicBezTo>
                  <a:cubicBezTo>
                    <a:pt x="5642" y="24798"/>
                    <a:pt x="6177" y="24954"/>
                    <a:pt x="6739" y="24961"/>
                  </a:cubicBezTo>
                  <a:cubicBezTo>
                    <a:pt x="6800" y="24962"/>
                    <a:pt x="6860" y="24963"/>
                    <a:pt x="6921" y="24963"/>
                  </a:cubicBezTo>
                  <a:cubicBezTo>
                    <a:pt x="7569" y="24963"/>
                    <a:pt x="8207" y="24865"/>
                    <a:pt x="8839" y="24717"/>
                  </a:cubicBezTo>
                  <a:cubicBezTo>
                    <a:pt x="9042" y="24663"/>
                    <a:pt x="9239" y="24608"/>
                    <a:pt x="9442" y="24574"/>
                  </a:cubicBezTo>
                  <a:cubicBezTo>
                    <a:pt x="10261" y="24439"/>
                    <a:pt x="11067" y="24249"/>
                    <a:pt x="11846" y="23938"/>
                  </a:cubicBezTo>
                  <a:cubicBezTo>
                    <a:pt x="12991" y="23477"/>
                    <a:pt x="13661" y="22664"/>
                    <a:pt x="13716" y="21425"/>
                  </a:cubicBezTo>
                  <a:cubicBezTo>
                    <a:pt x="13804" y="19603"/>
                    <a:pt x="13844" y="17774"/>
                    <a:pt x="13905" y="15952"/>
                  </a:cubicBezTo>
                  <a:cubicBezTo>
                    <a:pt x="13946" y="14516"/>
                    <a:pt x="13980" y="13081"/>
                    <a:pt x="14020" y="11645"/>
                  </a:cubicBezTo>
                  <a:cubicBezTo>
                    <a:pt x="14047" y="10825"/>
                    <a:pt x="14075" y="9999"/>
                    <a:pt x="13953" y="9186"/>
                  </a:cubicBezTo>
                  <a:cubicBezTo>
                    <a:pt x="13932" y="9003"/>
                    <a:pt x="13831" y="8881"/>
                    <a:pt x="13661" y="8814"/>
                  </a:cubicBezTo>
                  <a:cubicBezTo>
                    <a:pt x="13580" y="8780"/>
                    <a:pt x="13499" y="8746"/>
                    <a:pt x="13411" y="8732"/>
                  </a:cubicBezTo>
                  <a:cubicBezTo>
                    <a:pt x="13302" y="8705"/>
                    <a:pt x="13275" y="8658"/>
                    <a:pt x="13296" y="8543"/>
                  </a:cubicBezTo>
                  <a:cubicBezTo>
                    <a:pt x="13363" y="8136"/>
                    <a:pt x="13431" y="7723"/>
                    <a:pt x="13499" y="7310"/>
                  </a:cubicBezTo>
                  <a:cubicBezTo>
                    <a:pt x="13600" y="6680"/>
                    <a:pt x="13716" y="6050"/>
                    <a:pt x="13810" y="5420"/>
                  </a:cubicBezTo>
                  <a:cubicBezTo>
                    <a:pt x="13851" y="5088"/>
                    <a:pt x="13851" y="4770"/>
                    <a:pt x="13607" y="4499"/>
                  </a:cubicBezTo>
                  <a:cubicBezTo>
                    <a:pt x="13567" y="4465"/>
                    <a:pt x="13573" y="4377"/>
                    <a:pt x="13580" y="4309"/>
                  </a:cubicBezTo>
                  <a:cubicBezTo>
                    <a:pt x="13600" y="4120"/>
                    <a:pt x="13641" y="3930"/>
                    <a:pt x="13641" y="3734"/>
                  </a:cubicBezTo>
                  <a:cubicBezTo>
                    <a:pt x="13641" y="3476"/>
                    <a:pt x="13533" y="3348"/>
                    <a:pt x="13323" y="3327"/>
                  </a:cubicBezTo>
                  <a:cubicBezTo>
                    <a:pt x="13312" y="3327"/>
                    <a:pt x="13301" y="3326"/>
                    <a:pt x="13291" y="3326"/>
                  </a:cubicBezTo>
                  <a:cubicBezTo>
                    <a:pt x="13104" y="3326"/>
                    <a:pt x="12968" y="3441"/>
                    <a:pt x="12923" y="3666"/>
                  </a:cubicBezTo>
                  <a:cubicBezTo>
                    <a:pt x="12889" y="3815"/>
                    <a:pt x="12882" y="3964"/>
                    <a:pt x="12835" y="4106"/>
                  </a:cubicBezTo>
                  <a:cubicBezTo>
                    <a:pt x="12815" y="4174"/>
                    <a:pt x="12754" y="4255"/>
                    <a:pt x="12686" y="4276"/>
                  </a:cubicBezTo>
                  <a:cubicBezTo>
                    <a:pt x="12408" y="4370"/>
                    <a:pt x="12225" y="4560"/>
                    <a:pt x="12144" y="4831"/>
                  </a:cubicBezTo>
                  <a:cubicBezTo>
                    <a:pt x="12110" y="4946"/>
                    <a:pt x="12083" y="5082"/>
                    <a:pt x="12070" y="5210"/>
                  </a:cubicBezTo>
                  <a:cubicBezTo>
                    <a:pt x="12022" y="5664"/>
                    <a:pt x="11982" y="6131"/>
                    <a:pt x="11941" y="6592"/>
                  </a:cubicBezTo>
                  <a:cubicBezTo>
                    <a:pt x="11907" y="6904"/>
                    <a:pt x="11867" y="7215"/>
                    <a:pt x="11833" y="7527"/>
                  </a:cubicBezTo>
                  <a:cubicBezTo>
                    <a:pt x="11806" y="7527"/>
                    <a:pt x="11785" y="7540"/>
                    <a:pt x="11772" y="7540"/>
                  </a:cubicBezTo>
                  <a:cubicBezTo>
                    <a:pt x="11711" y="7439"/>
                    <a:pt x="11650" y="7344"/>
                    <a:pt x="11609" y="7235"/>
                  </a:cubicBezTo>
                  <a:cubicBezTo>
                    <a:pt x="11562" y="7080"/>
                    <a:pt x="11535" y="6917"/>
                    <a:pt x="11474" y="6768"/>
                  </a:cubicBezTo>
                  <a:cubicBezTo>
                    <a:pt x="11433" y="6666"/>
                    <a:pt x="11365" y="6565"/>
                    <a:pt x="11304" y="6463"/>
                  </a:cubicBezTo>
                  <a:cubicBezTo>
                    <a:pt x="11270" y="6402"/>
                    <a:pt x="11223" y="6335"/>
                    <a:pt x="11210" y="6267"/>
                  </a:cubicBezTo>
                  <a:cubicBezTo>
                    <a:pt x="11169" y="5996"/>
                    <a:pt x="11176" y="5711"/>
                    <a:pt x="11094" y="5454"/>
                  </a:cubicBezTo>
                  <a:cubicBezTo>
                    <a:pt x="11006" y="5224"/>
                    <a:pt x="11020" y="5014"/>
                    <a:pt x="11054" y="4784"/>
                  </a:cubicBezTo>
                  <a:cubicBezTo>
                    <a:pt x="11061" y="4743"/>
                    <a:pt x="11061" y="4702"/>
                    <a:pt x="11067" y="4662"/>
                  </a:cubicBezTo>
                  <a:cubicBezTo>
                    <a:pt x="11142" y="3862"/>
                    <a:pt x="11223" y="3077"/>
                    <a:pt x="11304" y="2291"/>
                  </a:cubicBezTo>
                  <a:cubicBezTo>
                    <a:pt x="11325" y="2162"/>
                    <a:pt x="11359" y="2034"/>
                    <a:pt x="11399" y="1919"/>
                  </a:cubicBezTo>
                  <a:cubicBezTo>
                    <a:pt x="11535" y="1526"/>
                    <a:pt x="11684" y="1140"/>
                    <a:pt x="11819" y="740"/>
                  </a:cubicBezTo>
                  <a:cubicBezTo>
                    <a:pt x="11873" y="598"/>
                    <a:pt x="11873" y="422"/>
                    <a:pt x="11704" y="327"/>
                  </a:cubicBezTo>
                  <a:cubicBezTo>
                    <a:pt x="11319" y="115"/>
                    <a:pt x="10910" y="1"/>
                    <a:pt x="104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7"/>
            <p:cNvSpPr/>
            <p:nvPr/>
          </p:nvSpPr>
          <p:spPr>
            <a:xfrm>
              <a:off x="-3002072" y="2296887"/>
              <a:ext cx="1434019" cy="1670401"/>
            </a:xfrm>
            <a:custGeom>
              <a:avLst/>
              <a:gdLst/>
              <a:ahLst/>
              <a:cxnLst/>
              <a:rect l="l" t="t" r="r" b="b"/>
              <a:pathLst>
                <a:path w="13310" h="15504" extrusionOk="0">
                  <a:moveTo>
                    <a:pt x="11068" y="13906"/>
                  </a:moveTo>
                  <a:cubicBezTo>
                    <a:pt x="11075" y="13919"/>
                    <a:pt x="11081" y="13946"/>
                    <a:pt x="11095" y="13967"/>
                  </a:cubicBezTo>
                  <a:cubicBezTo>
                    <a:pt x="11014" y="14014"/>
                    <a:pt x="10939" y="14082"/>
                    <a:pt x="10858" y="14109"/>
                  </a:cubicBezTo>
                  <a:cubicBezTo>
                    <a:pt x="10336" y="14285"/>
                    <a:pt x="9822" y="14509"/>
                    <a:pt x="9300" y="14624"/>
                  </a:cubicBezTo>
                  <a:cubicBezTo>
                    <a:pt x="8623" y="14780"/>
                    <a:pt x="7918" y="14847"/>
                    <a:pt x="7227" y="14956"/>
                  </a:cubicBezTo>
                  <a:cubicBezTo>
                    <a:pt x="7207" y="14956"/>
                    <a:pt x="7173" y="14956"/>
                    <a:pt x="7146" y="14949"/>
                  </a:cubicBezTo>
                  <a:cubicBezTo>
                    <a:pt x="7146" y="14922"/>
                    <a:pt x="7139" y="14901"/>
                    <a:pt x="7139" y="14881"/>
                  </a:cubicBezTo>
                  <a:cubicBezTo>
                    <a:pt x="8487" y="14732"/>
                    <a:pt x="9828" y="14549"/>
                    <a:pt x="11068" y="13906"/>
                  </a:cubicBezTo>
                  <a:close/>
                  <a:moveTo>
                    <a:pt x="4559" y="14624"/>
                  </a:moveTo>
                  <a:lnTo>
                    <a:pt x="4559" y="14624"/>
                  </a:lnTo>
                  <a:cubicBezTo>
                    <a:pt x="5250" y="14888"/>
                    <a:pt x="5947" y="14861"/>
                    <a:pt x="6625" y="14929"/>
                  </a:cubicBezTo>
                  <a:cubicBezTo>
                    <a:pt x="6525" y="14972"/>
                    <a:pt x="6357" y="14991"/>
                    <a:pt x="6157" y="14991"/>
                  </a:cubicBezTo>
                  <a:cubicBezTo>
                    <a:pt x="5570" y="14991"/>
                    <a:pt x="4716" y="14826"/>
                    <a:pt x="4559" y="14624"/>
                  </a:cubicBezTo>
                  <a:close/>
                  <a:moveTo>
                    <a:pt x="13181" y="1"/>
                  </a:moveTo>
                  <a:cubicBezTo>
                    <a:pt x="12924" y="150"/>
                    <a:pt x="12673" y="299"/>
                    <a:pt x="12416" y="407"/>
                  </a:cubicBezTo>
                  <a:cubicBezTo>
                    <a:pt x="12152" y="516"/>
                    <a:pt x="11874" y="624"/>
                    <a:pt x="11589" y="678"/>
                  </a:cubicBezTo>
                  <a:cubicBezTo>
                    <a:pt x="10533" y="895"/>
                    <a:pt x="9476" y="1078"/>
                    <a:pt x="8426" y="1281"/>
                  </a:cubicBezTo>
                  <a:cubicBezTo>
                    <a:pt x="7492" y="1450"/>
                    <a:pt x="6564" y="1640"/>
                    <a:pt x="5622" y="1796"/>
                  </a:cubicBezTo>
                  <a:cubicBezTo>
                    <a:pt x="4322" y="2012"/>
                    <a:pt x="3021" y="2270"/>
                    <a:pt x="1701" y="2297"/>
                  </a:cubicBezTo>
                  <a:cubicBezTo>
                    <a:pt x="1625" y="2300"/>
                    <a:pt x="1548" y="2301"/>
                    <a:pt x="1472" y="2301"/>
                  </a:cubicBezTo>
                  <a:cubicBezTo>
                    <a:pt x="984" y="2301"/>
                    <a:pt x="493" y="2239"/>
                    <a:pt x="1" y="2046"/>
                  </a:cubicBezTo>
                  <a:lnTo>
                    <a:pt x="1" y="2046"/>
                  </a:lnTo>
                  <a:cubicBezTo>
                    <a:pt x="34" y="2114"/>
                    <a:pt x="55" y="2168"/>
                    <a:pt x="68" y="2229"/>
                  </a:cubicBezTo>
                  <a:cubicBezTo>
                    <a:pt x="244" y="2771"/>
                    <a:pt x="434" y="3306"/>
                    <a:pt x="603" y="3848"/>
                  </a:cubicBezTo>
                  <a:cubicBezTo>
                    <a:pt x="1409" y="6395"/>
                    <a:pt x="2100" y="8975"/>
                    <a:pt x="2805" y="11562"/>
                  </a:cubicBezTo>
                  <a:cubicBezTo>
                    <a:pt x="3042" y="12416"/>
                    <a:pt x="3340" y="13256"/>
                    <a:pt x="3624" y="14089"/>
                  </a:cubicBezTo>
                  <a:cubicBezTo>
                    <a:pt x="3733" y="14414"/>
                    <a:pt x="3902" y="14712"/>
                    <a:pt x="4193" y="14901"/>
                  </a:cubicBezTo>
                  <a:cubicBezTo>
                    <a:pt x="4805" y="15324"/>
                    <a:pt x="5481" y="15504"/>
                    <a:pt x="6191" y="15504"/>
                  </a:cubicBezTo>
                  <a:cubicBezTo>
                    <a:pt x="6370" y="15504"/>
                    <a:pt x="6551" y="15492"/>
                    <a:pt x="6733" y="15470"/>
                  </a:cubicBezTo>
                  <a:cubicBezTo>
                    <a:pt x="7343" y="15396"/>
                    <a:pt x="7952" y="15254"/>
                    <a:pt x="8548" y="15139"/>
                  </a:cubicBezTo>
                  <a:cubicBezTo>
                    <a:pt x="9408" y="14983"/>
                    <a:pt x="10262" y="14813"/>
                    <a:pt x="11081" y="14488"/>
                  </a:cubicBezTo>
                  <a:cubicBezTo>
                    <a:pt x="12212" y="14048"/>
                    <a:pt x="12863" y="13201"/>
                    <a:pt x="12903" y="11989"/>
                  </a:cubicBezTo>
                  <a:cubicBezTo>
                    <a:pt x="12964" y="10316"/>
                    <a:pt x="13012" y="8630"/>
                    <a:pt x="13066" y="6957"/>
                  </a:cubicBezTo>
                  <a:cubicBezTo>
                    <a:pt x="13107" y="5690"/>
                    <a:pt x="13134" y="4430"/>
                    <a:pt x="13174" y="3171"/>
                  </a:cubicBezTo>
                  <a:cubicBezTo>
                    <a:pt x="13208" y="2168"/>
                    <a:pt x="13310" y="1172"/>
                    <a:pt x="13208" y="170"/>
                  </a:cubicBezTo>
                  <a:cubicBezTo>
                    <a:pt x="13201" y="102"/>
                    <a:pt x="13195" y="48"/>
                    <a:pt x="13181" y="1"/>
                  </a:cubicBezTo>
                  <a:close/>
                </a:path>
              </a:pathLst>
            </a:custGeom>
            <a:solidFill>
              <a:srgbClr val="DD4B4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7"/>
            <p:cNvSpPr/>
            <p:nvPr/>
          </p:nvSpPr>
          <p:spPr>
            <a:xfrm>
              <a:off x="-2262129" y="1894812"/>
              <a:ext cx="218281" cy="553999"/>
            </a:xfrm>
            <a:custGeom>
              <a:avLst/>
              <a:gdLst/>
              <a:ahLst/>
              <a:cxnLst/>
              <a:rect l="l" t="t" r="r" b="b"/>
              <a:pathLst>
                <a:path w="2026" h="5142" extrusionOk="0">
                  <a:moveTo>
                    <a:pt x="1938" y="1"/>
                  </a:moveTo>
                  <a:cubicBezTo>
                    <a:pt x="1287" y="8"/>
                    <a:pt x="651" y="21"/>
                    <a:pt x="1" y="35"/>
                  </a:cubicBezTo>
                  <a:cubicBezTo>
                    <a:pt x="48" y="1728"/>
                    <a:pt x="102" y="3421"/>
                    <a:pt x="150" y="5142"/>
                  </a:cubicBezTo>
                  <a:cubicBezTo>
                    <a:pt x="671" y="5047"/>
                    <a:pt x="1179" y="4965"/>
                    <a:pt x="1694" y="4871"/>
                  </a:cubicBezTo>
                  <a:cubicBezTo>
                    <a:pt x="1673" y="4376"/>
                    <a:pt x="1640" y="3902"/>
                    <a:pt x="1660" y="3428"/>
                  </a:cubicBezTo>
                  <a:cubicBezTo>
                    <a:pt x="1667" y="3089"/>
                    <a:pt x="1633" y="2710"/>
                    <a:pt x="1978" y="2466"/>
                  </a:cubicBezTo>
                  <a:cubicBezTo>
                    <a:pt x="2005" y="2439"/>
                    <a:pt x="2026" y="2392"/>
                    <a:pt x="2026" y="2344"/>
                  </a:cubicBezTo>
                  <a:cubicBezTo>
                    <a:pt x="1999" y="1565"/>
                    <a:pt x="1965" y="786"/>
                    <a:pt x="1938" y="1"/>
                  </a:cubicBezTo>
                  <a:close/>
                </a:path>
              </a:pathLst>
            </a:custGeom>
            <a:solidFill>
              <a:srgbClr val="02AA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7"/>
            <p:cNvSpPr/>
            <p:nvPr/>
          </p:nvSpPr>
          <p:spPr>
            <a:xfrm>
              <a:off x="-2523393" y="1853980"/>
              <a:ext cx="262886" cy="617458"/>
            </a:xfrm>
            <a:custGeom>
              <a:avLst/>
              <a:gdLst/>
              <a:ahLst/>
              <a:cxnLst/>
              <a:rect l="l" t="t" r="r" b="b"/>
              <a:pathLst>
                <a:path w="2440" h="5731" extrusionOk="0">
                  <a:moveTo>
                    <a:pt x="1538" y="1"/>
                  </a:moveTo>
                  <a:cubicBezTo>
                    <a:pt x="1044" y="163"/>
                    <a:pt x="556" y="312"/>
                    <a:pt x="68" y="475"/>
                  </a:cubicBezTo>
                  <a:cubicBezTo>
                    <a:pt x="35" y="481"/>
                    <a:pt x="1" y="556"/>
                    <a:pt x="1" y="610"/>
                  </a:cubicBezTo>
                  <a:cubicBezTo>
                    <a:pt x="1" y="678"/>
                    <a:pt x="48" y="739"/>
                    <a:pt x="62" y="806"/>
                  </a:cubicBezTo>
                  <a:lnTo>
                    <a:pt x="1179" y="4687"/>
                  </a:lnTo>
                  <a:cubicBezTo>
                    <a:pt x="1274" y="5026"/>
                    <a:pt x="1369" y="5378"/>
                    <a:pt x="1457" y="5731"/>
                  </a:cubicBezTo>
                  <a:cubicBezTo>
                    <a:pt x="1741" y="5683"/>
                    <a:pt x="1999" y="5622"/>
                    <a:pt x="2249" y="5595"/>
                  </a:cubicBezTo>
                  <a:cubicBezTo>
                    <a:pt x="2385" y="5582"/>
                    <a:pt x="2439" y="5527"/>
                    <a:pt x="2432" y="5385"/>
                  </a:cubicBezTo>
                  <a:cubicBezTo>
                    <a:pt x="2426" y="4945"/>
                    <a:pt x="2432" y="4505"/>
                    <a:pt x="2405" y="4071"/>
                  </a:cubicBezTo>
                  <a:cubicBezTo>
                    <a:pt x="2371" y="3556"/>
                    <a:pt x="2331" y="3042"/>
                    <a:pt x="2249" y="2534"/>
                  </a:cubicBezTo>
                  <a:cubicBezTo>
                    <a:pt x="2168" y="2100"/>
                    <a:pt x="2026" y="1687"/>
                    <a:pt x="1911" y="1260"/>
                  </a:cubicBezTo>
                  <a:cubicBezTo>
                    <a:pt x="1789" y="847"/>
                    <a:pt x="1660" y="434"/>
                    <a:pt x="1538" y="1"/>
                  </a:cubicBezTo>
                  <a:close/>
                </a:path>
              </a:pathLst>
            </a:custGeom>
            <a:solidFill>
              <a:srgbClr val="DD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7"/>
            <p:cNvSpPr/>
            <p:nvPr/>
          </p:nvSpPr>
          <p:spPr>
            <a:xfrm>
              <a:off x="-2845205" y="1952451"/>
              <a:ext cx="416092" cy="552814"/>
            </a:xfrm>
            <a:custGeom>
              <a:avLst/>
              <a:gdLst/>
              <a:ahLst/>
              <a:cxnLst/>
              <a:rect l="l" t="t" r="r" b="b"/>
              <a:pathLst>
                <a:path w="3862" h="5131" extrusionOk="0">
                  <a:moveTo>
                    <a:pt x="935" y="1"/>
                  </a:moveTo>
                  <a:cubicBezTo>
                    <a:pt x="893" y="146"/>
                    <a:pt x="821" y="191"/>
                    <a:pt x="736" y="191"/>
                  </a:cubicBezTo>
                  <a:cubicBezTo>
                    <a:pt x="646" y="191"/>
                    <a:pt x="542" y="141"/>
                    <a:pt x="441" y="102"/>
                  </a:cubicBezTo>
                  <a:cubicBezTo>
                    <a:pt x="306" y="489"/>
                    <a:pt x="306" y="489"/>
                    <a:pt x="1" y="509"/>
                  </a:cubicBezTo>
                  <a:cubicBezTo>
                    <a:pt x="14" y="556"/>
                    <a:pt x="28" y="590"/>
                    <a:pt x="41" y="624"/>
                  </a:cubicBezTo>
                  <a:cubicBezTo>
                    <a:pt x="502" y="1525"/>
                    <a:pt x="956" y="2432"/>
                    <a:pt x="1416" y="3326"/>
                  </a:cubicBezTo>
                  <a:cubicBezTo>
                    <a:pt x="1450" y="3387"/>
                    <a:pt x="1498" y="3435"/>
                    <a:pt x="1532" y="3496"/>
                  </a:cubicBezTo>
                  <a:lnTo>
                    <a:pt x="2324" y="5047"/>
                  </a:lnTo>
                  <a:cubicBezTo>
                    <a:pt x="2336" y="5083"/>
                    <a:pt x="2408" y="5130"/>
                    <a:pt x="2457" y="5130"/>
                  </a:cubicBezTo>
                  <a:cubicBezTo>
                    <a:pt x="2462" y="5130"/>
                    <a:pt x="2468" y="5130"/>
                    <a:pt x="2473" y="5128"/>
                  </a:cubicBezTo>
                  <a:cubicBezTo>
                    <a:pt x="2913" y="5074"/>
                    <a:pt x="3360" y="4993"/>
                    <a:pt x="3801" y="4925"/>
                  </a:cubicBezTo>
                  <a:cubicBezTo>
                    <a:pt x="3828" y="4925"/>
                    <a:pt x="3848" y="4911"/>
                    <a:pt x="3861" y="4891"/>
                  </a:cubicBezTo>
                  <a:cubicBezTo>
                    <a:pt x="2886" y="3259"/>
                    <a:pt x="1918" y="1633"/>
                    <a:pt x="935" y="1"/>
                  </a:cubicBezTo>
                  <a:close/>
                </a:path>
              </a:pathLst>
            </a:custGeom>
            <a:solidFill>
              <a:srgbClr val="FB9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7"/>
            <p:cNvSpPr/>
            <p:nvPr/>
          </p:nvSpPr>
          <p:spPr>
            <a:xfrm>
              <a:off x="-3028360" y="1941570"/>
              <a:ext cx="388403" cy="584597"/>
            </a:xfrm>
            <a:custGeom>
              <a:avLst/>
              <a:gdLst/>
              <a:ahLst/>
              <a:cxnLst/>
              <a:rect l="l" t="t" r="r" b="b"/>
              <a:pathLst>
                <a:path w="3605" h="5426" extrusionOk="0">
                  <a:moveTo>
                    <a:pt x="915" y="0"/>
                  </a:moveTo>
                  <a:cubicBezTo>
                    <a:pt x="847" y="82"/>
                    <a:pt x="786" y="231"/>
                    <a:pt x="692" y="251"/>
                  </a:cubicBezTo>
                  <a:cubicBezTo>
                    <a:pt x="676" y="255"/>
                    <a:pt x="661" y="257"/>
                    <a:pt x="645" y="257"/>
                  </a:cubicBezTo>
                  <a:cubicBezTo>
                    <a:pt x="554" y="257"/>
                    <a:pt x="450" y="198"/>
                    <a:pt x="346" y="170"/>
                  </a:cubicBezTo>
                  <a:cubicBezTo>
                    <a:pt x="214" y="316"/>
                    <a:pt x="334" y="624"/>
                    <a:pt x="21" y="624"/>
                  </a:cubicBezTo>
                  <a:cubicBezTo>
                    <a:pt x="15" y="624"/>
                    <a:pt x="8" y="624"/>
                    <a:pt x="1" y="623"/>
                  </a:cubicBezTo>
                  <a:lnTo>
                    <a:pt x="1" y="623"/>
                  </a:lnTo>
                  <a:cubicBezTo>
                    <a:pt x="217" y="1077"/>
                    <a:pt x="434" y="1504"/>
                    <a:pt x="658" y="1931"/>
                  </a:cubicBezTo>
                  <a:cubicBezTo>
                    <a:pt x="1051" y="2676"/>
                    <a:pt x="1430" y="3414"/>
                    <a:pt x="1823" y="4159"/>
                  </a:cubicBezTo>
                  <a:cubicBezTo>
                    <a:pt x="2026" y="4538"/>
                    <a:pt x="2216" y="4918"/>
                    <a:pt x="2419" y="5297"/>
                  </a:cubicBezTo>
                  <a:cubicBezTo>
                    <a:pt x="2446" y="5351"/>
                    <a:pt x="2507" y="5425"/>
                    <a:pt x="2541" y="5425"/>
                  </a:cubicBezTo>
                  <a:cubicBezTo>
                    <a:pt x="2893" y="5392"/>
                    <a:pt x="3259" y="5331"/>
                    <a:pt x="3604" y="5290"/>
                  </a:cubicBezTo>
                  <a:cubicBezTo>
                    <a:pt x="2696" y="3515"/>
                    <a:pt x="1802" y="1741"/>
                    <a:pt x="915" y="0"/>
                  </a:cubicBezTo>
                  <a:close/>
                </a:path>
              </a:pathLst>
            </a:custGeom>
            <a:solidFill>
              <a:srgbClr val="02AA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7"/>
            <p:cNvSpPr/>
            <p:nvPr/>
          </p:nvSpPr>
          <p:spPr>
            <a:xfrm>
              <a:off x="-2074558" y="2197661"/>
              <a:ext cx="331408" cy="221944"/>
            </a:xfrm>
            <a:custGeom>
              <a:avLst/>
              <a:gdLst/>
              <a:ahLst/>
              <a:cxnLst/>
              <a:rect l="l" t="t" r="r" b="b"/>
              <a:pathLst>
                <a:path w="3076" h="2060" extrusionOk="0">
                  <a:moveTo>
                    <a:pt x="2940" y="1"/>
                  </a:moveTo>
                  <a:cubicBezTo>
                    <a:pt x="2032" y="28"/>
                    <a:pt x="1158" y="55"/>
                    <a:pt x="271" y="68"/>
                  </a:cubicBezTo>
                  <a:cubicBezTo>
                    <a:pt x="7" y="75"/>
                    <a:pt x="0" y="68"/>
                    <a:pt x="0" y="346"/>
                  </a:cubicBezTo>
                  <a:cubicBezTo>
                    <a:pt x="7" y="881"/>
                    <a:pt x="27" y="1409"/>
                    <a:pt x="41" y="1938"/>
                  </a:cubicBezTo>
                  <a:cubicBezTo>
                    <a:pt x="41" y="1965"/>
                    <a:pt x="61" y="1999"/>
                    <a:pt x="75" y="2060"/>
                  </a:cubicBezTo>
                  <a:cubicBezTo>
                    <a:pt x="982" y="1884"/>
                    <a:pt x="1883" y="1721"/>
                    <a:pt x="2770" y="1545"/>
                  </a:cubicBezTo>
                  <a:cubicBezTo>
                    <a:pt x="3075" y="1484"/>
                    <a:pt x="3075" y="1477"/>
                    <a:pt x="3068" y="1159"/>
                  </a:cubicBezTo>
                  <a:cubicBezTo>
                    <a:pt x="3062" y="766"/>
                    <a:pt x="3068" y="346"/>
                    <a:pt x="2940" y="1"/>
                  </a:cubicBezTo>
                  <a:close/>
                </a:path>
              </a:pathLst>
            </a:custGeom>
            <a:solidFill>
              <a:srgbClr val="DD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7"/>
            <p:cNvSpPr/>
            <p:nvPr/>
          </p:nvSpPr>
          <p:spPr>
            <a:xfrm>
              <a:off x="-2038142" y="1480347"/>
              <a:ext cx="167967" cy="660338"/>
            </a:xfrm>
            <a:custGeom>
              <a:avLst/>
              <a:gdLst/>
              <a:ahLst/>
              <a:cxnLst/>
              <a:rect l="l" t="t" r="r" b="b"/>
              <a:pathLst>
                <a:path w="1559" h="6129" extrusionOk="0">
                  <a:moveTo>
                    <a:pt x="1144" y="1"/>
                  </a:moveTo>
                  <a:cubicBezTo>
                    <a:pt x="1026" y="1"/>
                    <a:pt x="907" y="10"/>
                    <a:pt x="793" y="14"/>
                  </a:cubicBezTo>
                  <a:cubicBezTo>
                    <a:pt x="773" y="14"/>
                    <a:pt x="739" y="62"/>
                    <a:pt x="732" y="96"/>
                  </a:cubicBezTo>
                  <a:cubicBezTo>
                    <a:pt x="692" y="353"/>
                    <a:pt x="644" y="597"/>
                    <a:pt x="604" y="841"/>
                  </a:cubicBezTo>
                  <a:cubicBezTo>
                    <a:pt x="908" y="942"/>
                    <a:pt x="1220" y="841"/>
                    <a:pt x="1491" y="976"/>
                  </a:cubicBezTo>
                  <a:cubicBezTo>
                    <a:pt x="1484" y="996"/>
                    <a:pt x="1484" y="1023"/>
                    <a:pt x="1484" y="1037"/>
                  </a:cubicBezTo>
                  <a:lnTo>
                    <a:pt x="597" y="990"/>
                  </a:lnTo>
                  <a:cubicBezTo>
                    <a:pt x="509" y="1396"/>
                    <a:pt x="421" y="1802"/>
                    <a:pt x="353" y="2215"/>
                  </a:cubicBezTo>
                  <a:cubicBezTo>
                    <a:pt x="272" y="2703"/>
                    <a:pt x="224" y="3198"/>
                    <a:pt x="157" y="3678"/>
                  </a:cubicBezTo>
                  <a:cubicBezTo>
                    <a:pt x="143" y="3753"/>
                    <a:pt x="69" y="3814"/>
                    <a:pt x="1" y="3916"/>
                  </a:cubicBezTo>
                  <a:cubicBezTo>
                    <a:pt x="28" y="4620"/>
                    <a:pt x="55" y="5365"/>
                    <a:pt x="82" y="6110"/>
                  </a:cubicBezTo>
                  <a:cubicBezTo>
                    <a:pt x="92" y="6115"/>
                    <a:pt x="99" y="6128"/>
                    <a:pt x="113" y="6128"/>
                  </a:cubicBezTo>
                  <a:cubicBezTo>
                    <a:pt x="118" y="6128"/>
                    <a:pt x="123" y="6127"/>
                    <a:pt x="130" y="6124"/>
                  </a:cubicBezTo>
                  <a:cubicBezTo>
                    <a:pt x="231" y="6008"/>
                    <a:pt x="373" y="5907"/>
                    <a:pt x="441" y="5765"/>
                  </a:cubicBezTo>
                  <a:cubicBezTo>
                    <a:pt x="638" y="5338"/>
                    <a:pt x="753" y="4884"/>
                    <a:pt x="746" y="4410"/>
                  </a:cubicBezTo>
                  <a:cubicBezTo>
                    <a:pt x="739" y="3990"/>
                    <a:pt x="841" y="3665"/>
                    <a:pt x="1206" y="3435"/>
                  </a:cubicBezTo>
                  <a:cubicBezTo>
                    <a:pt x="1240" y="3414"/>
                    <a:pt x="1267" y="3347"/>
                    <a:pt x="1274" y="3299"/>
                  </a:cubicBezTo>
                  <a:cubicBezTo>
                    <a:pt x="1369" y="2602"/>
                    <a:pt x="1450" y="1911"/>
                    <a:pt x="1525" y="1213"/>
                  </a:cubicBezTo>
                  <a:cubicBezTo>
                    <a:pt x="1552" y="922"/>
                    <a:pt x="1559" y="631"/>
                    <a:pt x="1559" y="333"/>
                  </a:cubicBezTo>
                  <a:cubicBezTo>
                    <a:pt x="1559" y="190"/>
                    <a:pt x="1518" y="41"/>
                    <a:pt x="1355" y="14"/>
                  </a:cubicBezTo>
                  <a:cubicBezTo>
                    <a:pt x="1286" y="4"/>
                    <a:pt x="1216" y="1"/>
                    <a:pt x="1144" y="1"/>
                  </a:cubicBezTo>
                  <a:close/>
                </a:path>
              </a:pathLst>
            </a:custGeom>
            <a:solidFill>
              <a:srgbClr val="FB9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7"/>
            <p:cNvSpPr/>
            <p:nvPr/>
          </p:nvSpPr>
          <p:spPr>
            <a:xfrm>
              <a:off x="-1791423" y="1957623"/>
              <a:ext cx="169367" cy="392712"/>
            </a:xfrm>
            <a:custGeom>
              <a:avLst/>
              <a:gdLst/>
              <a:ahLst/>
              <a:cxnLst/>
              <a:rect l="l" t="t" r="r" b="b"/>
              <a:pathLst>
                <a:path w="1572" h="3645" extrusionOk="0">
                  <a:moveTo>
                    <a:pt x="197" y="0"/>
                  </a:moveTo>
                  <a:cubicBezTo>
                    <a:pt x="129" y="501"/>
                    <a:pt x="54" y="976"/>
                    <a:pt x="7" y="1450"/>
                  </a:cubicBezTo>
                  <a:cubicBezTo>
                    <a:pt x="0" y="1490"/>
                    <a:pt x="48" y="1558"/>
                    <a:pt x="95" y="1592"/>
                  </a:cubicBezTo>
                  <a:cubicBezTo>
                    <a:pt x="379" y="1829"/>
                    <a:pt x="454" y="2168"/>
                    <a:pt x="501" y="2506"/>
                  </a:cubicBezTo>
                  <a:cubicBezTo>
                    <a:pt x="549" y="2879"/>
                    <a:pt x="569" y="3251"/>
                    <a:pt x="603" y="3644"/>
                  </a:cubicBezTo>
                  <a:cubicBezTo>
                    <a:pt x="725" y="3610"/>
                    <a:pt x="847" y="3576"/>
                    <a:pt x="955" y="3522"/>
                  </a:cubicBezTo>
                  <a:cubicBezTo>
                    <a:pt x="1009" y="3502"/>
                    <a:pt x="1064" y="3434"/>
                    <a:pt x="1077" y="3373"/>
                  </a:cubicBezTo>
                  <a:cubicBezTo>
                    <a:pt x="1192" y="2676"/>
                    <a:pt x="1301" y="1985"/>
                    <a:pt x="1416" y="1287"/>
                  </a:cubicBezTo>
                  <a:cubicBezTo>
                    <a:pt x="1463" y="976"/>
                    <a:pt x="1517" y="657"/>
                    <a:pt x="1572" y="305"/>
                  </a:cubicBezTo>
                  <a:cubicBezTo>
                    <a:pt x="1111" y="203"/>
                    <a:pt x="650" y="102"/>
                    <a:pt x="197" y="0"/>
                  </a:cubicBezTo>
                  <a:close/>
                </a:path>
              </a:pathLst>
            </a:custGeom>
            <a:solidFill>
              <a:srgbClr val="02AA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7"/>
            <p:cNvSpPr/>
            <p:nvPr/>
          </p:nvSpPr>
          <p:spPr>
            <a:xfrm>
              <a:off x="-2060013" y="1993715"/>
              <a:ext cx="300810" cy="200612"/>
            </a:xfrm>
            <a:custGeom>
              <a:avLst/>
              <a:gdLst/>
              <a:ahLst/>
              <a:cxnLst/>
              <a:rect l="l" t="t" r="r" b="b"/>
              <a:pathLst>
                <a:path w="2792" h="1862" extrusionOk="0">
                  <a:moveTo>
                    <a:pt x="1646" y="1"/>
                  </a:moveTo>
                  <a:cubicBezTo>
                    <a:pt x="1571" y="1"/>
                    <a:pt x="1475" y="11"/>
                    <a:pt x="1348" y="24"/>
                  </a:cubicBezTo>
                  <a:cubicBezTo>
                    <a:pt x="1010" y="58"/>
                    <a:pt x="983" y="72"/>
                    <a:pt x="949" y="410"/>
                  </a:cubicBezTo>
                  <a:cubicBezTo>
                    <a:pt x="908" y="810"/>
                    <a:pt x="739" y="1142"/>
                    <a:pt x="441" y="1406"/>
                  </a:cubicBezTo>
                  <a:cubicBezTo>
                    <a:pt x="292" y="1528"/>
                    <a:pt x="143" y="1677"/>
                    <a:pt x="1" y="1812"/>
                  </a:cubicBezTo>
                  <a:lnTo>
                    <a:pt x="28" y="1860"/>
                  </a:lnTo>
                  <a:cubicBezTo>
                    <a:pt x="142" y="1861"/>
                    <a:pt x="256" y="1861"/>
                    <a:pt x="370" y="1861"/>
                  </a:cubicBezTo>
                  <a:cubicBezTo>
                    <a:pt x="1158" y="1861"/>
                    <a:pt x="1951" y="1836"/>
                    <a:pt x="2791" y="1718"/>
                  </a:cubicBezTo>
                  <a:cubicBezTo>
                    <a:pt x="2676" y="1582"/>
                    <a:pt x="2622" y="1474"/>
                    <a:pt x="2534" y="1392"/>
                  </a:cubicBezTo>
                  <a:cubicBezTo>
                    <a:pt x="2236" y="1149"/>
                    <a:pt x="2066" y="844"/>
                    <a:pt x="1985" y="478"/>
                  </a:cubicBezTo>
                  <a:cubicBezTo>
                    <a:pt x="1898" y="95"/>
                    <a:pt x="1873" y="1"/>
                    <a:pt x="16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7"/>
            <p:cNvSpPr/>
            <p:nvPr/>
          </p:nvSpPr>
          <p:spPr>
            <a:xfrm>
              <a:off x="-2559808" y="1682246"/>
              <a:ext cx="200720" cy="212679"/>
            </a:xfrm>
            <a:custGeom>
              <a:avLst/>
              <a:gdLst/>
              <a:ahLst/>
              <a:cxnLst/>
              <a:rect l="l" t="t" r="r" b="b"/>
              <a:pathLst>
                <a:path w="1863" h="1974" extrusionOk="0">
                  <a:moveTo>
                    <a:pt x="1138" y="0"/>
                  </a:moveTo>
                  <a:cubicBezTo>
                    <a:pt x="1131" y="0"/>
                    <a:pt x="1124" y="1"/>
                    <a:pt x="1118" y="3"/>
                  </a:cubicBezTo>
                  <a:cubicBezTo>
                    <a:pt x="793" y="104"/>
                    <a:pt x="467" y="220"/>
                    <a:pt x="163" y="369"/>
                  </a:cubicBezTo>
                  <a:cubicBezTo>
                    <a:pt x="88" y="409"/>
                    <a:pt x="0" y="558"/>
                    <a:pt x="20" y="646"/>
                  </a:cubicBezTo>
                  <a:cubicBezTo>
                    <a:pt x="95" y="1087"/>
                    <a:pt x="197" y="1527"/>
                    <a:pt x="291" y="1974"/>
                  </a:cubicBezTo>
                  <a:cubicBezTo>
                    <a:pt x="826" y="1804"/>
                    <a:pt x="1334" y="1642"/>
                    <a:pt x="1863" y="1486"/>
                  </a:cubicBezTo>
                  <a:cubicBezTo>
                    <a:pt x="1754" y="998"/>
                    <a:pt x="1626" y="558"/>
                    <a:pt x="1382" y="165"/>
                  </a:cubicBezTo>
                  <a:cubicBezTo>
                    <a:pt x="1339" y="86"/>
                    <a:pt x="1212" y="0"/>
                    <a:pt x="1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7"/>
            <p:cNvSpPr/>
            <p:nvPr/>
          </p:nvSpPr>
          <p:spPr>
            <a:xfrm>
              <a:off x="-1772461" y="1762187"/>
              <a:ext cx="175939" cy="216665"/>
            </a:xfrm>
            <a:custGeom>
              <a:avLst/>
              <a:gdLst/>
              <a:ahLst/>
              <a:cxnLst/>
              <a:rect l="l" t="t" r="r" b="b"/>
              <a:pathLst>
                <a:path w="1633" h="2011" extrusionOk="0">
                  <a:moveTo>
                    <a:pt x="843" y="0"/>
                  </a:moveTo>
                  <a:cubicBezTo>
                    <a:pt x="513" y="0"/>
                    <a:pt x="237" y="188"/>
                    <a:pt x="163" y="527"/>
                  </a:cubicBezTo>
                  <a:cubicBezTo>
                    <a:pt x="75" y="913"/>
                    <a:pt x="48" y="1300"/>
                    <a:pt x="0" y="1679"/>
                  </a:cubicBezTo>
                  <a:cubicBezTo>
                    <a:pt x="481" y="1794"/>
                    <a:pt x="942" y="1902"/>
                    <a:pt x="1443" y="2011"/>
                  </a:cubicBezTo>
                  <a:cubicBezTo>
                    <a:pt x="1497" y="1570"/>
                    <a:pt x="1572" y="1130"/>
                    <a:pt x="1599" y="683"/>
                  </a:cubicBezTo>
                  <a:cubicBezTo>
                    <a:pt x="1633" y="250"/>
                    <a:pt x="1246" y="40"/>
                    <a:pt x="942" y="6"/>
                  </a:cubicBezTo>
                  <a:cubicBezTo>
                    <a:pt x="909" y="2"/>
                    <a:pt x="876" y="0"/>
                    <a:pt x="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7"/>
            <p:cNvSpPr/>
            <p:nvPr/>
          </p:nvSpPr>
          <p:spPr>
            <a:xfrm>
              <a:off x="-3007889" y="2383724"/>
              <a:ext cx="232180" cy="146742"/>
            </a:xfrm>
            <a:custGeom>
              <a:avLst/>
              <a:gdLst/>
              <a:ahLst/>
              <a:cxnLst/>
              <a:rect l="l" t="t" r="r" b="b"/>
              <a:pathLst>
                <a:path w="2155" h="1362" extrusionOk="0">
                  <a:moveTo>
                    <a:pt x="1457" y="1"/>
                  </a:moveTo>
                  <a:cubicBezTo>
                    <a:pt x="1172" y="123"/>
                    <a:pt x="901" y="204"/>
                    <a:pt x="644" y="339"/>
                  </a:cubicBezTo>
                  <a:cubicBezTo>
                    <a:pt x="475" y="434"/>
                    <a:pt x="305" y="556"/>
                    <a:pt x="183" y="705"/>
                  </a:cubicBezTo>
                  <a:cubicBezTo>
                    <a:pt x="0" y="915"/>
                    <a:pt x="75" y="1139"/>
                    <a:pt x="339" y="1206"/>
                  </a:cubicBezTo>
                  <a:cubicBezTo>
                    <a:pt x="778" y="1319"/>
                    <a:pt x="1224" y="1362"/>
                    <a:pt x="1689" y="1362"/>
                  </a:cubicBezTo>
                  <a:cubicBezTo>
                    <a:pt x="1842" y="1362"/>
                    <a:pt x="1997" y="1357"/>
                    <a:pt x="2154" y="1349"/>
                  </a:cubicBezTo>
                  <a:cubicBezTo>
                    <a:pt x="1910" y="881"/>
                    <a:pt x="1687" y="441"/>
                    <a:pt x="14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7"/>
            <p:cNvSpPr/>
            <p:nvPr/>
          </p:nvSpPr>
          <p:spPr>
            <a:xfrm>
              <a:off x="-2145341" y="1576664"/>
              <a:ext cx="66476" cy="304473"/>
            </a:xfrm>
            <a:custGeom>
              <a:avLst/>
              <a:gdLst/>
              <a:ahLst/>
              <a:cxnLst/>
              <a:rect l="l" t="t" r="r" b="b"/>
              <a:pathLst>
                <a:path w="617" h="2826" extrusionOk="0">
                  <a:moveTo>
                    <a:pt x="413" y="1"/>
                  </a:moveTo>
                  <a:cubicBezTo>
                    <a:pt x="298" y="1"/>
                    <a:pt x="210" y="8"/>
                    <a:pt x="129" y="8"/>
                  </a:cubicBezTo>
                  <a:cubicBezTo>
                    <a:pt x="81" y="956"/>
                    <a:pt x="41" y="1877"/>
                    <a:pt x="0" y="2825"/>
                  </a:cubicBezTo>
                  <a:lnTo>
                    <a:pt x="481" y="2825"/>
                  </a:lnTo>
                  <a:cubicBezTo>
                    <a:pt x="617" y="1863"/>
                    <a:pt x="434" y="942"/>
                    <a:pt x="4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7"/>
            <p:cNvSpPr/>
            <p:nvPr/>
          </p:nvSpPr>
          <p:spPr>
            <a:xfrm>
              <a:off x="-2214725" y="1578172"/>
              <a:ext cx="72401" cy="305874"/>
            </a:xfrm>
            <a:custGeom>
              <a:avLst/>
              <a:gdLst/>
              <a:ahLst/>
              <a:cxnLst/>
              <a:rect l="l" t="t" r="r" b="b"/>
              <a:pathLst>
                <a:path w="672" h="2839" extrusionOk="0">
                  <a:moveTo>
                    <a:pt x="455" y="0"/>
                  </a:moveTo>
                  <a:cubicBezTo>
                    <a:pt x="414" y="231"/>
                    <a:pt x="414" y="454"/>
                    <a:pt x="319" y="637"/>
                  </a:cubicBezTo>
                  <a:cubicBezTo>
                    <a:pt x="1" y="1341"/>
                    <a:pt x="129" y="2093"/>
                    <a:pt x="55" y="2838"/>
                  </a:cubicBezTo>
                  <a:cubicBezTo>
                    <a:pt x="245" y="2831"/>
                    <a:pt x="394" y="2825"/>
                    <a:pt x="516" y="2825"/>
                  </a:cubicBezTo>
                  <a:cubicBezTo>
                    <a:pt x="570" y="1863"/>
                    <a:pt x="617" y="942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7"/>
            <p:cNvSpPr/>
            <p:nvPr/>
          </p:nvSpPr>
          <p:spPr>
            <a:xfrm>
              <a:off x="-2265038" y="1580219"/>
              <a:ext cx="87700" cy="303180"/>
            </a:xfrm>
            <a:custGeom>
              <a:avLst/>
              <a:gdLst/>
              <a:ahLst/>
              <a:cxnLst/>
              <a:rect l="l" t="t" r="r" b="b"/>
              <a:pathLst>
                <a:path w="814" h="2814" extrusionOk="0">
                  <a:moveTo>
                    <a:pt x="665" y="1"/>
                  </a:moveTo>
                  <a:cubicBezTo>
                    <a:pt x="475" y="1"/>
                    <a:pt x="458" y="63"/>
                    <a:pt x="414" y="286"/>
                  </a:cubicBezTo>
                  <a:cubicBezTo>
                    <a:pt x="366" y="530"/>
                    <a:pt x="278" y="774"/>
                    <a:pt x="204" y="1018"/>
                  </a:cubicBezTo>
                  <a:cubicBezTo>
                    <a:pt x="156" y="1194"/>
                    <a:pt x="48" y="1370"/>
                    <a:pt x="34" y="1546"/>
                  </a:cubicBezTo>
                  <a:cubicBezTo>
                    <a:pt x="0" y="1912"/>
                    <a:pt x="7" y="2284"/>
                    <a:pt x="7" y="2650"/>
                  </a:cubicBezTo>
                  <a:cubicBezTo>
                    <a:pt x="7" y="2697"/>
                    <a:pt x="75" y="2779"/>
                    <a:pt x="129" y="2792"/>
                  </a:cubicBezTo>
                  <a:cubicBezTo>
                    <a:pt x="188" y="2810"/>
                    <a:pt x="256" y="2813"/>
                    <a:pt x="320" y="2813"/>
                  </a:cubicBezTo>
                  <a:cubicBezTo>
                    <a:pt x="353" y="2813"/>
                    <a:pt x="384" y="2812"/>
                    <a:pt x="414" y="2812"/>
                  </a:cubicBezTo>
                  <a:cubicBezTo>
                    <a:pt x="427" y="2406"/>
                    <a:pt x="441" y="2034"/>
                    <a:pt x="461" y="1661"/>
                  </a:cubicBezTo>
                  <a:cubicBezTo>
                    <a:pt x="481" y="1268"/>
                    <a:pt x="535" y="889"/>
                    <a:pt x="712" y="537"/>
                  </a:cubicBezTo>
                  <a:cubicBezTo>
                    <a:pt x="786" y="381"/>
                    <a:pt x="779" y="184"/>
                    <a:pt x="813" y="8"/>
                  </a:cubicBezTo>
                  <a:cubicBezTo>
                    <a:pt x="754" y="4"/>
                    <a:pt x="706" y="1"/>
                    <a:pt x="6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7"/>
            <p:cNvSpPr/>
            <p:nvPr/>
          </p:nvSpPr>
          <p:spPr>
            <a:xfrm>
              <a:off x="-2518222" y="2284498"/>
              <a:ext cx="135752" cy="194040"/>
            </a:xfrm>
            <a:custGeom>
              <a:avLst/>
              <a:gdLst/>
              <a:ahLst/>
              <a:cxnLst/>
              <a:rect l="l" t="t" r="r" b="b"/>
              <a:pathLst>
                <a:path w="1260" h="1801" extrusionOk="0">
                  <a:moveTo>
                    <a:pt x="721" y="0"/>
                  </a:moveTo>
                  <a:cubicBezTo>
                    <a:pt x="720" y="0"/>
                    <a:pt x="719" y="0"/>
                    <a:pt x="718" y="1"/>
                  </a:cubicBezTo>
                  <a:cubicBezTo>
                    <a:pt x="488" y="28"/>
                    <a:pt x="258" y="75"/>
                    <a:pt x="0" y="129"/>
                  </a:cubicBezTo>
                  <a:cubicBezTo>
                    <a:pt x="312" y="651"/>
                    <a:pt x="610" y="1132"/>
                    <a:pt x="894" y="1626"/>
                  </a:cubicBezTo>
                  <a:cubicBezTo>
                    <a:pt x="970" y="1750"/>
                    <a:pt x="999" y="1801"/>
                    <a:pt x="1060" y="1801"/>
                  </a:cubicBezTo>
                  <a:cubicBezTo>
                    <a:pt x="1102" y="1801"/>
                    <a:pt x="1160" y="1776"/>
                    <a:pt x="1260" y="1735"/>
                  </a:cubicBezTo>
                  <a:cubicBezTo>
                    <a:pt x="1233" y="1633"/>
                    <a:pt x="1199" y="1531"/>
                    <a:pt x="1172" y="1430"/>
                  </a:cubicBezTo>
                  <a:cubicBezTo>
                    <a:pt x="1064" y="1010"/>
                    <a:pt x="962" y="583"/>
                    <a:pt x="847" y="163"/>
                  </a:cubicBezTo>
                  <a:cubicBezTo>
                    <a:pt x="827" y="104"/>
                    <a:pt x="756" y="0"/>
                    <a:pt x="7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7"/>
            <p:cNvSpPr/>
            <p:nvPr/>
          </p:nvSpPr>
          <p:spPr>
            <a:xfrm>
              <a:off x="-2879466" y="1862275"/>
              <a:ext cx="131443" cy="131874"/>
            </a:xfrm>
            <a:custGeom>
              <a:avLst/>
              <a:gdLst/>
              <a:ahLst/>
              <a:cxnLst/>
              <a:rect l="l" t="t" r="r" b="b"/>
              <a:pathLst>
                <a:path w="1220" h="1224" extrusionOk="0">
                  <a:moveTo>
                    <a:pt x="522" y="0"/>
                  </a:moveTo>
                  <a:cubicBezTo>
                    <a:pt x="474" y="0"/>
                    <a:pt x="417" y="54"/>
                    <a:pt x="251" y="154"/>
                  </a:cubicBezTo>
                  <a:cubicBezTo>
                    <a:pt x="68" y="269"/>
                    <a:pt x="0" y="398"/>
                    <a:pt x="82" y="608"/>
                  </a:cubicBezTo>
                  <a:cubicBezTo>
                    <a:pt x="143" y="763"/>
                    <a:pt x="156" y="933"/>
                    <a:pt x="217" y="1088"/>
                  </a:cubicBezTo>
                  <a:cubicBezTo>
                    <a:pt x="238" y="1143"/>
                    <a:pt x="305" y="1190"/>
                    <a:pt x="359" y="1210"/>
                  </a:cubicBezTo>
                  <a:cubicBezTo>
                    <a:pt x="390" y="1219"/>
                    <a:pt x="419" y="1224"/>
                    <a:pt x="444" y="1224"/>
                  </a:cubicBezTo>
                  <a:cubicBezTo>
                    <a:pt x="553" y="1224"/>
                    <a:pt x="613" y="1145"/>
                    <a:pt x="624" y="1014"/>
                  </a:cubicBezTo>
                  <a:cubicBezTo>
                    <a:pt x="629" y="909"/>
                    <a:pt x="666" y="809"/>
                    <a:pt x="752" y="809"/>
                  </a:cubicBezTo>
                  <a:cubicBezTo>
                    <a:pt x="777" y="809"/>
                    <a:pt x="806" y="818"/>
                    <a:pt x="840" y="838"/>
                  </a:cubicBezTo>
                  <a:cubicBezTo>
                    <a:pt x="904" y="875"/>
                    <a:pt x="956" y="891"/>
                    <a:pt x="999" y="891"/>
                  </a:cubicBezTo>
                  <a:cubicBezTo>
                    <a:pt x="1107" y="891"/>
                    <a:pt x="1162" y="789"/>
                    <a:pt x="1220" y="648"/>
                  </a:cubicBezTo>
                  <a:cubicBezTo>
                    <a:pt x="1172" y="608"/>
                    <a:pt x="1138" y="567"/>
                    <a:pt x="1104" y="526"/>
                  </a:cubicBezTo>
                  <a:cubicBezTo>
                    <a:pt x="996" y="411"/>
                    <a:pt x="881" y="289"/>
                    <a:pt x="759" y="188"/>
                  </a:cubicBezTo>
                  <a:cubicBezTo>
                    <a:pt x="614" y="60"/>
                    <a:pt x="573" y="0"/>
                    <a:pt x="522" y="0"/>
                  </a:cubicBezTo>
                  <a:close/>
                </a:path>
              </a:pathLst>
            </a:custGeom>
            <a:solidFill>
              <a:srgbClr val="FF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7"/>
            <p:cNvSpPr/>
            <p:nvPr/>
          </p:nvSpPr>
          <p:spPr>
            <a:xfrm>
              <a:off x="-2089964" y="1578172"/>
              <a:ext cx="54840" cy="301457"/>
            </a:xfrm>
            <a:custGeom>
              <a:avLst/>
              <a:gdLst/>
              <a:ahLst/>
              <a:cxnLst/>
              <a:rect l="l" t="t" r="r" b="b"/>
              <a:pathLst>
                <a:path w="509" h="2798" extrusionOk="0">
                  <a:moveTo>
                    <a:pt x="62" y="0"/>
                  </a:moveTo>
                  <a:cubicBezTo>
                    <a:pt x="35" y="7"/>
                    <a:pt x="21" y="7"/>
                    <a:pt x="1" y="21"/>
                  </a:cubicBezTo>
                  <a:cubicBezTo>
                    <a:pt x="62" y="942"/>
                    <a:pt x="109" y="1863"/>
                    <a:pt x="170" y="2798"/>
                  </a:cubicBezTo>
                  <a:cubicBezTo>
                    <a:pt x="258" y="2791"/>
                    <a:pt x="373" y="2777"/>
                    <a:pt x="509" y="2770"/>
                  </a:cubicBezTo>
                  <a:cubicBezTo>
                    <a:pt x="502" y="2323"/>
                    <a:pt x="502" y="1883"/>
                    <a:pt x="475" y="1450"/>
                  </a:cubicBezTo>
                  <a:cubicBezTo>
                    <a:pt x="462" y="1274"/>
                    <a:pt x="428" y="1077"/>
                    <a:pt x="346" y="915"/>
                  </a:cubicBezTo>
                  <a:cubicBezTo>
                    <a:pt x="238" y="698"/>
                    <a:pt x="164" y="481"/>
                    <a:pt x="143" y="237"/>
                  </a:cubicBezTo>
                  <a:cubicBezTo>
                    <a:pt x="136" y="156"/>
                    <a:pt x="89" y="75"/>
                    <a:pt x="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7"/>
            <p:cNvSpPr/>
            <p:nvPr/>
          </p:nvSpPr>
          <p:spPr>
            <a:xfrm>
              <a:off x="-3050984" y="1855488"/>
              <a:ext cx="109572" cy="140924"/>
            </a:xfrm>
            <a:custGeom>
              <a:avLst/>
              <a:gdLst/>
              <a:ahLst/>
              <a:cxnLst/>
              <a:rect l="l" t="t" r="r" b="b"/>
              <a:pathLst>
                <a:path w="1017" h="1308" extrusionOk="0">
                  <a:moveTo>
                    <a:pt x="387" y="0"/>
                  </a:moveTo>
                  <a:cubicBezTo>
                    <a:pt x="251" y="88"/>
                    <a:pt x="136" y="163"/>
                    <a:pt x="21" y="251"/>
                  </a:cubicBezTo>
                  <a:cubicBezTo>
                    <a:pt x="1" y="257"/>
                    <a:pt x="1" y="305"/>
                    <a:pt x="1" y="332"/>
                  </a:cubicBezTo>
                  <a:cubicBezTo>
                    <a:pt x="35" y="630"/>
                    <a:pt x="55" y="914"/>
                    <a:pt x="109" y="1206"/>
                  </a:cubicBezTo>
                  <a:cubicBezTo>
                    <a:pt x="116" y="1246"/>
                    <a:pt x="204" y="1300"/>
                    <a:pt x="251" y="1307"/>
                  </a:cubicBezTo>
                  <a:cubicBezTo>
                    <a:pt x="253" y="1308"/>
                    <a:pt x="255" y="1308"/>
                    <a:pt x="256" y="1308"/>
                  </a:cubicBezTo>
                  <a:cubicBezTo>
                    <a:pt x="291" y="1308"/>
                    <a:pt x="347" y="1244"/>
                    <a:pt x="373" y="1206"/>
                  </a:cubicBezTo>
                  <a:cubicBezTo>
                    <a:pt x="394" y="1158"/>
                    <a:pt x="394" y="1111"/>
                    <a:pt x="407" y="1057"/>
                  </a:cubicBezTo>
                  <a:cubicBezTo>
                    <a:pt x="440" y="915"/>
                    <a:pt x="480" y="856"/>
                    <a:pt x="567" y="856"/>
                  </a:cubicBezTo>
                  <a:cubicBezTo>
                    <a:pt x="605" y="856"/>
                    <a:pt x="652" y="867"/>
                    <a:pt x="712" y="887"/>
                  </a:cubicBezTo>
                  <a:cubicBezTo>
                    <a:pt x="796" y="920"/>
                    <a:pt x="850" y="941"/>
                    <a:pt x="888" y="941"/>
                  </a:cubicBezTo>
                  <a:cubicBezTo>
                    <a:pt x="950" y="941"/>
                    <a:pt x="967" y="884"/>
                    <a:pt x="996" y="732"/>
                  </a:cubicBezTo>
                  <a:cubicBezTo>
                    <a:pt x="1017" y="671"/>
                    <a:pt x="996" y="576"/>
                    <a:pt x="956" y="535"/>
                  </a:cubicBezTo>
                  <a:cubicBezTo>
                    <a:pt x="814" y="373"/>
                    <a:pt x="658" y="230"/>
                    <a:pt x="509" y="88"/>
                  </a:cubicBezTo>
                  <a:cubicBezTo>
                    <a:pt x="475" y="54"/>
                    <a:pt x="427" y="27"/>
                    <a:pt x="387" y="0"/>
                  </a:cubicBezTo>
                  <a:close/>
                </a:path>
              </a:pathLst>
            </a:custGeom>
            <a:solidFill>
              <a:srgbClr val="FF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7"/>
            <p:cNvSpPr/>
            <p:nvPr/>
          </p:nvSpPr>
          <p:spPr>
            <a:xfrm>
              <a:off x="-2561317" y="1876604"/>
              <a:ext cx="110326" cy="331408"/>
            </a:xfrm>
            <a:custGeom>
              <a:avLst/>
              <a:gdLst/>
              <a:ahLst/>
              <a:cxnLst/>
              <a:rect l="l" t="t" r="r" b="b"/>
              <a:pathLst>
                <a:path w="1024" h="3076" extrusionOk="0">
                  <a:moveTo>
                    <a:pt x="68" y="0"/>
                  </a:moveTo>
                  <a:cubicBezTo>
                    <a:pt x="41" y="102"/>
                    <a:pt x="1" y="210"/>
                    <a:pt x="1" y="312"/>
                  </a:cubicBezTo>
                  <a:cubicBezTo>
                    <a:pt x="7" y="447"/>
                    <a:pt x="41" y="596"/>
                    <a:pt x="82" y="718"/>
                  </a:cubicBezTo>
                  <a:cubicBezTo>
                    <a:pt x="285" y="1382"/>
                    <a:pt x="488" y="2039"/>
                    <a:pt x="698" y="2703"/>
                  </a:cubicBezTo>
                  <a:cubicBezTo>
                    <a:pt x="746" y="2838"/>
                    <a:pt x="854" y="2954"/>
                    <a:pt x="935" y="3075"/>
                  </a:cubicBezTo>
                  <a:cubicBezTo>
                    <a:pt x="976" y="3055"/>
                    <a:pt x="996" y="3048"/>
                    <a:pt x="1023" y="3035"/>
                  </a:cubicBezTo>
                  <a:lnTo>
                    <a:pt x="163" y="7"/>
                  </a:lnTo>
                  <a:cubicBezTo>
                    <a:pt x="136" y="7"/>
                    <a:pt x="102" y="7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7"/>
            <p:cNvSpPr/>
            <p:nvPr/>
          </p:nvSpPr>
          <p:spPr>
            <a:xfrm>
              <a:off x="-1956370" y="1861844"/>
              <a:ext cx="78866" cy="124332"/>
            </a:xfrm>
            <a:custGeom>
              <a:avLst/>
              <a:gdLst/>
              <a:ahLst/>
              <a:cxnLst/>
              <a:rect l="l" t="t" r="r" b="b"/>
              <a:pathLst>
                <a:path w="732" h="1154" extrusionOk="0">
                  <a:moveTo>
                    <a:pt x="498" y="1"/>
                  </a:moveTo>
                  <a:cubicBezTo>
                    <a:pt x="461" y="1"/>
                    <a:pt x="413" y="29"/>
                    <a:pt x="353" y="83"/>
                  </a:cubicBezTo>
                  <a:cubicBezTo>
                    <a:pt x="88" y="334"/>
                    <a:pt x="0" y="781"/>
                    <a:pt x="143" y="1153"/>
                  </a:cubicBezTo>
                  <a:cubicBezTo>
                    <a:pt x="326" y="1147"/>
                    <a:pt x="508" y="1140"/>
                    <a:pt x="732" y="1120"/>
                  </a:cubicBezTo>
                  <a:cubicBezTo>
                    <a:pt x="691" y="781"/>
                    <a:pt x="657" y="463"/>
                    <a:pt x="596" y="144"/>
                  </a:cubicBezTo>
                  <a:cubicBezTo>
                    <a:pt x="578" y="46"/>
                    <a:pt x="546" y="1"/>
                    <a:pt x="498" y="1"/>
                  </a:cubicBezTo>
                  <a:close/>
                </a:path>
              </a:pathLst>
            </a:custGeom>
            <a:solidFill>
              <a:srgbClr val="DD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7"/>
            <p:cNvSpPr/>
            <p:nvPr/>
          </p:nvSpPr>
          <p:spPr>
            <a:xfrm>
              <a:off x="-1936654" y="1303765"/>
              <a:ext cx="51176" cy="159994"/>
            </a:xfrm>
            <a:custGeom>
              <a:avLst/>
              <a:gdLst/>
              <a:ahLst/>
              <a:cxnLst/>
              <a:rect l="l" t="t" r="r" b="b"/>
              <a:pathLst>
                <a:path w="475" h="1485" extrusionOk="0">
                  <a:moveTo>
                    <a:pt x="7" y="1"/>
                  </a:moveTo>
                  <a:cubicBezTo>
                    <a:pt x="7" y="109"/>
                    <a:pt x="0" y="177"/>
                    <a:pt x="0" y="265"/>
                  </a:cubicBezTo>
                  <a:cubicBezTo>
                    <a:pt x="7" y="624"/>
                    <a:pt x="7" y="1003"/>
                    <a:pt x="27" y="1362"/>
                  </a:cubicBezTo>
                  <a:cubicBezTo>
                    <a:pt x="34" y="1403"/>
                    <a:pt x="88" y="1457"/>
                    <a:pt x="129" y="1484"/>
                  </a:cubicBezTo>
                  <a:cubicBezTo>
                    <a:pt x="130" y="1484"/>
                    <a:pt x="131" y="1484"/>
                    <a:pt x="132" y="1484"/>
                  </a:cubicBezTo>
                  <a:cubicBezTo>
                    <a:pt x="151" y="1484"/>
                    <a:pt x="218" y="1435"/>
                    <a:pt x="231" y="1403"/>
                  </a:cubicBezTo>
                  <a:cubicBezTo>
                    <a:pt x="312" y="969"/>
                    <a:pt x="386" y="522"/>
                    <a:pt x="474" y="68"/>
                  </a:cubicBezTo>
                  <a:cubicBezTo>
                    <a:pt x="312" y="41"/>
                    <a:pt x="170" y="28"/>
                    <a:pt x="7" y="1"/>
                  </a:cubicBezTo>
                  <a:close/>
                </a:path>
              </a:pathLst>
            </a:custGeom>
            <a:solidFill>
              <a:srgbClr val="DD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7"/>
            <p:cNvSpPr/>
            <p:nvPr/>
          </p:nvSpPr>
          <p:spPr>
            <a:xfrm>
              <a:off x="-1680561" y="1663285"/>
              <a:ext cx="63567" cy="100306"/>
            </a:xfrm>
            <a:custGeom>
              <a:avLst/>
              <a:gdLst/>
              <a:ahLst/>
              <a:cxnLst/>
              <a:rect l="l" t="t" r="r" b="b"/>
              <a:pathLst>
                <a:path w="590" h="931" extrusionOk="0">
                  <a:moveTo>
                    <a:pt x="423" y="0"/>
                  </a:moveTo>
                  <a:cubicBezTo>
                    <a:pt x="413" y="0"/>
                    <a:pt x="403" y="1"/>
                    <a:pt x="393" y="3"/>
                  </a:cubicBezTo>
                  <a:cubicBezTo>
                    <a:pt x="299" y="16"/>
                    <a:pt x="156" y="77"/>
                    <a:pt x="129" y="152"/>
                  </a:cubicBezTo>
                  <a:cubicBezTo>
                    <a:pt x="62" y="355"/>
                    <a:pt x="41" y="578"/>
                    <a:pt x="1" y="768"/>
                  </a:cubicBezTo>
                  <a:cubicBezTo>
                    <a:pt x="190" y="829"/>
                    <a:pt x="339" y="870"/>
                    <a:pt x="536" y="931"/>
                  </a:cubicBezTo>
                  <a:cubicBezTo>
                    <a:pt x="549" y="687"/>
                    <a:pt x="576" y="450"/>
                    <a:pt x="590" y="206"/>
                  </a:cubicBezTo>
                  <a:cubicBezTo>
                    <a:pt x="590" y="95"/>
                    <a:pt x="522" y="0"/>
                    <a:pt x="423" y="0"/>
                  </a:cubicBezTo>
                  <a:close/>
                </a:path>
              </a:pathLst>
            </a:custGeom>
            <a:solidFill>
              <a:srgbClr val="DD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7"/>
            <p:cNvSpPr/>
            <p:nvPr/>
          </p:nvSpPr>
          <p:spPr>
            <a:xfrm>
              <a:off x="-1897976" y="1314000"/>
              <a:ext cx="62058" cy="158486"/>
            </a:xfrm>
            <a:custGeom>
              <a:avLst/>
              <a:gdLst/>
              <a:ahLst/>
              <a:cxnLst/>
              <a:rect l="l" t="t" r="r" b="b"/>
              <a:pathLst>
                <a:path w="576" h="1471" extrusionOk="0">
                  <a:moveTo>
                    <a:pt x="217" y="0"/>
                  </a:moveTo>
                  <a:cubicBezTo>
                    <a:pt x="143" y="454"/>
                    <a:pt x="54" y="881"/>
                    <a:pt x="0" y="1314"/>
                  </a:cubicBezTo>
                  <a:cubicBezTo>
                    <a:pt x="0" y="1362"/>
                    <a:pt x="68" y="1423"/>
                    <a:pt x="102" y="1470"/>
                  </a:cubicBezTo>
                  <a:cubicBezTo>
                    <a:pt x="115" y="1470"/>
                    <a:pt x="143" y="1463"/>
                    <a:pt x="149" y="1443"/>
                  </a:cubicBezTo>
                  <a:cubicBezTo>
                    <a:pt x="292" y="1010"/>
                    <a:pt x="427" y="569"/>
                    <a:pt x="576" y="109"/>
                  </a:cubicBezTo>
                  <a:cubicBezTo>
                    <a:pt x="447" y="75"/>
                    <a:pt x="339" y="41"/>
                    <a:pt x="217" y="0"/>
                  </a:cubicBezTo>
                  <a:close/>
                </a:path>
              </a:pathLst>
            </a:custGeom>
            <a:solidFill>
              <a:srgbClr val="DD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7"/>
            <p:cNvSpPr/>
            <p:nvPr/>
          </p:nvSpPr>
          <p:spPr>
            <a:xfrm>
              <a:off x="-2706547" y="2339228"/>
              <a:ext cx="105154" cy="172384"/>
            </a:xfrm>
            <a:custGeom>
              <a:avLst/>
              <a:gdLst/>
              <a:ahLst/>
              <a:cxnLst/>
              <a:rect l="l" t="t" r="r" b="b"/>
              <a:pathLst>
                <a:path w="976" h="1600" extrusionOk="0">
                  <a:moveTo>
                    <a:pt x="1" y="1"/>
                  </a:moveTo>
                  <a:lnTo>
                    <a:pt x="1" y="1"/>
                  </a:lnTo>
                  <a:cubicBezTo>
                    <a:pt x="238" y="542"/>
                    <a:pt x="495" y="1030"/>
                    <a:pt x="759" y="1518"/>
                  </a:cubicBezTo>
                  <a:cubicBezTo>
                    <a:pt x="786" y="1558"/>
                    <a:pt x="874" y="1572"/>
                    <a:pt x="929" y="1599"/>
                  </a:cubicBezTo>
                  <a:cubicBezTo>
                    <a:pt x="942" y="1585"/>
                    <a:pt x="956" y="1565"/>
                    <a:pt x="976" y="1552"/>
                  </a:cubicBezTo>
                  <a:cubicBezTo>
                    <a:pt x="712" y="1050"/>
                    <a:pt x="454" y="549"/>
                    <a:pt x="184" y="62"/>
                  </a:cubicBezTo>
                  <a:cubicBezTo>
                    <a:pt x="163" y="14"/>
                    <a:pt x="68" y="1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7"/>
            <p:cNvSpPr/>
            <p:nvPr/>
          </p:nvSpPr>
          <p:spPr>
            <a:xfrm>
              <a:off x="-1660091" y="2238494"/>
              <a:ext cx="76711" cy="89855"/>
            </a:xfrm>
            <a:custGeom>
              <a:avLst/>
              <a:gdLst/>
              <a:ahLst/>
              <a:cxnLst/>
              <a:rect l="l" t="t" r="r" b="b"/>
              <a:pathLst>
                <a:path w="712" h="834" extrusionOk="0">
                  <a:moveTo>
                    <a:pt x="129" y="1"/>
                  </a:moveTo>
                  <a:cubicBezTo>
                    <a:pt x="82" y="285"/>
                    <a:pt x="41" y="536"/>
                    <a:pt x="0" y="780"/>
                  </a:cubicBezTo>
                  <a:cubicBezTo>
                    <a:pt x="21" y="800"/>
                    <a:pt x="41" y="814"/>
                    <a:pt x="61" y="834"/>
                  </a:cubicBezTo>
                  <a:cubicBezTo>
                    <a:pt x="237" y="712"/>
                    <a:pt x="420" y="604"/>
                    <a:pt x="590" y="468"/>
                  </a:cubicBezTo>
                  <a:cubicBezTo>
                    <a:pt x="711" y="367"/>
                    <a:pt x="698" y="245"/>
                    <a:pt x="556" y="184"/>
                  </a:cubicBezTo>
                  <a:cubicBezTo>
                    <a:pt x="420" y="109"/>
                    <a:pt x="285" y="69"/>
                    <a:pt x="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7"/>
            <p:cNvSpPr/>
            <p:nvPr/>
          </p:nvSpPr>
          <p:spPr>
            <a:xfrm>
              <a:off x="-1978240" y="1304519"/>
              <a:ext cx="30706" cy="165704"/>
            </a:xfrm>
            <a:custGeom>
              <a:avLst/>
              <a:gdLst/>
              <a:ahLst/>
              <a:cxnLst/>
              <a:rect l="l" t="t" r="r" b="b"/>
              <a:pathLst>
                <a:path w="285" h="1538" extrusionOk="0">
                  <a:moveTo>
                    <a:pt x="258" y="0"/>
                  </a:moveTo>
                  <a:cubicBezTo>
                    <a:pt x="95" y="0"/>
                    <a:pt x="0" y="55"/>
                    <a:pt x="14" y="204"/>
                  </a:cubicBezTo>
                  <a:cubicBezTo>
                    <a:pt x="61" y="637"/>
                    <a:pt x="122" y="1071"/>
                    <a:pt x="183" y="1504"/>
                  </a:cubicBezTo>
                  <a:cubicBezTo>
                    <a:pt x="203" y="1511"/>
                    <a:pt x="210" y="1518"/>
                    <a:pt x="224" y="1538"/>
                  </a:cubicBezTo>
                  <a:cubicBezTo>
                    <a:pt x="244" y="1484"/>
                    <a:pt x="285" y="1443"/>
                    <a:pt x="285" y="1389"/>
                  </a:cubicBezTo>
                  <a:cubicBezTo>
                    <a:pt x="285" y="1152"/>
                    <a:pt x="264" y="915"/>
                    <a:pt x="264" y="678"/>
                  </a:cubicBezTo>
                  <a:cubicBezTo>
                    <a:pt x="258" y="454"/>
                    <a:pt x="258" y="231"/>
                    <a:pt x="258" y="0"/>
                  </a:cubicBezTo>
                  <a:close/>
                </a:path>
              </a:pathLst>
            </a:custGeom>
            <a:solidFill>
              <a:srgbClr val="DD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7"/>
            <p:cNvSpPr/>
            <p:nvPr/>
          </p:nvSpPr>
          <p:spPr>
            <a:xfrm>
              <a:off x="-1870287" y="1333716"/>
              <a:ext cx="57749" cy="163549"/>
            </a:xfrm>
            <a:custGeom>
              <a:avLst/>
              <a:gdLst/>
              <a:ahLst/>
              <a:cxnLst/>
              <a:rect l="l" t="t" r="r" b="b"/>
              <a:pathLst>
                <a:path w="536" h="1518" extrusionOk="0">
                  <a:moveTo>
                    <a:pt x="461" y="0"/>
                  </a:moveTo>
                  <a:cubicBezTo>
                    <a:pt x="441" y="0"/>
                    <a:pt x="414" y="7"/>
                    <a:pt x="400" y="7"/>
                  </a:cubicBezTo>
                  <a:cubicBezTo>
                    <a:pt x="272" y="447"/>
                    <a:pt x="136" y="888"/>
                    <a:pt x="14" y="1328"/>
                  </a:cubicBezTo>
                  <a:cubicBezTo>
                    <a:pt x="1" y="1375"/>
                    <a:pt x="48" y="1423"/>
                    <a:pt x="82" y="1517"/>
                  </a:cubicBezTo>
                  <a:cubicBezTo>
                    <a:pt x="299" y="1084"/>
                    <a:pt x="468" y="691"/>
                    <a:pt x="529" y="258"/>
                  </a:cubicBezTo>
                  <a:cubicBezTo>
                    <a:pt x="536" y="170"/>
                    <a:pt x="488" y="88"/>
                    <a:pt x="461" y="0"/>
                  </a:cubicBezTo>
                  <a:close/>
                </a:path>
              </a:pathLst>
            </a:custGeom>
            <a:solidFill>
              <a:srgbClr val="DD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7"/>
            <p:cNvSpPr/>
            <p:nvPr/>
          </p:nvSpPr>
          <p:spPr>
            <a:xfrm>
              <a:off x="-2893364" y="1807976"/>
              <a:ext cx="55594" cy="76064"/>
            </a:xfrm>
            <a:custGeom>
              <a:avLst/>
              <a:gdLst/>
              <a:ahLst/>
              <a:cxnLst/>
              <a:rect l="l" t="t" r="r" b="b"/>
              <a:pathLst>
                <a:path w="516" h="706" extrusionOk="0">
                  <a:moveTo>
                    <a:pt x="1" y="1"/>
                  </a:moveTo>
                  <a:lnTo>
                    <a:pt x="1" y="1"/>
                  </a:lnTo>
                  <a:cubicBezTo>
                    <a:pt x="41" y="258"/>
                    <a:pt x="82" y="468"/>
                    <a:pt x="123" y="705"/>
                  </a:cubicBezTo>
                  <a:cubicBezTo>
                    <a:pt x="278" y="604"/>
                    <a:pt x="407" y="509"/>
                    <a:pt x="516" y="434"/>
                  </a:cubicBezTo>
                  <a:cubicBezTo>
                    <a:pt x="353" y="299"/>
                    <a:pt x="197" y="163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7"/>
            <p:cNvSpPr/>
            <p:nvPr/>
          </p:nvSpPr>
          <p:spPr>
            <a:xfrm>
              <a:off x="-3061220" y="1813147"/>
              <a:ext cx="41803" cy="56240"/>
            </a:xfrm>
            <a:custGeom>
              <a:avLst/>
              <a:gdLst/>
              <a:ahLst/>
              <a:cxnLst/>
              <a:rect l="l" t="t" r="r" b="b"/>
              <a:pathLst>
                <a:path w="388" h="522" extrusionOk="0">
                  <a:moveTo>
                    <a:pt x="1" y="0"/>
                  </a:moveTo>
                  <a:lnTo>
                    <a:pt x="1" y="0"/>
                  </a:lnTo>
                  <a:cubicBezTo>
                    <a:pt x="28" y="190"/>
                    <a:pt x="42" y="346"/>
                    <a:pt x="69" y="522"/>
                  </a:cubicBezTo>
                  <a:cubicBezTo>
                    <a:pt x="197" y="454"/>
                    <a:pt x="299" y="386"/>
                    <a:pt x="387" y="325"/>
                  </a:cubicBezTo>
                  <a:cubicBezTo>
                    <a:pt x="258" y="217"/>
                    <a:pt x="143" y="122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7"/>
            <p:cNvSpPr/>
            <p:nvPr/>
          </p:nvSpPr>
          <p:spPr>
            <a:xfrm>
              <a:off x="-3072101" y="1292561"/>
              <a:ext cx="1515040" cy="2689514"/>
            </a:xfrm>
            <a:custGeom>
              <a:avLst/>
              <a:gdLst/>
              <a:ahLst/>
              <a:cxnLst/>
              <a:rect l="l" t="t" r="r" b="b"/>
              <a:pathLst>
                <a:path w="14062" h="24963" extrusionOk="0">
                  <a:moveTo>
                    <a:pt x="10546" y="111"/>
                  </a:moveTo>
                  <a:cubicBezTo>
                    <a:pt x="10709" y="132"/>
                    <a:pt x="10851" y="145"/>
                    <a:pt x="11013" y="172"/>
                  </a:cubicBezTo>
                  <a:cubicBezTo>
                    <a:pt x="10925" y="626"/>
                    <a:pt x="10851" y="1073"/>
                    <a:pt x="10770" y="1507"/>
                  </a:cubicBezTo>
                  <a:cubicBezTo>
                    <a:pt x="10757" y="1539"/>
                    <a:pt x="10690" y="1588"/>
                    <a:pt x="10671" y="1588"/>
                  </a:cubicBezTo>
                  <a:cubicBezTo>
                    <a:pt x="10670" y="1588"/>
                    <a:pt x="10669" y="1588"/>
                    <a:pt x="10668" y="1588"/>
                  </a:cubicBezTo>
                  <a:cubicBezTo>
                    <a:pt x="10627" y="1561"/>
                    <a:pt x="10573" y="1507"/>
                    <a:pt x="10566" y="1466"/>
                  </a:cubicBezTo>
                  <a:cubicBezTo>
                    <a:pt x="10546" y="1107"/>
                    <a:pt x="10546" y="728"/>
                    <a:pt x="10539" y="369"/>
                  </a:cubicBezTo>
                  <a:cubicBezTo>
                    <a:pt x="10539" y="287"/>
                    <a:pt x="10539" y="213"/>
                    <a:pt x="10546" y="111"/>
                  </a:cubicBezTo>
                  <a:close/>
                  <a:moveTo>
                    <a:pt x="10411" y="111"/>
                  </a:moveTo>
                  <a:cubicBezTo>
                    <a:pt x="10411" y="342"/>
                    <a:pt x="10411" y="565"/>
                    <a:pt x="10417" y="789"/>
                  </a:cubicBezTo>
                  <a:cubicBezTo>
                    <a:pt x="10417" y="1026"/>
                    <a:pt x="10438" y="1263"/>
                    <a:pt x="10438" y="1500"/>
                  </a:cubicBezTo>
                  <a:cubicBezTo>
                    <a:pt x="10438" y="1554"/>
                    <a:pt x="10397" y="1595"/>
                    <a:pt x="10377" y="1649"/>
                  </a:cubicBezTo>
                  <a:cubicBezTo>
                    <a:pt x="10370" y="1635"/>
                    <a:pt x="10350" y="1629"/>
                    <a:pt x="10343" y="1615"/>
                  </a:cubicBezTo>
                  <a:cubicBezTo>
                    <a:pt x="10289" y="1182"/>
                    <a:pt x="10221" y="748"/>
                    <a:pt x="10167" y="315"/>
                  </a:cubicBezTo>
                  <a:cubicBezTo>
                    <a:pt x="10153" y="166"/>
                    <a:pt x="10248" y="111"/>
                    <a:pt x="10411" y="111"/>
                  </a:cubicBezTo>
                  <a:close/>
                  <a:moveTo>
                    <a:pt x="11115" y="206"/>
                  </a:moveTo>
                  <a:cubicBezTo>
                    <a:pt x="11237" y="247"/>
                    <a:pt x="11345" y="281"/>
                    <a:pt x="11474" y="315"/>
                  </a:cubicBezTo>
                  <a:cubicBezTo>
                    <a:pt x="11325" y="775"/>
                    <a:pt x="11190" y="1215"/>
                    <a:pt x="11047" y="1656"/>
                  </a:cubicBezTo>
                  <a:cubicBezTo>
                    <a:pt x="11034" y="1662"/>
                    <a:pt x="11007" y="1669"/>
                    <a:pt x="10986" y="1676"/>
                  </a:cubicBezTo>
                  <a:cubicBezTo>
                    <a:pt x="10966" y="1622"/>
                    <a:pt x="10898" y="1561"/>
                    <a:pt x="10898" y="1520"/>
                  </a:cubicBezTo>
                  <a:cubicBezTo>
                    <a:pt x="10952" y="1087"/>
                    <a:pt x="11041" y="660"/>
                    <a:pt x="11115" y="206"/>
                  </a:cubicBezTo>
                  <a:close/>
                  <a:moveTo>
                    <a:pt x="11623" y="382"/>
                  </a:moveTo>
                  <a:cubicBezTo>
                    <a:pt x="11650" y="470"/>
                    <a:pt x="11698" y="552"/>
                    <a:pt x="11691" y="640"/>
                  </a:cubicBezTo>
                  <a:cubicBezTo>
                    <a:pt x="11623" y="1073"/>
                    <a:pt x="11454" y="1466"/>
                    <a:pt x="11230" y="1899"/>
                  </a:cubicBezTo>
                  <a:cubicBezTo>
                    <a:pt x="11203" y="1805"/>
                    <a:pt x="11156" y="1757"/>
                    <a:pt x="11176" y="1717"/>
                  </a:cubicBezTo>
                  <a:cubicBezTo>
                    <a:pt x="11305" y="1276"/>
                    <a:pt x="11433" y="836"/>
                    <a:pt x="11562" y="396"/>
                  </a:cubicBezTo>
                  <a:cubicBezTo>
                    <a:pt x="11582" y="396"/>
                    <a:pt x="11603" y="382"/>
                    <a:pt x="11623" y="382"/>
                  </a:cubicBezTo>
                  <a:close/>
                  <a:moveTo>
                    <a:pt x="13339" y="3441"/>
                  </a:moveTo>
                  <a:cubicBezTo>
                    <a:pt x="13438" y="3441"/>
                    <a:pt x="13506" y="3536"/>
                    <a:pt x="13506" y="3647"/>
                  </a:cubicBezTo>
                  <a:cubicBezTo>
                    <a:pt x="13492" y="3884"/>
                    <a:pt x="13465" y="4121"/>
                    <a:pt x="13452" y="4365"/>
                  </a:cubicBezTo>
                  <a:cubicBezTo>
                    <a:pt x="13255" y="4311"/>
                    <a:pt x="13106" y="4270"/>
                    <a:pt x="12917" y="4209"/>
                  </a:cubicBezTo>
                  <a:cubicBezTo>
                    <a:pt x="12957" y="4019"/>
                    <a:pt x="12978" y="3796"/>
                    <a:pt x="13045" y="3593"/>
                  </a:cubicBezTo>
                  <a:cubicBezTo>
                    <a:pt x="13072" y="3518"/>
                    <a:pt x="13215" y="3457"/>
                    <a:pt x="13309" y="3444"/>
                  </a:cubicBezTo>
                  <a:cubicBezTo>
                    <a:pt x="13319" y="3442"/>
                    <a:pt x="13329" y="3441"/>
                    <a:pt x="13339" y="3441"/>
                  </a:cubicBezTo>
                  <a:close/>
                  <a:moveTo>
                    <a:pt x="102" y="4839"/>
                  </a:moveTo>
                  <a:cubicBezTo>
                    <a:pt x="244" y="4968"/>
                    <a:pt x="366" y="5056"/>
                    <a:pt x="488" y="5171"/>
                  </a:cubicBezTo>
                  <a:cubicBezTo>
                    <a:pt x="400" y="5225"/>
                    <a:pt x="285" y="5286"/>
                    <a:pt x="170" y="5361"/>
                  </a:cubicBezTo>
                  <a:cubicBezTo>
                    <a:pt x="149" y="5178"/>
                    <a:pt x="129" y="5022"/>
                    <a:pt x="102" y="4839"/>
                  </a:cubicBezTo>
                  <a:close/>
                  <a:moveTo>
                    <a:pt x="9178" y="2651"/>
                  </a:moveTo>
                  <a:cubicBezTo>
                    <a:pt x="9205" y="2733"/>
                    <a:pt x="9252" y="2807"/>
                    <a:pt x="9259" y="2888"/>
                  </a:cubicBezTo>
                  <a:cubicBezTo>
                    <a:pt x="9280" y="3139"/>
                    <a:pt x="9354" y="3349"/>
                    <a:pt x="9462" y="3566"/>
                  </a:cubicBezTo>
                  <a:cubicBezTo>
                    <a:pt x="9544" y="3728"/>
                    <a:pt x="9578" y="3925"/>
                    <a:pt x="9591" y="4101"/>
                  </a:cubicBezTo>
                  <a:cubicBezTo>
                    <a:pt x="9618" y="4534"/>
                    <a:pt x="9625" y="4974"/>
                    <a:pt x="9632" y="5428"/>
                  </a:cubicBezTo>
                  <a:cubicBezTo>
                    <a:pt x="9489" y="5442"/>
                    <a:pt x="9381" y="5442"/>
                    <a:pt x="9286" y="5449"/>
                  </a:cubicBezTo>
                  <a:cubicBezTo>
                    <a:pt x="9225" y="4514"/>
                    <a:pt x="9178" y="3593"/>
                    <a:pt x="9117" y="2672"/>
                  </a:cubicBezTo>
                  <a:cubicBezTo>
                    <a:pt x="9137" y="2665"/>
                    <a:pt x="9151" y="2665"/>
                    <a:pt x="9178" y="2651"/>
                  </a:cubicBezTo>
                  <a:close/>
                  <a:moveTo>
                    <a:pt x="9015" y="2645"/>
                  </a:moveTo>
                  <a:cubicBezTo>
                    <a:pt x="9029" y="3586"/>
                    <a:pt x="9219" y="4507"/>
                    <a:pt x="9083" y="5476"/>
                  </a:cubicBezTo>
                  <a:cubicBezTo>
                    <a:pt x="9012" y="5469"/>
                    <a:pt x="8941" y="5465"/>
                    <a:pt x="8863" y="5465"/>
                  </a:cubicBezTo>
                  <a:cubicBezTo>
                    <a:pt x="8785" y="5465"/>
                    <a:pt x="8700" y="5469"/>
                    <a:pt x="8602" y="5476"/>
                  </a:cubicBezTo>
                  <a:cubicBezTo>
                    <a:pt x="8643" y="4521"/>
                    <a:pt x="8683" y="3600"/>
                    <a:pt x="8724" y="2651"/>
                  </a:cubicBezTo>
                  <a:cubicBezTo>
                    <a:pt x="8812" y="2651"/>
                    <a:pt x="8893" y="2645"/>
                    <a:pt x="9015" y="2645"/>
                  </a:cubicBezTo>
                  <a:close/>
                  <a:moveTo>
                    <a:pt x="8149" y="2674"/>
                  </a:moveTo>
                  <a:cubicBezTo>
                    <a:pt x="8193" y="2674"/>
                    <a:pt x="8246" y="2678"/>
                    <a:pt x="8311" y="2685"/>
                  </a:cubicBezTo>
                  <a:cubicBezTo>
                    <a:pt x="8270" y="2854"/>
                    <a:pt x="8270" y="3051"/>
                    <a:pt x="8203" y="3207"/>
                  </a:cubicBezTo>
                  <a:cubicBezTo>
                    <a:pt x="8026" y="3559"/>
                    <a:pt x="7972" y="3938"/>
                    <a:pt x="7952" y="4331"/>
                  </a:cubicBezTo>
                  <a:cubicBezTo>
                    <a:pt x="7932" y="4704"/>
                    <a:pt x="7918" y="5076"/>
                    <a:pt x="7905" y="5482"/>
                  </a:cubicBezTo>
                  <a:cubicBezTo>
                    <a:pt x="7875" y="5482"/>
                    <a:pt x="7844" y="5483"/>
                    <a:pt x="7811" y="5483"/>
                  </a:cubicBezTo>
                  <a:cubicBezTo>
                    <a:pt x="7747" y="5483"/>
                    <a:pt x="7679" y="5480"/>
                    <a:pt x="7620" y="5462"/>
                  </a:cubicBezTo>
                  <a:cubicBezTo>
                    <a:pt x="7566" y="5449"/>
                    <a:pt x="7498" y="5367"/>
                    <a:pt x="7498" y="5320"/>
                  </a:cubicBezTo>
                  <a:cubicBezTo>
                    <a:pt x="7498" y="4954"/>
                    <a:pt x="7491" y="4582"/>
                    <a:pt x="7525" y="4216"/>
                  </a:cubicBezTo>
                  <a:cubicBezTo>
                    <a:pt x="7539" y="4040"/>
                    <a:pt x="7647" y="3864"/>
                    <a:pt x="7695" y="3688"/>
                  </a:cubicBezTo>
                  <a:cubicBezTo>
                    <a:pt x="7769" y="3444"/>
                    <a:pt x="7857" y="3200"/>
                    <a:pt x="7905" y="2956"/>
                  </a:cubicBezTo>
                  <a:cubicBezTo>
                    <a:pt x="7948" y="2739"/>
                    <a:pt x="7974" y="2674"/>
                    <a:pt x="8149" y="2674"/>
                  </a:cubicBezTo>
                  <a:close/>
                  <a:moveTo>
                    <a:pt x="1660" y="4785"/>
                  </a:moveTo>
                  <a:lnTo>
                    <a:pt x="1660" y="4785"/>
                  </a:lnTo>
                  <a:cubicBezTo>
                    <a:pt x="1856" y="4947"/>
                    <a:pt x="2012" y="5083"/>
                    <a:pt x="2175" y="5218"/>
                  </a:cubicBezTo>
                  <a:cubicBezTo>
                    <a:pt x="2066" y="5293"/>
                    <a:pt x="1937" y="5388"/>
                    <a:pt x="1788" y="5489"/>
                  </a:cubicBezTo>
                  <a:cubicBezTo>
                    <a:pt x="1741" y="5252"/>
                    <a:pt x="1707" y="5049"/>
                    <a:pt x="1660" y="4785"/>
                  </a:cubicBezTo>
                  <a:close/>
                  <a:moveTo>
                    <a:pt x="8629" y="2651"/>
                  </a:moveTo>
                  <a:cubicBezTo>
                    <a:pt x="8575" y="3593"/>
                    <a:pt x="8528" y="4514"/>
                    <a:pt x="8474" y="5476"/>
                  </a:cubicBezTo>
                  <a:cubicBezTo>
                    <a:pt x="8352" y="5476"/>
                    <a:pt x="8203" y="5482"/>
                    <a:pt x="8013" y="5489"/>
                  </a:cubicBezTo>
                  <a:cubicBezTo>
                    <a:pt x="8087" y="4744"/>
                    <a:pt x="7959" y="3992"/>
                    <a:pt x="8277" y="3288"/>
                  </a:cubicBezTo>
                  <a:cubicBezTo>
                    <a:pt x="8365" y="3112"/>
                    <a:pt x="8365" y="2888"/>
                    <a:pt x="8406" y="2665"/>
                  </a:cubicBezTo>
                  <a:cubicBezTo>
                    <a:pt x="8467" y="2651"/>
                    <a:pt x="8534" y="2651"/>
                    <a:pt x="8629" y="2651"/>
                  </a:cubicBezTo>
                  <a:close/>
                  <a:moveTo>
                    <a:pt x="5893" y="3617"/>
                  </a:moveTo>
                  <a:cubicBezTo>
                    <a:pt x="5967" y="3617"/>
                    <a:pt x="6094" y="3703"/>
                    <a:pt x="6137" y="3782"/>
                  </a:cubicBezTo>
                  <a:cubicBezTo>
                    <a:pt x="6394" y="4175"/>
                    <a:pt x="6516" y="4615"/>
                    <a:pt x="6618" y="5103"/>
                  </a:cubicBezTo>
                  <a:cubicBezTo>
                    <a:pt x="6096" y="5272"/>
                    <a:pt x="5581" y="5421"/>
                    <a:pt x="5046" y="5591"/>
                  </a:cubicBezTo>
                  <a:cubicBezTo>
                    <a:pt x="4952" y="5144"/>
                    <a:pt x="4850" y="4704"/>
                    <a:pt x="4775" y="4263"/>
                  </a:cubicBezTo>
                  <a:cubicBezTo>
                    <a:pt x="4755" y="4175"/>
                    <a:pt x="4843" y="4026"/>
                    <a:pt x="4918" y="3986"/>
                  </a:cubicBezTo>
                  <a:cubicBezTo>
                    <a:pt x="5222" y="3837"/>
                    <a:pt x="5548" y="3721"/>
                    <a:pt x="5873" y="3620"/>
                  </a:cubicBezTo>
                  <a:cubicBezTo>
                    <a:pt x="5879" y="3618"/>
                    <a:pt x="5886" y="3617"/>
                    <a:pt x="5893" y="3617"/>
                  </a:cubicBezTo>
                  <a:close/>
                  <a:moveTo>
                    <a:pt x="12906" y="4359"/>
                  </a:moveTo>
                  <a:cubicBezTo>
                    <a:pt x="12939" y="4359"/>
                    <a:pt x="12972" y="4361"/>
                    <a:pt x="13005" y="4365"/>
                  </a:cubicBezTo>
                  <a:cubicBezTo>
                    <a:pt x="13309" y="4399"/>
                    <a:pt x="13696" y="4609"/>
                    <a:pt x="13662" y="5042"/>
                  </a:cubicBezTo>
                  <a:cubicBezTo>
                    <a:pt x="13635" y="5482"/>
                    <a:pt x="13553" y="5923"/>
                    <a:pt x="13506" y="6370"/>
                  </a:cubicBezTo>
                  <a:cubicBezTo>
                    <a:pt x="13005" y="6255"/>
                    <a:pt x="12558" y="6153"/>
                    <a:pt x="12063" y="6038"/>
                  </a:cubicBezTo>
                  <a:cubicBezTo>
                    <a:pt x="12111" y="5659"/>
                    <a:pt x="12138" y="5272"/>
                    <a:pt x="12226" y="4886"/>
                  </a:cubicBezTo>
                  <a:cubicBezTo>
                    <a:pt x="12300" y="4547"/>
                    <a:pt x="12576" y="4359"/>
                    <a:pt x="12906" y="4359"/>
                  </a:cubicBezTo>
                  <a:close/>
                  <a:moveTo>
                    <a:pt x="10854" y="5285"/>
                  </a:moveTo>
                  <a:cubicBezTo>
                    <a:pt x="10902" y="5285"/>
                    <a:pt x="10934" y="5330"/>
                    <a:pt x="10952" y="5428"/>
                  </a:cubicBezTo>
                  <a:cubicBezTo>
                    <a:pt x="11013" y="5747"/>
                    <a:pt x="11047" y="6065"/>
                    <a:pt x="11088" y="6404"/>
                  </a:cubicBezTo>
                  <a:cubicBezTo>
                    <a:pt x="10864" y="6424"/>
                    <a:pt x="10675" y="6431"/>
                    <a:pt x="10499" y="6437"/>
                  </a:cubicBezTo>
                  <a:cubicBezTo>
                    <a:pt x="10356" y="6065"/>
                    <a:pt x="10444" y="5618"/>
                    <a:pt x="10709" y="5367"/>
                  </a:cubicBezTo>
                  <a:cubicBezTo>
                    <a:pt x="10769" y="5313"/>
                    <a:pt x="10817" y="5285"/>
                    <a:pt x="10854" y="5285"/>
                  </a:cubicBezTo>
                  <a:close/>
                  <a:moveTo>
                    <a:pt x="2310" y="5295"/>
                  </a:moveTo>
                  <a:cubicBezTo>
                    <a:pt x="2361" y="5295"/>
                    <a:pt x="2402" y="5354"/>
                    <a:pt x="2547" y="5482"/>
                  </a:cubicBezTo>
                  <a:cubicBezTo>
                    <a:pt x="2669" y="5584"/>
                    <a:pt x="2784" y="5706"/>
                    <a:pt x="2892" y="5821"/>
                  </a:cubicBezTo>
                  <a:cubicBezTo>
                    <a:pt x="2940" y="5862"/>
                    <a:pt x="2974" y="5902"/>
                    <a:pt x="3008" y="5943"/>
                  </a:cubicBezTo>
                  <a:cubicBezTo>
                    <a:pt x="2949" y="6080"/>
                    <a:pt x="2894" y="6182"/>
                    <a:pt x="2783" y="6182"/>
                  </a:cubicBezTo>
                  <a:cubicBezTo>
                    <a:pt x="2741" y="6182"/>
                    <a:pt x="2690" y="6167"/>
                    <a:pt x="2628" y="6133"/>
                  </a:cubicBezTo>
                  <a:cubicBezTo>
                    <a:pt x="2594" y="6113"/>
                    <a:pt x="2565" y="6104"/>
                    <a:pt x="2540" y="6104"/>
                  </a:cubicBezTo>
                  <a:cubicBezTo>
                    <a:pt x="2454" y="6104"/>
                    <a:pt x="2417" y="6204"/>
                    <a:pt x="2412" y="6309"/>
                  </a:cubicBezTo>
                  <a:cubicBezTo>
                    <a:pt x="2401" y="6440"/>
                    <a:pt x="2341" y="6519"/>
                    <a:pt x="2232" y="6519"/>
                  </a:cubicBezTo>
                  <a:cubicBezTo>
                    <a:pt x="2207" y="6519"/>
                    <a:pt x="2178" y="6514"/>
                    <a:pt x="2147" y="6505"/>
                  </a:cubicBezTo>
                  <a:cubicBezTo>
                    <a:pt x="2093" y="6485"/>
                    <a:pt x="2026" y="6437"/>
                    <a:pt x="2005" y="6383"/>
                  </a:cubicBezTo>
                  <a:cubicBezTo>
                    <a:pt x="1944" y="6227"/>
                    <a:pt x="1931" y="6058"/>
                    <a:pt x="1870" y="5902"/>
                  </a:cubicBezTo>
                  <a:cubicBezTo>
                    <a:pt x="1788" y="5692"/>
                    <a:pt x="1856" y="5564"/>
                    <a:pt x="2039" y="5449"/>
                  </a:cubicBezTo>
                  <a:cubicBezTo>
                    <a:pt x="2205" y="5349"/>
                    <a:pt x="2262" y="5295"/>
                    <a:pt x="2310" y="5295"/>
                  </a:cubicBezTo>
                  <a:close/>
                  <a:moveTo>
                    <a:pt x="590" y="5239"/>
                  </a:moveTo>
                  <a:cubicBezTo>
                    <a:pt x="623" y="5259"/>
                    <a:pt x="671" y="5279"/>
                    <a:pt x="705" y="5313"/>
                  </a:cubicBezTo>
                  <a:cubicBezTo>
                    <a:pt x="854" y="5455"/>
                    <a:pt x="1010" y="5598"/>
                    <a:pt x="1152" y="5760"/>
                  </a:cubicBezTo>
                  <a:cubicBezTo>
                    <a:pt x="1192" y="5801"/>
                    <a:pt x="1213" y="5896"/>
                    <a:pt x="1192" y="5957"/>
                  </a:cubicBezTo>
                  <a:cubicBezTo>
                    <a:pt x="1163" y="6109"/>
                    <a:pt x="1146" y="6166"/>
                    <a:pt x="1084" y="6166"/>
                  </a:cubicBezTo>
                  <a:cubicBezTo>
                    <a:pt x="1046" y="6166"/>
                    <a:pt x="992" y="6145"/>
                    <a:pt x="908" y="6112"/>
                  </a:cubicBezTo>
                  <a:cubicBezTo>
                    <a:pt x="848" y="6092"/>
                    <a:pt x="801" y="6081"/>
                    <a:pt x="763" y="6081"/>
                  </a:cubicBezTo>
                  <a:cubicBezTo>
                    <a:pt x="676" y="6081"/>
                    <a:pt x="636" y="6140"/>
                    <a:pt x="603" y="6282"/>
                  </a:cubicBezTo>
                  <a:cubicBezTo>
                    <a:pt x="590" y="6336"/>
                    <a:pt x="590" y="6383"/>
                    <a:pt x="569" y="6431"/>
                  </a:cubicBezTo>
                  <a:cubicBezTo>
                    <a:pt x="543" y="6469"/>
                    <a:pt x="487" y="6533"/>
                    <a:pt x="452" y="6533"/>
                  </a:cubicBezTo>
                  <a:cubicBezTo>
                    <a:pt x="451" y="6533"/>
                    <a:pt x="449" y="6533"/>
                    <a:pt x="447" y="6532"/>
                  </a:cubicBezTo>
                  <a:cubicBezTo>
                    <a:pt x="400" y="6525"/>
                    <a:pt x="312" y="6471"/>
                    <a:pt x="305" y="6431"/>
                  </a:cubicBezTo>
                  <a:cubicBezTo>
                    <a:pt x="251" y="6139"/>
                    <a:pt x="231" y="5855"/>
                    <a:pt x="197" y="5557"/>
                  </a:cubicBezTo>
                  <a:cubicBezTo>
                    <a:pt x="197" y="5530"/>
                    <a:pt x="197" y="5482"/>
                    <a:pt x="217" y="5476"/>
                  </a:cubicBezTo>
                  <a:cubicBezTo>
                    <a:pt x="339" y="5388"/>
                    <a:pt x="454" y="5320"/>
                    <a:pt x="590" y="5239"/>
                  </a:cubicBezTo>
                  <a:close/>
                  <a:moveTo>
                    <a:pt x="10741" y="1750"/>
                  </a:moveTo>
                  <a:cubicBezTo>
                    <a:pt x="10813" y="1750"/>
                    <a:pt x="10883" y="1754"/>
                    <a:pt x="10952" y="1764"/>
                  </a:cubicBezTo>
                  <a:cubicBezTo>
                    <a:pt x="11115" y="1791"/>
                    <a:pt x="11156" y="1940"/>
                    <a:pt x="11156" y="2089"/>
                  </a:cubicBezTo>
                  <a:cubicBezTo>
                    <a:pt x="11156" y="2380"/>
                    <a:pt x="11149" y="2672"/>
                    <a:pt x="11122" y="2970"/>
                  </a:cubicBezTo>
                  <a:cubicBezTo>
                    <a:pt x="11047" y="3660"/>
                    <a:pt x="10966" y="4351"/>
                    <a:pt x="10871" y="5049"/>
                  </a:cubicBezTo>
                  <a:cubicBezTo>
                    <a:pt x="10864" y="5103"/>
                    <a:pt x="10837" y="5171"/>
                    <a:pt x="10803" y="5184"/>
                  </a:cubicBezTo>
                  <a:cubicBezTo>
                    <a:pt x="10438" y="5415"/>
                    <a:pt x="10336" y="5747"/>
                    <a:pt x="10343" y="6160"/>
                  </a:cubicBezTo>
                  <a:cubicBezTo>
                    <a:pt x="10350" y="6634"/>
                    <a:pt x="10235" y="7088"/>
                    <a:pt x="10038" y="7514"/>
                  </a:cubicBezTo>
                  <a:cubicBezTo>
                    <a:pt x="9970" y="7657"/>
                    <a:pt x="9828" y="7758"/>
                    <a:pt x="9727" y="7880"/>
                  </a:cubicBezTo>
                  <a:cubicBezTo>
                    <a:pt x="9713" y="7867"/>
                    <a:pt x="9699" y="7860"/>
                    <a:pt x="9686" y="7853"/>
                  </a:cubicBezTo>
                  <a:cubicBezTo>
                    <a:pt x="9652" y="7108"/>
                    <a:pt x="9625" y="6363"/>
                    <a:pt x="9598" y="5665"/>
                  </a:cubicBezTo>
                  <a:cubicBezTo>
                    <a:pt x="9666" y="5564"/>
                    <a:pt x="9740" y="5510"/>
                    <a:pt x="9754" y="5428"/>
                  </a:cubicBezTo>
                  <a:cubicBezTo>
                    <a:pt x="9821" y="4947"/>
                    <a:pt x="9869" y="4460"/>
                    <a:pt x="9950" y="3965"/>
                  </a:cubicBezTo>
                  <a:cubicBezTo>
                    <a:pt x="10018" y="3552"/>
                    <a:pt x="10106" y="3146"/>
                    <a:pt x="10194" y="2739"/>
                  </a:cubicBezTo>
                  <a:lnTo>
                    <a:pt x="11081" y="2787"/>
                  </a:lnTo>
                  <a:cubicBezTo>
                    <a:pt x="11081" y="2773"/>
                    <a:pt x="11081" y="2746"/>
                    <a:pt x="11088" y="2733"/>
                  </a:cubicBezTo>
                  <a:cubicBezTo>
                    <a:pt x="10817" y="2597"/>
                    <a:pt x="10505" y="2699"/>
                    <a:pt x="10201" y="2597"/>
                  </a:cubicBezTo>
                  <a:cubicBezTo>
                    <a:pt x="10241" y="2346"/>
                    <a:pt x="10289" y="2103"/>
                    <a:pt x="10329" y="1852"/>
                  </a:cubicBezTo>
                  <a:cubicBezTo>
                    <a:pt x="10336" y="1818"/>
                    <a:pt x="10370" y="1764"/>
                    <a:pt x="10390" y="1764"/>
                  </a:cubicBezTo>
                  <a:cubicBezTo>
                    <a:pt x="10504" y="1760"/>
                    <a:pt x="10623" y="1750"/>
                    <a:pt x="10741" y="1750"/>
                  </a:cubicBezTo>
                  <a:close/>
                  <a:moveTo>
                    <a:pt x="11040" y="6509"/>
                  </a:moveTo>
                  <a:cubicBezTo>
                    <a:pt x="11267" y="6509"/>
                    <a:pt x="11292" y="6603"/>
                    <a:pt x="11379" y="6986"/>
                  </a:cubicBezTo>
                  <a:cubicBezTo>
                    <a:pt x="11460" y="7352"/>
                    <a:pt x="11630" y="7657"/>
                    <a:pt x="11928" y="7900"/>
                  </a:cubicBezTo>
                  <a:cubicBezTo>
                    <a:pt x="12009" y="7968"/>
                    <a:pt x="12070" y="8077"/>
                    <a:pt x="12178" y="8226"/>
                  </a:cubicBezTo>
                  <a:cubicBezTo>
                    <a:pt x="11338" y="8344"/>
                    <a:pt x="10550" y="8369"/>
                    <a:pt x="9764" y="8369"/>
                  </a:cubicBezTo>
                  <a:cubicBezTo>
                    <a:pt x="9650" y="8369"/>
                    <a:pt x="9536" y="8369"/>
                    <a:pt x="9422" y="8368"/>
                  </a:cubicBezTo>
                  <a:lnTo>
                    <a:pt x="9395" y="8320"/>
                  </a:lnTo>
                  <a:cubicBezTo>
                    <a:pt x="9537" y="8185"/>
                    <a:pt x="9686" y="8036"/>
                    <a:pt x="9835" y="7914"/>
                  </a:cubicBezTo>
                  <a:cubicBezTo>
                    <a:pt x="10133" y="7650"/>
                    <a:pt x="10302" y="7318"/>
                    <a:pt x="10343" y="6918"/>
                  </a:cubicBezTo>
                  <a:cubicBezTo>
                    <a:pt x="10377" y="6580"/>
                    <a:pt x="10404" y="6566"/>
                    <a:pt x="10742" y="6532"/>
                  </a:cubicBezTo>
                  <a:cubicBezTo>
                    <a:pt x="10869" y="6519"/>
                    <a:pt x="10965" y="6509"/>
                    <a:pt x="11040" y="6509"/>
                  </a:cubicBezTo>
                  <a:close/>
                  <a:moveTo>
                    <a:pt x="4891" y="5428"/>
                  </a:moveTo>
                  <a:cubicBezTo>
                    <a:pt x="5189" y="6437"/>
                    <a:pt x="5480" y="7447"/>
                    <a:pt x="5764" y="8463"/>
                  </a:cubicBezTo>
                  <a:cubicBezTo>
                    <a:pt x="5737" y="8476"/>
                    <a:pt x="5717" y="8483"/>
                    <a:pt x="5676" y="8503"/>
                  </a:cubicBezTo>
                  <a:cubicBezTo>
                    <a:pt x="5595" y="8388"/>
                    <a:pt x="5487" y="8266"/>
                    <a:pt x="5439" y="8131"/>
                  </a:cubicBezTo>
                  <a:cubicBezTo>
                    <a:pt x="5229" y="7474"/>
                    <a:pt x="5026" y="6810"/>
                    <a:pt x="4823" y="6153"/>
                  </a:cubicBezTo>
                  <a:cubicBezTo>
                    <a:pt x="4782" y="6024"/>
                    <a:pt x="4748" y="5875"/>
                    <a:pt x="4742" y="5747"/>
                  </a:cubicBezTo>
                  <a:cubicBezTo>
                    <a:pt x="4742" y="5645"/>
                    <a:pt x="4782" y="5530"/>
                    <a:pt x="4809" y="5428"/>
                  </a:cubicBezTo>
                  <a:close/>
                  <a:moveTo>
                    <a:pt x="13235" y="8781"/>
                  </a:moveTo>
                  <a:cubicBezTo>
                    <a:pt x="13391" y="8849"/>
                    <a:pt x="13526" y="8896"/>
                    <a:pt x="13662" y="8964"/>
                  </a:cubicBezTo>
                  <a:cubicBezTo>
                    <a:pt x="13804" y="9032"/>
                    <a:pt x="13817" y="9147"/>
                    <a:pt x="13696" y="9248"/>
                  </a:cubicBezTo>
                  <a:cubicBezTo>
                    <a:pt x="13526" y="9384"/>
                    <a:pt x="13343" y="9492"/>
                    <a:pt x="13167" y="9614"/>
                  </a:cubicBezTo>
                  <a:cubicBezTo>
                    <a:pt x="13147" y="9594"/>
                    <a:pt x="13127" y="9580"/>
                    <a:pt x="13106" y="9560"/>
                  </a:cubicBezTo>
                  <a:cubicBezTo>
                    <a:pt x="13147" y="9316"/>
                    <a:pt x="13188" y="9065"/>
                    <a:pt x="13235" y="8781"/>
                  </a:cubicBezTo>
                  <a:close/>
                  <a:moveTo>
                    <a:pt x="12077" y="6167"/>
                  </a:moveTo>
                  <a:cubicBezTo>
                    <a:pt x="12537" y="6275"/>
                    <a:pt x="12998" y="6376"/>
                    <a:pt x="13459" y="6478"/>
                  </a:cubicBezTo>
                  <a:cubicBezTo>
                    <a:pt x="13404" y="6830"/>
                    <a:pt x="13350" y="7149"/>
                    <a:pt x="13296" y="7460"/>
                  </a:cubicBezTo>
                  <a:cubicBezTo>
                    <a:pt x="13188" y="8158"/>
                    <a:pt x="13079" y="8849"/>
                    <a:pt x="12957" y="9546"/>
                  </a:cubicBezTo>
                  <a:cubicBezTo>
                    <a:pt x="12951" y="9607"/>
                    <a:pt x="12890" y="9675"/>
                    <a:pt x="12842" y="9695"/>
                  </a:cubicBezTo>
                  <a:cubicBezTo>
                    <a:pt x="12734" y="9749"/>
                    <a:pt x="12612" y="9783"/>
                    <a:pt x="12490" y="9817"/>
                  </a:cubicBezTo>
                  <a:cubicBezTo>
                    <a:pt x="12449" y="9424"/>
                    <a:pt x="12436" y="9052"/>
                    <a:pt x="12388" y="8679"/>
                  </a:cubicBezTo>
                  <a:cubicBezTo>
                    <a:pt x="12341" y="8341"/>
                    <a:pt x="12266" y="8002"/>
                    <a:pt x="11982" y="7765"/>
                  </a:cubicBezTo>
                  <a:cubicBezTo>
                    <a:pt x="11935" y="7731"/>
                    <a:pt x="11887" y="7663"/>
                    <a:pt x="11894" y="7623"/>
                  </a:cubicBezTo>
                  <a:cubicBezTo>
                    <a:pt x="11941" y="7149"/>
                    <a:pt x="12016" y="6674"/>
                    <a:pt x="12077" y="6167"/>
                  </a:cubicBezTo>
                  <a:close/>
                  <a:moveTo>
                    <a:pt x="12178" y="8395"/>
                  </a:moveTo>
                  <a:cubicBezTo>
                    <a:pt x="12327" y="8747"/>
                    <a:pt x="12321" y="9153"/>
                    <a:pt x="12327" y="9560"/>
                  </a:cubicBezTo>
                  <a:cubicBezTo>
                    <a:pt x="12334" y="9878"/>
                    <a:pt x="12334" y="9885"/>
                    <a:pt x="12029" y="9946"/>
                  </a:cubicBezTo>
                  <a:cubicBezTo>
                    <a:pt x="11142" y="10122"/>
                    <a:pt x="10241" y="10285"/>
                    <a:pt x="9334" y="10461"/>
                  </a:cubicBezTo>
                  <a:cubicBezTo>
                    <a:pt x="9320" y="10400"/>
                    <a:pt x="9300" y="10366"/>
                    <a:pt x="9300" y="10339"/>
                  </a:cubicBezTo>
                  <a:cubicBezTo>
                    <a:pt x="9286" y="9810"/>
                    <a:pt x="9266" y="9282"/>
                    <a:pt x="9259" y="8747"/>
                  </a:cubicBezTo>
                  <a:cubicBezTo>
                    <a:pt x="9259" y="8469"/>
                    <a:pt x="9266" y="8476"/>
                    <a:pt x="9530" y="8469"/>
                  </a:cubicBezTo>
                  <a:cubicBezTo>
                    <a:pt x="10404" y="8456"/>
                    <a:pt x="11278" y="8422"/>
                    <a:pt x="12178" y="8395"/>
                  </a:cubicBezTo>
                  <a:close/>
                  <a:moveTo>
                    <a:pt x="9456" y="5598"/>
                  </a:moveTo>
                  <a:cubicBezTo>
                    <a:pt x="9489" y="6376"/>
                    <a:pt x="9517" y="7155"/>
                    <a:pt x="9544" y="7934"/>
                  </a:cubicBezTo>
                  <a:cubicBezTo>
                    <a:pt x="9544" y="7982"/>
                    <a:pt x="9523" y="8029"/>
                    <a:pt x="9496" y="8056"/>
                  </a:cubicBezTo>
                  <a:cubicBezTo>
                    <a:pt x="9151" y="8300"/>
                    <a:pt x="9185" y="8679"/>
                    <a:pt x="9178" y="9018"/>
                  </a:cubicBezTo>
                  <a:cubicBezTo>
                    <a:pt x="9158" y="9492"/>
                    <a:pt x="9191" y="9966"/>
                    <a:pt x="9212" y="10461"/>
                  </a:cubicBezTo>
                  <a:cubicBezTo>
                    <a:pt x="8697" y="10555"/>
                    <a:pt x="8189" y="10637"/>
                    <a:pt x="7668" y="10732"/>
                  </a:cubicBezTo>
                  <a:cubicBezTo>
                    <a:pt x="7620" y="9011"/>
                    <a:pt x="7566" y="7318"/>
                    <a:pt x="7519" y="5625"/>
                  </a:cubicBezTo>
                  <a:cubicBezTo>
                    <a:pt x="8169" y="5618"/>
                    <a:pt x="8805" y="5611"/>
                    <a:pt x="9456" y="5598"/>
                  </a:cubicBezTo>
                  <a:close/>
                  <a:moveTo>
                    <a:pt x="6631" y="5212"/>
                  </a:moveTo>
                  <a:cubicBezTo>
                    <a:pt x="6753" y="5645"/>
                    <a:pt x="6882" y="6058"/>
                    <a:pt x="7004" y="6471"/>
                  </a:cubicBezTo>
                  <a:cubicBezTo>
                    <a:pt x="7119" y="6891"/>
                    <a:pt x="7261" y="7311"/>
                    <a:pt x="7342" y="7738"/>
                  </a:cubicBezTo>
                  <a:cubicBezTo>
                    <a:pt x="7424" y="8246"/>
                    <a:pt x="7464" y="8767"/>
                    <a:pt x="7498" y="9282"/>
                  </a:cubicBezTo>
                  <a:cubicBezTo>
                    <a:pt x="7525" y="9716"/>
                    <a:pt x="7519" y="10156"/>
                    <a:pt x="7525" y="10596"/>
                  </a:cubicBezTo>
                  <a:cubicBezTo>
                    <a:pt x="7532" y="10738"/>
                    <a:pt x="7478" y="10793"/>
                    <a:pt x="7342" y="10806"/>
                  </a:cubicBezTo>
                  <a:cubicBezTo>
                    <a:pt x="7085" y="10847"/>
                    <a:pt x="6821" y="10901"/>
                    <a:pt x="6543" y="10962"/>
                  </a:cubicBezTo>
                  <a:cubicBezTo>
                    <a:pt x="6462" y="10589"/>
                    <a:pt x="6367" y="10251"/>
                    <a:pt x="6272" y="9898"/>
                  </a:cubicBezTo>
                  <a:lnTo>
                    <a:pt x="5155" y="6017"/>
                  </a:lnTo>
                  <a:cubicBezTo>
                    <a:pt x="5141" y="5950"/>
                    <a:pt x="5094" y="5889"/>
                    <a:pt x="5094" y="5821"/>
                  </a:cubicBezTo>
                  <a:cubicBezTo>
                    <a:pt x="5094" y="5767"/>
                    <a:pt x="5128" y="5692"/>
                    <a:pt x="5161" y="5686"/>
                  </a:cubicBezTo>
                  <a:cubicBezTo>
                    <a:pt x="5649" y="5523"/>
                    <a:pt x="6137" y="5367"/>
                    <a:pt x="6631" y="5212"/>
                  </a:cubicBezTo>
                  <a:close/>
                  <a:moveTo>
                    <a:pt x="5862" y="9207"/>
                  </a:moveTo>
                  <a:cubicBezTo>
                    <a:pt x="5897" y="9207"/>
                    <a:pt x="5968" y="9311"/>
                    <a:pt x="5988" y="9370"/>
                  </a:cubicBezTo>
                  <a:cubicBezTo>
                    <a:pt x="6103" y="9790"/>
                    <a:pt x="6205" y="10217"/>
                    <a:pt x="6313" y="10637"/>
                  </a:cubicBezTo>
                  <a:cubicBezTo>
                    <a:pt x="6340" y="10738"/>
                    <a:pt x="6374" y="10840"/>
                    <a:pt x="6401" y="10942"/>
                  </a:cubicBezTo>
                  <a:cubicBezTo>
                    <a:pt x="6301" y="10983"/>
                    <a:pt x="6243" y="11008"/>
                    <a:pt x="6201" y="11008"/>
                  </a:cubicBezTo>
                  <a:cubicBezTo>
                    <a:pt x="6140" y="11008"/>
                    <a:pt x="6111" y="10957"/>
                    <a:pt x="6035" y="10833"/>
                  </a:cubicBezTo>
                  <a:cubicBezTo>
                    <a:pt x="5751" y="10339"/>
                    <a:pt x="5453" y="9858"/>
                    <a:pt x="5141" y="9343"/>
                  </a:cubicBezTo>
                  <a:cubicBezTo>
                    <a:pt x="5392" y="9289"/>
                    <a:pt x="5629" y="9235"/>
                    <a:pt x="5859" y="9208"/>
                  </a:cubicBezTo>
                  <a:cubicBezTo>
                    <a:pt x="5860" y="9207"/>
                    <a:pt x="5861" y="9207"/>
                    <a:pt x="5862" y="9207"/>
                  </a:cubicBezTo>
                  <a:close/>
                  <a:moveTo>
                    <a:pt x="3041" y="6126"/>
                  </a:moveTo>
                  <a:cubicBezTo>
                    <a:pt x="4024" y="7758"/>
                    <a:pt x="4992" y="9384"/>
                    <a:pt x="5967" y="11016"/>
                  </a:cubicBezTo>
                  <a:cubicBezTo>
                    <a:pt x="5954" y="11036"/>
                    <a:pt x="5934" y="11050"/>
                    <a:pt x="5907" y="11050"/>
                  </a:cubicBezTo>
                  <a:cubicBezTo>
                    <a:pt x="5466" y="11118"/>
                    <a:pt x="5019" y="11192"/>
                    <a:pt x="4579" y="11253"/>
                  </a:cubicBezTo>
                  <a:cubicBezTo>
                    <a:pt x="4576" y="11254"/>
                    <a:pt x="4573" y="11254"/>
                    <a:pt x="4569" y="11254"/>
                  </a:cubicBezTo>
                  <a:cubicBezTo>
                    <a:pt x="4520" y="11254"/>
                    <a:pt x="4443" y="11210"/>
                    <a:pt x="4430" y="11172"/>
                  </a:cubicBezTo>
                  <a:lnTo>
                    <a:pt x="3638" y="9621"/>
                  </a:lnTo>
                  <a:cubicBezTo>
                    <a:pt x="3604" y="9560"/>
                    <a:pt x="3556" y="9512"/>
                    <a:pt x="3522" y="9451"/>
                  </a:cubicBezTo>
                  <a:cubicBezTo>
                    <a:pt x="3062" y="8551"/>
                    <a:pt x="2608" y="7650"/>
                    <a:pt x="2147" y="6749"/>
                  </a:cubicBezTo>
                  <a:cubicBezTo>
                    <a:pt x="2134" y="6715"/>
                    <a:pt x="2120" y="6681"/>
                    <a:pt x="2107" y="6634"/>
                  </a:cubicBezTo>
                  <a:cubicBezTo>
                    <a:pt x="2412" y="6614"/>
                    <a:pt x="2412" y="6614"/>
                    <a:pt x="2547" y="6227"/>
                  </a:cubicBezTo>
                  <a:cubicBezTo>
                    <a:pt x="2647" y="6265"/>
                    <a:pt x="2751" y="6314"/>
                    <a:pt x="2840" y="6314"/>
                  </a:cubicBezTo>
                  <a:cubicBezTo>
                    <a:pt x="2926" y="6314"/>
                    <a:pt x="2998" y="6269"/>
                    <a:pt x="3041" y="6126"/>
                  </a:cubicBezTo>
                  <a:close/>
                  <a:moveTo>
                    <a:pt x="3394" y="9716"/>
                  </a:moveTo>
                  <a:lnTo>
                    <a:pt x="3394" y="9716"/>
                  </a:lnTo>
                  <a:cubicBezTo>
                    <a:pt x="3461" y="9729"/>
                    <a:pt x="3556" y="9729"/>
                    <a:pt x="3577" y="9777"/>
                  </a:cubicBezTo>
                  <a:cubicBezTo>
                    <a:pt x="3847" y="10264"/>
                    <a:pt x="4105" y="10765"/>
                    <a:pt x="4369" y="11267"/>
                  </a:cubicBezTo>
                  <a:cubicBezTo>
                    <a:pt x="4362" y="11280"/>
                    <a:pt x="4342" y="11300"/>
                    <a:pt x="4335" y="11314"/>
                  </a:cubicBezTo>
                  <a:cubicBezTo>
                    <a:pt x="4267" y="11280"/>
                    <a:pt x="4179" y="11273"/>
                    <a:pt x="4152" y="11233"/>
                  </a:cubicBezTo>
                  <a:cubicBezTo>
                    <a:pt x="3888" y="10745"/>
                    <a:pt x="3631" y="10257"/>
                    <a:pt x="3394" y="9716"/>
                  </a:cubicBezTo>
                  <a:close/>
                  <a:moveTo>
                    <a:pt x="1321" y="6024"/>
                  </a:moveTo>
                  <a:cubicBezTo>
                    <a:pt x="2208" y="7765"/>
                    <a:pt x="3102" y="9539"/>
                    <a:pt x="4010" y="11314"/>
                  </a:cubicBezTo>
                  <a:cubicBezTo>
                    <a:pt x="3665" y="11355"/>
                    <a:pt x="3299" y="11416"/>
                    <a:pt x="2947" y="11449"/>
                  </a:cubicBezTo>
                  <a:cubicBezTo>
                    <a:pt x="2913" y="11449"/>
                    <a:pt x="2852" y="11375"/>
                    <a:pt x="2825" y="11321"/>
                  </a:cubicBezTo>
                  <a:cubicBezTo>
                    <a:pt x="2622" y="10942"/>
                    <a:pt x="2432" y="10562"/>
                    <a:pt x="2229" y="10183"/>
                  </a:cubicBezTo>
                  <a:cubicBezTo>
                    <a:pt x="1836" y="9438"/>
                    <a:pt x="1457" y="8700"/>
                    <a:pt x="1064" y="7955"/>
                  </a:cubicBezTo>
                  <a:cubicBezTo>
                    <a:pt x="847" y="7528"/>
                    <a:pt x="637" y="7101"/>
                    <a:pt x="407" y="6647"/>
                  </a:cubicBezTo>
                  <a:lnTo>
                    <a:pt x="407" y="6647"/>
                  </a:lnTo>
                  <a:cubicBezTo>
                    <a:pt x="417" y="6648"/>
                    <a:pt x="428" y="6648"/>
                    <a:pt x="437" y="6648"/>
                  </a:cubicBezTo>
                  <a:cubicBezTo>
                    <a:pt x="738" y="6648"/>
                    <a:pt x="621" y="6351"/>
                    <a:pt x="752" y="6194"/>
                  </a:cubicBezTo>
                  <a:cubicBezTo>
                    <a:pt x="856" y="6222"/>
                    <a:pt x="960" y="6281"/>
                    <a:pt x="1051" y="6281"/>
                  </a:cubicBezTo>
                  <a:cubicBezTo>
                    <a:pt x="1067" y="6281"/>
                    <a:pt x="1082" y="6279"/>
                    <a:pt x="1098" y="6275"/>
                  </a:cubicBezTo>
                  <a:cubicBezTo>
                    <a:pt x="1192" y="6255"/>
                    <a:pt x="1253" y="6106"/>
                    <a:pt x="1321" y="6024"/>
                  </a:cubicBezTo>
                  <a:close/>
                  <a:moveTo>
                    <a:pt x="2046" y="10129"/>
                  </a:moveTo>
                  <a:cubicBezTo>
                    <a:pt x="2276" y="10576"/>
                    <a:pt x="2506" y="11016"/>
                    <a:pt x="2743" y="11483"/>
                  </a:cubicBezTo>
                  <a:cubicBezTo>
                    <a:pt x="2605" y="11489"/>
                    <a:pt x="2468" y="11493"/>
                    <a:pt x="2333" y="11493"/>
                  </a:cubicBezTo>
                  <a:cubicBezTo>
                    <a:pt x="1852" y="11493"/>
                    <a:pt x="1388" y="11451"/>
                    <a:pt x="928" y="11334"/>
                  </a:cubicBezTo>
                  <a:cubicBezTo>
                    <a:pt x="657" y="11267"/>
                    <a:pt x="590" y="11043"/>
                    <a:pt x="766" y="10833"/>
                  </a:cubicBezTo>
                  <a:cubicBezTo>
                    <a:pt x="894" y="10691"/>
                    <a:pt x="1064" y="10562"/>
                    <a:pt x="1233" y="10467"/>
                  </a:cubicBezTo>
                  <a:cubicBezTo>
                    <a:pt x="1490" y="10332"/>
                    <a:pt x="1761" y="10251"/>
                    <a:pt x="2046" y="10129"/>
                  </a:cubicBezTo>
                  <a:close/>
                  <a:moveTo>
                    <a:pt x="13851" y="9323"/>
                  </a:moveTo>
                  <a:cubicBezTo>
                    <a:pt x="13858" y="9370"/>
                    <a:pt x="13865" y="9424"/>
                    <a:pt x="13878" y="9492"/>
                  </a:cubicBezTo>
                  <a:cubicBezTo>
                    <a:pt x="13973" y="10494"/>
                    <a:pt x="13878" y="11490"/>
                    <a:pt x="13845" y="12493"/>
                  </a:cubicBezTo>
                  <a:cubicBezTo>
                    <a:pt x="13797" y="13752"/>
                    <a:pt x="13770" y="15012"/>
                    <a:pt x="13729" y="16279"/>
                  </a:cubicBezTo>
                  <a:cubicBezTo>
                    <a:pt x="13682" y="17952"/>
                    <a:pt x="13628" y="19638"/>
                    <a:pt x="13567" y="21311"/>
                  </a:cubicBezTo>
                  <a:cubicBezTo>
                    <a:pt x="13526" y="22523"/>
                    <a:pt x="12883" y="23370"/>
                    <a:pt x="11752" y="23810"/>
                  </a:cubicBezTo>
                  <a:cubicBezTo>
                    <a:pt x="10925" y="24135"/>
                    <a:pt x="10072" y="24305"/>
                    <a:pt x="9219" y="24461"/>
                  </a:cubicBezTo>
                  <a:cubicBezTo>
                    <a:pt x="8609" y="24582"/>
                    <a:pt x="8006" y="24725"/>
                    <a:pt x="7397" y="24792"/>
                  </a:cubicBezTo>
                  <a:cubicBezTo>
                    <a:pt x="7217" y="24814"/>
                    <a:pt x="7040" y="24825"/>
                    <a:pt x="6864" y="24825"/>
                  </a:cubicBezTo>
                  <a:cubicBezTo>
                    <a:pt x="6152" y="24825"/>
                    <a:pt x="5476" y="24642"/>
                    <a:pt x="4857" y="24223"/>
                  </a:cubicBezTo>
                  <a:cubicBezTo>
                    <a:pt x="4559" y="24034"/>
                    <a:pt x="4389" y="23736"/>
                    <a:pt x="4288" y="23411"/>
                  </a:cubicBezTo>
                  <a:cubicBezTo>
                    <a:pt x="4003" y="22578"/>
                    <a:pt x="3705" y="21738"/>
                    <a:pt x="3468" y="20884"/>
                  </a:cubicBezTo>
                  <a:cubicBezTo>
                    <a:pt x="2764" y="18297"/>
                    <a:pt x="2073" y="15717"/>
                    <a:pt x="1267" y="13170"/>
                  </a:cubicBezTo>
                  <a:cubicBezTo>
                    <a:pt x="1098" y="12628"/>
                    <a:pt x="915" y="12086"/>
                    <a:pt x="732" y="11551"/>
                  </a:cubicBezTo>
                  <a:cubicBezTo>
                    <a:pt x="718" y="11490"/>
                    <a:pt x="698" y="11436"/>
                    <a:pt x="684" y="11355"/>
                  </a:cubicBezTo>
                  <a:lnTo>
                    <a:pt x="684" y="11355"/>
                  </a:lnTo>
                  <a:cubicBezTo>
                    <a:pt x="1197" y="11570"/>
                    <a:pt x="1728" y="11620"/>
                    <a:pt x="2260" y="11620"/>
                  </a:cubicBezTo>
                  <a:cubicBezTo>
                    <a:pt x="2297" y="11620"/>
                    <a:pt x="2334" y="11619"/>
                    <a:pt x="2371" y="11619"/>
                  </a:cubicBezTo>
                  <a:cubicBezTo>
                    <a:pt x="3692" y="11585"/>
                    <a:pt x="4985" y="11334"/>
                    <a:pt x="6293" y="11118"/>
                  </a:cubicBezTo>
                  <a:cubicBezTo>
                    <a:pt x="7227" y="10969"/>
                    <a:pt x="8162" y="10779"/>
                    <a:pt x="9090" y="10603"/>
                  </a:cubicBezTo>
                  <a:cubicBezTo>
                    <a:pt x="10153" y="10406"/>
                    <a:pt x="11210" y="10217"/>
                    <a:pt x="12260" y="10000"/>
                  </a:cubicBezTo>
                  <a:cubicBezTo>
                    <a:pt x="12537" y="9946"/>
                    <a:pt x="12808" y="9851"/>
                    <a:pt x="13079" y="9729"/>
                  </a:cubicBezTo>
                  <a:cubicBezTo>
                    <a:pt x="13343" y="9621"/>
                    <a:pt x="13580" y="9472"/>
                    <a:pt x="13851" y="9323"/>
                  </a:cubicBezTo>
                  <a:close/>
                  <a:moveTo>
                    <a:pt x="10495" y="1"/>
                  </a:moveTo>
                  <a:cubicBezTo>
                    <a:pt x="10463" y="1"/>
                    <a:pt x="10430" y="2"/>
                    <a:pt x="10397" y="3"/>
                  </a:cubicBezTo>
                  <a:cubicBezTo>
                    <a:pt x="10160" y="10"/>
                    <a:pt x="10058" y="132"/>
                    <a:pt x="10079" y="376"/>
                  </a:cubicBezTo>
                  <a:cubicBezTo>
                    <a:pt x="10126" y="809"/>
                    <a:pt x="10174" y="1249"/>
                    <a:pt x="10228" y="1676"/>
                  </a:cubicBezTo>
                  <a:cubicBezTo>
                    <a:pt x="10235" y="1723"/>
                    <a:pt x="10235" y="1764"/>
                    <a:pt x="10235" y="1805"/>
                  </a:cubicBezTo>
                  <a:cubicBezTo>
                    <a:pt x="10201" y="2069"/>
                    <a:pt x="10160" y="2340"/>
                    <a:pt x="10113" y="2604"/>
                  </a:cubicBezTo>
                  <a:cubicBezTo>
                    <a:pt x="10011" y="3193"/>
                    <a:pt x="9903" y="3789"/>
                    <a:pt x="9794" y="4378"/>
                  </a:cubicBezTo>
                  <a:cubicBezTo>
                    <a:pt x="9740" y="4216"/>
                    <a:pt x="9740" y="4067"/>
                    <a:pt x="9727" y="3911"/>
                  </a:cubicBezTo>
                  <a:cubicBezTo>
                    <a:pt x="9720" y="3843"/>
                    <a:pt x="9720" y="3769"/>
                    <a:pt x="9693" y="3708"/>
                  </a:cubicBezTo>
                  <a:cubicBezTo>
                    <a:pt x="9537" y="3417"/>
                    <a:pt x="9401" y="3125"/>
                    <a:pt x="9388" y="2780"/>
                  </a:cubicBezTo>
                  <a:cubicBezTo>
                    <a:pt x="9381" y="2631"/>
                    <a:pt x="9280" y="2523"/>
                    <a:pt x="9117" y="2523"/>
                  </a:cubicBezTo>
                  <a:cubicBezTo>
                    <a:pt x="8785" y="2536"/>
                    <a:pt x="8453" y="2543"/>
                    <a:pt x="8128" y="2556"/>
                  </a:cubicBezTo>
                  <a:cubicBezTo>
                    <a:pt x="7938" y="2570"/>
                    <a:pt x="7857" y="2672"/>
                    <a:pt x="7810" y="2861"/>
                  </a:cubicBezTo>
                  <a:cubicBezTo>
                    <a:pt x="7762" y="3146"/>
                    <a:pt x="7661" y="3417"/>
                    <a:pt x="7586" y="3688"/>
                  </a:cubicBezTo>
                  <a:cubicBezTo>
                    <a:pt x="7525" y="3904"/>
                    <a:pt x="7424" y="4128"/>
                    <a:pt x="7417" y="4345"/>
                  </a:cubicBezTo>
                  <a:cubicBezTo>
                    <a:pt x="7369" y="5184"/>
                    <a:pt x="7403" y="6031"/>
                    <a:pt x="7464" y="6871"/>
                  </a:cubicBezTo>
                  <a:cubicBezTo>
                    <a:pt x="7485" y="7061"/>
                    <a:pt x="7471" y="7264"/>
                    <a:pt x="7485" y="7460"/>
                  </a:cubicBezTo>
                  <a:cubicBezTo>
                    <a:pt x="7437" y="7426"/>
                    <a:pt x="7424" y="7386"/>
                    <a:pt x="7417" y="7352"/>
                  </a:cubicBezTo>
                  <a:cubicBezTo>
                    <a:pt x="7187" y="6512"/>
                    <a:pt x="6956" y="5679"/>
                    <a:pt x="6713" y="4846"/>
                  </a:cubicBezTo>
                  <a:cubicBezTo>
                    <a:pt x="6591" y="4453"/>
                    <a:pt x="6435" y="4080"/>
                    <a:pt x="6265" y="3721"/>
                  </a:cubicBezTo>
                  <a:cubicBezTo>
                    <a:pt x="6214" y="3624"/>
                    <a:pt x="6057" y="3490"/>
                    <a:pt x="5978" y="3490"/>
                  </a:cubicBezTo>
                  <a:cubicBezTo>
                    <a:pt x="5974" y="3490"/>
                    <a:pt x="5971" y="3491"/>
                    <a:pt x="5967" y="3491"/>
                  </a:cubicBezTo>
                  <a:cubicBezTo>
                    <a:pt x="5602" y="3586"/>
                    <a:pt x="5236" y="3708"/>
                    <a:pt x="4897" y="3864"/>
                  </a:cubicBezTo>
                  <a:cubicBezTo>
                    <a:pt x="4708" y="3945"/>
                    <a:pt x="4626" y="4148"/>
                    <a:pt x="4687" y="4372"/>
                  </a:cubicBezTo>
                  <a:cubicBezTo>
                    <a:pt x="4748" y="4636"/>
                    <a:pt x="4809" y="4893"/>
                    <a:pt x="4857" y="5157"/>
                  </a:cubicBezTo>
                  <a:cubicBezTo>
                    <a:pt x="4863" y="5218"/>
                    <a:pt x="4857" y="5313"/>
                    <a:pt x="4823" y="5333"/>
                  </a:cubicBezTo>
                  <a:cubicBezTo>
                    <a:pt x="4640" y="5482"/>
                    <a:pt x="4620" y="5665"/>
                    <a:pt x="4660" y="5862"/>
                  </a:cubicBezTo>
                  <a:cubicBezTo>
                    <a:pt x="4823" y="6668"/>
                    <a:pt x="5026" y="7460"/>
                    <a:pt x="5358" y="8212"/>
                  </a:cubicBezTo>
                  <a:cubicBezTo>
                    <a:pt x="5453" y="8415"/>
                    <a:pt x="5561" y="8605"/>
                    <a:pt x="5825" y="8612"/>
                  </a:cubicBezTo>
                  <a:cubicBezTo>
                    <a:pt x="5866" y="8774"/>
                    <a:pt x="5900" y="8916"/>
                    <a:pt x="5934" y="9079"/>
                  </a:cubicBezTo>
                  <a:cubicBezTo>
                    <a:pt x="5690" y="9133"/>
                    <a:pt x="5473" y="9160"/>
                    <a:pt x="5263" y="9214"/>
                  </a:cubicBezTo>
                  <a:cubicBezTo>
                    <a:pt x="5231" y="9223"/>
                    <a:pt x="5203" y="9227"/>
                    <a:pt x="5178" y="9227"/>
                  </a:cubicBezTo>
                  <a:cubicBezTo>
                    <a:pt x="5101" y="9227"/>
                    <a:pt x="5050" y="9188"/>
                    <a:pt x="4999" y="9106"/>
                  </a:cubicBezTo>
                  <a:cubicBezTo>
                    <a:pt x="4538" y="8320"/>
                    <a:pt x="4064" y="7528"/>
                    <a:pt x="3597" y="6735"/>
                  </a:cubicBezTo>
                  <a:cubicBezTo>
                    <a:pt x="3434" y="6465"/>
                    <a:pt x="3340" y="6139"/>
                    <a:pt x="3136" y="5923"/>
                  </a:cubicBezTo>
                  <a:cubicBezTo>
                    <a:pt x="2730" y="5496"/>
                    <a:pt x="2269" y="5123"/>
                    <a:pt x="1816" y="4737"/>
                  </a:cubicBezTo>
                  <a:cubicBezTo>
                    <a:pt x="1788" y="4714"/>
                    <a:pt x="1736" y="4698"/>
                    <a:pt x="1694" y="4698"/>
                  </a:cubicBezTo>
                  <a:cubicBezTo>
                    <a:pt x="1674" y="4698"/>
                    <a:pt x="1657" y="4702"/>
                    <a:pt x="1646" y="4710"/>
                  </a:cubicBezTo>
                  <a:cubicBezTo>
                    <a:pt x="1612" y="4737"/>
                    <a:pt x="1599" y="4819"/>
                    <a:pt x="1606" y="4880"/>
                  </a:cubicBezTo>
                  <a:cubicBezTo>
                    <a:pt x="1680" y="5293"/>
                    <a:pt x="1748" y="5699"/>
                    <a:pt x="1843" y="6119"/>
                  </a:cubicBezTo>
                  <a:cubicBezTo>
                    <a:pt x="1883" y="6322"/>
                    <a:pt x="1937" y="6525"/>
                    <a:pt x="2032" y="6702"/>
                  </a:cubicBezTo>
                  <a:cubicBezTo>
                    <a:pt x="2493" y="7623"/>
                    <a:pt x="2967" y="8537"/>
                    <a:pt x="3434" y="9451"/>
                  </a:cubicBezTo>
                  <a:cubicBezTo>
                    <a:pt x="3461" y="9492"/>
                    <a:pt x="3475" y="9539"/>
                    <a:pt x="3495" y="9580"/>
                  </a:cubicBezTo>
                  <a:cubicBezTo>
                    <a:pt x="3451" y="9611"/>
                    <a:pt x="3414" y="9625"/>
                    <a:pt x="3383" y="9625"/>
                  </a:cubicBezTo>
                  <a:cubicBezTo>
                    <a:pt x="3320" y="9625"/>
                    <a:pt x="3279" y="9569"/>
                    <a:pt x="3238" y="9492"/>
                  </a:cubicBezTo>
                  <a:cubicBezTo>
                    <a:pt x="2757" y="8510"/>
                    <a:pt x="2235" y="7555"/>
                    <a:pt x="1782" y="6553"/>
                  </a:cubicBezTo>
                  <a:cubicBezTo>
                    <a:pt x="1457" y="5814"/>
                    <a:pt x="922" y="5266"/>
                    <a:pt x="285" y="4798"/>
                  </a:cubicBezTo>
                  <a:cubicBezTo>
                    <a:pt x="244" y="4764"/>
                    <a:pt x="204" y="4737"/>
                    <a:pt x="156" y="4710"/>
                  </a:cubicBezTo>
                  <a:cubicBezTo>
                    <a:pt x="125" y="4696"/>
                    <a:pt x="98" y="4688"/>
                    <a:pt x="76" y="4688"/>
                  </a:cubicBezTo>
                  <a:cubicBezTo>
                    <a:pt x="26" y="4688"/>
                    <a:pt x="0" y="4726"/>
                    <a:pt x="0" y="4805"/>
                  </a:cubicBezTo>
                  <a:cubicBezTo>
                    <a:pt x="0" y="4886"/>
                    <a:pt x="0" y="4968"/>
                    <a:pt x="7" y="5049"/>
                  </a:cubicBezTo>
                  <a:cubicBezTo>
                    <a:pt x="68" y="5523"/>
                    <a:pt x="136" y="6004"/>
                    <a:pt x="190" y="6478"/>
                  </a:cubicBezTo>
                  <a:cubicBezTo>
                    <a:pt x="204" y="6532"/>
                    <a:pt x="224" y="6573"/>
                    <a:pt x="244" y="6614"/>
                  </a:cubicBezTo>
                  <a:cubicBezTo>
                    <a:pt x="833" y="7738"/>
                    <a:pt x="1429" y="8876"/>
                    <a:pt x="2032" y="10020"/>
                  </a:cubicBezTo>
                  <a:cubicBezTo>
                    <a:pt x="1694" y="10169"/>
                    <a:pt x="1389" y="10305"/>
                    <a:pt x="1084" y="10434"/>
                  </a:cubicBezTo>
                  <a:cubicBezTo>
                    <a:pt x="657" y="10603"/>
                    <a:pt x="468" y="10969"/>
                    <a:pt x="569" y="11409"/>
                  </a:cubicBezTo>
                  <a:cubicBezTo>
                    <a:pt x="576" y="11449"/>
                    <a:pt x="590" y="11490"/>
                    <a:pt x="603" y="11538"/>
                  </a:cubicBezTo>
                  <a:cubicBezTo>
                    <a:pt x="915" y="12533"/>
                    <a:pt x="1247" y="13522"/>
                    <a:pt x="1531" y="14524"/>
                  </a:cubicBezTo>
                  <a:cubicBezTo>
                    <a:pt x="2168" y="16753"/>
                    <a:pt x="2771" y="18974"/>
                    <a:pt x="3414" y="21203"/>
                  </a:cubicBezTo>
                  <a:cubicBezTo>
                    <a:pt x="3638" y="22015"/>
                    <a:pt x="3936" y="22801"/>
                    <a:pt x="4213" y="23600"/>
                  </a:cubicBezTo>
                  <a:cubicBezTo>
                    <a:pt x="4369" y="24047"/>
                    <a:pt x="4701" y="24352"/>
                    <a:pt x="5121" y="24555"/>
                  </a:cubicBezTo>
                  <a:cubicBezTo>
                    <a:pt x="5629" y="24799"/>
                    <a:pt x="6164" y="24955"/>
                    <a:pt x="6733" y="24962"/>
                  </a:cubicBezTo>
                  <a:cubicBezTo>
                    <a:pt x="6773" y="24963"/>
                    <a:pt x="6813" y="24963"/>
                    <a:pt x="6853" y="24963"/>
                  </a:cubicBezTo>
                  <a:cubicBezTo>
                    <a:pt x="7522" y="24963"/>
                    <a:pt x="8174" y="24858"/>
                    <a:pt x="8832" y="24718"/>
                  </a:cubicBezTo>
                  <a:cubicBezTo>
                    <a:pt x="9036" y="24671"/>
                    <a:pt x="9225" y="24603"/>
                    <a:pt x="9429" y="24569"/>
                  </a:cubicBezTo>
                  <a:cubicBezTo>
                    <a:pt x="10248" y="24433"/>
                    <a:pt x="11054" y="24251"/>
                    <a:pt x="11833" y="23939"/>
                  </a:cubicBezTo>
                  <a:cubicBezTo>
                    <a:pt x="12978" y="23478"/>
                    <a:pt x="13648" y="22659"/>
                    <a:pt x="13709" y="21419"/>
                  </a:cubicBezTo>
                  <a:cubicBezTo>
                    <a:pt x="13790" y="19604"/>
                    <a:pt x="13831" y="17776"/>
                    <a:pt x="13892" y="15954"/>
                  </a:cubicBezTo>
                  <a:cubicBezTo>
                    <a:pt x="13933" y="14511"/>
                    <a:pt x="13966" y="13082"/>
                    <a:pt x="14014" y="11646"/>
                  </a:cubicBezTo>
                  <a:cubicBezTo>
                    <a:pt x="14034" y="10820"/>
                    <a:pt x="14061" y="10007"/>
                    <a:pt x="13939" y="9187"/>
                  </a:cubicBezTo>
                  <a:cubicBezTo>
                    <a:pt x="13919" y="8991"/>
                    <a:pt x="13804" y="8883"/>
                    <a:pt x="13648" y="8815"/>
                  </a:cubicBezTo>
                  <a:cubicBezTo>
                    <a:pt x="13560" y="8781"/>
                    <a:pt x="13486" y="8747"/>
                    <a:pt x="13398" y="8733"/>
                  </a:cubicBezTo>
                  <a:cubicBezTo>
                    <a:pt x="13289" y="8706"/>
                    <a:pt x="13262" y="8652"/>
                    <a:pt x="13282" y="8544"/>
                  </a:cubicBezTo>
                  <a:cubicBezTo>
                    <a:pt x="13357" y="8131"/>
                    <a:pt x="13418" y="7718"/>
                    <a:pt x="13486" y="7311"/>
                  </a:cubicBezTo>
                  <a:cubicBezTo>
                    <a:pt x="13587" y="6681"/>
                    <a:pt x="13702" y="6058"/>
                    <a:pt x="13797" y="5421"/>
                  </a:cubicBezTo>
                  <a:cubicBezTo>
                    <a:pt x="13851" y="5096"/>
                    <a:pt x="13851" y="4771"/>
                    <a:pt x="13594" y="4500"/>
                  </a:cubicBezTo>
                  <a:cubicBezTo>
                    <a:pt x="13560" y="4453"/>
                    <a:pt x="13567" y="4372"/>
                    <a:pt x="13567" y="4311"/>
                  </a:cubicBezTo>
                  <a:cubicBezTo>
                    <a:pt x="13587" y="4114"/>
                    <a:pt x="13621" y="3931"/>
                    <a:pt x="13628" y="3735"/>
                  </a:cubicBezTo>
                  <a:cubicBezTo>
                    <a:pt x="13628" y="3471"/>
                    <a:pt x="13519" y="3349"/>
                    <a:pt x="13309" y="3329"/>
                  </a:cubicBezTo>
                  <a:cubicBezTo>
                    <a:pt x="13299" y="3328"/>
                    <a:pt x="13288" y="3328"/>
                    <a:pt x="13278" y="3328"/>
                  </a:cubicBezTo>
                  <a:cubicBezTo>
                    <a:pt x="13091" y="3328"/>
                    <a:pt x="12955" y="3443"/>
                    <a:pt x="12910" y="3667"/>
                  </a:cubicBezTo>
                  <a:cubicBezTo>
                    <a:pt x="12876" y="3809"/>
                    <a:pt x="12869" y="3965"/>
                    <a:pt x="12822" y="4107"/>
                  </a:cubicBezTo>
                  <a:cubicBezTo>
                    <a:pt x="12808" y="4175"/>
                    <a:pt x="12741" y="4263"/>
                    <a:pt x="12673" y="4277"/>
                  </a:cubicBezTo>
                  <a:cubicBezTo>
                    <a:pt x="12395" y="4378"/>
                    <a:pt x="12212" y="4555"/>
                    <a:pt x="12131" y="4825"/>
                  </a:cubicBezTo>
                  <a:cubicBezTo>
                    <a:pt x="12090" y="4954"/>
                    <a:pt x="12063" y="5083"/>
                    <a:pt x="12056" y="5212"/>
                  </a:cubicBezTo>
                  <a:cubicBezTo>
                    <a:pt x="12002" y="5665"/>
                    <a:pt x="11968" y="6133"/>
                    <a:pt x="11928" y="6586"/>
                  </a:cubicBezTo>
                  <a:cubicBezTo>
                    <a:pt x="11894" y="6905"/>
                    <a:pt x="11853" y="7216"/>
                    <a:pt x="11819" y="7528"/>
                  </a:cubicBezTo>
                  <a:cubicBezTo>
                    <a:pt x="11799" y="7528"/>
                    <a:pt x="11786" y="7535"/>
                    <a:pt x="11758" y="7535"/>
                  </a:cubicBezTo>
                  <a:cubicBezTo>
                    <a:pt x="11704" y="7433"/>
                    <a:pt x="11637" y="7331"/>
                    <a:pt x="11596" y="7230"/>
                  </a:cubicBezTo>
                  <a:cubicBezTo>
                    <a:pt x="11535" y="7081"/>
                    <a:pt x="11515" y="6918"/>
                    <a:pt x="11460" y="6769"/>
                  </a:cubicBezTo>
                  <a:cubicBezTo>
                    <a:pt x="11420" y="6654"/>
                    <a:pt x="11352" y="6566"/>
                    <a:pt x="11291" y="6465"/>
                  </a:cubicBezTo>
                  <a:cubicBezTo>
                    <a:pt x="11257" y="6397"/>
                    <a:pt x="11210" y="6336"/>
                    <a:pt x="11196" y="6268"/>
                  </a:cubicBezTo>
                  <a:cubicBezTo>
                    <a:pt x="11156" y="5997"/>
                    <a:pt x="11162" y="5706"/>
                    <a:pt x="11081" y="5455"/>
                  </a:cubicBezTo>
                  <a:cubicBezTo>
                    <a:pt x="11007" y="5225"/>
                    <a:pt x="11007" y="5008"/>
                    <a:pt x="11041" y="4785"/>
                  </a:cubicBezTo>
                  <a:cubicBezTo>
                    <a:pt x="11047" y="4744"/>
                    <a:pt x="11054" y="4704"/>
                    <a:pt x="11054" y="4656"/>
                  </a:cubicBezTo>
                  <a:cubicBezTo>
                    <a:pt x="11129" y="3870"/>
                    <a:pt x="11210" y="3078"/>
                    <a:pt x="11291" y="2286"/>
                  </a:cubicBezTo>
                  <a:cubicBezTo>
                    <a:pt x="11311" y="2164"/>
                    <a:pt x="11345" y="2035"/>
                    <a:pt x="11386" y="1913"/>
                  </a:cubicBezTo>
                  <a:cubicBezTo>
                    <a:pt x="11521" y="1527"/>
                    <a:pt x="11684" y="1134"/>
                    <a:pt x="11806" y="741"/>
                  </a:cubicBezTo>
                  <a:cubicBezTo>
                    <a:pt x="11860" y="585"/>
                    <a:pt x="11860" y="416"/>
                    <a:pt x="11691" y="321"/>
                  </a:cubicBezTo>
                  <a:cubicBezTo>
                    <a:pt x="11320" y="120"/>
                    <a:pt x="10914" y="1"/>
                    <a:pt x="10495" y="1"/>
                  </a:cubicBezTo>
                  <a:close/>
                </a:path>
              </a:pathLst>
            </a:custGeom>
            <a:solidFill>
              <a:srgbClr val="8227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7"/>
            <p:cNvSpPr/>
            <p:nvPr/>
          </p:nvSpPr>
          <p:spPr>
            <a:xfrm>
              <a:off x="-2233686" y="3794974"/>
              <a:ext cx="426974" cy="113235"/>
            </a:xfrm>
            <a:custGeom>
              <a:avLst/>
              <a:gdLst/>
              <a:ahLst/>
              <a:cxnLst/>
              <a:rect l="l" t="t" r="r" b="b"/>
              <a:pathLst>
                <a:path w="3963" h="1051" extrusionOk="0">
                  <a:moveTo>
                    <a:pt x="3936" y="1"/>
                  </a:moveTo>
                  <a:cubicBezTo>
                    <a:pt x="2710" y="644"/>
                    <a:pt x="1355" y="827"/>
                    <a:pt x="1" y="976"/>
                  </a:cubicBezTo>
                  <a:cubicBezTo>
                    <a:pt x="1" y="990"/>
                    <a:pt x="1" y="1017"/>
                    <a:pt x="14" y="1044"/>
                  </a:cubicBezTo>
                  <a:cubicBezTo>
                    <a:pt x="41" y="1051"/>
                    <a:pt x="75" y="1051"/>
                    <a:pt x="95" y="1051"/>
                  </a:cubicBezTo>
                  <a:cubicBezTo>
                    <a:pt x="786" y="942"/>
                    <a:pt x="1491" y="875"/>
                    <a:pt x="2168" y="719"/>
                  </a:cubicBezTo>
                  <a:cubicBezTo>
                    <a:pt x="2690" y="604"/>
                    <a:pt x="3204" y="380"/>
                    <a:pt x="3726" y="204"/>
                  </a:cubicBezTo>
                  <a:cubicBezTo>
                    <a:pt x="3807" y="177"/>
                    <a:pt x="3882" y="109"/>
                    <a:pt x="3963" y="62"/>
                  </a:cubicBezTo>
                  <a:cubicBezTo>
                    <a:pt x="3949" y="41"/>
                    <a:pt x="3943" y="14"/>
                    <a:pt x="3936" y="1"/>
                  </a:cubicBezTo>
                  <a:close/>
                </a:path>
              </a:pathLst>
            </a:custGeom>
            <a:solidFill>
              <a:srgbClr val="8227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7"/>
            <p:cNvSpPr/>
            <p:nvPr/>
          </p:nvSpPr>
          <p:spPr>
            <a:xfrm>
              <a:off x="-2511003" y="3872329"/>
              <a:ext cx="222699" cy="39648"/>
            </a:xfrm>
            <a:custGeom>
              <a:avLst/>
              <a:gdLst/>
              <a:ahLst/>
              <a:cxnLst/>
              <a:rect l="l" t="t" r="r" b="b"/>
              <a:pathLst>
                <a:path w="2067" h="368" extrusionOk="0">
                  <a:moveTo>
                    <a:pt x="1" y="1"/>
                  </a:moveTo>
                  <a:cubicBezTo>
                    <a:pt x="158" y="203"/>
                    <a:pt x="1012" y="368"/>
                    <a:pt x="1599" y="368"/>
                  </a:cubicBezTo>
                  <a:cubicBezTo>
                    <a:pt x="1799" y="368"/>
                    <a:pt x="1967" y="349"/>
                    <a:pt x="2067" y="306"/>
                  </a:cubicBezTo>
                  <a:cubicBezTo>
                    <a:pt x="1389" y="238"/>
                    <a:pt x="692" y="265"/>
                    <a:pt x="1" y="1"/>
                  </a:cubicBezTo>
                  <a:close/>
                </a:path>
              </a:pathLst>
            </a:custGeom>
            <a:solidFill>
              <a:srgbClr val="8227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6303" y="4918232"/>
            <a:ext cx="1970728" cy="281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627" y="99585"/>
            <a:ext cx="7704000" cy="476148"/>
          </a:xfrm>
        </p:spPr>
        <p:txBody>
          <a:bodyPr/>
          <a:lstStyle/>
          <a:p>
            <a:pPr algn="ctr"/>
            <a:r>
              <a:rPr lang="ru-RU" sz="2800" dirty="0" smtClean="0"/>
              <a:t>Театрализованная деятельность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10457" y="936172"/>
            <a:ext cx="3098800" cy="3084285"/>
          </a:xfrm>
        </p:spPr>
        <p:txBody>
          <a:bodyPr/>
          <a:lstStyle/>
          <a:p>
            <a:pPr indent="0" algn="ctr">
              <a:lnSpc>
                <a:spcPct val="150000"/>
              </a:lnSpc>
              <a:buNone/>
            </a:pPr>
            <a:r>
              <a:rPr lang="ru-RU" sz="1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Инсценирование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уроке</a:t>
            </a:r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1.Персонификация</a:t>
            </a: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Ролевое прочтение текста 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3.Ролевая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«Кто я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?»</a:t>
            </a: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4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Сценические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– игровые упражнения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5466" t="18400" b="4000"/>
          <a:stretch/>
        </p:blipFill>
        <p:spPr>
          <a:xfrm>
            <a:off x="3526972" y="936172"/>
            <a:ext cx="5441798" cy="358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0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627" y="99585"/>
            <a:ext cx="7704000" cy="476148"/>
          </a:xfrm>
        </p:spPr>
        <p:txBody>
          <a:bodyPr/>
          <a:lstStyle/>
          <a:p>
            <a:r>
              <a:rPr lang="ru-RU" sz="2800" dirty="0" smtClean="0"/>
              <a:t>Театрализованная деятельность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66280" y="685681"/>
            <a:ext cx="7704000" cy="3416400"/>
          </a:xfrm>
        </p:spPr>
        <p:txBody>
          <a:bodyPr/>
          <a:lstStyle/>
          <a:p>
            <a:pPr marL="139700" indent="0">
              <a:buNone/>
            </a:pPr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6547" r="12407" b="15734"/>
          <a:stretch/>
        </p:blipFill>
        <p:spPr>
          <a:xfrm>
            <a:off x="347399" y="803044"/>
            <a:ext cx="4210447" cy="31303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8" t="10017" r="2750" b="12521"/>
          <a:stretch/>
        </p:blipFill>
        <p:spPr>
          <a:xfrm>
            <a:off x="4694908" y="1647371"/>
            <a:ext cx="4329348" cy="330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7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3943" y="0"/>
            <a:ext cx="7704000" cy="368263"/>
          </a:xfrm>
        </p:spPr>
        <p:txBody>
          <a:bodyPr/>
          <a:lstStyle/>
          <a:p>
            <a:r>
              <a:rPr lang="ru-RU" sz="2600" dirty="0" smtClean="0"/>
              <a:t>Театрализованная деятельность </a:t>
            </a:r>
            <a:r>
              <a:rPr lang="ru-RU" sz="2600" dirty="0"/>
              <a:t/>
            </a:r>
            <a:br>
              <a:rPr lang="ru-RU" sz="2600" dirty="0"/>
            </a:br>
            <a:endParaRPr lang="ru-RU" sz="26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96632" y="556408"/>
            <a:ext cx="8355697" cy="2071531"/>
          </a:xfrm>
        </p:spPr>
        <p:txBody>
          <a:bodyPr/>
          <a:lstStyle/>
          <a:p>
            <a:pPr marL="0" indent="432000" algn="just">
              <a:lnSpc>
                <a:spcPct val="100000"/>
              </a:lnSpc>
              <a:spcBef>
                <a:spcPts val="600"/>
              </a:spcBef>
            </a:pPr>
            <a:r>
              <a:rPr lang="ru-RU" sz="1600" dirty="0" smtClean="0"/>
              <a:t>Стимулирует </a:t>
            </a:r>
            <a:r>
              <a:rPr lang="ru-RU" sz="1600" dirty="0"/>
              <a:t>активную речь за счёт расширения словарного </a:t>
            </a:r>
            <a:r>
              <a:rPr lang="ru-RU" sz="1600" dirty="0" smtClean="0"/>
              <a:t>запаса</a:t>
            </a:r>
          </a:p>
          <a:p>
            <a:pPr marL="0" indent="432000" algn="just">
              <a:lnSpc>
                <a:spcPct val="100000"/>
              </a:lnSpc>
              <a:spcBef>
                <a:spcPts val="600"/>
              </a:spcBef>
            </a:pPr>
            <a:r>
              <a:rPr lang="ru-RU" sz="1600" dirty="0" smtClean="0"/>
              <a:t>Совершенствует </a:t>
            </a:r>
            <a:r>
              <a:rPr lang="ru-RU" sz="1600" dirty="0"/>
              <a:t>звуковую культуру речи, </a:t>
            </a:r>
            <a:r>
              <a:rPr lang="ru-RU" sz="1600" dirty="0" smtClean="0"/>
              <a:t>строй</a:t>
            </a:r>
            <a:r>
              <a:rPr lang="ru-RU" sz="1600" dirty="0"/>
              <a:t>, артикуляционный аппарат </a:t>
            </a:r>
            <a:endParaRPr lang="ru-RU" sz="1600" dirty="0" smtClean="0"/>
          </a:p>
          <a:p>
            <a:pPr marL="0" indent="432000" algn="just">
              <a:lnSpc>
                <a:spcPct val="100000"/>
              </a:lnSpc>
              <a:spcBef>
                <a:spcPts val="600"/>
              </a:spcBef>
            </a:pPr>
            <a:r>
              <a:rPr lang="ru-RU" sz="1600" dirty="0" smtClean="0"/>
              <a:t>Формирует </a:t>
            </a:r>
            <a:r>
              <a:rPr lang="ru-RU" sz="1600" dirty="0"/>
              <a:t>диалогическую, эмоционально насыщенную речь. </a:t>
            </a:r>
            <a:endParaRPr lang="ru-RU" sz="1600" dirty="0" smtClean="0"/>
          </a:p>
          <a:p>
            <a:pPr marL="0" indent="432000" algn="just">
              <a:lnSpc>
                <a:spcPct val="100000"/>
              </a:lnSpc>
              <a:spcBef>
                <a:spcPts val="600"/>
              </a:spcBef>
            </a:pPr>
            <a:r>
              <a:rPr lang="ru-RU" sz="1600" dirty="0" smtClean="0"/>
              <a:t>Способствует </a:t>
            </a:r>
            <a:r>
              <a:rPr lang="ru-RU" sz="1600" dirty="0"/>
              <a:t>усвоению элементов речевого общения (мимика, жест, поза, интонация, модуляция голоса). </a:t>
            </a:r>
          </a:p>
          <a:p>
            <a:pPr marL="0" indent="432000" algn="just">
              <a:lnSpc>
                <a:spcPct val="100000"/>
              </a:lnSpc>
              <a:spcBef>
                <a:spcPts val="600"/>
              </a:spcBef>
            </a:pPr>
            <a:r>
              <a:rPr lang="ru-RU" sz="1600" dirty="0" smtClean="0"/>
              <a:t>Помогает </a:t>
            </a:r>
            <a:r>
              <a:rPr lang="ru-RU" sz="1600" dirty="0"/>
              <a:t>переживать и осмысливать литературное </a:t>
            </a:r>
            <a:r>
              <a:rPr lang="ru-RU" sz="1600" dirty="0" smtClean="0"/>
              <a:t>произведение</a:t>
            </a:r>
            <a:endParaRPr lang="ru-RU" sz="1600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4845" t="15197" r="8586" b="21279"/>
          <a:stretch/>
        </p:blipFill>
        <p:spPr>
          <a:xfrm>
            <a:off x="1172562" y="2816084"/>
            <a:ext cx="5094514" cy="22630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076" y="2816084"/>
            <a:ext cx="2369778" cy="226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3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3099" y="0"/>
            <a:ext cx="7704000" cy="476148"/>
          </a:xfrm>
        </p:spPr>
        <p:txBody>
          <a:bodyPr/>
          <a:lstStyle/>
          <a:p>
            <a:pPr algn="ctr"/>
            <a:r>
              <a:rPr lang="ru-RU" sz="2500" dirty="0" smtClean="0"/>
              <a:t>Театрализованная деятельность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27153" y="745350"/>
            <a:ext cx="7704000" cy="3147197"/>
          </a:xfrm>
        </p:spPr>
        <p:txBody>
          <a:bodyPr/>
          <a:lstStyle/>
          <a:p>
            <a:pPr marL="139700" indent="0" algn="ctr">
              <a:buNone/>
            </a:pPr>
            <a:r>
              <a:rPr lang="ru-RU" sz="1800" b="1" dirty="0" smtClean="0"/>
              <a:t>Наши достижения</a:t>
            </a:r>
            <a:endParaRPr lang="ru-RU" sz="1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875" y="1508649"/>
            <a:ext cx="3698581" cy="29402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01" y="1508649"/>
            <a:ext cx="2004727" cy="29402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402" y="1508649"/>
            <a:ext cx="1762081" cy="294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5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20000" y="145348"/>
            <a:ext cx="7704000" cy="392535"/>
          </a:xfrm>
        </p:spPr>
        <p:txBody>
          <a:bodyPr/>
          <a:lstStyle/>
          <a:p>
            <a:r>
              <a:rPr lang="ru-RU" sz="2800">
                <a:solidFill>
                  <a:srgbClr val="82271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Игровая деятельность как средство развития связной речи обучающихся начальной школы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99462" y="1436913"/>
            <a:ext cx="8275704" cy="3003137"/>
          </a:xfrm>
        </p:spPr>
        <p:txBody>
          <a:bodyPr/>
          <a:lstStyle/>
          <a:p>
            <a:r>
              <a:rPr lang="ru-RU" sz="1800" dirty="0"/>
              <a:t>игровая деятельность, должна быть мотивирована и должна быть уместна и необходима ученику на </a:t>
            </a:r>
            <a:r>
              <a:rPr lang="ru-RU" sz="1800" dirty="0" smtClean="0"/>
              <a:t>уроке</a:t>
            </a:r>
          </a:p>
          <a:p>
            <a:endParaRPr lang="ru-RU" sz="1800" dirty="0"/>
          </a:p>
          <a:p>
            <a:r>
              <a:rPr lang="ru-RU" sz="1800" dirty="0"/>
              <a:t>– должна быть адаптирована под психическую и интеллектуальную готовность младшего школьника к </a:t>
            </a:r>
            <a:r>
              <a:rPr lang="ru-RU" sz="1800" dirty="0" smtClean="0"/>
              <a:t>игре</a:t>
            </a:r>
          </a:p>
          <a:p>
            <a:endParaRPr lang="ru-RU" sz="1800" dirty="0"/>
          </a:p>
          <a:p>
            <a:r>
              <a:rPr lang="ru-RU" sz="1800" dirty="0"/>
              <a:t>– игра не должна превратить обучающий процесс в развлечение, а лишь усилить его эффективность за счет повышения интереса </a:t>
            </a:r>
            <a:r>
              <a:rPr lang="ru-RU" sz="1800" dirty="0" smtClean="0"/>
              <a:t>детей</a:t>
            </a:r>
            <a:endParaRPr lang="ru-RU" sz="1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843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5"/>
          <p:cNvSpPr txBox="1">
            <a:spLocks noGrp="1"/>
          </p:cNvSpPr>
          <p:nvPr>
            <p:ph type="title"/>
          </p:nvPr>
        </p:nvSpPr>
        <p:spPr>
          <a:xfrm>
            <a:off x="2381393" y="1621525"/>
            <a:ext cx="5966739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300" dirty="0" smtClean="0"/>
              <a:t>Благодарю за внимание</a:t>
            </a:r>
            <a:endParaRPr sz="5300" dirty="0"/>
          </a:p>
        </p:txBody>
      </p:sp>
      <p:grpSp>
        <p:nvGrpSpPr>
          <p:cNvPr id="743" name="Google Shape;743;p45"/>
          <p:cNvGrpSpPr/>
          <p:nvPr/>
        </p:nvGrpSpPr>
        <p:grpSpPr>
          <a:xfrm>
            <a:off x="173957" y="841704"/>
            <a:ext cx="3358250" cy="2690427"/>
            <a:chOff x="455777" y="3019839"/>
            <a:chExt cx="2312367" cy="1852528"/>
          </a:xfrm>
        </p:grpSpPr>
        <p:sp>
          <p:nvSpPr>
            <p:cNvPr id="744" name="Google Shape;744;p45"/>
            <p:cNvSpPr/>
            <p:nvPr/>
          </p:nvSpPr>
          <p:spPr>
            <a:xfrm rot="7296060">
              <a:off x="1205892" y="2838456"/>
              <a:ext cx="812138" cy="2215295"/>
            </a:xfrm>
            <a:custGeom>
              <a:avLst/>
              <a:gdLst/>
              <a:ahLst/>
              <a:cxnLst/>
              <a:rect l="l" t="t" r="r" b="b"/>
              <a:pathLst>
                <a:path w="12227" h="33352" extrusionOk="0">
                  <a:moveTo>
                    <a:pt x="10875" y="0"/>
                  </a:moveTo>
                  <a:cubicBezTo>
                    <a:pt x="10603" y="0"/>
                    <a:pt x="10386" y="224"/>
                    <a:pt x="10282" y="374"/>
                  </a:cubicBezTo>
                  <a:lnTo>
                    <a:pt x="10174" y="550"/>
                  </a:lnTo>
                  <a:cubicBezTo>
                    <a:pt x="9862" y="1052"/>
                    <a:pt x="9531" y="1566"/>
                    <a:pt x="9226" y="2081"/>
                  </a:cubicBezTo>
                  <a:lnTo>
                    <a:pt x="9084" y="2318"/>
                  </a:lnTo>
                  <a:cubicBezTo>
                    <a:pt x="8379" y="3524"/>
                    <a:pt x="7654" y="4770"/>
                    <a:pt x="7221" y="6158"/>
                  </a:cubicBezTo>
                  <a:cubicBezTo>
                    <a:pt x="6991" y="6890"/>
                    <a:pt x="6740" y="7648"/>
                    <a:pt x="6489" y="8373"/>
                  </a:cubicBezTo>
                  <a:cubicBezTo>
                    <a:pt x="6219" y="9186"/>
                    <a:pt x="5941" y="10026"/>
                    <a:pt x="5690" y="10866"/>
                  </a:cubicBezTo>
                  <a:cubicBezTo>
                    <a:pt x="5236" y="12329"/>
                    <a:pt x="4796" y="13819"/>
                    <a:pt x="4376" y="15268"/>
                  </a:cubicBezTo>
                  <a:cubicBezTo>
                    <a:pt x="3970" y="16636"/>
                    <a:pt x="3557" y="18059"/>
                    <a:pt x="3130" y="19447"/>
                  </a:cubicBezTo>
                  <a:cubicBezTo>
                    <a:pt x="2981" y="19955"/>
                    <a:pt x="2825" y="20483"/>
                    <a:pt x="2690" y="20985"/>
                  </a:cubicBezTo>
                  <a:cubicBezTo>
                    <a:pt x="2439" y="21885"/>
                    <a:pt x="2175" y="22827"/>
                    <a:pt x="1850" y="23728"/>
                  </a:cubicBezTo>
                  <a:cubicBezTo>
                    <a:pt x="1626" y="24351"/>
                    <a:pt x="1464" y="25001"/>
                    <a:pt x="1308" y="25631"/>
                  </a:cubicBezTo>
                  <a:cubicBezTo>
                    <a:pt x="1227" y="25983"/>
                    <a:pt x="1132" y="26349"/>
                    <a:pt x="1030" y="26708"/>
                  </a:cubicBezTo>
                  <a:cubicBezTo>
                    <a:pt x="902" y="27148"/>
                    <a:pt x="766" y="27588"/>
                    <a:pt x="631" y="28015"/>
                  </a:cubicBezTo>
                  <a:cubicBezTo>
                    <a:pt x="495" y="28442"/>
                    <a:pt x="360" y="28889"/>
                    <a:pt x="238" y="29329"/>
                  </a:cubicBezTo>
                  <a:cubicBezTo>
                    <a:pt x="123" y="29729"/>
                    <a:pt x="82" y="30135"/>
                    <a:pt x="116" y="30541"/>
                  </a:cubicBezTo>
                  <a:lnTo>
                    <a:pt x="1" y="30921"/>
                  </a:lnTo>
                  <a:lnTo>
                    <a:pt x="170" y="30907"/>
                  </a:lnTo>
                  <a:cubicBezTo>
                    <a:pt x="204" y="31063"/>
                    <a:pt x="238" y="31226"/>
                    <a:pt x="292" y="31388"/>
                  </a:cubicBezTo>
                  <a:cubicBezTo>
                    <a:pt x="421" y="31767"/>
                    <a:pt x="644" y="32059"/>
                    <a:pt x="956" y="32248"/>
                  </a:cubicBezTo>
                  <a:cubicBezTo>
                    <a:pt x="2019" y="32905"/>
                    <a:pt x="3191" y="33278"/>
                    <a:pt x="4437" y="33345"/>
                  </a:cubicBezTo>
                  <a:cubicBezTo>
                    <a:pt x="4510" y="33349"/>
                    <a:pt x="4583" y="33351"/>
                    <a:pt x="4656" y="33351"/>
                  </a:cubicBezTo>
                  <a:cubicBezTo>
                    <a:pt x="5220" y="33351"/>
                    <a:pt x="5762" y="33235"/>
                    <a:pt x="6266" y="33007"/>
                  </a:cubicBezTo>
                  <a:cubicBezTo>
                    <a:pt x="6368" y="32959"/>
                    <a:pt x="6449" y="32905"/>
                    <a:pt x="6550" y="32851"/>
                  </a:cubicBezTo>
                  <a:cubicBezTo>
                    <a:pt x="6591" y="32824"/>
                    <a:pt x="6638" y="32804"/>
                    <a:pt x="6686" y="32770"/>
                  </a:cubicBezTo>
                  <a:lnTo>
                    <a:pt x="6842" y="32682"/>
                  </a:lnTo>
                  <a:lnTo>
                    <a:pt x="6889" y="32512"/>
                  </a:lnTo>
                  <a:cubicBezTo>
                    <a:pt x="6909" y="32451"/>
                    <a:pt x="6930" y="32384"/>
                    <a:pt x="6957" y="32330"/>
                  </a:cubicBezTo>
                  <a:cubicBezTo>
                    <a:pt x="7025" y="32147"/>
                    <a:pt x="7099" y="31943"/>
                    <a:pt x="7133" y="31720"/>
                  </a:cubicBezTo>
                  <a:cubicBezTo>
                    <a:pt x="7282" y="30650"/>
                    <a:pt x="7505" y="29566"/>
                    <a:pt x="7722" y="28516"/>
                  </a:cubicBezTo>
                  <a:cubicBezTo>
                    <a:pt x="7912" y="27575"/>
                    <a:pt x="8115" y="26613"/>
                    <a:pt x="8264" y="25638"/>
                  </a:cubicBezTo>
                  <a:cubicBezTo>
                    <a:pt x="8677" y="22895"/>
                    <a:pt x="9084" y="20802"/>
                    <a:pt x="9564" y="18838"/>
                  </a:cubicBezTo>
                  <a:cubicBezTo>
                    <a:pt x="9808" y="17842"/>
                    <a:pt x="10005" y="16806"/>
                    <a:pt x="10194" y="15817"/>
                  </a:cubicBezTo>
                  <a:cubicBezTo>
                    <a:pt x="10282" y="15309"/>
                    <a:pt x="10384" y="14787"/>
                    <a:pt x="10486" y="14266"/>
                  </a:cubicBezTo>
                  <a:cubicBezTo>
                    <a:pt x="10641" y="13514"/>
                    <a:pt x="10790" y="12769"/>
                    <a:pt x="10953" y="12024"/>
                  </a:cubicBezTo>
                  <a:cubicBezTo>
                    <a:pt x="11231" y="10703"/>
                    <a:pt x="11515" y="9335"/>
                    <a:pt x="11772" y="7987"/>
                  </a:cubicBezTo>
                  <a:cubicBezTo>
                    <a:pt x="12003" y="6775"/>
                    <a:pt x="12226" y="5339"/>
                    <a:pt x="12037" y="3883"/>
                  </a:cubicBezTo>
                  <a:cubicBezTo>
                    <a:pt x="12010" y="3686"/>
                    <a:pt x="11996" y="3497"/>
                    <a:pt x="11969" y="3307"/>
                  </a:cubicBezTo>
                  <a:cubicBezTo>
                    <a:pt x="11921" y="2867"/>
                    <a:pt x="11867" y="2413"/>
                    <a:pt x="11800" y="1966"/>
                  </a:cubicBezTo>
                  <a:cubicBezTo>
                    <a:pt x="11725" y="1458"/>
                    <a:pt x="11623" y="957"/>
                    <a:pt x="11535" y="584"/>
                  </a:cubicBezTo>
                  <a:cubicBezTo>
                    <a:pt x="11495" y="415"/>
                    <a:pt x="11386" y="246"/>
                    <a:pt x="11244" y="137"/>
                  </a:cubicBezTo>
                  <a:cubicBezTo>
                    <a:pt x="11176" y="90"/>
                    <a:pt x="11095" y="42"/>
                    <a:pt x="11021" y="22"/>
                  </a:cubicBezTo>
                  <a:cubicBezTo>
                    <a:pt x="10971" y="7"/>
                    <a:pt x="10922" y="0"/>
                    <a:pt x="108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5"/>
            <p:cNvSpPr/>
            <p:nvPr/>
          </p:nvSpPr>
          <p:spPr>
            <a:xfrm rot="7296060">
              <a:off x="2278416" y="4679429"/>
              <a:ext cx="85950" cy="106673"/>
            </a:xfrm>
            <a:custGeom>
              <a:avLst/>
              <a:gdLst/>
              <a:ahLst/>
              <a:cxnLst/>
              <a:rect l="l" t="t" r="r" b="b"/>
              <a:pathLst>
                <a:path w="1294" h="1606" extrusionOk="0">
                  <a:moveTo>
                    <a:pt x="888" y="1"/>
                  </a:moveTo>
                  <a:cubicBezTo>
                    <a:pt x="590" y="475"/>
                    <a:pt x="291" y="942"/>
                    <a:pt x="0" y="1416"/>
                  </a:cubicBezTo>
                  <a:cubicBezTo>
                    <a:pt x="7" y="1437"/>
                    <a:pt x="14" y="1457"/>
                    <a:pt x="27" y="1491"/>
                  </a:cubicBezTo>
                  <a:cubicBezTo>
                    <a:pt x="434" y="1525"/>
                    <a:pt x="854" y="1565"/>
                    <a:pt x="1294" y="1606"/>
                  </a:cubicBezTo>
                  <a:cubicBezTo>
                    <a:pt x="1186" y="1044"/>
                    <a:pt x="1158" y="509"/>
                    <a:pt x="962" y="7"/>
                  </a:cubicBezTo>
                  <a:cubicBezTo>
                    <a:pt x="935" y="1"/>
                    <a:pt x="915" y="1"/>
                    <a:pt x="88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5"/>
            <p:cNvSpPr/>
            <p:nvPr/>
          </p:nvSpPr>
          <p:spPr>
            <a:xfrm rot="7296060">
              <a:off x="1444018" y="3327278"/>
              <a:ext cx="425630" cy="1356131"/>
            </a:xfrm>
            <a:custGeom>
              <a:avLst/>
              <a:gdLst/>
              <a:ahLst/>
              <a:cxnLst/>
              <a:rect l="l" t="t" r="r" b="b"/>
              <a:pathLst>
                <a:path w="6408" h="20417" extrusionOk="0">
                  <a:moveTo>
                    <a:pt x="5918" y="0"/>
                  </a:moveTo>
                  <a:cubicBezTo>
                    <a:pt x="5839" y="0"/>
                    <a:pt x="5763" y="99"/>
                    <a:pt x="5622" y="300"/>
                  </a:cubicBezTo>
                  <a:cubicBezTo>
                    <a:pt x="5520" y="449"/>
                    <a:pt x="5385" y="598"/>
                    <a:pt x="5331" y="767"/>
                  </a:cubicBezTo>
                  <a:cubicBezTo>
                    <a:pt x="5216" y="1174"/>
                    <a:pt x="5155" y="1587"/>
                    <a:pt x="5046" y="1993"/>
                  </a:cubicBezTo>
                  <a:cubicBezTo>
                    <a:pt x="4410" y="4371"/>
                    <a:pt x="3753" y="6735"/>
                    <a:pt x="3130" y="9112"/>
                  </a:cubicBezTo>
                  <a:cubicBezTo>
                    <a:pt x="2771" y="10494"/>
                    <a:pt x="2432" y="11882"/>
                    <a:pt x="1924" y="13230"/>
                  </a:cubicBezTo>
                  <a:cubicBezTo>
                    <a:pt x="1077" y="15472"/>
                    <a:pt x="502" y="17802"/>
                    <a:pt x="14" y="20145"/>
                  </a:cubicBezTo>
                  <a:cubicBezTo>
                    <a:pt x="0" y="20206"/>
                    <a:pt x="0" y="20274"/>
                    <a:pt x="0" y="20287"/>
                  </a:cubicBezTo>
                  <a:cubicBezTo>
                    <a:pt x="671" y="20328"/>
                    <a:pt x="1321" y="20376"/>
                    <a:pt x="1978" y="20416"/>
                  </a:cubicBezTo>
                  <a:cubicBezTo>
                    <a:pt x="1998" y="20342"/>
                    <a:pt x="2005" y="20226"/>
                    <a:pt x="2039" y="20111"/>
                  </a:cubicBezTo>
                  <a:cubicBezTo>
                    <a:pt x="2093" y="19854"/>
                    <a:pt x="2181" y="19610"/>
                    <a:pt x="2215" y="19353"/>
                  </a:cubicBezTo>
                  <a:cubicBezTo>
                    <a:pt x="2486" y="17531"/>
                    <a:pt x="2886" y="15722"/>
                    <a:pt x="3312" y="13928"/>
                  </a:cubicBezTo>
                  <a:cubicBezTo>
                    <a:pt x="3651" y="12471"/>
                    <a:pt x="4078" y="11042"/>
                    <a:pt x="4410" y="9586"/>
                  </a:cubicBezTo>
                  <a:cubicBezTo>
                    <a:pt x="4904" y="7446"/>
                    <a:pt x="5331" y="5292"/>
                    <a:pt x="5805" y="3145"/>
                  </a:cubicBezTo>
                  <a:cubicBezTo>
                    <a:pt x="5967" y="2400"/>
                    <a:pt x="6171" y="1662"/>
                    <a:pt x="6360" y="916"/>
                  </a:cubicBezTo>
                  <a:cubicBezTo>
                    <a:pt x="6408" y="700"/>
                    <a:pt x="6401" y="503"/>
                    <a:pt x="6238" y="300"/>
                  </a:cubicBezTo>
                  <a:cubicBezTo>
                    <a:pt x="6081" y="102"/>
                    <a:pt x="5998" y="0"/>
                    <a:pt x="591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5"/>
            <p:cNvSpPr/>
            <p:nvPr/>
          </p:nvSpPr>
          <p:spPr>
            <a:xfrm rot="7296060">
              <a:off x="1401737" y="3395104"/>
              <a:ext cx="371164" cy="1400235"/>
            </a:xfrm>
            <a:custGeom>
              <a:avLst/>
              <a:gdLst/>
              <a:ahLst/>
              <a:cxnLst/>
              <a:rect l="l" t="t" r="r" b="b"/>
              <a:pathLst>
                <a:path w="5588" h="21081" extrusionOk="0">
                  <a:moveTo>
                    <a:pt x="5024" y="0"/>
                  </a:moveTo>
                  <a:cubicBezTo>
                    <a:pt x="4983" y="0"/>
                    <a:pt x="4939" y="29"/>
                    <a:pt x="4890" y="84"/>
                  </a:cubicBezTo>
                  <a:cubicBezTo>
                    <a:pt x="4613" y="409"/>
                    <a:pt x="4335" y="714"/>
                    <a:pt x="4342" y="1181"/>
                  </a:cubicBezTo>
                  <a:cubicBezTo>
                    <a:pt x="4342" y="1229"/>
                    <a:pt x="4315" y="1290"/>
                    <a:pt x="4308" y="1337"/>
                  </a:cubicBezTo>
                  <a:cubicBezTo>
                    <a:pt x="3861" y="3254"/>
                    <a:pt x="3400" y="5164"/>
                    <a:pt x="2973" y="7081"/>
                  </a:cubicBezTo>
                  <a:cubicBezTo>
                    <a:pt x="2601" y="8706"/>
                    <a:pt x="2269" y="10339"/>
                    <a:pt x="1890" y="11964"/>
                  </a:cubicBezTo>
                  <a:cubicBezTo>
                    <a:pt x="1592" y="13237"/>
                    <a:pt x="1226" y="14490"/>
                    <a:pt x="948" y="15757"/>
                  </a:cubicBezTo>
                  <a:cubicBezTo>
                    <a:pt x="616" y="17274"/>
                    <a:pt x="352" y="18812"/>
                    <a:pt x="61" y="20336"/>
                  </a:cubicBezTo>
                  <a:cubicBezTo>
                    <a:pt x="41" y="20430"/>
                    <a:pt x="14" y="20532"/>
                    <a:pt x="0" y="20627"/>
                  </a:cubicBezTo>
                  <a:cubicBezTo>
                    <a:pt x="454" y="20776"/>
                    <a:pt x="894" y="20932"/>
                    <a:pt x="1348" y="21081"/>
                  </a:cubicBezTo>
                  <a:cubicBezTo>
                    <a:pt x="1355" y="21060"/>
                    <a:pt x="1361" y="21006"/>
                    <a:pt x="1368" y="20959"/>
                  </a:cubicBezTo>
                  <a:cubicBezTo>
                    <a:pt x="1456" y="20363"/>
                    <a:pt x="1551" y="19760"/>
                    <a:pt x="1626" y="19157"/>
                  </a:cubicBezTo>
                  <a:cubicBezTo>
                    <a:pt x="1754" y="18094"/>
                    <a:pt x="1808" y="17010"/>
                    <a:pt x="2012" y="15960"/>
                  </a:cubicBezTo>
                  <a:cubicBezTo>
                    <a:pt x="2310" y="14396"/>
                    <a:pt x="2689" y="12838"/>
                    <a:pt x="3055" y="11280"/>
                  </a:cubicBezTo>
                  <a:cubicBezTo>
                    <a:pt x="3583" y="9045"/>
                    <a:pt x="4125" y="6810"/>
                    <a:pt x="4653" y="4575"/>
                  </a:cubicBezTo>
                  <a:cubicBezTo>
                    <a:pt x="4951" y="3362"/>
                    <a:pt x="5256" y="2150"/>
                    <a:pt x="5554" y="938"/>
                  </a:cubicBezTo>
                  <a:cubicBezTo>
                    <a:pt x="5568" y="883"/>
                    <a:pt x="5588" y="809"/>
                    <a:pt x="5561" y="761"/>
                  </a:cubicBezTo>
                  <a:cubicBezTo>
                    <a:pt x="5425" y="545"/>
                    <a:pt x="5283" y="321"/>
                    <a:pt x="5148" y="104"/>
                  </a:cubicBezTo>
                  <a:cubicBezTo>
                    <a:pt x="5109" y="34"/>
                    <a:pt x="5068" y="0"/>
                    <a:pt x="502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5"/>
            <p:cNvSpPr/>
            <p:nvPr/>
          </p:nvSpPr>
          <p:spPr>
            <a:xfrm rot="7296060">
              <a:off x="767829" y="3231097"/>
              <a:ext cx="440907" cy="328256"/>
            </a:xfrm>
            <a:custGeom>
              <a:avLst/>
              <a:gdLst/>
              <a:ahLst/>
              <a:cxnLst/>
              <a:rect l="l" t="t" r="r" b="b"/>
              <a:pathLst>
                <a:path w="6638" h="4942" extrusionOk="0">
                  <a:moveTo>
                    <a:pt x="2906" y="1"/>
                  </a:moveTo>
                  <a:cubicBezTo>
                    <a:pt x="2606" y="1"/>
                    <a:pt x="2305" y="13"/>
                    <a:pt x="2005" y="31"/>
                  </a:cubicBezTo>
                  <a:cubicBezTo>
                    <a:pt x="1734" y="38"/>
                    <a:pt x="1470" y="140"/>
                    <a:pt x="1212" y="201"/>
                  </a:cubicBezTo>
                  <a:cubicBezTo>
                    <a:pt x="1030" y="241"/>
                    <a:pt x="928" y="363"/>
                    <a:pt x="874" y="546"/>
                  </a:cubicBezTo>
                  <a:cubicBezTo>
                    <a:pt x="677" y="1223"/>
                    <a:pt x="447" y="1894"/>
                    <a:pt x="251" y="2578"/>
                  </a:cubicBezTo>
                  <a:cubicBezTo>
                    <a:pt x="163" y="2923"/>
                    <a:pt x="115" y="3296"/>
                    <a:pt x="47" y="3662"/>
                  </a:cubicBezTo>
                  <a:cubicBezTo>
                    <a:pt x="41" y="3729"/>
                    <a:pt x="14" y="3790"/>
                    <a:pt x="0" y="3831"/>
                  </a:cubicBezTo>
                  <a:cubicBezTo>
                    <a:pt x="312" y="3790"/>
                    <a:pt x="542" y="3750"/>
                    <a:pt x="779" y="3736"/>
                  </a:cubicBezTo>
                  <a:cubicBezTo>
                    <a:pt x="1212" y="3723"/>
                    <a:pt x="1653" y="3716"/>
                    <a:pt x="2079" y="3716"/>
                  </a:cubicBezTo>
                  <a:cubicBezTo>
                    <a:pt x="2384" y="3716"/>
                    <a:pt x="2702" y="3723"/>
                    <a:pt x="3007" y="3763"/>
                  </a:cubicBezTo>
                  <a:cubicBezTo>
                    <a:pt x="3346" y="3804"/>
                    <a:pt x="3671" y="3885"/>
                    <a:pt x="4010" y="3953"/>
                  </a:cubicBezTo>
                  <a:cubicBezTo>
                    <a:pt x="4687" y="4088"/>
                    <a:pt x="5324" y="4305"/>
                    <a:pt x="5791" y="4854"/>
                  </a:cubicBezTo>
                  <a:cubicBezTo>
                    <a:pt x="5818" y="4887"/>
                    <a:pt x="5852" y="4908"/>
                    <a:pt x="5893" y="4942"/>
                  </a:cubicBezTo>
                  <a:cubicBezTo>
                    <a:pt x="5906" y="4901"/>
                    <a:pt x="5920" y="4881"/>
                    <a:pt x="5906" y="4874"/>
                  </a:cubicBezTo>
                  <a:cubicBezTo>
                    <a:pt x="6143" y="3668"/>
                    <a:pt x="6380" y="2476"/>
                    <a:pt x="6617" y="1277"/>
                  </a:cubicBezTo>
                  <a:cubicBezTo>
                    <a:pt x="6638" y="1223"/>
                    <a:pt x="6597" y="1142"/>
                    <a:pt x="6550" y="1095"/>
                  </a:cubicBezTo>
                  <a:cubicBezTo>
                    <a:pt x="6204" y="749"/>
                    <a:pt x="5757" y="580"/>
                    <a:pt x="5310" y="404"/>
                  </a:cubicBezTo>
                  <a:cubicBezTo>
                    <a:pt x="4528" y="92"/>
                    <a:pt x="3720" y="1"/>
                    <a:pt x="290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5"/>
            <p:cNvSpPr/>
            <p:nvPr/>
          </p:nvSpPr>
          <p:spPr>
            <a:xfrm rot="7296060">
              <a:off x="1470382" y="3249595"/>
              <a:ext cx="449475" cy="1354205"/>
            </a:xfrm>
            <a:custGeom>
              <a:avLst/>
              <a:gdLst/>
              <a:ahLst/>
              <a:cxnLst/>
              <a:rect l="l" t="t" r="r" b="b"/>
              <a:pathLst>
                <a:path w="6767" h="20388" extrusionOk="0">
                  <a:moveTo>
                    <a:pt x="6306" y="0"/>
                  </a:moveTo>
                  <a:cubicBezTo>
                    <a:pt x="6008" y="407"/>
                    <a:pt x="5094" y="3116"/>
                    <a:pt x="4024" y="6746"/>
                  </a:cubicBezTo>
                  <a:cubicBezTo>
                    <a:pt x="3353" y="9029"/>
                    <a:pt x="2655" y="11298"/>
                    <a:pt x="1998" y="13580"/>
                  </a:cubicBezTo>
                  <a:cubicBezTo>
                    <a:pt x="1335" y="15863"/>
                    <a:pt x="617" y="18118"/>
                    <a:pt x="0" y="20387"/>
                  </a:cubicBezTo>
                  <a:cubicBezTo>
                    <a:pt x="481" y="20320"/>
                    <a:pt x="921" y="20265"/>
                    <a:pt x="1335" y="20204"/>
                  </a:cubicBezTo>
                  <a:cubicBezTo>
                    <a:pt x="1531" y="19365"/>
                    <a:pt x="1721" y="18545"/>
                    <a:pt x="1924" y="17725"/>
                  </a:cubicBezTo>
                  <a:cubicBezTo>
                    <a:pt x="2208" y="16554"/>
                    <a:pt x="2479" y="15375"/>
                    <a:pt x="2886" y="14244"/>
                  </a:cubicBezTo>
                  <a:cubicBezTo>
                    <a:pt x="3265" y="13160"/>
                    <a:pt x="3671" y="12077"/>
                    <a:pt x="3990" y="10966"/>
                  </a:cubicBezTo>
                  <a:cubicBezTo>
                    <a:pt x="4701" y="8426"/>
                    <a:pt x="5351" y="5879"/>
                    <a:pt x="6028" y="3333"/>
                  </a:cubicBezTo>
                  <a:cubicBezTo>
                    <a:pt x="6259" y="2486"/>
                    <a:pt x="6482" y="1626"/>
                    <a:pt x="6699" y="772"/>
                  </a:cubicBezTo>
                  <a:cubicBezTo>
                    <a:pt x="6767" y="488"/>
                    <a:pt x="6597" y="163"/>
                    <a:pt x="630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5"/>
            <p:cNvSpPr/>
            <p:nvPr/>
          </p:nvSpPr>
          <p:spPr>
            <a:xfrm rot="7296060">
              <a:off x="1380549" y="3426183"/>
              <a:ext cx="305938" cy="1423482"/>
            </a:xfrm>
            <a:custGeom>
              <a:avLst/>
              <a:gdLst/>
              <a:ahLst/>
              <a:cxnLst/>
              <a:rect l="l" t="t" r="r" b="b"/>
              <a:pathLst>
                <a:path w="4606" h="21431" extrusionOk="0">
                  <a:moveTo>
                    <a:pt x="4538" y="1"/>
                  </a:moveTo>
                  <a:cubicBezTo>
                    <a:pt x="4436" y="204"/>
                    <a:pt x="4301" y="401"/>
                    <a:pt x="4240" y="611"/>
                  </a:cubicBezTo>
                  <a:cubicBezTo>
                    <a:pt x="3901" y="1925"/>
                    <a:pt x="3583" y="3239"/>
                    <a:pt x="3271" y="4546"/>
                  </a:cubicBezTo>
                  <a:cubicBezTo>
                    <a:pt x="2750" y="6693"/>
                    <a:pt x="2235" y="8840"/>
                    <a:pt x="1734" y="10980"/>
                  </a:cubicBezTo>
                  <a:cubicBezTo>
                    <a:pt x="1375" y="12504"/>
                    <a:pt x="969" y="14028"/>
                    <a:pt x="704" y="15572"/>
                  </a:cubicBezTo>
                  <a:cubicBezTo>
                    <a:pt x="400" y="17333"/>
                    <a:pt x="230" y="19121"/>
                    <a:pt x="0" y="20896"/>
                  </a:cubicBezTo>
                  <a:cubicBezTo>
                    <a:pt x="0" y="20937"/>
                    <a:pt x="7" y="21004"/>
                    <a:pt x="34" y="21031"/>
                  </a:cubicBezTo>
                  <a:cubicBezTo>
                    <a:pt x="210" y="21167"/>
                    <a:pt x="400" y="21296"/>
                    <a:pt x="596" y="21431"/>
                  </a:cubicBezTo>
                  <a:cubicBezTo>
                    <a:pt x="610" y="21336"/>
                    <a:pt x="630" y="21268"/>
                    <a:pt x="637" y="21194"/>
                  </a:cubicBezTo>
                  <a:cubicBezTo>
                    <a:pt x="671" y="20848"/>
                    <a:pt x="671" y="20490"/>
                    <a:pt x="738" y="20151"/>
                  </a:cubicBezTo>
                  <a:cubicBezTo>
                    <a:pt x="1206" y="17841"/>
                    <a:pt x="1558" y="15498"/>
                    <a:pt x="2093" y="13195"/>
                  </a:cubicBezTo>
                  <a:cubicBezTo>
                    <a:pt x="2716" y="10526"/>
                    <a:pt x="3210" y="7824"/>
                    <a:pt x="3766" y="5142"/>
                  </a:cubicBezTo>
                  <a:cubicBezTo>
                    <a:pt x="4098" y="3550"/>
                    <a:pt x="4423" y="1952"/>
                    <a:pt x="4579" y="326"/>
                  </a:cubicBezTo>
                  <a:cubicBezTo>
                    <a:pt x="4592" y="231"/>
                    <a:pt x="4599" y="130"/>
                    <a:pt x="4606" y="35"/>
                  </a:cubicBezTo>
                  <a:cubicBezTo>
                    <a:pt x="4579" y="28"/>
                    <a:pt x="4558" y="21"/>
                    <a:pt x="453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5"/>
            <p:cNvSpPr/>
            <p:nvPr/>
          </p:nvSpPr>
          <p:spPr>
            <a:xfrm rot="7296060">
              <a:off x="660848" y="3204661"/>
              <a:ext cx="395475" cy="158681"/>
            </a:xfrm>
            <a:custGeom>
              <a:avLst/>
              <a:gdLst/>
              <a:ahLst/>
              <a:cxnLst/>
              <a:rect l="l" t="t" r="r" b="b"/>
              <a:pathLst>
                <a:path w="5954" h="2389" extrusionOk="0">
                  <a:moveTo>
                    <a:pt x="1808" y="0"/>
                  </a:moveTo>
                  <a:cubicBezTo>
                    <a:pt x="1420" y="0"/>
                    <a:pt x="1028" y="19"/>
                    <a:pt x="637" y="41"/>
                  </a:cubicBezTo>
                  <a:cubicBezTo>
                    <a:pt x="0" y="75"/>
                    <a:pt x="102" y="143"/>
                    <a:pt x="196" y="623"/>
                  </a:cubicBezTo>
                  <a:cubicBezTo>
                    <a:pt x="271" y="1003"/>
                    <a:pt x="461" y="1294"/>
                    <a:pt x="813" y="1490"/>
                  </a:cubicBezTo>
                  <a:cubicBezTo>
                    <a:pt x="1805" y="2026"/>
                    <a:pt x="2847" y="2389"/>
                    <a:pt x="3970" y="2389"/>
                  </a:cubicBezTo>
                  <a:cubicBezTo>
                    <a:pt x="4082" y="2389"/>
                    <a:pt x="4194" y="2385"/>
                    <a:pt x="4308" y="2378"/>
                  </a:cubicBezTo>
                  <a:cubicBezTo>
                    <a:pt x="4701" y="2351"/>
                    <a:pt x="5087" y="2202"/>
                    <a:pt x="5473" y="2080"/>
                  </a:cubicBezTo>
                  <a:cubicBezTo>
                    <a:pt x="5764" y="1985"/>
                    <a:pt x="5852" y="1707"/>
                    <a:pt x="5913" y="1436"/>
                  </a:cubicBezTo>
                  <a:cubicBezTo>
                    <a:pt x="5954" y="1219"/>
                    <a:pt x="5744" y="1152"/>
                    <a:pt x="5642" y="1023"/>
                  </a:cubicBezTo>
                  <a:cubicBezTo>
                    <a:pt x="5629" y="1010"/>
                    <a:pt x="5629" y="1003"/>
                    <a:pt x="5622" y="1003"/>
                  </a:cubicBezTo>
                  <a:cubicBezTo>
                    <a:pt x="5629" y="989"/>
                    <a:pt x="5642" y="969"/>
                    <a:pt x="5649" y="969"/>
                  </a:cubicBezTo>
                  <a:cubicBezTo>
                    <a:pt x="5371" y="806"/>
                    <a:pt x="5107" y="617"/>
                    <a:pt x="4809" y="502"/>
                  </a:cubicBezTo>
                  <a:cubicBezTo>
                    <a:pt x="4050" y="231"/>
                    <a:pt x="3251" y="82"/>
                    <a:pt x="2452" y="21"/>
                  </a:cubicBezTo>
                  <a:cubicBezTo>
                    <a:pt x="2239" y="6"/>
                    <a:pt x="2024" y="0"/>
                    <a:pt x="180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5"/>
            <p:cNvSpPr/>
            <p:nvPr/>
          </p:nvSpPr>
          <p:spPr>
            <a:xfrm rot="7296060">
              <a:off x="2085766" y="4468591"/>
              <a:ext cx="223642" cy="252402"/>
            </a:xfrm>
            <a:custGeom>
              <a:avLst/>
              <a:gdLst/>
              <a:ahLst/>
              <a:cxnLst/>
              <a:rect l="l" t="t" r="r" b="b"/>
              <a:pathLst>
                <a:path w="3367" h="3800" extrusionOk="0">
                  <a:moveTo>
                    <a:pt x="1820" y="0"/>
                  </a:moveTo>
                  <a:cubicBezTo>
                    <a:pt x="1746" y="0"/>
                    <a:pt x="1704" y="33"/>
                    <a:pt x="1667" y="108"/>
                  </a:cubicBezTo>
                  <a:cubicBezTo>
                    <a:pt x="1321" y="718"/>
                    <a:pt x="962" y="1314"/>
                    <a:pt x="624" y="1937"/>
                  </a:cubicBezTo>
                  <a:cubicBezTo>
                    <a:pt x="393" y="2364"/>
                    <a:pt x="190" y="2817"/>
                    <a:pt x="1" y="3203"/>
                  </a:cubicBezTo>
                  <a:cubicBezTo>
                    <a:pt x="190" y="3427"/>
                    <a:pt x="353" y="3603"/>
                    <a:pt x="529" y="3799"/>
                  </a:cubicBezTo>
                  <a:cubicBezTo>
                    <a:pt x="590" y="3718"/>
                    <a:pt x="644" y="3650"/>
                    <a:pt x="698" y="3576"/>
                  </a:cubicBezTo>
                  <a:cubicBezTo>
                    <a:pt x="759" y="3488"/>
                    <a:pt x="813" y="3413"/>
                    <a:pt x="881" y="3339"/>
                  </a:cubicBezTo>
                  <a:cubicBezTo>
                    <a:pt x="989" y="3214"/>
                    <a:pt x="1066" y="3152"/>
                    <a:pt x="1143" y="3152"/>
                  </a:cubicBezTo>
                  <a:cubicBezTo>
                    <a:pt x="1220" y="3152"/>
                    <a:pt x="1297" y="3216"/>
                    <a:pt x="1403" y="3346"/>
                  </a:cubicBezTo>
                  <a:cubicBezTo>
                    <a:pt x="1491" y="3447"/>
                    <a:pt x="1572" y="3556"/>
                    <a:pt x="1667" y="3678"/>
                  </a:cubicBezTo>
                  <a:cubicBezTo>
                    <a:pt x="1836" y="3474"/>
                    <a:pt x="1978" y="3298"/>
                    <a:pt x="2134" y="3122"/>
                  </a:cubicBezTo>
                  <a:cubicBezTo>
                    <a:pt x="2204" y="3038"/>
                    <a:pt x="2265" y="2996"/>
                    <a:pt x="2325" y="2996"/>
                  </a:cubicBezTo>
                  <a:cubicBezTo>
                    <a:pt x="2387" y="2996"/>
                    <a:pt x="2448" y="3040"/>
                    <a:pt x="2520" y="3129"/>
                  </a:cubicBezTo>
                  <a:cubicBezTo>
                    <a:pt x="2588" y="3217"/>
                    <a:pt x="2649" y="3312"/>
                    <a:pt x="2710" y="3407"/>
                  </a:cubicBezTo>
                  <a:cubicBezTo>
                    <a:pt x="2764" y="3508"/>
                    <a:pt x="2825" y="3617"/>
                    <a:pt x="2893" y="3738"/>
                  </a:cubicBezTo>
                  <a:cubicBezTo>
                    <a:pt x="3028" y="3542"/>
                    <a:pt x="3157" y="3373"/>
                    <a:pt x="3272" y="3197"/>
                  </a:cubicBezTo>
                  <a:cubicBezTo>
                    <a:pt x="3319" y="3136"/>
                    <a:pt x="3367" y="3048"/>
                    <a:pt x="3367" y="2980"/>
                  </a:cubicBezTo>
                  <a:cubicBezTo>
                    <a:pt x="3340" y="2418"/>
                    <a:pt x="3319" y="1849"/>
                    <a:pt x="3265" y="1280"/>
                  </a:cubicBezTo>
                  <a:cubicBezTo>
                    <a:pt x="3231" y="901"/>
                    <a:pt x="3170" y="521"/>
                    <a:pt x="3130" y="156"/>
                  </a:cubicBezTo>
                  <a:cubicBezTo>
                    <a:pt x="2696" y="108"/>
                    <a:pt x="2290" y="61"/>
                    <a:pt x="1883" y="7"/>
                  </a:cubicBezTo>
                  <a:cubicBezTo>
                    <a:pt x="1860" y="2"/>
                    <a:pt x="1839" y="0"/>
                    <a:pt x="1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5"/>
            <p:cNvSpPr/>
            <p:nvPr/>
          </p:nvSpPr>
          <p:spPr>
            <a:xfrm rot="7296060">
              <a:off x="906706" y="3456377"/>
              <a:ext cx="385179" cy="108267"/>
            </a:xfrm>
            <a:custGeom>
              <a:avLst/>
              <a:gdLst/>
              <a:ahLst/>
              <a:cxnLst/>
              <a:rect l="l" t="t" r="r" b="b"/>
              <a:pathLst>
                <a:path w="5799" h="1630" extrusionOk="0">
                  <a:moveTo>
                    <a:pt x="2210" y="1"/>
                  </a:moveTo>
                  <a:cubicBezTo>
                    <a:pt x="1516" y="1"/>
                    <a:pt x="828" y="101"/>
                    <a:pt x="143" y="227"/>
                  </a:cubicBezTo>
                  <a:cubicBezTo>
                    <a:pt x="89" y="444"/>
                    <a:pt x="41" y="620"/>
                    <a:pt x="1" y="776"/>
                  </a:cubicBezTo>
                  <a:cubicBezTo>
                    <a:pt x="679" y="613"/>
                    <a:pt x="1345" y="524"/>
                    <a:pt x="1999" y="524"/>
                  </a:cubicBezTo>
                  <a:cubicBezTo>
                    <a:pt x="3273" y="524"/>
                    <a:pt x="4502" y="860"/>
                    <a:pt x="5683" y="1629"/>
                  </a:cubicBezTo>
                  <a:cubicBezTo>
                    <a:pt x="5690" y="1582"/>
                    <a:pt x="5710" y="1501"/>
                    <a:pt x="5731" y="1433"/>
                  </a:cubicBezTo>
                  <a:cubicBezTo>
                    <a:pt x="5799" y="1257"/>
                    <a:pt x="5744" y="1162"/>
                    <a:pt x="5595" y="1047"/>
                  </a:cubicBezTo>
                  <a:cubicBezTo>
                    <a:pt x="5074" y="613"/>
                    <a:pt x="4464" y="403"/>
                    <a:pt x="3821" y="214"/>
                  </a:cubicBezTo>
                  <a:cubicBezTo>
                    <a:pt x="3281" y="60"/>
                    <a:pt x="2744" y="1"/>
                    <a:pt x="2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5"/>
            <p:cNvSpPr/>
            <p:nvPr/>
          </p:nvSpPr>
          <p:spPr>
            <a:xfrm rot="7296060">
              <a:off x="1237352" y="2870080"/>
              <a:ext cx="746845" cy="2154253"/>
            </a:xfrm>
            <a:custGeom>
              <a:avLst/>
              <a:gdLst/>
              <a:ahLst/>
              <a:cxnLst/>
              <a:rect l="l" t="t" r="r" b="b"/>
              <a:pathLst>
                <a:path w="11244" h="32433" extrusionOk="0">
                  <a:moveTo>
                    <a:pt x="10323" y="98"/>
                  </a:moveTo>
                  <a:cubicBezTo>
                    <a:pt x="10343" y="105"/>
                    <a:pt x="10370" y="105"/>
                    <a:pt x="10397" y="105"/>
                  </a:cubicBezTo>
                  <a:cubicBezTo>
                    <a:pt x="10600" y="606"/>
                    <a:pt x="10614" y="1134"/>
                    <a:pt x="10729" y="1703"/>
                  </a:cubicBezTo>
                  <a:cubicBezTo>
                    <a:pt x="10296" y="1662"/>
                    <a:pt x="9883" y="1629"/>
                    <a:pt x="9463" y="1588"/>
                  </a:cubicBezTo>
                  <a:cubicBezTo>
                    <a:pt x="9456" y="1561"/>
                    <a:pt x="9449" y="1541"/>
                    <a:pt x="9442" y="1520"/>
                  </a:cubicBezTo>
                  <a:cubicBezTo>
                    <a:pt x="9733" y="1046"/>
                    <a:pt x="10032" y="579"/>
                    <a:pt x="10323" y="98"/>
                  </a:cubicBezTo>
                  <a:close/>
                  <a:moveTo>
                    <a:pt x="9426" y="1683"/>
                  </a:moveTo>
                  <a:cubicBezTo>
                    <a:pt x="9445" y="1683"/>
                    <a:pt x="9466" y="1685"/>
                    <a:pt x="9490" y="1690"/>
                  </a:cubicBezTo>
                  <a:cubicBezTo>
                    <a:pt x="9896" y="1744"/>
                    <a:pt x="10302" y="1791"/>
                    <a:pt x="10736" y="1839"/>
                  </a:cubicBezTo>
                  <a:cubicBezTo>
                    <a:pt x="10777" y="2204"/>
                    <a:pt x="10838" y="2584"/>
                    <a:pt x="10871" y="2963"/>
                  </a:cubicBezTo>
                  <a:cubicBezTo>
                    <a:pt x="10912" y="3532"/>
                    <a:pt x="10946" y="4101"/>
                    <a:pt x="10973" y="4670"/>
                  </a:cubicBezTo>
                  <a:cubicBezTo>
                    <a:pt x="10973" y="4737"/>
                    <a:pt x="10919" y="4812"/>
                    <a:pt x="10878" y="4880"/>
                  </a:cubicBezTo>
                  <a:cubicBezTo>
                    <a:pt x="10763" y="5056"/>
                    <a:pt x="10634" y="5225"/>
                    <a:pt x="10499" y="5421"/>
                  </a:cubicBezTo>
                  <a:cubicBezTo>
                    <a:pt x="10431" y="5300"/>
                    <a:pt x="10370" y="5191"/>
                    <a:pt x="10309" y="5090"/>
                  </a:cubicBezTo>
                  <a:cubicBezTo>
                    <a:pt x="10262" y="4988"/>
                    <a:pt x="10194" y="4893"/>
                    <a:pt x="10126" y="4812"/>
                  </a:cubicBezTo>
                  <a:cubicBezTo>
                    <a:pt x="10057" y="4726"/>
                    <a:pt x="9995" y="4681"/>
                    <a:pt x="9931" y="4681"/>
                  </a:cubicBezTo>
                  <a:cubicBezTo>
                    <a:pt x="9870" y="4681"/>
                    <a:pt x="9807" y="4722"/>
                    <a:pt x="9733" y="4805"/>
                  </a:cubicBezTo>
                  <a:cubicBezTo>
                    <a:pt x="9584" y="4981"/>
                    <a:pt x="9429" y="5164"/>
                    <a:pt x="9273" y="5361"/>
                  </a:cubicBezTo>
                  <a:cubicBezTo>
                    <a:pt x="9171" y="5245"/>
                    <a:pt x="9090" y="5130"/>
                    <a:pt x="9009" y="5029"/>
                  </a:cubicBezTo>
                  <a:cubicBezTo>
                    <a:pt x="8903" y="4899"/>
                    <a:pt x="8827" y="4835"/>
                    <a:pt x="8748" y="4835"/>
                  </a:cubicBezTo>
                  <a:cubicBezTo>
                    <a:pt x="8671" y="4835"/>
                    <a:pt x="8591" y="4897"/>
                    <a:pt x="8480" y="5022"/>
                  </a:cubicBezTo>
                  <a:cubicBezTo>
                    <a:pt x="8426" y="5096"/>
                    <a:pt x="8365" y="5184"/>
                    <a:pt x="8304" y="5259"/>
                  </a:cubicBezTo>
                  <a:cubicBezTo>
                    <a:pt x="8257" y="5333"/>
                    <a:pt x="8203" y="5401"/>
                    <a:pt x="8142" y="5482"/>
                  </a:cubicBezTo>
                  <a:cubicBezTo>
                    <a:pt x="7966" y="5286"/>
                    <a:pt x="7803" y="5110"/>
                    <a:pt x="7600" y="4886"/>
                  </a:cubicBezTo>
                  <a:cubicBezTo>
                    <a:pt x="7790" y="4500"/>
                    <a:pt x="7993" y="4047"/>
                    <a:pt x="8230" y="3620"/>
                  </a:cubicBezTo>
                  <a:cubicBezTo>
                    <a:pt x="8569" y="3010"/>
                    <a:pt x="8921" y="2401"/>
                    <a:pt x="9273" y="1791"/>
                  </a:cubicBezTo>
                  <a:cubicBezTo>
                    <a:pt x="9311" y="1716"/>
                    <a:pt x="9353" y="1683"/>
                    <a:pt x="9426" y="1683"/>
                  </a:cubicBezTo>
                  <a:close/>
                  <a:moveTo>
                    <a:pt x="8722" y="4964"/>
                  </a:moveTo>
                  <a:cubicBezTo>
                    <a:pt x="8802" y="4964"/>
                    <a:pt x="8886" y="5064"/>
                    <a:pt x="9043" y="5259"/>
                  </a:cubicBezTo>
                  <a:cubicBezTo>
                    <a:pt x="9205" y="5455"/>
                    <a:pt x="9219" y="5652"/>
                    <a:pt x="9158" y="5875"/>
                  </a:cubicBezTo>
                  <a:cubicBezTo>
                    <a:pt x="8975" y="6614"/>
                    <a:pt x="8772" y="7359"/>
                    <a:pt x="8609" y="8104"/>
                  </a:cubicBezTo>
                  <a:cubicBezTo>
                    <a:pt x="8142" y="10244"/>
                    <a:pt x="7702" y="12404"/>
                    <a:pt x="7214" y="14545"/>
                  </a:cubicBezTo>
                  <a:cubicBezTo>
                    <a:pt x="6882" y="16001"/>
                    <a:pt x="6462" y="17437"/>
                    <a:pt x="6110" y="18893"/>
                  </a:cubicBezTo>
                  <a:cubicBezTo>
                    <a:pt x="5690" y="20688"/>
                    <a:pt x="5290" y="22490"/>
                    <a:pt x="5019" y="24318"/>
                  </a:cubicBezTo>
                  <a:cubicBezTo>
                    <a:pt x="4986" y="24569"/>
                    <a:pt x="4904" y="24820"/>
                    <a:pt x="4843" y="25070"/>
                  </a:cubicBezTo>
                  <a:cubicBezTo>
                    <a:pt x="4816" y="25178"/>
                    <a:pt x="4809" y="25294"/>
                    <a:pt x="4789" y="25368"/>
                  </a:cubicBezTo>
                  <a:cubicBezTo>
                    <a:pt x="4132" y="25328"/>
                    <a:pt x="3489" y="25294"/>
                    <a:pt x="2805" y="25246"/>
                  </a:cubicBezTo>
                  <a:cubicBezTo>
                    <a:pt x="2805" y="25233"/>
                    <a:pt x="2805" y="25165"/>
                    <a:pt x="2818" y="25104"/>
                  </a:cubicBezTo>
                  <a:cubicBezTo>
                    <a:pt x="3299" y="22761"/>
                    <a:pt x="3875" y="20431"/>
                    <a:pt x="4721" y="18189"/>
                  </a:cubicBezTo>
                  <a:cubicBezTo>
                    <a:pt x="5229" y="16848"/>
                    <a:pt x="5568" y="15459"/>
                    <a:pt x="5934" y="14071"/>
                  </a:cubicBezTo>
                  <a:cubicBezTo>
                    <a:pt x="6550" y="11693"/>
                    <a:pt x="7214" y="9323"/>
                    <a:pt x="7851" y="6952"/>
                  </a:cubicBezTo>
                  <a:cubicBezTo>
                    <a:pt x="7952" y="6546"/>
                    <a:pt x="8020" y="6126"/>
                    <a:pt x="8135" y="5726"/>
                  </a:cubicBezTo>
                  <a:cubicBezTo>
                    <a:pt x="8189" y="5557"/>
                    <a:pt x="8325" y="5415"/>
                    <a:pt x="8426" y="5259"/>
                  </a:cubicBezTo>
                  <a:cubicBezTo>
                    <a:pt x="8567" y="5061"/>
                    <a:pt x="8643" y="4964"/>
                    <a:pt x="8722" y="4964"/>
                  </a:cubicBezTo>
                  <a:close/>
                  <a:moveTo>
                    <a:pt x="7627" y="5096"/>
                  </a:moveTo>
                  <a:cubicBezTo>
                    <a:pt x="7918" y="5259"/>
                    <a:pt x="8088" y="5584"/>
                    <a:pt x="8006" y="5868"/>
                  </a:cubicBezTo>
                  <a:cubicBezTo>
                    <a:pt x="7796" y="6722"/>
                    <a:pt x="7566" y="7569"/>
                    <a:pt x="7343" y="8429"/>
                  </a:cubicBezTo>
                  <a:cubicBezTo>
                    <a:pt x="6665" y="10975"/>
                    <a:pt x="6008" y="13522"/>
                    <a:pt x="5297" y="16062"/>
                  </a:cubicBezTo>
                  <a:cubicBezTo>
                    <a:pt x="4992" y="17173"/>
                    <a:pt x="4586" y="18256"/>
                    <a:pt x="4200" y="19340"/>
                  </a:cubicBezTo>
                  <a:cubicBezTo>
                    <a:pt x="3793" y="20485"/>
                    <a:pt x="3529" y="21650"/>
                    <a:pt x="3231" y="22821"/>
                  </a:cubicBezTo>
                  <a:cubicBezTo>
                    <a:pt x="3021" y="23641"/>
                    <a:pt x="2845" y="24467"/>
                    <a:pt x="2649" y="25300"/>
                  </a:cubicBezTo>
                  <a:cubicBezTo>
                    <a:pt x="2236" y="25361"/>
                    <a:pt x="1795" y="25416"/>
                    <a:pt x="1315" y="25483"/>
                  </a:cubicBezTo>
                  <a:cubicBezTo>
                    <a:pt x="1931" y="23214"/>
                    <a:pt x="2656" y="20959"/>
                    <a:pt x="3313" y="18676"/>
                  </a:cubicBezTo>
                  <a:cubicBezTo>
                    <a:pt x="3963" y="16394"/>
                    <a:pt x="4654" y="14125"/>
                    <a:pt x="5331" y="11849"/>
                  </a:cubicBezTo>
                  <a:cubicBezTo>
                    <a:pt x="6408" y="8212"/>
                    <a:pt x="7329" y="5503"/>
                    <a:pt x="7627" y="5096"/>
                  </a:cubicBezTo>
                  <a:close/>
                  <a:moveTo>
                    <a:pt x="9927" y="4814"/>
                  </a:moveTo>
                  <a:cubicBezTo>
                    <a:pt x="9970" y="4814"/>
                    <a:pt x="10013" y="4846"/>
                    <a:pt x="10059" y="4913"/>
                  </a:cubicBezTo>
                  <a:cubicBezTo>
                    <a:pt x="10194" y="5130"/>
                    <a:pt x="10343" y="5347"/>
                    <a:pt x="10472" y="5570"/>
                  </a:cubicBezTo>
                  <a:cubicBezTo>
                    <a:pt x="10499" y="5618"/>
                    <a:pt x="10479" y="5692"/>
                    <a:pt x="10465" y="5753"/>
                  </a:cubicBezTo>
                  <a:cubicBezTo>
                    <a:pt x="10167" y="6959"/>
                    <a:pt x="9855" y="8171"/>
                    <a:pt x="9564" y="9384"/>
                  </a:cubicBezTo>
                  <a:cubicBezTo>
                    <a:pt x="9022" y="11619"/>
                    <a:pt x="8494" y="13854"/>
                    <a:pt x="7966" y="16089"/>
                  </a:cubicBezTo>
                  <a:cubicBezTo>
                    <a:pt x="7600" y="17647"/>
                    <a:pt x="7221" y="19198"/>
                    <a:pt x="6923" y="20769"/>
                  </a:cubicBezTo>
                  <a:cubicBezTo>
                    <a:pt x="6733" y="21819"/>
                    <a:pt x="6672" y="22903"/>
                    <a:pt x="6537" y="23973"/>
                  </a:cubicBezTo>
                  <a:cubicBezTo>
                    <a:pt x="6462" y="24569"/>
                    <a:pt x="6367" y="25165"/>
                    <a:pt x="6279" y="25768"/>
                  </a:cubicBezTo>
                  <a:cubicBezTo>
                    <a:pt x="6279" y="25815"/>
                    <a:pt x="6266" y="25856"/>
                    <a:pt x="6259" y="25890"/>
                  </a:cubicBezTo>
                  <a:cubicBezTo>
                    <a:pt x="5805" y="25741"/>
                    <a:pt x="5365" y="25598"/>
                    <a:pt x="4911" y="25436"/>
                  </a:cubicBezTo>
                  <a:cubicBezTo>
                    <a:pt x="4925" y="25348"/>
                    <a:pt x="4952" y="25246"/>
                    <a:pt x="4972" y="25145"/>
                  </a:cubicBezTo>
                  <a:cubicBezTo>
                    <a:pt x="5256" y="23621"/>
                    <a:pt x="5527" y="22090"/>
                    <a:pt x="5859" y="20566"/>
                  </a:cubicBezTo>
                  <a:cubicBezTo>
                    <a:pt x="6137" y="19299"/>
                    <a:pt x="6503" y="18046"/>
                    <a:pt x="6801" y="16773"/>
                  </a:cubicBezTo>
                  <a:cubicBezTo>
                    <a:pt x="7180" y="15148"/>
                    <a:pt x="7512" y="13515"/>
                    <a:pt x="7884" y="11890"/>
                  </a:cubicBezTo>
                  <a:cubicBezTo>
                    <a:pt x="8325" y="9973"/>
                    <a:pt x="8772" y="8063"/>
                    <a:pt x="9219" y="6146"/>
                  </a:cubicBezTo>
                  <a:cubicBezTo>
                    <a:pt x="9239" y="6099"/>
                    <a:pt x="9253" y="6038"/>
                    <a:pt x="9253" y="5990"/>
                  </a:cubicBezTo>
                  <a:cubicBezTo>
                    <a:pt x="9246" y="5523"/>
                    <a:pt x="9524" y="5212"/>
                    <a:pt x="9801" y="4893"/>
                  </a:cubicBezTo>
                  <a:cubicBezTo>
                    <a:pt x="9847" y="4841"/>
                    <a:pt x="9887" y="4814"/>
                    <a:pt x="9927" y="4814"/>
                  </a:cubicBezTo>
                  <a:close/>
                  <a:moveTo>
                    <a:pt x="10912" y="4995"/>
                  </a:moveTo>
                  <a:cubicBezTo>
                    <a:pt x="10939" y="5008"/>
                    <a:pt x="10953" y="5015"/>
                    <a:pt x="10980" y="5022"/>
                  </a:cubicBezTo>
                  <a:cubicBezTo>
                    <a:pt x="10973" y="5117"/>
                    <a:pt x="10966" y="5218"/>
                    <a:pt x="10953" y="5320"/>
                  </a:cubicBezTo>
                  <a:cubicBezTo>
                    <a:pt x="10797" y="6945"/>
                    <a:pt x="10472" y="8537"/>
                    <a:pt x="10140" y="10136"/>
                  </a:cubicBezTo>
                  <a:cubicBezTo>
                    <a:pt x="9584" y="12818"/>
                    <a:pt x="9083" y="15520"/>
                    <a:pt x="8467" y="18189"/>
                  </a:cubicBezTo>
                  <a:cubicBezTo>
                    <a:pt x="7932" y="20492"/>
                    <a:pt x="7580" y="22828"/>
                    <a:pt x="7112" y="25145"/>
                  </a:cubicBezTo>
                  <a:cubicBezTo>
                    <a:pt x="7045" y="25483"/>
                    <a:pt x="7045" y="25842"/>
                    <a:pt x="7011" y="26188"/>
                  </a:cubicBezTo>
                  <a:cubicBezTo>
                    <a:pt x="7004" y="26262"/>
                    <a:pt x="6984" y="26330"/>
                    <a:pt x="6970" y="26425"/>
                  </a:cubicBezTo>
                  <a:cubicBezTo>
                    <a:pt x="6760" y="26283"/>
                    <a:pt x="6584" y="26161"/>
                    <a:pt x="6408" y="26025"/>
                  </a:cubicBezTo>
                  <a:cubicBezTo>
                    <a:pt x="6374" y="26005"/>
                    <a:pt x="6367" y="25937"/>
                    <a:pt x="6374" y="25890"/>
                  </a:cubicBezTo>
                  <a:cubicBezTo>
                    <a:pt x="6604" y="24115"/>
                    <a:pt x="6774" y="22327"/>
                    <a:pt x="7078" y="20566"/>
                  </a:cubicBezTo>
                  <a:cubicBezTo>
                    <a:pt x="7349" y="19029"/>
                    <a:pt x="7756" y="17505"/>
                    <a:pt x="8108" y="15981"/>
                  </a:cubicBezTo>
                  <a:cubicBezTo>
                    <a:pt x="8616" y="13827"/>
                    <a:pt x="9124" y="11687"/>
                    <a:pt x="9645" y="9546"/>
                  </a:cubicBezTo>
                  <a:cubicBezTo>
                    <a:pt x="9957" y="8232"/>
                    <a:pt x="10275" y="6918"/>
                    <a:pt x="10614" y="5604"/>
                  </a:cubicBezTo>
                  <a:cubicBezTo>
                    <a:pt x="10675" y="5394"/>
                    <a:pt x="10810" y="5198"/>
                    <a:pt x="10912" y="4995"/>
                  </a:cubicBezTo>
                  <a:close/>
                  <a:moveTo>
                    <a:pt x="3365" y="25406"/>
                  </a:moveTo>
                  <a:cubicBezTo>
                    <a:pt x="3899" y="25406"/>
                    <a:pt x="4436" y="25465"/>
                    <a:pt x="4979" y="25619"/>
                  </a:cubicBezTo>
                  <a:cubicBezTo>
                    <a:pt x="5622" y="25802"/>
                    <a:pt x="6232" y="26018"/>
                    <a:pt x="6753" y="26452"/>
                  </a:cubicBezTo>
                  <a:cubicBezTo>
                    <a:pt x="6889" y="26567"/>
                    <a:pt x="6957" y="26669"/>
                    <a:pt x="6889" y="26838"/>
                  </a:cubicBezTo>
                  <a:cubicBezTo>
                    <a:pt x="6868" y="26906"/>
                    <a:pt x="6855" y="26987"/>
                    <a:pt x="6841" y="27034"/>
                  </a:cubicBezTo>
                  <a:cubicBezTo>
                    <a:pt x="5660" y="26265"/>
                    <a:pt x="4431" y="25932"/>
                    <a:pt x="3157" y="25932"/>
                  </a:cubicBezTo>
                  <a:cubicBezTo>
                    <a:pt x="2503" y="25932"/>
                    <a:pt x="1837" y="26020"/>
                    <a:pt x="1159" y="26181"/>
                  </a:cubicBezTo>
                  <a:cubicBezTo>
                    <a:pt x="1199" y="26025"/>
                    <a:pt x="1247" y="25849"/>
                    <a:pt x="1301" y="25632"/>
                  </a:cubicBezTo>
                  <a:cubicBezTo>
                    <a:pt x="1986" y="25506"/>
                    <a:pt x="2672" y="25406"/>
                    <a:pt x="3365" y="25406"/>
                  </a:cubicBezTo>
                  <a:close/>
                  <a:moveTo>
                    <a:pt x="3070" y="26075"/>
                  </a:moveTo>
                  <a:cubicBezTo>
                    <a:pt x="3877" y="26075"/>
                    <a:pt x="4677" y="26165"/>
                    <a:pt x="5453" y="26479"/>
                  </a:cubicBezTo>
                  <a:cubicBezTo>
                    <a:pt x="5893" y="26655"/>
                    <a:pt x="6340" y="26824"/>
                    <a:pt x="6699" y="27170"/>
                  </a:cubicBezTo>
                  <a:cubicBezTo>
                    <a:pt x="6740" y="27210"/>
                    <a:pt x="6774" y="27298"/>
                    <a:pt x="6767" y="27346"/>
                  </a:cubicBezTo>
                  <a:cubicBezTo>
                    <a:pt x="6537" y="28551"/>
                    <a:pt x="6293" y="29750"/>
                    <a:pt x="6056" y="30949"/>
                  </a:cubicBezTo>
                  <a:cubicBezTo>
                    <a:pt x="6056" y="30963"/>
                    <a:pt x="6042" y="30983"/>
                    <a:pt x="6029" y="31024"/>
                  </a:cubicBezTo>
                  <a:cubicBezTo>
                    <a:pt x="5988" y="30990"/>
                    <a:pt x="5954" y="30969"/>
                    <a:pt x="5934" y="30929"/>
                  </a:cubicBezTo>
                  <a:cubicBezTo>
                    <a:pt x="5466" y="30380"/>
                    <a:pt x="4830" y="30157"/>
                    <a:pt x="4152" y="30021"/>
                  </a:cubicBezTo>
                  <a:cubicBezTo>
                    <a:pt x="3814" y="29954"/>
                    <a:pt x="3489" y="29879"/>
                    <a:pt x="3150" y="29838"/>
                  </a:cubicBezTo>
                  <a:cubicBezTo>
                    <a:pt x="2845" y="29805"/>
                    <a:pt x="2534" y="29784"/>
                    <a:pt x="2229" y="29784"/>
                  </a:cubicBezTo>
                  <a:cubicBezTo>
                    <a:pt x="2152" y="29783"/>
                    <a:pt x="2075" y="29782"/>
                    <a:pt x="1998" y="29782"/>
                  </a:cubicBezTo>
                  <a:cubicBezTo>
                    <a:pt x="1640" y="29782"/>
                    <a:pt x="1278" y="29795"/>
                    <a:pt x="922" y="29811"/>
                  </a:cubicBezTo>
                  <a:cubicBezTo>
                    <a:pt x="691" y="29825"/>
                    <a:pt x="454" y="29872"/>
                    <a:pt x="143" y="29906"/>
                  </a:cubicBezTo>
                  <a:cubicBezTo>
                    <a:pt x="150" y="29859"/>
                    <a:pt x="183" y="29805"/>
                    <a:pt x="197" y="29737"/>
                  </a:cubicBezTo>
                  <a:cubicBezTo>
                    <a:pt x="265" y="29378"/>
                    <a:pt x="299" y="29005"/>
                    <a:pt x="400" y="28653"/>
                  </a:cubicBezTo>
                  <a:cubicBezTo>
                    <a:pt x="583" y="27976"/>
                    <a:pt x="820" y="27298"/>
                    <a:pt x="1017" y="26621"/>
                  </a:cubicBezTo>
                  <a:cubicBezTo>
                    <a:pt x="1064" y="26425"/>
                    <a:pt x="1166" y="26316"/>
                    <a:pt x="1355" y="26276"/>
                  </a:cubicBezTo>
                  <a:cubicBezTo>
                    <a:pt x="1619" y="26215"/>
                    <a:pt x="1877" y="26120"/>
                    <a:pt x="2148" y="26106"/>
                  </a:cubicBezTo>
                  <a:cubicBezTo>
                    <a:pt x="2455" y="26088"/>
                    <a:pt x="2763" y="26075"/>
                    <a:pt x="3070" y="26075"/>
                  </a:cubicBezTo>
                  <a:close/>
                  <a:moveTo>
                    <a:pt x="1839" y="29891"/>
                  </a:moveTo>
                  <a:cubicBezTo>
                    <a:pt x="2071" y="29891"/>
                    <a:pt x="2303" y="29897"/>
                    <a:pt x="2534" y="29913"/>
                  </a:cubicBezTo>
                  <a:cubicBezTo>
                    <a:pt x="3333" y="29974"/>
                    <a:pt x="4125" y="30123"/>
                    <a:pt x="4884" y="30394"/>
                  </a:cubicBezTo>
                  <a:cubicBezTo>
                    <a:pt x="5182" y="30509"/>
                    <a:pt x="5446" y="30699"/>
                    <a:pt x="5724" y="30861"/>
                  </a:cubicBezTo>
                  <a:cubicBezTo>
                    <a:pt x="5717" y="30868"/>
                    <a:pt x="5704" y="30888"/>
                    <a:pt x="5697" y="30902"/>
                  </a:cubicBezTo>
                  <a:cubicBezTo>
                    <a:pt x="5704" y="30915"/>
                    <a:pt x="5704" y="30915"/>
                    <a:pt x="5717" y="30915"/>
                  </a:cubicBezTo>
                  <a:cubicBezTo>
                    <a:pt x="5825" y="31037"/>
                    <a:pt x="6029" y="31118"/>
                    <a:pt x="5988" y="31328"/>
                  </a:cubicBezTo>
                  <a:cubicBezTo>
                    <a:pt x="5927" y="31599"/>
                    <a:pt x="5839" y="31877"/>
                    <a:pt x="5548" y="31972"/>
                  </a:cubicBezTo>
                  <a:cubicBezTo>
                    <a:pt x="5162" y="32087"/>
                    <a:pt x="4776" y="32243"/>
                    <a:pt x="4383" y="32270"/>
                  </a:cubicBezTo>
                  <a:cubicBezTo>
                    <a:pt x="4269" y="32277"/>
                    <a:pt x="4157" y="32281"/>
                    <a:pt x="4045" y="32281"/>
                  </a:cubicBezTo>
                  <a:cubicBezTo>
                    <a:pt x="2922" y="32281"/>
                    <a:pt x="1880" y="31918"/>
                    <a:pt x="888" y="31376"/>
                  </a:cubicBezTo>
                  <a:cubicBezTo>
                    <a:pt x="536" y="31186"/>
                    <a:pt x="346" y="30895"/>
                    <a:pt x="271" y="30516"/>
                  </a:cubicBezTo>
                  <a:cubicBezTo>
                    <a:pt x="177" y="30035"/>
                    <a:pt x="75" y="29974"/>
                    <a:pt x="712" y="29933"/>
                  </a:cubicBezTo>
                  <a:cubicBezTo>
                    <a:pt x="1084" y="29908"/>
                    <a:pt x="1462" y="29891"/>
                    <a:pt x="1839" y="29891"/>
                  </a:cubicBezTo>
                  <a:close/>
                  <a:moveTo>
                    <a:pt x="10375" y="0"/>
                  </a:moveTo>
                  <a:cubicBezTo>
                    <a:pt x="10318" y="0"/>
                    <a:pt x="10223" y="91"/>
                    <a:pt x="10174" y="166"/>
                  </a:cubicBezTo>
                  <a:cubicBezTo>
                    <a:pt x="9822" y="728"/>
                    <a:pt x="9463" y="1290"/>
                    <a:pt x="9124" y="1866"/>
                  </a:cubicBezTo>
                  <a:cubicBezTo>
                    <a:pt x="8372" y="3139"/>
                    <a:pt x="7614" y="4412"/>
                    <a:pt x="7160" y="5841"/>
                  </a:cubicBezTo>
                  <a:cubicBezTo>
                    <a:pt x="6672" y="7420"/>
                    <a:pt x="6110" y="8971"/>
                    <a:pt x="5629" y="10542"/>
                  </a:cubicBezTo>
                  <a:cubicBezTo>
                    <a:pt x="4755" y="13393"/>
                    <a:pt x="3936" y="16265"/>
                    <a:pt x="3062" y="19130"/>
                  </a:cubicBezTo>
                  <a:cubicBezTo>
                    <a:pt x="2622" y="20559"/>
                    <a:pt x="2276" y="22015"/>
                    <a:pt x="1768" y="23431"/>
                  </a:cubicBezTo>
                  <a:cubicBezTo>
                    <a:pt x="1423" y="24386"/>
                    <a:pt x="1233" y="25395"/>
                    <a:pt x="956" y="26377"/>
                  </a:cubicBezTo>
                  <a:cubicBezTo>
                    <a:pt x="712" y="27258"/>
                    <a:pt x="420" y="28118"/>
                    <a:pt x="170" y="28999"/>
                  </a:cubicBezTo>
                  <a:cubicBezTo>
                    <a:pt x="1" y="29601"/>
                    <a:pt x="28" y="30204"/>
                    <a:pt x="217" y="30793"/>
                  </a:cubicBezTo>
                  <a:cubicBezTo>
                    <a:pt x="299" y="31051"/>
                    <a:pt x="441" y="31261"/>
                    <a:pt x="678" y="31403"/>
                  </a:cubicBezTo>
                  <a:cubicBezTo>
                    <a:pt x="1674" y="32019"/>
                    <a:pt x="2771" y="32358"/>
                    <a:pt x="3936" y="32426"/>
                  </a:cubicBezTo>
                  <a:cubicBezTo>
                    <a:pt x="4013" y="32430"/>
                    <a:pt x="4089" y="32433"/>
                    <a:pt x="4165" y="32433"/>
                  </a:cubicBezTo>
                  <a:cubicBezTo>
                    <a:pt x="4646" y="32433"/>
                    <a:pt x="5109" y="32339"/>
                    <a:pt x="5548" y="32134"/>
                  </a:cubicBezTo>
                  <a:cubicBezTo>
                    <a:pt x="5656" y="32080"/>
                    <a:pt x="5764" y="32006"/>
                    <a:pt x="5927" y="31911"/>
                  </a:cubicBezTo>
                  <a:cubicBezTo>
                    <a:pt x="5995" y="31694"/>
                    <a:pt x="6110" y="31444"/>
                    <a:pt x="6157" y="31186"/>
                  </a:cubicBezTo>
                  <a:cubicBezTo>
                    <a:pt x="6442" y="29141"/>
                    <a:pt x="6977" y="27143"/>
                    <a:pt x="7288" y="25104"/>
                  </a:cubicBezTo>
                  <a:cubicBezTo>
                    <a:pt x="7634" y="22808"/>
                    <a:pt x="8040" y="20525"/>
                    <a:pt x="8602" y="18263"/>
                  </a:cubicBezTo>
                  <a:cubicBezTo>
                    <a:pt x="8975" y="16766"/>
                    <a:pt x="9219" y="15222"/>
                    <a:pt x="9524" y="13712"/>
                  </a:cubicBezTo>
                  <a:cubicBezTo>
                    <a:pt x="9957" y="11619"/>
                    <a:pt x="10404" y="9526"/>
                    <a:pt x="10810" y="7426"/>
                  </a:cubicBezTo>
                  <a:cubicBezTo>
                    <a:pt x="11068" y="6126"/>
                    <a:pt x="11244" y="4805"/>
                    <a:pt x="11075" y="3464"/>
                  </a:cubicBezTo>
                  <a:cubicBezTo>
                    <a:pt x="11000" y="2841"/>
                    <a:pt x="10932" y="2204"/>
                    <a:pt x="10838" y="1568"/>
                  </a:cubicBezTo>
                  <a:cubicBezTo>
                    <a:pt x="10770" y="1121"/>
                    <a:pt x="10682" y="667"/>
                    <a:pt x="10580" y="220"/>
                  </a:cubicBezTo>
                  <a:cubicBezTo>
                    <a:pt x="10560" y="138"/>
                    <a:pt x="10465" y="30"/>
                    <a:pt x="10390" y="3"/>
                  </a:cubicBezTo>
                  <a:cubicBezTo>
                    <a:pt x="10386" y="1"/>
                    <a:pt x="10381" y="0"/>
                    <a:pt x="103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5" name="Google Shape;755;p45"/>
          <p:cNvGrpSpPr/>
          <p:nvPr/>
        </p:nvGrpSpPr>
        <p:grpSpPr>
          <a:xfrm>
            <a:off x="824906" y="3521314"/>
            <a:ext cx="396488" cy="475818"/>
            <a:chOff x="749975" y="1828225"/>
            <a:chExt cx="527175" cy="632652"/>
          </a:xfrm>
        </p:grpSpPr>
        <p:sp>
          <p:nvSpPr>
            <p:cNvPr id="756" name="Google Shape;756;p45"/>
            <p:cNvSpPr/>
            <p:nvPr/>
          </p:nvSpPr>
          <p:spPr>
            <a:xfrm>
              <a:off x="749975" y="1828225"/>
              <a:ext cx="527175" cy="632652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5"/>
            <p:cNvSpPr/>
            <p:nvPr/>
          </p:nvSpPr>
          <p:spPr>
            <a:xfrm>
              <a:off x="795975" y="1877575"/>
              <a:ext cx="437477" cy="536225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rgbClr val="F79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5"/>
            <p:cNvSpPr/>
            <p:nvPr/>
          </p:nvSpPr>
          <p:spPr>
            <a:xfrm>
              <a:off x="785402" y="1856991"/>
              <a:ext cx="456329" cy="575114"/>
            </a:xfrm>
            <a:custGeom>
              <a:avLst/>
              <a:gdLst/>
              <a:ahLst/>
              <a:cxnLst/>
              <a:rect l="l" t="t" r="r" b="b"/>
              <a:pathLst>
                <a:path w="2785" h="3510" extrusionOk="0">
                  <a:moveTo>
                    <a:pt x="1396" y="157"/>
                  </a:moveTo>
                  <a:cubicBezTo>
                    <a:pt x="1403" y="197"/>
                    <a:pt x="1423" y="245"/>
                    <a:pt x="1430" y="292"/>
                  </a:cubicBezTo>
                  <a:cubicBezTo>
                    <a:pt x="1498" y="611"/>
                    <a:pt x="1559" y="922"/>
                    <a:pt x="1626" y="1240"/>
                  </a:cubicBezTo>
                  <a:cubicBezTo>
                    <a:pt x="1640" y="1281"/>
                    <a:pt x="1687" y="1342"/>
                    <a:pt x="1728" y="1356"/>
                  </a:cubicBezTo>
                  <a:cubicBezTo>
                    <a:pt x="2012" y="1484"/>
                    <a:pt x="2310" y="1599"/>
                    <a:pt x="2602" y="1721"/>
                  </a:cubicBezTo>
                  <a:cubicBezTo>
                    <a:pt x="2622" y="1728"/>
                    <a:pt x="2649" y="1735"/>
                    <a:pt x="2690" y="1762"/>
                  </a:cubicBezTo>
                  <a:cubicBezTo>
                    <a:pt x="2480" y="1850"/>
                    <a:pt x="2297" y="1931"/>
                    <a:pt x="2107" y="2006"/>
                  </a:cubicBezTo>
                  <a:cubicBezTo>
                    <a:pt x="1979" y="2060"/>
                    <a:pt x="1863" y="2107"/>
                    <a:pt x="1735" y="2155"/>
                  </a:cubicBezTo>
                  <a:cubicBezTo>
                    <a:pt x="1660" y="2175"/>
                    <a:pt x="1633" y="2222"/>
                    <a:pt x="1620" y="2297"/>
                  </a:cubicBezTo>
                  <a:cubicBezTo>
                    <a:pt x="1552" y="2615"/>
                    <a:pt x="1491" y="2934"/>
                    <a:pt x="1423" y="3252"/>
                  </a:cubicBezTo>
                  <a:cubicBezTo>
                    <a:pt x="1423" y="3286"/>
                    <a:pt x="1403" y="3320"/>
                    <a:pt x="1396" y="3354"/>
                  </a:cubicBezTo>
                  <a:lnTo>
                    <a:pt x="1369" y="3354"/>
                  </a:lnTo>
                  <a:cubicBezTo>
                    <a:pt x="1335" y="3191"/>
                    <a:pt x="1301" y="3042"/>
                    <a:pt x="1267" y="2879"/>
                  </a:cubicBezTo>
                  <a:cubicBezTo>
                    <a:pt x="1234" y="2703"/>
                    <a:pt x="1186" y="2527"/>
                    <a:pt x="1159" y="2338"/>
                  </a:cubicBezTo>
                  <a:cubicBezTo>
                    <a:pt x="1146" y="2222"/>
                    <a:pt x="1085" y="2162"/>
                    <a:pt x="976" y="2121"/>
                  </a:cubicBezTo>
                  <a:cubicBezTo>
                    <a:pt x="712" y="2019"/>
                    <a:pt x="448" y="1904"/>
                    <a:pt x="184" y="1796"/>
                  </a:cubicBezTo>
                  <a:cubicBezTo>
                    <a:pt x="163" y="1782"/>
                    <a:pt x="136" y="1769"/>
                    <a:pt x="82" y="1748"/>
                  </a:cubicBezTo>
                  <a:cubicBezTo>
                    <a:pt x="272" y="1667"/>
                    <a:pt x="441" y="1593"/>
                    <a:pt x="610" y="1525"/>
                  </a:cubicBezTo>
                  <a:cubicBezTo>
                    <a:pt x="746" y="1464"/>
                    <a:pt x="888" y="1417"/>
                    <a:pt x="1024" y="1362"/>
                  </a:cubicBezTo>
                  <a:cubicBezTo>
                    <a:pt x="1112" y="1342"/>
                    <a:pt x="1146" y="1288"/>
                    <a:pt x="1159" y="1207"/>
                  </a:cubicBezTo>
                  <a:cubicBezTo>
                    <a:pt x="1213" y="881"/>
                    <a:pt x="1281" y="570"/>
                    <a:pt x="1349" y="258"/>
                  </a:cubicBezTo>
                  <a:cubicBezTo>
                    <a:pt x="1355" y="218"/>
                    <a:pt x="1362" y="184"/>
                    <a:pt x="1396" y="157"/>
                  </a:cubicBezTo>
                  <a:close/>
                  <a:moveTo>
                    <a:pt x="1383" y="1"/>
                  </a:moveTo>
                  <a:cubicBezTo>
                    <a:pt x="1355" y="69"/>
                    <a:pt x="1328" y="136"/>
                    <a:pt x="1315" y="204"/>
                  </a:cubicBezTo>
                  <a:cubicBezTo>
                    <a:pt x="1234" y="516"/>
                    <a:pt x="1166" y="827"/>
                    <a:pt x="1098" y="1146"/>
                  </a:cubicBezTo>
                  <a:cubicBezTo>
                    <a:pt x="1085" y="1227"/>
                    <a:pt x="1051" y="1281"/>
                    <a:pt x="963" y="1315"/>
                  </a:cubicBezTo>
                  <a:cubicBezTo>
                    <a:pt x="671" y="1423"/>
                    <a:pt x="380" y="1538"/>
                    <a:pt x="96" y="1667"/>
                  </a:cubicBezTo>
                  <a:cubicBezTo>
                    <a:pt x="62" y="1687"/>
                    <a:pt x="35" y="1728"/>
                    <a:pt x="1" y="1755"/>
                  </a:cubicBezTo>
                  <a:cubicBezTo>
                    <a:pt x="28" y="1789"/>
                    <a:pt x="62" y="1823"/>
                    <a:pt x="96" y="1836"/>
                  </a:cubicBezTo>
                  <a:cubicBezTo>
                    <a:pt x="387" y="1965"/>
                    <a:pt x="685" y="2080"/>
                    <a:pt x="983" y="2209"/>
                  </a:cubicBezTo>
                  <a:cubicBezTo>
                    <a:pt x="1024" y="2236"/>
                    <a:pt x="1078" y="2283"/>
                    <a:pt x="1085" y="2331"/>
                  </a:cubicBezTo>
                  <a:cubicBezTo>
                    <a:pt x="1159" y="2642"/>
                    <a:pt x="1227" y="2961"/>
                    <a:pt x="1301" y="3279"/>
                  </a:cubicBezTo>
                  <a:cubicBezTo>
                    <a:pt x="1322" y="3354"/>
                    <a:pt x="1349" y="3428"/>
                    <a:pt x="1369" y="3509"/>
                  </a:cubicBezTo>
                  <a:lnTo>
                    <a:pt x="1410" y="3509"/>
                  </a:lnTo>
                  <a:cubicBezTo>
                    <a:pt x="1430" y="3448"/>
                    <a:pt x="1457" y="3387"/>
                    <a:pt x="1471" y="3320"/>
                  </a:cubicBezTo>
                  <a:cubicBezTo>
                    <a:pt x="1545" y="3001"/>
                    <a:pt x="1626" y="2670"/>
                    <a:pt x="1694" y="2344"/>
                  </a:cubicBezTo>
                  <a:cubicBezTo>
                    <a:pt x="1708" y="2270"/>
                    <a:pt x="1742" y="2229"/>
                    <a:pt x="1809" y="2202"/>
                  </a:cubicBezTo>
                  <a:cubicBezTo>
                    <a:pt x="2107" y="2080"/>
                    <a:pt x="2399" y="1965"/>
                    <a:pt x="2690" y="1836"/>
                  </a:cubicBezTo>
                  <a:cubicBezTo>
                    <a:pt x="2724" y="1823"/>
                    <a:pt x="2751" y="1775"/>
                    <a:pt x="2785" y="1755"/>
                  </a:cubicBezTo>
                  <a:cubicBezTo>
                    <a:pt x="2758" y="1721"/>
                    <a:pt x="2724" y="1687"/>
                    <a:pt x="2690" y="1667"/>
                  </a:cubicBezTo>
                  <a:cubicBezTo>
                    <a:pt x="2399" y="1538"/>
                    <a:pt x="2101" y="1423"/>
                    <a:pt x="1803" y="1295"/>
                  </a:cubicBezTo>
                  <a:cubicBezTo>
                    <a:pt x="1762" y="1274"/>
                    <a:pt x="1708" y="1220"/>
                    <a:pt x="1701" y="1179"/>
                  </a:cubicBezTo>
                  <a:cubicBezTo>
                    <a:pt x="1626" y="861"/>
                    <a:pt x="1559" y="543"/>
                    <a:pt x="1484" y="231"/>
                  </a:cubicBezTo>
                  <a:cubicBezTo>
                    <a:pt x="1464" y="150"/>
                    <a:pt x="1437" y="75"/>
                    <a:pt x="1416" y="1"/>
                  </a:cubicBezTo>
                  <a:close/>
                </a:path>
              </a:pathLst>
            </a:custGeom>
            <a:solidFill>
              <a:srgbClr val="8227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9" name="Google Shape;759;p45"/>
          <p:cNvGrpSpPr/>
          <p:nvPr/>
        </p:nvGrpSpPr>
        <p:grpSpPr>
          <a:xfrm>
            <a:off x="3937644" y="539501"/>
            <a:ext cx="396488" cy="475818"/>
            <a:chOff x="749975" y="1828225"/>
            <a:chExt cx="527175" cy="632652"/>
          </a:xfrm>
        </p:grpSpPr>
        <p:sp>
          <p:nvSpPr>
            <p:cNvPr id="760" name="Google Shape;760;p45"/>
            <p:cNvSpPr/>
            <p:nvPr/>
          </p:nvSpPr>
          <p:spPr>
            <a:xfrm>
              <a:off x="749975" y="1828225"/>
              <a:ext cx="527175" cy="632652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5"/>
            <p:cNvSpPr/>
            <p:nvPr/>
          </p:nvSpPr>
          <p:spPr>
            <a:xfrm>
              <a:off x="795975" y="1877575"/>
              <a:ext cx="437477" cy="536225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rgbClr val="F79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5"/>
            <p:cNvSpPr/>
            <p:nvPr/>
          </p:nvSpPr>
          <p:spPr>
            <a:xfrm>
              <a:off x="785402" y="1856991"/>
              <a:ext cx="456329" cy="575114"/>
            </a:xfrm>
            <a:custGeom>
              <a:avLst/>
              <a:gdLst/>
              <a:ahLst/>
              <a:cxnLst/>
              <a:rect l="l" t="t" r="r" b="b"/>
              <a:pathLst>
                <a:path w="2785" h="3510" extrusionOk="0">
                  <a:moveTo>
                    <a:pt x="1396" y="157"/>
                  </a:moveTo>
                  <a:cubicBezTo>
                    <a:pt x="1403" y="197"/>
                    <a:pt x="1423" y="245"/>
                    <a:pt x="1430" y="292"/>
                  </a:cubicBezTo>
                  <a:cubicBezTo>
                    <a:pt x="1498" y="611"/>
                    <a:pt x="1559" y="922"/>
                    <a:pt x="1626" y="1240"/>
                  </a:cubicBezTo>
                  <a:cubicBezTo>
                    <a:pt x="1640" y="1281"/>
                    <a:pt x="1687" y="1342"/>
                    <a:pt x="1728" y="1356"/>
                  </a:cubicBezTo>
                  <a:cubicBezTo>
                    <a:pt x="2012" y="1484"/>
                    <a:pt x="2310" y="1599"/>
                    <a:pt x="2602" y="1721"/>
                  </a:cubicBezTo>
                  <a:cubicBezTo>
                    <a:pt x="2622" y="1728"/>
                    <a:pt x="2649" y="1735"/>
                    <a:pt x="2690" y="1762"/>
                  </a:cubicBezTo>
                  <a:cubicBezTo>
                    <a:pt x="2480" y="1850"/>
                    <a:pt x="2297" y="1931"/>
                    <a:pt x="2107" y="2006"/>
                  </a:cubicBezTo>
                  <a:cubicBezTo>
                    <a:pt x="1979" y="2060"/>
                    <a:pt x="1863" y="2107"/>
                    <a:pt x="1735" y="2155"/>
                  </a:cubicBezTo>
                  <a:cubicBezTo>
                    <a:pt x="1660" y="2175"/>
                    <a:pt x="1633" y="2222"/>
                    <a:pt x="1620" y="2297"/>
                  </a:cubicBezTo>
                  <a:cubicBezTo>
                    <a:pt x="1552" y="2615"/>
                    <a:pt x="1491" y="2934"/>
                    <a:pt x="1423" y="3252"/>
                  </a:cubicBezTo>
                  <a:cubicBezTo>
                    <a:pt x="1423" y="3286"/>
                    <a:pt x="1403" y="3320"/>
                    <a:pt x="1396" y="3354"/>
                  </a:cubicBezTo>
                  <a:lnTo>
                    <a:pt x="1369" y="3354"/>
                  </a:lnTo>
                  <a:cubicBezTo>
                    <a:pt x="1335" y="3191"/>
                    <a:pt x="1301" y="3042"/>
                    <a:pt x="1267" y="2879"/>
                  </a:cubicBezTo>
                  <a:cubicBezTo>
                    <a:pt x="1234" y="2703"/>
                    <a:pt x="1186" y="2527"/>
                    <a:pt x="1159" y="2338"/>
                  </a:cubicBezTo>
                  <a:cubicBezTo>
                    <a:pt x="1146" y="2222"/>
                    <a:pt x="1085" y="2162"/>
                    <a:pt x="976" y="2121"/>
                  </a:cubicBezTo>
                  <a:cubicBezTo>
                    <a:pt x="712" y="2019"/>
                    <a:pt x="448" y="1904"/>
                    <a:pt x="184" y="1796"/>
                  </a:cubicBezTo>
                  <a:cubicBezTo>
                    <a:pt x="163" y="1782"/>
                    <a:pt x="136" y="1769"/>
                    <a:pt x="82" y="1748"/>
                  </a:cubicBezTo>
                  <a:cubicBezTo>
                    <a:pt x="272" y="1667"/>
                    <a:pt x="441" y="1593"/>
                    <a:pt x="610" y="1525"/>
                  </a:cubicBezTo>
                  <a:cubicBezTo>
                    <a:pt x="746" y="1464"/>
                    <a:pt x="888" y="1417"/>
                    <a:pt x="1024" y="1362"/>
                  </a:cubicBezTo>
                  <a:cubicBezTo>
                    <a:pt x="1112" y="1342"/>
                    <a:pt x="1146" y="1288"/>
                    <a:pt x="1159" y="1207"/>
                  </a:cubicBezTo>
                  <a:cubicBezTo>
                    <a:pt x="1213" y="881"/>
                    <a:pt x="1281" y="570"/>
                    <a:pt x="1349" y="258"/>
                  </a:cubicBezTo>
                  <a:cubicBezTo>
                    <a:pt x="1355" y="218"/>
                    <a:pt x="1362" y="184"/>
                    <a:pt x="1396" y="157"/>
                  </a:cubicBezTo>
                  <a:close/>
                  <a:moveTo>
                    <a:pt x="1383" y="1"/>
                  </a:moveTo>
                  <a:cubicBezTo>
                    <a:pt x="1355" y="69"/>
                    <a:pt x="1328" y="136"/>
                    <a:pt x="1315" y="204"/>
                  </a:cubicBezTo>
                  <a:cubicBezTo>
                    <a:pt x="1234" y="516"/>
                    <a:pt x="1166" y="827"/>
                    <a:pt x="1098" y="1146"/>
                  </a:cubicBezTo>
                  <a:cubicBezTo>
                    <a:pt x="1085" y="1227"/>
                    <a:pt x="1051" y="1281"/>
                    <a:pt x="963" y="1315"/>
                  </a:cubicBezTo>
                  <a:cubicBezTo>
                    <a:pt x="671" y="1423"/>
                    <a:pt x="380" y="1538"/>
                    <a:pt x="96" y="1667"/>
                  </a:cubicBezTo>
                  <a:cubicBezTo>
                    <a:pt x="62" y="1687"/>
                    <a:pt x="35" y="1728"/>
                    <a:pt x="1" y="1755"/>
                  </a:cubicBezTo>
                  <a:cubicBezTo>
                    <a:pt x="28" y="1789"/>
                    <a:pt x="62" y="1823"/>
                    <a:pt x="96" y="1836"/>
                  </a:cubicBezTo>
                  <a:cubicBezTo>
                    <a:pt x="387" y="1965"/>
                    <a:pt x="685" y="2080"/>
                    <a:pt x="983" y="2209"/>
                  </a:cubicBezTo>
                  <a:cubicBezTo>
                    <a:pt x="1024" y="2236"/>
                    <a:pt x="1078" y="2283"/>
                    <a:pt x="1085" y="2331"/>
                  </a:cubicBezTo>
                  <a:cubicBezTo>
                    <a:pt x="1159" y="2642"/>
                    <a:pt x="1227" y="2961"/>
                    <a:pt x="1301" y="3279"/>
                  </a:cubicBezTo>
                  <a:cubicBezTo>
                    <a:pt x="1322" y="3354"/>
                    <a:pt x="1349" y="3428"/>
                    <a:pt x="1369" y="3509"/>
                  </a:cubicBezTo>
                  <a:lnTo>
                    <a:pt x="1410" y="3509"/>
                  </a:lnTo>
                  <a:cubicBezTo>
                    <a:pt x="1430" y="3448"/>
                    <a:pt x="1457" y="3387"/>
                    <a:pt x="1471" y="3320"/>
                  </a:cubicBezTo>
                  <a:cubicBezTo>
                    <a:pt x="1545" y="3001"/>
                    <a:pt x="1626" y="2670"/>
                    <a:pt x="1694" y="2344"/>
                  </a:cubicBezTo>
                  <a:cubicBezTo>
                    <a:pt x="1708" y="2270"/>
                    <a:pt x="1742" y="2229"/>
                    <a:pt x="1809" y="2202"/>
                  </a:cubicBezTo>
                  <a:cubicBezTo>
                    <a:pt x="2107" y="2080"/>
                    <a:pt x="2399" y="1965"/>
                    <a:pt x="2690" y="1836"/>
                  </a:cubicBezTo>
                  <a:cubicBezTo>
                    <a:pt x="2724" y="1823"/>
                    <a:pt x="2751" y="1775"/>
                    <a:pt x="2785" y="1755"/>
                  </a:cubicBezTo>
                  <a:cubicBezTo>
                    <a:pt x="2758" y="1721"/>
                    <a:pt x="2724" y="1687"/>
                    <a:pt x="2690" y="1667"/>
                  </a:cubicBezTo>
                  <a:cubicBezTo>
                    <a:pt x="2399" y="1538"/>
                    <a:pt x="2101" y="1423"/>
                    <a:pt x="1803" y="1295"/>
                  </a:cubicBezTo>
                  <a:cubicBezTo>
                    <a:pt x="1762" y="1274"/>
                    <a:pt x="1708" y="1220"/>
                    <a:pt x="1701" y="1179"/>
                  </a:cubicBezTo>
                  <a:cubicBezTo>
                    <a:pt x="1626" y="861"/>
                    <a:pt x="1559" y="543"/>
                    <a:pt x="1484" y="231"/>
                  </a:cubicBezTo>
                  <a:cubicBezTo>
                    <a:pt x="1464" y="150"/>
                    <a:pt x="1437" y="75"/>
                    <a:pt x="1416" y="1"/>
                  </a:cubicBezTo>
                  <a:close/>
                </a:path>
              </a:pathLst>
            </a:custGeom>
            <a:solidFill>
              <a:srgbClr val="8227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41"/>
          <p:cNvSpPr txBox="1">
            <a:spLocks noGrp="1"/>
          </p:cNvSpPr>
          <p:nvPr>
            <p:ph type="title"/>
          </p:nvPr>
        </p:nvSpPr>
        <p:spPr>
          <a:xfrm>
            <a:off x="1098198" y="1329094"/>
            <a:ext cx="7707136" cy="19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just">
              <a:lnSpc>
                <a:spcPct val="115000"/>
              </a:lnSpc>
              <a:buClr>
                <a:srgbClr val="822714"/>
              </a:buClr>
              <a:buSzPts val="1400"/>
            </a:pPr>
            <a:r>
              <a:rPr lang="ru-RU" sz="2200" i="1" dirty="0" smtClean="0"/>
              <a:t>Высокая </a:t>
            </a:r>
            <a:r>
              <a:rPr lang="ru-RU" sz="2200" i="1" dirty="0"/>
              <a:t>культура разговорной и письменной </a:t>
            </a:r>
            <a:r>
              <a:rPr lang="ru-RU" sz="2200" i="1" dirty="0" smtClean="0"/>
              <a:t>речи, </a:t>
            </a:r>
            <a:r>
              <a:rPr lang="ru-RU" sz="2200" i="1" dirty="0"/>
              <a:t>хорошее знание и </a:t>
            </a:r>
            <a:r>
              <a:rPr lang="ru-RU" sz="2200" i="1" dirty="0" smtClean="0"/>
              <a:t>чутье </a:t>
            </a:r>
            <a:r>
              <a:rPr lang="ru-RU" sz="2200" i="1" dirty="0"/>
              <a:t>родного </a:t>
            </a:r>
            <a:r>
              <a:rPr lang="ru-RU" sz="2200" i="1" dirty="0" smtClean="0"/>
              <a:t>языка</a:t>
            </a:r>
            <a:r>
              <a:rPr lang="ru-RU" sz="2200" i="1" dirty="0"/>
              <a:t> </a:t>
            </a:r>
            <a:r>
              <a:rPr lang="ru-RU" sz="2200" i="1" dirty="0" smtClean="0"/>
              <a:t>– самая </a:t>
            </a:r>
            <a:r>
              <a:rPr lang="ru-RU" sz="2200" i="1" dirty="0"/>
              <a:t>лучшая </a:t>
            </a:r>
            <a:r>
              <a:rPr lang="ru-RU" sz="2200" i="1" dirty="0" smtClean="0"/>
              <a:t>опора и надежная </a:t>
            </a:r>
            <a:r>
              <a:rPr lang="ru-RU" sz="2200" i="1" dirty="0"/>
              <a:t>рекомендация для каждого человека в его общественной и творческой </a:t>
            </a:r>
            <a:r>
              <a:rPr lang="ru-RU" sz="2200" i="1" dirty="0" smtClean="0"/>
              <a:t>деятельности</a:t>
            </a:r>
            <a:br>
              <a:rPr lang="ru-RU" sz="2200" i="1" dirty="0" smtClean="0"/>
            </a:br>
            <a:r>
              <a:rPr lang="ru-RU" sz="2200" i="1" dirty="0" smtClean="0"/>
              <a:t>                                                                                                   </a:t>
            </a:r>
            <a:r>
              <a:rPr lang="ru-RU" sz="2200" i="1" dirty="0">
                <a:solidFill>
                  <a:srgbClr val="822714"/>
                </a:solidFill>
                <a:latin typeface="Lato"/>
                <a:sym typeface="Lato"/>
              </a:rPr>
              <a:t/>
            </a:r>
            <a:br>
              <a:rPr lang="ru-RU" sz="2200" i="1" dirty="0">
                <a:solidFill>
                  <a:srgbClr val="822714"/>
                </a:solidFill>
                <a:latin typeface="Lato"/>
                <a:sym typeface="Lato"/>
              </a:rPr>
            </a:br>
            <a:endParaRPr sz="2200" i="1" dirty="0"/>
          </a:p>
        </p:txBody>
      </p:sp>
      <p:grpSp>
        <p:nvGrpSpPr>
          <p:cNvPr id="644" name="Google Shape;644;p41"/>
          <p:cNvGrpSpPr/>
          <p:nvPr/>
        </p:nvGrpSpPr>
        <p:grpSpPr>
          <a:xfrm rot="-1283920">
            <a:off x="691691" y="2439830"/>
            <a:ext cx="2489424" cy="2326449"/>
            <a:chOff x="156338" y="1581632"/>
            <a:chExt cx="732188" cy="684254"/>
          </a:xfrm>
        </p:grpSpPr>
        <p:sp>
          <p:nvSpPr>
            <p:cNvPr id="645" name="Google Shape;645;p41"/>
            <p:cNvSpPr/>
            <p:nvPr/>
          </p:nvSpPr>
          <p:spPr>
            <a:xfrm>
              <a:off x="156338" y="1581632"/>
              <a:ext cx="732188" cy="684254"/>
            </a:xfrm>
            <a:custGeom>
              <a:avLst/>
              <a:gdLst/>
              <a:ahLst/>
              <a:cxnLst/>
              <a:rect l="l" t="t" r="r" b="b"/>
              <a:pathLst>
                <a:path w="23233" h="21712" extrusionOk="0">
                  <a:moveTo>
                    <a:pt x="11103" y="1"/>
                  </a:moveTo>
                  <a:cubicBezTo>
                    <a:pt x="10920" y="1"/>
                    <a:pt x="10740" y="96"/>
                    <a:pt x="10506" y="289"/>
                  </a:cubicBezTo>
                  <a:lnTo>
                    <a:pt x="9009" y="1501"/>
                  </a:lnTo>
                  <a:cubicBezTo>
                    <a:pt x="7058" y="3086"/>
                    <a:pt x="5101" y="4664"/>
                    <a:pt x="3157" y="6249"/>
                  </a:cubicBezTo>
                  <a:cubicBezTo>
                    <a:pt x="2243" y="6994"/>
                    <a:pt x="1321" y="7766"/>
                    <a:pt x="454" y="8491"/>
                  </a:cubicBezTo>
                  <a:cubicBezTo>
                    <a:pt x="1" y="8877"/>
                    <a:pt x="55" y="9168"/>
                    <a:pt x="319" y="9561"/>
                  </a:cubicBezTo>
                  <a:cubicBezTo>
                    <a:pt x="1409" y="11160"/>
                    <a:pt x="2574" y="12717"/>
                    <a:pt x="3780" y="14180"/>
                  </a:cubicBezTo>
                  <a:cubicBezTo>
                    <a:pt x="4275" y="14776"/>
                    <a:pt x="4877" y="15467"/>
                    <a:pt x="5609" y="16063"/>
                  </a:cubicBezTo>
                  <a:cubicBezTo>
                    <a:pt x="5710" y="16145"/>
                    <a:pt x="5812" y="16199"/>
                    <a:pt x="5907" y="16246"/>
                  </a:cubicBezTo>
                  <a:cubicBezTo>
                    <a:pt x="5941" y="16266"/>
                    <a:pt x="5975" y="16280"/>
                    <a:pt x="6002" y="16300"/>
                  </a:cubicBezTo>
                  <a:cubicBezTo>
                    <a:pt x="6036" y="16327"/>
                    <a:pt x="6076" y="16341"/>
                    <a:pt x="6110" y="16361"/>
                  </a:cubicBezTo>
                  <a:cubicBezTo>
                    <a:pt x="6130" y="16368"/>
                    <a:pt x="6164" y="16382"/>
                    <a:pt x="6171" y="16395"/>
                  </a:cubicBezTo>
                  <a:cubicBezTo>
                    <a:pt x="6313" y="16544"/>
                    <a:pt x="6449" y="16707"/>
                    <a:pt x="6591" y="16856"/>
                  </a:cubicBezTo>
                  <a:cubicBezTo>
                    <a:pt x="6814" y="17106"/>
                    <a:pt x="7045" y="17364"/>
                    <a:pt x="7282" y="17601"/>
                  </a:cubicBezTo>
                  <a:cubicBezTo>
                    <a:pt x="8487" y="18820"/>
                    <a:pt x="9795" y="20025"/>
                    <a:pt x="11258" y="21278"/>
                  </a:cubicBezTo>
                  <a:lnTo>
                    <a:pt x="11291" y="21312"/>
                  </a:lnTo>
                  <a:cubicBezTo>
                    <a:pt x="11325" y="21339"/>
                    <a:pt x="11366" y="21373"/>
                    <a:pt x="11379" y="21387"/>
                  </a:cubicBezTo>
                  <a:cubicBezTo>
                    <a:pt x="11522" y="21617"/>
                    <a:pt x="11698" y="21685"/>
                    <a:pt x="11827" y="21698"/>
                  </a:cubicBezTo>
                  <a:cubicBezTo>
                    <a:pt x="11860" y="21712"/>
                    <a:pt x="11887" y="21712"/>
                    <a:pt x="11908" y="21712"/>
                  </a:cubicBezTo>
                  <a:cubicBezTo>
                    <a:pt x="12145" y="21712"/>
                    <a:pt x="12314" y="21563"/>
                    <a:pt x="12375" y="21516"/>
                  </a:cubicBezTo>
                  <a:cubicBezTo>
                    <a:pt x="12517" y="21394"/>
                    <a:pt x="12653" y="21278"/>
                    <a:pt x="12802" y="21157"/>
                  </a:cubicBezTo>
                  <a:cubicBezTo>
                    <a:pt x="13005" y="20987"/>
                    <a:pt x="13208" y="20811"/>
                    <a:pt x="13411" y="20642"/>
                  </a:cubicBezTo>
                  <a:cubicBezTo>
                    <a:pt x="13757" y="20344"/>
                    <a:pt x="14095" y="20059"/>
                    <a:pt x="14434" y="19761"/>
                  </a:cubicBezTo>
                  <a:cubicBezTo>
                    <a:pt x="16784" y="17750"/>
                    <a:pt x="19216" y="15657"/>
                    <a:pt x="21749" y="13794"/>
                  </a:cubicBezTo>
                  <a:cubicBezTo>
                    <a:pt x="22149" y="13503"/>
                    <a:pt x="22467" y="13252"/>
                    <a:pt x="22745" y="13015"/>
                  </a:cubicBezTo>
                  <a:cubicBezTo>
                    <a:pt x="22880" y="12907"/>
                    <a:pt x="22968" y="12772"/>
                    <a:pt x="23036" y="12670"/>
                  </a:cubicBezTo>
                  <a:cubicBezTo>
                    <a:pt x="23063" y="12636"/>
                    <a:pt x="23077" y="12602"/>
                    <a:pt x="23104" y="12575"/>
                  </a:cubicBezTo>
                  <a:cubicBezTo>
                    <a:pt x="23205" y="12440"/>
                    <a:pt x="23232" y="12250"/>
                    <a:pt x="23151" y="12101"/>
                  </a:cubicBezTo>
                  <a:cubicBezTo>
                    <a:pt x="23151" y="12060"/>
                    <a:pt x="23138" y="12013"/>
                    <a:pt x="23117" y="11979"/>
                  </a:cubicBezTo>
                  <a:cubicBezTo>
                    <a:pt x="23077" y="11891"/>
                    <a:pt x="23043" y="11789"/>
                    <a:pt x="22975" y="11695"/>
                  </a:cubicBezTo>
                  <a:cubicBezTo>
                    <a:pt x="22670" y="11200"/>
                    <a:pt x="22365" y="10719"/>
                    <a:pt x="22061" y="10232"/>
                  </a:cubicBezTo>
                  <a:lnTo>
                    <a:pt x="21593" y="9487"/>
                  </a:lnTo>
                  <a:cubicBezTo>
                    <a:pt x="21580" y="9459"/>
                    <a:pt x="21573" y="9432"/>
                    <a:pt x="21553" y="9405"/>
                  </a:cubicBezTo>
                  <a:cubicBezTo>
                    <a:pt x="21512" y="9317"/>
                    <a:pt x="21444" y="9189"/>
                    <a:pt x="21336" y="9080"/>
                  </a:cubicBezTo>
                  <a:cubicBezTo>
                    <a:pt x="20462" y="8254"/>
                    <a:pt x="19473" y="7604"/>
                    <a:pt x="18708" y="7123"/>
                  </a:cubicBezTo>
                  <a:cubicBezTo>
                    <a:pt x="18125" y="6757"/>
                    <a:pt x="17550" y="6418"/>
                    <a:pt x="16872" y="6249"/>
                  </a:cubicBezTo>
                  <a:cubicBezTo>
                    <a:pt x="16669" y="5971"/>
                    <a:pt x="16473" y="5694"/>
                    <a:pt x="16270" y="5409"/>
                  </a:cubicBezTo>
                  <a:cubicBezTo>
                    <a:pt x="15870" y="4854"/>
                    <a:pt x="15464" y="4278"/>
                    <a:pt x="15044" y="3709"/>
                  </a:cubicBezTo>
                  <a:cubicBezTo>
                    <a:pt x="13974" y="2287"/>
                    <a:pt x="12883" y="1162"/>
                    <a:pt x="11691" y="262"/>
                  </a:cubicBezTo>
                  <a:cubicBezTo>
                    <a:pt x="11458" y="89"/>
                    <a:pt x="11280" y="1"/>
                    <a:pt x="11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1"/>
            <p:cNvSpPr/>
            <p:nvPr/>
          </p:nvSpPr>
          <p:spPr>
            <a:xfrm>
              <a:off x="209503" y="1615889"/>
              <a:ext cx="465981" cy="450728"/>
            </a:xfrm>
            <a:custGeom>
              <a:avLst/>
              <a:gdLst/>
              <a:ahLst/>
              <a:cxnLst/>
              <a:rect l="l" t="t" r="r" b="b"/>
              <a:pathLst>
                <a:path w="14786" h="14302" extrusionOk="0">
                  <a:moveTo>
                    <a:pt x="9828" y="1335"/>
                  </a:moveTo>
                  <a:cubicBezTo>
                    <a:pt x="9882" y="1376"/>
                    <a:pt x="9943" y="1423"/>
                    <a:pt x="9997" y="1478"/>
                  </a:cubicBezTo>
                  <a:cubicBezTo>
                    <a:pt x="10587" y="2141"/>
                    <a:pt x="11183" y="2791"/>
                    <a:pt x="11772" y="3455"/>
                  </a:cubicBezTo>
                  <a:cubicBezTo>
                    <a:pt x="12239" y="3970"/>
                    <a:pt x="12707" y="4492"/>
                    <a:pt x="13160" y="5020"/>
                  </a:cubicBezTo>
                  <a:cubicBezTo>
                    <a:pt x="13235" y="5101"/>
                    <a:pt x="13289" y="5223"/>
                    <a:pt x="13350" y="5325"/>
                  </a:cubicBezTo>
                  <a:cubicBezTo>
                    <a:pt x="13336" y="5331"/>
                    <a:pt x="13323" y="5331"/>
                    <a:pt x="13316" y="5338"/>
                  </a:cubicBezTo>
                  <a:cubicBezTo>
                    <a:pt x="12131" y="4017"/>
                    <a:pt x="10952" y="2697"/>
                    <a:pt x="9774" y="1389"/>
                  </a:cubicBezTo>
                  <a:lnTo>
                    <a:pt x="9828" y="1335"/>
                  </a:lnTo>
                  <a:close/>
                  <a:moveTo>
                    <a:pt x="9367" y="1809"/>
                  </a:moveTo>
                  <a:lnTo>
                    <a:pt x="9367" y="1809"/>
                  </a:lnTo>
                  <a:cubicBezTo>
                    <a:pt x="9611" y="1911"/>
                    <a:pt x="12720" y="5541"/>
                    <a:pt x="12754" y="5765"/>
                  </a:cubicBezTo>
                  <a:cubicBezTo>
                    <a:pt x="11562" y="4505"/>
                    <a:pt x="10539" y="3089"/>
                    <a:pt x="9367" y="1809"/>
                  </a:cubicBezTo>
                  <a:close/>
                  <a:moveTo>
                    <a:pt x="8819" y="2087"/>
                  </a:moveTo>
                  <a:lnTo>
                    <a:pt x="8819" y="2087"/>
                  </a:lnTo>
                  <a:cubicBezTo>
                    <a:pt x="9943" y="3347"/>
                    <a:pt x="11074" y="4620"/>
                    <a:pt x="12232" y="5907"/>
                  </a:cubicBezTo>
                  <a:cubicBezTo>
                    <a:pt x="11995" y="5846"/>
                    <a:pt x="8920" y="2419"/>
                    <a:pt x="8819" y="2087"/>
                  </a:cubicBezTo>
                  <a:close/>
                  <a:moveTo>
                    <a:pt x="8453" y="2642"/>
                  </a:moveTo>
                  <a:cubicBezTo>
                    <a:pt x="9625" y="3855"/>
                    <a:pt x="10681" y="5182"/>
                    <a:pt x="11840" y="6408"/>
                  </a:cubicBezTo>
                  <a:cubicBezTo>
                    <a:pt x="11806" y="6435"/>
                    <a:pt x="11779" y="6456"/>
                    <a:pt x="11745" y="6490"/>
                  </a:cubicBezTo>
                  <a:cubicBezTo>
                    <a:pt x="10627" y="5223"/>
                    <a:pt x="9510" y="3963"/>
                    <a:pt x="8392" y="2690"/>
                  </a:cubicBezTo>
                  <a:cubicBezTo>
                    <a:pt x="8412" y="2670"/>
                    <a:pt x="8433" y="2656"/>
                    <a:pt x="8453" y="2642"/>
                  </a:cubicBezTo>
                  <a:close/>
                  <a:moveTo>
                    <a:pt x="7830" y="3191"/>
                  </a:moveTo>
                  <a:lnTo>
                    <a:pt x="7830" y="3191"/>
                  </a:lnTo>
                  <a:cubicBezTo>
                    <a:pt x="8900" y="4532"/>
                    <a:pt x="10133" y="5745"/>
                    <a:pt x="11393" y="6998"/>
                  </a:cubicBezTo>
                  <a:cubicBezTo>
                    <a:pt x="11034" y="6977"/>
                    <a:pt x="7945" y="3658"/>
                    <a:pt x="7830" y="3191"/>
                  </a:cubicBezTo>
                  <a:close/>
                  <a:moveTo>
                    <a:pt x="7125" y="3787"/>
                  </a:moveTo>
                  <a:cubicBezTo>
                    <a:pt x="7322" y="3855"/>
                    <a:pt x="10045" y="6957"/>
                    <a:pt x="10099" y="7201"/>
                  </a:cubicBezTo>
                  <a:cubicBezTo>
                    <a:pt x="10038" y="7153"/>
                    <a:pt x="9963" y="7099"/>
                    <a:pt x="9909" y="7031"/>
                  </a:cubicBezTo>
                  <a:cubicBezTo>
                    <a:pt x="9252" y="6253"/>
                    <a:pt x="8588" y="5474"/>
                    <a:pt x="7918" y="4695"/>
                  </a:cubicBezTo>
                  <a:cubicBezTo>
                    <a:pt x="7708" y="4444"/>
                    <a:pt x="7478" y="4207"/>
                    <a:pt x="7261" y="3956"/>
                  </a:cubicBezTo>
                  <a:lnTo>
                    <a:pt x="7125" y="3787"/>
                  </a:lnTo>
                  <a:close/>
                  <a:moveTo>
                    <a:pt x="6421" y="4410"/>
                  </a:moveTo>
                  <a:lnTo>
                    <a:pt x="6421" y="4410"/>
                  </a:lnTo>
                  <a:cubicBezTo>
                    <a:pt x="7498" y="5636"/>
                    <a:pt x="8582" y="6855"/>
                    <a:pt x="9652" y="8081"/>
                  </a:cubicBezTo>
                  <a:cubicBezTo>
                    <a:pt x="9367" y="7993"/>
                    <a:pt x="6408" y="4627"/>
                    <a:pt x="6421" y="4410"/>
                  </a:cubicBezTo>
                  <a:close/>
                  <a:moveTo>
                    <a:pt x="5906" y="4762"/>
                  </a:moveTo>
                  <a:cubicBezTo>
                    <a:pt x="6949" y="6070"/>
                    <a:pt x="7979" y="7370"/>
                    <a:pt x="9022" y="8677"/>
                  </a:cubicBezTo>
                  <a:cubicBezTo>
                    <a:pt x="8995" y="8704"/>
                    <a:pt x="8968" y="8718"/>
                    <a:pt x="8934" y="8745"/>
                  </a:cubicBezTo>
                  <a:cubicBezTo>
                    <a:pt x="7911" y="7431"/>
                    <a:pt x="6787" y="6185"/>
                    <a:pt x="5866" y="4796"/>
                  </a:cubicBezTo>
                  <a:cubicBezTo>
                    <a:pt x="5879" y="4790"/>
                    <a:pt x="5886" y="4776"/>
                    <a:pt x="5906" y="4762"/>
                  </a:cubicBezTo>
                  <a:close/>
                  <a:moveTo>
                    <a:pt x="5331" y="5298"/>
                  </a:moveTo>
                  <a:lnTo>
                    <a:pt x="5331" y="5298"/>
                  </a:lnTo>
                  <a:cubicBezTo>
                    <a:pt x="6306" y="6462"/>
                    <a:pt x="7274" y="7634"/>
                    <a:pt x="8243" y="8806"/>
                  </a:cubicBezTo>
                  <a:cubicBezTo>
                    <a:pt x="8223" y="8820"/>
                    <a:pt x="8196" y="8833"/>
                    <a:pt x="8182" y="8847"/>
                  </a:cubicBezTo>
                  <a:cubicBezTo>
                    <a:pt x="7166" y="7722"/>
                    <a:pt x="6103" y="6639"/>
                    <a:pt x="5331" y="5298"/>
                  </a:cubicBezTo>
                  <a:close/>
                  <a:moveTo>
                    <a:pt x="4599" y="6354"/>
                  </a:moveTo>
                  <a:cubicBezTo>
                    <a:pt x="5608" y="7451"/>
                    <a:pt x="6611" y="8535"/>
                    <a:pt x="7606" y="9619"/>
                  </a:cubicBezTo>
                  <a:cubicBezTo>
                    <a:pt x="7593" y="9626"/>
                    <a:pt x="7579" y="9639"/>
                    <a:pt x="7566" y="9653"/>
                  </a:cubicBezTo>
                  <a:cubicBezTo>
                    <a:pt x="7363" y="9605"/>
                    <a:pt x="4592" y="6584"/>
                    <a:pt x="4599" y="6354"/>
                  </a:cubicBezTo>
                  <a:close/>
                  <a:moveTo>
                    <a:pt x="3942" y="6517"/>
                  </a:moveTo>
                  <a:cubicBezTo>
                    <a:pt x="4884" y="7837"/>
                    <a:pt x="6137" y="8874"/>
                    <a:pt x="7234" y="10039"/>
                  </a:cubicBezTo>
                  <a:cubicBezTo>
                    <a:pt x="6746" y="9896"/>
                    <a:pt x="3976" y="6923"/>
                    <a:pt x="3942" y="6517"/>
                  </a:cubicBezTo>
                  <a:close/>
                  <a:moveTo>
                    <a:pt x="3400" y="7059"/>
                  </a:moveTo>
                  <a:lnTo>
                    <a:pt x="6550" y="10872"/>
                  </a:lnTo>
                  <a:cubicBezTo>
                    <a:pt x="6110" y="10682"/>
                    <a:pt x="3441" y="7397"/>
                    <a:pt x="3400" y="7059"/>
                  </a:cubicBezTo>
                  <a:close/>
                  <a:moveTo>
                    <a:pt x="2208" y="8034"/>
                  </a:moveTo>
                  <a:lnTo>
                    <a:pt x="2208" y="8034"/>
                  </a:lnTo>
                  <a:cubicBezTo>
                    <a:pt x="2994" y="9029"/>
                    <a:pt x="3786" y="10032"/>
                    <a:pt x="4586" y="11028"/>
                  </a:cubicBezTo>
                  <a:cubicBezTo>
                    <a:pt x="4565" y="11048"/>
                    <a:pt x="4545" y="11061"/>
                    <a:pt x="4525" y="11075"/>
                  </a:cubicBezTo>
                  <a:cubicBezTo>
                    <a:pt x="3678" y="10113"/>
                    <a:pt x="2804" y="9178"/>
                    <a:pt x="2208" y="8034"/>
                  </a:cubicBezTo>
                  <a:close/>
                  <a:moveTo>
                    <a:pt x="2743" y="7526"/>
                  </a:moveTo>
                  <a:cubicBezTo>
                    <a:pt x="2784" y="7560"/>
                    <a:pt x="2831" y="7594"/>
                    <a:pt x="2872" y="7634"/>
                  </a:cubicBezTo>
                  <a:lnTo>
                    <a:pt x="3177" y="7966"/>
                  </a:lnTo>
                  <a:lnTo>
                    <a:pt x="5994" y="11292"/>
                  </a:lnTo>
                  <a:cubicBezTo>
                    <a:pt x="6069" y="11373"/>
                    <a:pt x="6143" y="11461"/>
                    <a:pt x="6211" y="11542"/>
                  </a:cubicBezTo>
                  <a:cubicBezTo>
                    <a:pt x="6198" y="11563"/>
                    <a:pt x="6184" y="11569"/>
                    <a:pt x="6177" y="11590"/>
                  </a:cubicBezTo>
                  <a:cubicBezTo>
                    <a:pt x="6116" y="11542"/>
                    <a:pt x="6049" y="11515"/>
                    <a:pt x="5994" y="11461"/>
                  </a:cubicBezTo>
                  <a:cubicBezTo>
                    <a:pt x="5818" y="11265"/>
                    <a:pt x="5642" y="11082"/>
                    <a:pt x="5473" y="10879"/>
                  </a:cubicBezTo>
                  <a:cubicBezTo>
                    <a:pt x="4680" y="9930"/>
                    <a:pt x="3888" y="8975"/>
                    <a:pt x="3095" y="8014"/>
                  </a:cubicBezTo>
                  <a:cubicBezTo>
                    <a:pt x="3028" y="7939"/>
                    <a:pt x="2967" y="7865"/>
                    <a:pt x="2899" y="7790"/>
                  </a:cubicBezTo>
                  <a:cubicBezTo>
                    <a:pt x="2831" y="7709"/>
                    <a:pt x="2770" y="7641"/>
                    <a:pt x="2703" y="7573"/>
                  </a:cubicBezTo>
                  <a:cubicBezTo>
                    <a:pt x="2723" y="7560"/>
                    <a:pt x="2737" y="7539"/>
                    <a:pt x="2743" y="7526"/>
                  </a:cubicBezTo>
                  <a:close/>
                  <a:moveTo>
                    <a:pt x="10153" y="1"/>
                  </a:moveTo>
                  <a:cubicBezTo>
                    <a:pt x="10112" y="35"/>
                    <a:pt x="10085" y="48"/>
                    <a:pt x="10058" y="69"/>
                  </a:cubicBezTo>
                  <a:cubicBezTo>
                    <a:pt x="7931" y="1613"/>
                    <a:pt x="5927" y="3333"/>
                    <a:pt x="3908" y="5027"/>
                  </a:cubicBezTo>
                  <a:cubicBezTo>
                    <a:pt x="2628" y="6097"/>
                    <a:pt x="1395" y="7221"/>
                    <a:pt x="27" y="8183"/>
                  </a:cubicBezTo>
                  <a:cubicBezTo>
                    <a:pt x="14" y="8196"/>
                    <a:pt x="14" y="8217"/>
                    <a:pt x="0" y="8237"/>
                  </a:cubicBezTo>
                  <a:cubicBezTo>
                    <a:pt x="95" y="8352"/>
                    <a:pt x="197" y="8474"/>
                    <a:pt x="285" y="8589"/>
                  </a:cubicBezTo>
                  <a:cubicBezTo>
                    <a:pt x="1612" y="10398"/>
                    <a:pt x="3068" y="12104"/>
                    <a:pt x="4220" y="14042"/>
                  </a:cubicBezTo>
                  <a:cubicBezTo>
                    <a:pt x="4326" y="14226"/>
                    <a:pt x="4398" y="14301"/>
                    <a:pt x="4480" y="14301"/>
                  </a:cubicBezTo>
                  <a:cubicBezTo>
                    <a:pt x="4555" y="14301"/>
                    <a:pt x="4640" y="14240"/>
                    <a:pt x="4768" y="14143"/>
                  </a:cubicBezTo>
                  <a:cubicBezTo>
                    <a:pt x="4870" y="14069"/>
                    <a:pt x="4972" y="13974"/>
                    <a:pt x="5073" y="13893"/>
                  </a:cubicBezTo>
                  <a:cubicBezTo>
                    <a:pt x="5486" y="13520"/>
                    <a:pt x="5900" y="13120"/>
                    <a:pt x="6326" y="12768"/>
                  </a:cubicBezTo>
                  <a:cubicBezTo>
                    <a:pt x="7437" y="11827"/>
                    <a:pt x="8568" y="10912"/>
                    <a:pt x="9679" y="9971"/>
                  </a:cubicBezTo>
                  <a:cubicBezTo>
                    <a:pt x="11101" y="8759"/>
                    <a:pt x="12517" y="7526"/>
                    <a:pt x="13939" y="6307"/>
                  </a:cubicBezTo>
                  <a:cubicBezTo>
                    <a:pt x="14210" y="6076"/>
                    <a:pt x="14481" y="5846"/>
                    <a:pt x="14786" y="5602"/>
                  </a:cubicBezTo>
                  <a:cubicBezTo>
                    <a:pt x="13418" y="3570"/>
                    <a:pt x="12016" y="1593"/>
                    <a:pt x="101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1"/>
            <p:cNvSpPr/>
            <p:nvPr/>
          </p:nvSpPr>
          <p:spPr>
            <a:xfrm>
              <a:off x="352705" y="1795080"/>
              <a:ext cx="465382" cy="378936"/>
            </a:xfrm>
            <a:custGeom>
              <a:avLst/>
              <a:gdLst/>
              <a:ahLst/>
              <a:cxnLst/>
              <a:rect l="l" t="t" r="r" b="b"/>
              <a:pathLst>
                <a:path w="14767" h="12024" extrusionOk="0">
                  <a:moveTo>
                    <a:pt x="9875" y="729"/>
                  </a:moveTo>
                  <a:cubicBezTo>
                    <a:pt x="10151" y="729"/>
                    <a:pt x="13115" y="2492"/>
                    <a:pt x="13283" y="2768"/>
                  </a:cubicBezTo>
                  <a:cubicBezTo>
                    <a:pt x="12138" y="2084"/>
                    <a:pt x="11007" y="1406"/>
                    <a:pt x="9869" y="729"/>
                  </a:cubicBezTo>
                  <a:cubicBezTo>
                    <a:pt x="9871" y="729"/>
                    <a:pt x="9873" y="729"/>
                    <a:pt x="9875" y="729"/>
                  </a:cubicBezTo>
                  <a:close/>
                  <a:moveTo>
                    <a:pt x="9558" y="953"/>
                  </a:moveTo>
                  <a:lnTo>
                    <a:pt x="9558" y="953"/>
                  </a:lnTo>
                  <a:cubicBezTo>
                    <a:pt x="10587" y="1941"/>
                    <a:pt x="11962" y="2429"/>
                    <a:pt x="13046" y="3343"/>
                  </a:cubicBezTo>
                  <a:cubicBezTo>
                    <a:pt x="13026" y="3364"/>
                    <a:pt x="13019" y="3377"/>
                    <a:pt x="13005" y="3404"/>
                  </a:cubicBezTo>
                  <a:cubicBezTo>
                    <a:pt x="12985" y="3391"/>
                    <a:pt x="12958" y="3391"/>
                    <a:pt x="12944" y="3371"/>
                  </a:cubicBezTo>
                  <a:cubicBezTo>
                    <a:pt x="12206" y="2896"/>
                    <a:pt x="11468" y="2443"/>
                    <a:pt x="10743" y="1955"/>
                  </a:cubicBezTo>
                  <a:cubicBezTo>
                    <a:pt x="10377" y="1711"/>
                    <a:pt x="10045" y="1433"/>
                    <a:pt x="9700" y="1169"/>
                  </a:cubicBezTo>
                  <a:cubicBezTo>
                    <a:pt x="9632" y="1122"/>
                    <a:pt x="9592" y="1041"/>
                    <a:pt x="9558" y="953"/>
                  </a:cubicBezTo>
                  <a:close/>
                  <a:moveTo>
                    <a:pt x="9321" y="1461"/>
                  </a:moveTo>
                  <a:cubicBezTo>
                    <a:pt x="10316" y="2212"/>
                    <a:pt x="11319" y="2957"/>
                    <a:pt x="12308" y="3702"/>
                  </a:cubicBezTo>
                  <a:cubicBezTo>
                    <a:pt x="12294" y="3730"/>
                    <a:pt x="12267" y="3750"/>
                    <a:pt x="12247" y="3784"/>
                  </a:cubicBezTo>
                  <a:cubicBezTo>
                    <a:pt x="11298" y="2971"/>
                    <a:pt x="10194" y="2382"/>
                    <a:pt x="9294" y="1501"/>
                  </a:cubicBezTo>
                  <a:cubicBezTo>
                    <a:pt x="9300" y="1481"/>
                    <a:pt x="9314" y="1467"/>
                    <a:pt x="9321" y="1461"/>
                  </a:cubicBezTo>
                  <a:close/>
                  <a:moveTo>
                    <a:pt x="8645" y="2002"/>
                  </a:moveTo>
                  <a:cubicBezTo>
                    <a:pt x="8843" y="2002"/>
                    <a:pt x="11793" y="4374"/>
                    <a:pt x="11854" y="4563"/>
                  </a:cubicBezTo>
                  <a:cubicBezTo>
                    <a:pt x="10784" y="3709"/>
                    <a:pt x="9707" y="2856"/>
                    <a:pt x="8643" y="2002"/>
                  </a:cubicBezTo>
                  <a:cubicBezTo>
                    <a:pt x="8644" y="2002"/>
                    <a:pt x="8644" y="2002"/>
                    <a:pt x="8645" y="2002"/>
                  </a:cubicBezTo>
                  <a:close/>
                  <a:moveTo>
                    <a:pt x="8298" y="2517"/>
                  </a:moveTo>
                  <a:cubicBezTo>
                    <a:pt x="8366" y="2524"/>
                    <a:pt x="8413" y="2524"/>
                    <a:pt x="8447" y="2544"/>
                  </a:cubicBezTo>
                  <a:cubicBezTo>
                    <a:pt x="8589" y="2619"/>
                    <a:pt x="8752" y="2693"/>
                    <a:pt x="8880" y="2795"/>
                  </a:cubicBezTo>
                  <a:cubicBezTo>
                    <a:pt x="9639" y="3371"/>
                    <a:pt x="10398" y="3953"/>
                    <a:pt x="11156" y="4529"/>
                  </a:cubicBezTo>
                  <a:cubicBezTo>
                    <a:pt x="11210" y="4563"/>
                    <a:pt x="11278" y="4583"/>
                    <a:pt x="11326" y="4617"/>
                  </a:cubicBezTo>
                  <a:lnTo>
                    <a:pt x="11244" y="4698"/>
                  </a:lnTo>
                  <a:cubicBezTo>
                    <a:pt x="10276" y="3980"/>
                    <a:pt x="9300" y="3262"/>
                    <a:pt x="8298" y="2517"/>
                  </a:cubicBezTo>
                  <a:close/>
                  <a:moveTo>
                    <a:pt x="7690" y="3005"/>
                  </a:moveTo>
                  <a:cubicBezTo>
                    <a:pt x="7894" y="3005"/>
                    <a:pt x="10317" y="5071"/>
                    <a:pt x="10384" y="5260"/>
                  </a:cubicBezTo>
                  <a:cubicBezTo>
                    <a:pt x="10377" y="5274"/>
                    <a:pt x="10364" y="5287"/>
                    <a:pt x="10350" y="5301"/>
                  </a:cubicBezTo>
                  <a:cubicBezTo>
                    <a:pt x="9463" y="4529"/>
                    <a:pt x="8576" y="3770"/>
                    <a:pt x="7688" y="3005"/>
                  </a:cubicBezTo>
                  <a:cubicBezTo>
                    <a:pt x="7689" y="3005"/>
                    <a:pt x="7690" y="3005"/>
                    <a:pt x="7690" y="3005"/>
                  </a:cubicBezTo>
                  <a:close/>
                  <a:moveTo>
                    <a:pt x="10314" y="0"/>
                  </a:moveTo>
                  <a:cubicBezTo>
                    <a:pt x="10176" y="0"/>
                    <a:pt x="10085" y="109"/>
                    <a:pt x="9754" y="357"/>
                  </a:cubicBezTo>
                  <a:cubicBezTo>
                    <a:pt x="9673" y="418"/>
                    <a:pt x="9605" y="478"/>
                    <a:pt x="9531" y="533"/>
                  </a:cubicBezTo>
                  <a:cubicBezTo>
                    <a:pt x="8081" y="1806"/>
                    <a:pt x="6618" y="3066"/>
                    <a:pt x="5176" y="4353"/>
                  </a:cubicBezTo>
                  <a:cubicBezTo>
                    <a:pt x="3611" y="5741"/>
                    <a:pt x="1918" y="6981"/>
                    <a:pt x="421" y="8444"/>
                  </a:cubicBezTo>
                  <a:cubicBezTo>
                    <a:pt x="292" y="8572"/>
                    <a:pt x="116" y="8654"/>
                    <a:pt x="1" y="8742"/>
                  </a:cubicBezTo>
                  <a:cubicBezTo>
                    <a:pt x="103" y="8857"/>
                    <a:pt x="204" y="9019"/>
                    <a:pt x="340" y="9128"/>
                  </a:cubicBezTo>
                  <a:cubicBezTo>
                    <a:pt x="1545" y="10096"/>
                    <a:pt x="2764" y="11044"/>
                    <a:pt x="3984" y="11999"/>
                  </a:cubicBezTo>
                  <a:cubicBezTo>
                    <a:pt x="4003" y="12015"/>
                    <a:pt x="4041" y="12023"/>
                    <a:pt x="4075" y="12023"/>
                  </a:cubicBezTo>
                  <a:cubicBezTo>
                    <a:pt x="4103" y="12023"/>
                    <a:pt x="4127" y="12018"/>
                    <a:pt x="4139" y="12006"/>
                  </a:cubicBezTo>
                  <a:cubicBezTo>
                    <a:pt x="4647" y="11532"/>
                    <a:pt x="5148" y="11058"/>
                    <a:pt x="5656" y="10584"/>
                  </a:cubicBezTo>
                  <a:cubicBezTo>
                    <a:pt x="7499" y="8877"/>
                    <a:pt x="9361" y="7184"/>
                    <a:pt x="11326" y="5606"/>
                  </a:cubicBezTo>
                  <a:cubicBezTo>
                    <a:pt x="12179" y="4922"/>
                    <a:pt x="13046" y="4238"/>
                    <a:pt x="13899" y="3540"/>
                  </a:cubicBezTo>
                  <a:cubicBezTo>
                    <a:pt x="14197" y="3303"/>
                    <a:pt x="14448" y="3025"/>
                    <a:pt x="14766" y="2727"/>
                  </a:cubicBezTo>
                  <a:cubicBezTo>
                    <a:pt x="14685" y="2666"/>
                    <a:pt x="14638" y="2646"/>
                    <a:pt x="14597" y="2612"/>
                  </a:cubicBezTo>
                  <a:cubicBezTo>
                    <a:pt x="14163" y="2280"/>
                    <a:pt x="13730" y="1935"/>
                    <a:pt x="13283" y="1610"/>
                  </a:cubicBezTo>
                  <a:cubicBezTo>
                    <a:pt x="12531" y="1061"/>
                    <a:pt x="11759" y="526"/>
                    <a:pt x="10885" y="194"/>
                  </a:cubicBezTo>
                  <a:cubicBezTo>
                    <a:pt x="10565" y="70"/>
                    <a:pt x="10424" y="0"/>
                    <a:pt x="103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1"/>
            <p:cNvSpPr/>
            <p:nvPr/>
          </p:nvSpPr>
          <p:spPr>
            <a:xfrm>
              <a:off x="501264" y="1924983"/>
              <a:ext cx="358641" cy="293940"/>
            </a:xfrm>
            <a:custGeom>
              <a:avLst/>
              <a:gdLst/>
              <a:ahLst/>
              <a:cxnLst/>
              <a:rect l="l" t="t" r="r" b="b"/>
              <a:pathLst>
                <a:path w="11380" h="9327" extrusionOk="0">
                  <a:moveTo>
                    <a:pt x="10838" y="0"/>
                  </a:moveTo>
                  <a:cubicBezTo>
                    <a:pt x="10770" y="61"/>
                    <a:pt x="10709" y="102"/>
                    <a:pt x="10648" y="156"/>
                  </a:cubicBezTo>
                  <a:cubicBezTo>
                    <a:pt x="9185" y="1348"/>
                    <a:pt x="7722" y="2554"/>
                    <a:pt x="6246" y="3739"/>
                  </a:cubicBezTo>
                  <a:cubicBezTo>
                    <a:pt x="4282" y="5310"/>
                    <a:pt x="2250" y="6821"/>
                    <a:pt x="353" y="8487"/>
                  </a:cubicBezTo>
                  <a:cubicBezTo>
                    <a:pt x="238" y="8589"/>
                    <a:pt x="116" y="8697"/>
                    <a:pt x="1" y="8805"/>
                  </a:cubicBezTo>
                  <a:cubicBezTo>
                    <a:pt x="164" y="8995"/>
                    <a:pt x="306" y="9158"/>
                    <a:pt x="455" y="9327"/>
                  </a:cubicBezTo>
                  <a:cubicBezTo>
                    <a:pt x="516" y="9273"/>
                    <a:pt x="556" y="9239"/>
                    <a:pt x="611" y="9198"/>
                  </a:cubicBezTo>
                  <a:cubicBezTo>
                    <a:pt x="1119" y="8771"/>
                    <a:pt x="1606" y="8331"/>
                    <a:pt x="2128" y="7938"/>
                  </a:cubicBezTo>
                  <a:cubicBezTo>
                    <a:pt x="3733" y="6699"/>
                    <a:pt x="5379" y="5500"/>
                    <a:pt x="6977" y="4254"/>
                  </a:cubicBezTo>
                  <a:cubicBezTo>
                    <a:pt x="8373" y="3170"/>
                    <a:pt x="9734" y="2026"/>
                    <a:pt x="11116" y="915"/>
                  </a:cubicBezTo>
                  <a:cubicBezTo>
                    <a:pt x="11190" y="861"/>
                    <a:pt x="11292" y="827"/>
                    <a:pt x="11380" y="773"/>
                  </a:cubicBezTo>
                  <a:cubicBezTo>
                    <a:pt x="11210" y="522"/>
                    <a:pt x="11034" y="265"/>
                    <a:pt x="10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1"/>
            <p:cNvSpPr/>
            <p:nvPr/>
          </p:nvSpPr>
          <p:spPr>
            <a:xfrm>
              <a:off x="518156" y="1949313"/>
              <a:ext cx="351361" cy="295453"/>
            </a:xfrm>
            <a:custGeom>
              <a:avLst/>
              <a:gdLst/>
              <a:ahLst/>
              <a:cxnLst/>
              <a:rect l="l" t="t" r="r" b="b"/>
              <a:pathLst>
                <a:path w="11149" h="9375" extrusionOk="0">
                  <a:moveTo>
                    <a:pt x="10844" y="1"/>
                  </a:moveTo>
                  <a:cubicBezTo>
                    <a:pt x="10769" y="89"/>
                    <a:pt x="10702" y="170"/>
                    <a:pt x="10614" y="258"/>
                  </a:cubicBezTo>
                  <a:cubicBezTo>
                    <a:pt x="10444" y="400"/>
                    <a:pt x="10248" y="536"/>
                    <a:pt x="10072" y="678"/>
                  </a:cubicBezTo>
                  <a:cubicBezTo>
                    <a:pt x="8351" y="2060"/>
                    <a:pt x="6644" y="3448"/>
                    <a:pt x="4911" y="4809"/>
                  </a:cubicBezTo>
                  <a:cubicBezTo>
                    <a:pt x="3800" y="5676"/>
                    <a:pt x="2642" y="6496"/>
                    <a:pt x="1524" y="7349"/>
                  </a:cubicBezTo>
                  <a:cubicBezTo>
                    <a:pt x="996" y="7749"/>
                    <a:pt x="508" y="8196"/>
                    <a:pt x="0" y="8623"/>
                  </a:cubicBezTo>
                  <a:cubicBezTo>
                    <a:pt x="203" y="8880"/>
                    <a:pt x="379" y="9117"/>
                    <a:pt x="576" y="9374"/>
                  </a:cubicBezTo>
                  <a:cubicBezTo>
                    <a:pt x="901" y="9097"/>
                    <a:pt x="1240" y="8826"/>
                    <a:pt x="1565" y="8541"/>
                  </a:cubicBezTo>
                  <a:cubicBezTo>
                    <a:pt x="4389" y="6117"/>
                    <a:pt x="7213" y="3678"/>
                    <a:pt x="10227" y="1477"/>
                  </a:cubicBezTo>
                  <a:cubicBezTo>
                    <a:pt x="10471" y="1287"/>
                    <a:pt x="10708" y="1091"/>
                    <a:pt x="10939" y="888"/>
                  </a:cubicBezTo>
                  <a:cubicBezTo>
                    <a:pt x="11149" y="712"/>
                    <a:pt x="11149" y="610"/>
                    <a:pt x="11020" y="366"/>
                  </a:cubicBezTo>
                  <a:cubicBezTo>
                    <a:pt x="10959" y="244"/>
                    <a:pt x="10905" y="122"/>
                    <a:pt x="10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1"/>
            <p:cNvSpPr/>
            <p:nvPr/>
          </p:nvSpPr>
          <p:spPr>
            <a:xfrm>
              <a:off x="178336" y="1597988"/>
              <a:ext cx="349029" cy="273487"/>
            </a:xfrm>
            <a:custGeom>
              <a:avLst/>
              <a:gdLst/>
              <a:ahLst/>
              <a:cxnLst/>
              <a:rect l="l" t="t" r="r" b="b"/>
              <a:pathLst>
                <a:path w="11075" h="8678" extrusionOk="0">
                  <a:moveTo>
                    <a:pt x="10397" y="0"/>
                  </a:moveTo>
                  <a:cubicBezTo>
                    <a:pt x="8656" y="1402"/>
                    <a:pt x="6902" y="2777"/>
                    <a:pt x="5202" y="4213"/>
                  </a:cubicBezTo>
                  <a:cubicBezTo>
                    <a:pt x="3502" y="5656"/>
                    <a:pt x="1694" y="6983"/>
                    <a:pt x="0" y="8527"/>
                  </a:cubicBezTo>
                  <a:cubicBezTo>
                    <a:pt x="305" y="8575"/>
                    <a:pt x="556" y="8609"/>
                    <a:pt x="779" y="8663"/>
                  </a:cubicBezTo>
                  <a:cubicBezTo>
                    <a:pt x="813" y="8673"/>
                    <a:pt x="844" y="8678"/>
                    <a:pt x="871" y="8678"/>
                  </a:cubicBezTo>
                  <a:cubicBezTo>
                    <a:pt x="935" y="8678"/>
                    <a:pt x="984" y="8651"/>
                    <a:pt x="1037" y="8609"/>
                  </a:cubicBezTo>
                  <a:cubicBezTo>
                    <a:pt x="1897" y="7904"/>
                    <a:pt x="2777" y="7220"/>
                    <a:pt x="3644" y="6509"/>
                  </a:cubicBezTo>
                  <a:cubicBezTo>
                    <a:pt x="6055" y="4518"/>
                    <a:pt x="8392" y="2438"/>
                    <a:pt x="10932" y="603"/>
                  </a:cubicBezTo>
                  <a:cubicBezTo>
                    <a:pt x="10966" y="576"/>
                    <a:pt x="11007" y="549"/>
                    <a:pt x="11074" y="508"/>
                  </a:cubicBezTo>
                  <a:cubicBezTo>
                    <a:pt x="10830" y="318"/>
                    <a:pt x="10621" y="163"/>
                    <a:pt x="103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1"/>
            <p:cNvSpPr/>
            <p:nvPr/>
          </p:nvSpPr>
          <p:spPr>
            <a:xfrm>
              <a:off x="491684" y="1898952"/>
              <a:ext cx="350289" cy="300779"/>
            </a:xfrm>
            <a:custGeom>
              <a:avLst/>
              <a:gdLst/>
              <a:ahLst/>
              <a:cxnLst/>
              <a:rect l="l" t="t" r="r" b="b"/>
              <a:pathLst>
                <a:path w="11115" h="9544" extrusionOk="0">
                  <a:moveTo>
                    <a:pt x="10634" y="0"/>
                  </a:moveTo>
                  <a:cubicBezTo>
                    <a:pt x="7078" y="3089"/>
                    <a:pt x="3454" y="6062"/>
                    <a:pt x="0" y="9252"/>
                  </a:cubicBezTo>
                  <a:cubicBezTo>
                    <a:pt x="81" y="9354"/>
                    <a:pt x="163" y="9448"/>
                    <a:pt x="237" y="9543"/>
                  </a:cubicBezTo>
                  <a:cubicBezTo>
                    <a:pt x="1023" y="8880"/>
                    <a:pt x="1775" y="8229"/>
                    <a:pt x="2554" y="7599"/>
                  </a:cubicBezTo>
                  <a:cubicBezTo>
                    <a:pt x="5317" y="5391"/>
                    <a:pt x="8169" y="3299"/>
                    <a:pt x="10837" y="982"/>
                  </a:cubicBezTo>
                  <a:cubicBezTo>
                    <a:pt x="10932" y="908"/>
                    <a:pt x="11013" y="826"/>
                    <a:pt x="11115" y="745"/>
                  </a:cubicBezTo>
                  <a:cubicBezTo>
                    <a:pt x="10952" y="488"/>
                    <a:pt x="10803" y="251"/>
                    <a:pt x="106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1"/>
            <p:cNvSpPr/>
            <p:nvPr/>
          </p:nvSpPr>
          <p:spPr>
            <a:xfrm>
              <a:off x="482072" y="1886126"/>
              <a:ext cx="342852" cy="301851"/>
            </a:xfrm>
            <a:custGeom>
              <a:avLst/>
              <a:gdLst/>
              <a:ahLst/>
              <a:cxnLst/>
              <a:rect l="l" t="t" r="r" b="b"/>
              <a:pathLst>
                <a:path w="10879" h="9578" extrusionOk="0">
                  <a:moveTo>
                    <a:pt x="10682" y="1"/>
                  </a:moveTo>
                  <a:cubicBezTo>
                    <a:pt x="8941" y="1592"/>
                    <a:pt x="7004" y="2927"/>
                    <a:pt x="5250" y="4505"/>
                  </a:cubicBezTo>
                  <a:cubicBezTo>
                    <a:pt x="3495" y="6076"/>
                    <a:pt x="1748" y="7668"/>
                    <a:pt x="0" y="9253"/>
                  </a:cubicBezTo>
                  <a:cubicBezTo>
                    <a:pt x="95" y="9381"/>
                    <a:pt x="149" y="9463"/>
                    <a:pt x="237" y="9578"/>
                  </a:cubicBezTo>
                  <a:cubicBezTo>
                    <a:pt x="3692" y="6361"/>
                    <a:pt x="7349" y="3414"/>
                    <a:pt x="10878" y="333"/>
                  </a:cubicBezTo>
                  <a:cubicBezTo>
                    <a:pt x="10804" y="197"/>
                    <a:pt x="10736" y="96"/>
                    <a:pt x="106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1"/>
            <p:cNvSpPr/>
            <p:nvPr/>
          </p:nvSpPr>
          <p:spPr>
            <a:xfrm>
              <a:off x="180258" y="1870558"/>
              <a:ext cx="168857" cy="205793"/>
            </a:xfrm>
            <a:custGeom>
              <a:avLst/>
              <a:gdLst/>
              <a:ahLst/>
              <a:cxnLst/>
              <a:rect l="l" t="t" r="r" b="b"/>
              <a:pathLst>
                <a:path w="5358" h="6530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68"/>
                    <a:pt x="54" y="95"/>
                    <a:pt x="61" y="122"/>
                  </a:cubicBezTo>
                  <a:cubicBezTo>
                    <a:pt x="461" y="691"/>
                    <a:pt x="854" y="1253"/>
                    <a:pt x="1260" y="1815"/>
                  </a:cubicBezTo>
                  <a:cubicBezTo>
                    <a:pt x="2107" y="2967"/>
                    <a:pt x="2967" y="4118"/>
                    <a:pt x="3935" y="5168"/>
                  </a:cubicBezTo>
                  <a:cubicBezTo>
                    <a:pt x="4342" y="5608"/>
                    <a:pt x="4782" y="6015"/>
                    <a:pt x="5216" y="6428"/>
                  </a:cubicBezTo>
                  <a:cubicBezTo>
                    <a:pt x="5256" y="6462"/>
                    <a:pt x="5310" y="6496"/>
                    <a:pt x="5358" y="6529"/>
                  </a:cubicBezTo>
                  <a:cubicBezTo>
                    <a:pt x="5270" y="6333"/>
                    <a:pt x="5134" y="6191"/>
                    <a:pt x="5033" y="6022"/>
                  </a:cubicBezTo>
                  <a:cubicBezTo>
                    <a:pt x="3820" y="3976"/>
                    <a:pt x="2296" y="2134"/>
                    <a:pt x="867" y="237"/>
                  </a:cubicBezTo>
                  <a:cubicBezTo>
                    <a:pt x="820" y="183"/>
                    <a:pt x="752" y="136"/>
                    <a:pt x="684" y="122"/>
                  </a:cubicBezTo>
                  <a:cubicBezTo>
                    <a:pt x="474" y="68"/>
                    <a:pt x="264" y="4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1"/>
            <p:cNvSpPr/>
            <p:nvPr/>
          </p:nvSpPr>
          <p:spPr>
            <a:xfrm>
              <a:off x="373000" y="2096135"/>
              <a:ext cx="160128" cy="151367"/>
            </a:xfrm>
            <a:custGeom>
              <a:avLst/>
              <a:gdLst/>
              <a:ahLst/>
              <a:cxnLst/>
              <a:rect l="l" t="t" r="r" b="b"/>
              <a:pathLst>
                <a:path w="5081" h="4803" extrusionOk="0">
                  <a:moveTo>
                    <a:pt x="0" y="0"/>
                  </a:moveTo>
                  <a:lnTo>
                    <a:pt x="0" y="0"/>
                  </a:lnTo>
                  <a:cubicBezTo>
                    <a:pt x="1565" y="1720"/>
                    <a:pt x="3285" y="3258"/>
                    <a:pt x="5080" y="4802"/>
                  </a:cubicBezTo>
                  <a:cubicBezTo>
                    <a:pt x="4958" y="4633"/>
                    <a:pt x="4870" y="4504"/>
                    <a:pt x="4782" y="4375"/>
                  </a:cubicBezTo>
                  <a:cubicBezTo>
                    <a:pt x="4410" y="3928"/>
                    <a:pt x="4017" y="3488"/>
                    <a:pt x="3665" y="3021"/>
                  </a:cubicBezTo>
                  <a:cubicBezTo>
                    <a:pt x="3407" y="2682"/>
                    <a:pt x="3123" y="2391"/>
                    <a:pt x="2791" y="2134"/>
                  </a:cubicBezTo>
                  <a:cubicBezTo>
                    <a:pt x="1897" y="1429"/>
                    <a:pt x="989" y="738"/>
                    <a:pt x="82" y="41"/>
                  </a:cubicBezTo>
                  <a:cubicBezTo>
                    <a:pt x="55" y="27"/>
                    <a:pt x="21" y="2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1"/>
            <p:cNvSpPr/>
            <p:nvPr/>
          </p:nvSpPr>
          <p:spPr>
            <a:xfrm>
              <a:off x="172978" y="1595814"/>
              <a:ext cx="699948" cy="655134"/>
            </a:xfrm>
            <a:custGeom>
              <a:avLst/>
              <a:gdLst/>
              <a:ahLst/>
              <a:cxnLst/>
              <a:rect l="l" t="t" r="r" b="b"/>
              <a:pathLst>
                <a:path w="22210" h="20788" extrusionOk="0">
                  <a:moveTo>
                    <a:pt x="10581" y="69"/>
                  </a:moveTo>
                  <a:cubicBezTo>
                    <a:pt x="10797" y="232"/>
                    <a:pt x="11007" y="387"/>
                    <a:pt x="11258" y="577"/>
                  </a:cubicBezTo>
                  <a:cubicBezTo>
                    <a:pt x="11190" y="618"/>
                    <a:pt x="11143" y="645"/>
                    <a:pt x="11109" y="672"/>
                  </a:cubicBezTo>
                  <a:cubicBezTo>
                    <a:pt x="8569" y="2507"/>
                    <a:pt x="6232" y="4587"/>
                    <a:pt x="3821" y="6578"/>
                  </a:cubicBezTo>
                  <a:cubicBezTo>
                    <a:pt x="2961" y="7289"/>
                    <a:pt x="2080" y="7973"/>
                    <a:pt x="1213" y="8678"/>
                  </a:cubicBezTo>
                  <a:cubicBezTo>
                    <a:pt x="1161" y="8720"/>
                    <a:pt x="1112" y="8747"/>
                    <a:pt x="1050" y="8747"/>
                  </a:cubicBezTo>
                  <a:cubicBezTo>
                    <a:pt x="1024" y="8747"/>
                    <a:pt x="995" y="8742"/>
                    <a:pt x="963" y="8732"/>
                  </a:cubicBezTo>
                  <a:cubicBezTo>
                    <a:pt x="726" y="8671"/>
                    <a:pt x="489" y="8644"/>
                    <a:pt x="184" y="8596"/>
                  </a:cubicBezTo>
                  <a:cubicBezTo>
                    <a:pt x="1864" y="7052"/>
                    <a:pt x="3672" y="5725"/>
                    <a:pt x="5379" y="4282"/>
                  </a:cubicBezTo>
                  <a:cubicBezTo>
                    <a:pt x="7079" y="2846"/>
                    <a:pt x="8833" y="1471"/>
                    <a:pt x="10581" y="69"/>
                  </a:cubicBezTo>
                  <a:close/>
                  <a:moveTo>
                    <a:pt x="11305" y="611"/>
                  </a:moveTo>
                  <a:cubicBezTo>
                    <a:pt x="13168" y="2203"/>
                    <a:pt x="14556" y="4180"/>
                    <a:pt x="15931" y="6185"/>
                  </a:cubicBezTo>
                  <a:cubicBezTo>
                    <a:pt x="15640" y="6470"/>
                    <a:pt x="15362" y="6686"/>
                    <a:pt x="15091" y="6917"/>
                  </a:cubicBezTo>
                  <a:cubicBezTo>
                    <a:pt x="13669" y="8136"/>
                    <a:pt x="12260" y="9375"/>
                    <a:pt x="10831" y="10581"/>
                  </a:cubicBezTo>
                  <a:cubicBezTo>
                    <a:pt x="9720" y="11522"/>
                    <a:pt x="8596" y="12443"/>
                    <a:pt x="7478" y="13378"/>
                  </a:cubicBezTo>
                  <a:cubicBezTo>
                    <a:pt x="7045" y="13737"/>
                    <a:pt x="6639" y="14130"/>
                    <a:pt x="6225" y="14502"/>
                  </a:cubicBezTo>
                  <a:cubicBezTo>
                    <a:pt x="6131" y="14584"/>
                    <a:pt x="6029" y="14679"/>
                    <a:pt x="5921" y="14753"/>
                  </a:cubicBezTo>
                  <a:cubicBezTo>
                    <a:pt x="5792" y="14850"/>
                    <a:pt x="5707" y="14911"/>
                    <a:pt x="5633" y="14911"/>
                  </a:cubicBezTo>
                  <a:cubicBezTo>
                    <a:pt x="5550" y="14911"/>
                    <a:pt x="5479" y="14836"/>
                    <a:pt x="5372" y="14651"/>
                  </a:cubicBezTo>
                  <a:cubicBezTo>
                    <a:pt x="4221" y="12721"/>
                    <a:pt x="2764" y="11014"/>
                    <a:pt x="1437" y="9199"/>
                  </a:cubicBezTo>
                  <a:cubicBezTo>
                    <a:pt x="1349" y="9084"/>
                    <a:pt x="1247" y="8962"/>
                    <a:pt x="1152" y="8847"/>
                  </a:cubicBezTo>
                  <a:cubicBezTo>
                    <a:pt x="1159" y="8827"/>
                    <a:pt x="1159" y="8806"/>
                    <a:pt x="1179" y="8793"/>
                  </a:cubicBezTo>
                  <a:cubicBezTo>
                    <a:pt x="2541" y="7831"/>
                    <a:pt x="3780" y="6707"/>
                    <a:pt x="5054" y="5637"/>
                  </a:cubicBezTo>
                  <a:cubicBezTo>
                    <a:pt x="7079" y="3943"/>
                    <a:pt x="9077" y="2236"/>
                    <a:pt x="11210" y="679"/>
                  </a:cubicBezTo>
                  <a:cubicBezTo>
                    <a:pt x="11238" y="658"/>
                    <a:pt x="11265" y="645"/>
                    <a:pt x="11305" y="611"/>
                  </a:cubicBezTo>
                  <a:close/>
                  <a:moveTo>
                    <a:pt x="224" y="8718"/>
                  </a:moveTo>
                  <a:lnTo>
                    <a:pt x="224" y="8718"/>
                  </a:lnTo>
                  <a:cubicBezTo>
                    <a:pt x="495" y="8766"/>
                    <a:pt x="705" y="8786"/>
                    <a:pt x="915" y="8840"/>
                  </a:cubicBezTo>
                  <a:cubicBezTo>
                    <a:pt x="983" y="8854"/>
                    <a:pt x="1051" y="8901"/>
                    <a:pt x="1098" y="8955"/>
                  </a:cubicBezTo>
                  <a:cubicBezTo>
                    <a:pt x="2527" y="10852"/>
                    <a:pt x="4051" y="12694"/>
                    <a:pt x="5264" y="14740"/>
                  </a:cubicBezTo>
                  <a:cubicBezTo>
                    <a:pt x="5365" y="14909"/>
                    <a:pt x="5501" y="15051"/>
                    <a:pt x="5589" y="15247"/>
                  </a:cubicBezTo>
                  <a:cubicBezTo>
                    <a:pt x="5541" y="15214"/>
                    <a:pt x="5487" y="15180"/>
                    <a:pt x="5447" y="15146"/>
                  </a:cubicBezTo>
                  <a:cubicBezTo>
                    <a:pt x="5013" y="14733"/>
                    <a:pt x="4573" y="14326"/>
                    <a:pt x="4166" y="13886"/>
                  </a:cubicBezTo>
                  <a:cubicBezTo>
                    <a:pt x="3198" y="12836"/>
                    <a:pt x="2338" y="11685"/>
                    <a:pt x="1491" y="10533"/>
                  </a:cubicBezTo>
                  <a:cubicBezTo>
                    <a:pt x="1085" y="9971"/>
                    <a:pt x="692" y="9409"/>
                    <a:pt x="292" y="8840"/>
                  </a:cubicBezTo>
                  <a:cubicBezTo>
                    <a:pt x="272" y="8813"/>
                    <a:pt x="258" y="8786"/>
                    <a:pt x="224" y="8718"/>
                  </a:cubicBezTo>
                  <a:close/>
                  <a:moveTo>
                    <a:pt x="16017" y="6317"/>
                  </a:moveTo>
                  <a:cubicBezTo>
                    <a:pt x="16127" y="6317"/>
                    <a:pt x="16268" y="6387"/>
                    <a:pt x="16588" y="6510"/>
                  </a:cubicBezTo>
                  <a:cubicBezTo>
                    <a:pt x="17462" y="6849"/>
                    <a:pt x="18227" y="7377"/>
                    <a:pt x="18986" y="7926"/>
                  </a:cubicBezTo>
                  <a:cubicBezTo>
                    <a:pt x="19426" y="8244"/>
                    <a:pt x="19860" y="8596"/>
                    <a:pt x="20300" y="8921"/>
                  </a:cubicBezTo>
                  <a:cubicBezTo>
                    <a:pt x="20341" y="8955"/>
                    <a:pt x="20388" y="8989"/>
                    <a:pt x="20469" y="9043"/>
                  </a:cubicBezTo>
                  <a:cubicBezTo>
                    <a:pt x="20158" y="9328"/>
                    <a:pt x="19900" y="9612"/>
                    <a:pt x="19602" y="9856"/>
                  </a:cubicBezTo>
                  <a:cubicBezTo>
                    <a:pt x="18756" y="10547"/>
                    <a:pt x="17895" y="11238"/>
                    <a:pt x="17029" y="11922"/>
                  </a:cubicBezTo>
                  <a:cubicBezTo>
                    <a:pt x="15058" y="13493"/>
                    <a:pt x="13202" y="15187"/>
                    <a:pt x="11359" y="16900"/>
                  </a:cubicBezTo>
                  <a:cubicBezTo>
                    <a:pt x="10851" y="17374"/>
                    <a:pt x="10350" y="17848"/>
                    <a:pt x="9842" y="18322"/>
                  </a:cubicBezTo>
                  <a:cubicBezTo>
                    <a:pt x="9832" y="18330"/>
                    <a:pt x="9810" y="18334"/>
                    <a:pt x="9787" y="18334"/>
                  </a:cubicBezTo>
                  <a:cubicBezTo>
                    <a:pt x="9750" y="18334"/>
                    <a:pt x="9707" y="18325"/>
                    <a:pt x="9687" y="18309"/>
                  </a:cubicBezTo>
                  <a:cubicBezTo>
                    <a:pt x="8467" y="17354"/>
                    <a:pt x="7248" y="16406"/>
                    <a:pt x="6043" y="15444"/>
                  </a:cubicBezTo>
                  <a:cubicBezTo>
                    <a:pt x="5907" y="15336"/>
                    <a:pt x="5812" y="15173"/>
                    <a:pt x="5704" y="15044"/>
                  </a:cubicBezTo>
                  <a:cubicBezTo>
                    <a:pt x="5826" y="14970"/>
                    <a:pt x="5995" y="14882"/>
                    <a:pt x="6124" y="14760"/>
                  </a:cubicBezTo>
                  <a:cubicBezTo>
                    <a:pt x="7621" y="13290"/>
                    <a:pt x="9314" y="12057"/>
                    <a:pt x="10879" y="10669"/>
                  </a:cubicBezTo>
                  <a:cubicBezTo>
                    <a:pt x="12321" y="9389"/>
                    <a:pt x="13784" y="8122"/>
                    <a:pt x="15234" y="6849"/>
                  </a:cubicBezTo>
                  <a:cubicBezTo>
                    <a:pt x="15301" y="6788"/>
                    <a:pt x="15376" y="6720"/>
                    <a:pt x="15457" y="6673"/>
                  </a:cubicBezTo>
                  <a:cubicBezTo>
                    <a:pt x="15788" y="6425"/>
                    <a:pt x="15879" y="6317"/>
                    <a:pt x="16017" y="6317"/>
                  </a:cubicBezTo>
                  <a:close/>
                  <a:moveTo>
                    <a:pt x="20490" y="9206"/>
                  </a:moveTo>
                  <a:cubicBezTo>
                    <a:pt x="20544" y="9294"/>
                    <a:pt x="20612" y="9396"/>
                    <a:pt x="20686" y="9531"/>
                  </a:cubicBezTo>
                  <a:cubicBezTo>
                    <a:pt x="17150" y="12613"/>
                    <a:pt x="13493" y="15559"/>
                    <a:pt x="10032" y="18776"/>
                  </a:cubicBezTo>
                  <a:cubicBezTo>
                    <a:pt x="9957" y="18675"/>
                    <a:pt x="9903" y="18593"/>
                    <a:pt x="9808" y="18458"/>
                  </a:cubicBezTo>
                  <a:cubicBezTo>
                    <a:pt x="11556" y="16873"/>
                    <a:pt x="13303" y="15281"/>
                    <a:pt x="15058" y="13710"/>
                  </a:cubicBezTo>
                  <a:cubicBezTo>
                    <a:pt x="16812" y="12132"/>
                    <a:pt x="18749" y="10798"/>
                    <a:pt x="20490" y="9206"/>
                  </a:cubicBezTo>
                  <a:close/>
                  <a:moveTo>
                    <a:pt x="20733" y="9612"/>
                  </a:moveTo>
                  <a:cubicBezTo>
                    <a:pt x="20903" y="9863"/>
                    <a:pt x="21059" y="10100"/>
                    <a:pt x="21221" y="10357"/>
                  </a:cubicBezTo>
                  <a:cubicBezTo>
                    <a:pt x="21119" y="10439"/>
                    <a:pt x="21031" y="10513"/>
                    <a:pt x="20937" y="10594"/>
                  </a:cubicBezTo>
                  <a:cubicBezTo>
                    <a:pt x="18275" y="12911"/>
                    <a:pt x="15417" y="15004"/>
                    <a:pt x="12660" y="17212"/>
                  </a:cubicBezTo>
                  <a:cubicBezTo>
                    <a:pt x="11881" y="17842"/>
                    <a:pt x="11129" y="18492"/>
                    <a:pt x="10337" y="19149"/>
                  </a:cubicBezTo>
                  <a:cubicBezTo>
                    <a:pt x="10276" y="19067"/>
                    <a:pt x="10188" y="18973"/>
                    <a:pt x="10106" y="18864"/>
                  </a:cubicBezTo>
                  <a:cubicBezTo>
                    <a:pt x="13561" y="15674"/>
                    <a:pt x="17178" y="12701"/>
                    <a:pt x="20733" y="9612"/>
                  </a:cubicBezTo>
                  <a:close/>
                  <a:moveTo>
                    <a:pt x="21262" y="10445"/>
                  </a:moveTo>
                  <a:cubicBezTo>
                    <a:pt x="21438" y="10710"/>
                    <a:pt x="21621" y="10967"/>
                    <a:pt x="21790" y="11218"/>
                  </a:cubicBezTo>
                  <a:cubicBezTo>
                    <a:pt x="21844" y="11339"/>
                    <a:pt x="21905" y="11461"/>
                    <a:pt x="21966" y="11583"/>
                  </a:cubicBezTo>
                  <a:cubicBezTo>
                    <a:pt x="22095" y="11827"/>
                    <a:pt x="22095" y="11929"/>
                    <a:pt x="21878" y="12105"/>
                  </a:cubicBezTo>
                  <a:cubicBezTo>
                    <a:pt x="21655" y="12308"/>
                    <a:pt x="21418" y="12504"/>
                    <a:pt x="21167" y="12694"/>
                  </a:cubicBezTo>
                  <a:cubicBezTo>
                    <a:pt x="18153" y="14895"/>
                    <a:pt x="15335" y="17334"/>
                    <a:pt x="12511" y="19758"/>
                  </a:cubicBezTo>
                  <a:cubicBezTo>
                    <a:pt x="12186" y="20043"/>
                    <a:pt x="11847" y="20314"/>
                    <a:pt x="11515" y="20591"/>
                  </a:cubicBezTo>
                  <a:cubicBezTo>
                    <a:pt x="11326" y="20334"/>
                    <a:pt x="11143" y="20097"/>
                    <a:pt x="10940" y="19840"/>
                  </a:cubicBezTo>
                  <a:cubicBezTo>
                    <a:pt x="11448" y="19413"/>
                    <a:pt x="11942" y="18966"/>
                    <a:pt x="12463" y="18566"/>
                  </a:cubicBezTo>
                  <a:cubicBezTo>
                    <a:pt x="13581" y="17713"/>
                    <a:pt x="14746" y="16893"/>
                    <a:pt x="15850" y="16026"/>
                  </a:cubicBezTo>
                  <a:cubicBezTo>
                    <a:pt x="17591" y="14665"/>
                    <a:pt x="19298" y="13277"/>
                    <a:pt x="21018" y="11895"/>
                  </a:cubicBezTo>
                  <a:cubicBezTo>
                    <a:pt x="21194" y="11753"/>
                    <a:pt x="21390" y="11617"/>
                    <a:pt x="21560" y="11475"/>
                  </a:cubicBezTo>
                  <a:cubicBezTo>
                    <a:pt x="21641" y="11407"/>
                    <a:pt x="21709" y="11312"/>
                    <a:pt x="21790" y="11224"/>
                  </a:cubicBezTo>
                  <a:lnTo>
                    <a:pt x="21790" y="11224"/>
                  </a:lnTo>
                  <a:cubicBezTo>
                    <a:pt x="21709" y="11258"/>
                    <a:pt x="21621" y="11306"/>
                    <a:pt x="21539" y="11360"/>
                  </a:cubicBezTo>
                  <a:cubicBezTo>
                    <a:pt x="20164" y="12471"/>
                    <a:pt x="18796" y="13615"/>
                    <a:pt x="17401" y="14699"/>
                  </a:cubicBezTo>
                  <a:cubicBezTo>
                    <a:pt x="15803" y="15945"/>
                    <a:pt x="14157" y="17144"/>
                    <a:pt x="12552" y="18383"/>
                  </a:cubicBezTo>
                  <a:cubicBezTo>
                    <a:pt x="12037" y="18776"/>
                    <a:pt x="11542" y="19216"/>
                    <a:pt x="11034" y="19643"/>
                  </a:cubicBezTo>
                  <a:cubicBezTo>
                    <a:pt x="10987" y="19684"/>
                    <a:pt x="10940" y="19718"/>
                    <a:pt x="10885" y="19772"/>
                  </a:cubicBezTo>
                  <a:cubicBezTo>
                    <a:pt x="10730" y="19603"/>
                    <a:pt x="10587" y="19440"/>
                    <a:pt x="10425" y="19250"/>
                  </a:cubicBezTo>
                  <a:cubicBezTo>
                    <a:pt x="10547" y="19142"/>
                    <a:pt x="10662" y="19034"/>
                    <a:pt x="10784" y="18932"/>
                  </a:cubicBezTo>
                  <a:cubicBezTo>
                    <a:pt x="12680" y="17259"/>
                    <a:pt x="14712" y="15755"/>
                    <a:pt x="16676" y="14184"/>
                  </a:cubicBezTo>
                  <a:cubicBezTo>
                    <a:pt x="18146" y="12999"/>
                    <a:pt x="19609" y="11793"/>
                    <a:pt x="21079" y="10601"/>
                  </a:cubicBezTo>
                  <a:cubicBezTo>
                    <a:pt x="21133" y="10547"/>
                    <a:pt x="21194" y="10506"/>
                    <a:pt x="21262" y="10445"/>
                  </a:cubicBezTo>
                  <a:close/>
                  <a:moveTo>
                    <a:pt x="6334" y="15864"/>
                  </a:moveTo>
                  <a:lnTo>
                    <a:pt x="6334" y="15864"/>
                  </a:lnTo>
                  <a:cubicBezTo>
                    <a:pt x="6361" y="15884"/>
                    <a:pt x="6395" y="15891"/>
                    <a:pt x="6422" y="15911"/>
                  </a:cubicBezTo>
                  <a:cubicBezTo>
                    <a:pt x="7323" y="16602"/>
                    <a:pt x="8230" y="17300"/>
                    <a:pt x="9131" y="17997"/>
                  </a:cubicBezTo>
                  <a:cubicBezTo>
                    <a:pt x="9456" y="18255"/>
                    <a:pt x="9747" y="18553"/>
                    <a:pt x="10005" y="18891"/>
                  </a:cubicBezTo>
                  <a:cubicBezTo>
                    <a:pt x="10357" y="19352"/>
                    <a:pt x="10750" y="19792"/>
                    <a:pt x="11122" y="20246"/>
                  </a:cubicBezTo>
                  <a:cubicBezTo>
                    <a:pt x="11210" y="20361"/>
                    <a:pt x="11299" y="20490"/>
                    <a:pt x="11414" y="20659"/>
                  </a:cubicBezTo>
                  <a:cubicBezTo>
                    <a:pt x="9619" y="19115"/>
                    <a:pt x="7905" y="17577"/>
                    <a:pt x="6334" y="15864"/>
                  </a:cubicBezTo>
                  <a:close/>
                  <a:moveTo>
                    <a:pt x="10570" y="0"/>
                  </a:moveTo>
                  <a:cubicBezTo>
                    <a:pt x="10492" y="0"/>
                    <a:pt x="10416" y="61"/>
                    <a:pt x="10262" y="184"/>
                  </a:cubicBezTo>
                  <a:cubicBezTo>
                    <a:pt x="7817" y="2175"/>
                    <a:pt x="5365" y="4167"/>
                    <a:pt x="2927" y="6151"/>
                  </a:cubicBezTo>
                  <a:cubicBezTo>
                    <a:pt x="2019" y="6890"/>
                    <a:pt x="1119" y="7641"/>
                    <a:pt x="224" y="8386"/>
                  </a:cubicBezTo>
                  <a:cubicBezTo>
                    <a:pt x="1" y="8576"/>
                    <a:pt x="15" y="8583"/>
                    <a:pt x="170" y="8827"/>
                  </a:cubicBezTo>
                  <a:cubicBezTo>
                    <a:pt x="1247" y="10412"/>
                    <a:pt x="2392" y="11935"/>
                    <a:pt x="3611" y="13419"/>
                  </a:cubicBezTo>
                  <a:cubicBezTo>
                    <a:pt x="4153" y="14069"/>
                    <a:pt x="4708" y="14699"/>
                    <a:pt x="5372" y="15227"/>
                  </a:cubicBezTo>
                  <a:cubicBezTo>
                    <a:pt x="5474" y="15315"/>
                    <a:pt x="5589" y="15369"/>
                    <a:pt x="5704" y="15430"/>
                  </a:cubicBezTo>
                  <a:cubicBezTo>
                    <a:pt x="5792" y="15485"/>
                    <a:pt x="5894" y="15525"/>
                    <a:pt x="5961" y="15600"/>
                  </a:cubicBezTo>
                  <a:cubicBezTo>
                    <a:pt x="6334" y="15999"/>
                    <a:pt x="6686" y="16433"/>
                    <a:pt x="7072" y="16819"/>
                  </a:cubicBezTo>
                  <a:cubicBezTo>
                    <a:pt x="8345" y="18092"/>
                    <a:pt x="9666" y="19305"/>
                    <a:pt x="11028" y="20470"/>
                  </a:cubicBezTo>
                  <a:cubicBezTo>
                    <a:pt x="11102" y="20537"/>
                    <a:pt x="11190" y="20598"/>
                    <a:pt x="11238" y="20679"/>
                  </a:cubicBezTo>
                  <a:cubicBezTo>
                    <a:pt x="11288" y="20756"/>
                    <a:pt x="11336" y="20787"/>
                    <a:pt x="11385" y="20787"/>
                  </a:cubicBezTo>
                  <a:cubicBezTo>
                    <a:pt x="11436" y="20787"/>
                    <a:pt x="11487" y="20755"/>
                    <a:pt x="11542" y="20707"/>
                  </a:cubicBezTo>
                  <a:cubicBezTo>
                    <a:pt x="11888" y="20422"/>
                    <a:pt x="12240" y="20131"/>
                    <a:pt x="12579" y="19833"/>
                  </a:cubicBezTo>
                  <a:cubicBezTo>
                    <a:pt x="15322" y="17489"/>
                    <a:pt x="18038" y="15105"/>
                    <a:pt x="20950" y="12972"/>
                  </a:cubicBezTo>
                  <a:cubicBezTo>
                    <a:pt x="21282" y="12721"/>
                    <a:pt x="21607" y="12477"/>
                    <a:pt x="21925" y="12206"/>
                  </a:cubicBezTo>
                  <a:cubicBezTo>
                    <a:pt x="22041" y="12105"/>
                    <a:pt x="22115" y="11963"/>
                    <a:pt x="22210" y="11841"/>
                  </a:cubicBezTo>
                  <a:cubicBezTo>
                    <a:pt x="22149" y="11698"/>
                    <a:pt x="22115" y="11583"/>
                    <a:pt x="22061" y="11488"/>
                  </a:cubicBezTo>
                  <a:cubicBezTo>
                    <a:pt x="21600" y="10750"/>
                    <a:pt x="21133" y="10019"/>
                    <a:pt x="20672" y="9280"/>
                  </a:cubicBezTo>
                  <a:cubicBezTo>
                    <a:pt x="20605" y="9179"/>
                    <a:pt x="20571" y="9050"/>
                    <a:pt x="20483" y="8962"/>
                  </a:cubicBezTo>
                  <a:cubicBezTo>
                    <a:pt x="19704" y="8237"/>
                    <a:pt x="18830" y="7635"/>
                    <a:pt x="17929" y="7072"/>
                  </a:cubicBezTo>
                  <a:cubicBezTo>
                    <a:pt x="17360" y="6713"/>
                    <a:pt x="16785" y="6375"/>
                    <a:pt x="16114" y="6226"/>
                  </a:cubicBezTo>
                  <a:cubicBezTo>
                    <a:pt x="16067" y="6212"/>
                    <a:pt x="16013" y="6138"/>
                    <a:pt x="15972" y="6084"/>
                  </a:cubicBezTo>
                  <a:cubicBezTo>
                    <a:pt x="15362" y="5230"/>
                    <a:pt x="14760" y="4370"/>
                    <a:pt x="14136" y="3530"/>
                  </a:cubicBezTo>
                  <a:cubicBezTo>
                    <a:pt x="13195" y="2277"/>
                    <a:pt x="12138" y="1126"/>
                    <a:pt x="10885" y="177"/>
                  </a:cubicBezTo>
                  <a:cubicBezTo>
                    <a:pt x="10727" y="60"/>
                    <a:pt x="10648" y="0"/>
                    <a:pt x="10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1"/>
            <p:cNvSpPr/>
            <p:nvPr/>
          </p:nvSpPr>
          <p:spPr>
            <a:xfrm>
              <a:off x="294435" y="1853036"/>
              <a:ext cx="110618" cy="128108"/>
            </a:xfrm>
            <a:custGeom>
              <a:avLst/>
              <a:gdLst/>
              <a:ahLst/>
              <a:cxnLst/>
              <a:rect l="l" t="t" r="r" b="b"/>
              <a:pathLst>
                <a:path w="3510" h="4065" extrusionOk="0">
                  <a:moveTo>
                    <a:pt x="35" y="1"/>
                  </a:moveTo>
                  <a:cubicBezTo>
                    <a:pt x="28" y="14"/>
                    <a:pt x="8" y="35"/>
                    <a:pt x="1" y="48"/>
                  </a:cubicBezTo>
                  <a:cubicBezTo>
                    <a:pt x="69" y="116"/>
                    <a:pt x="130" y="184"/>
                    <a:pt x="197" y="265"/>
                  </a:cubicBezTo>
                  <a:cubicBezTo>
                    <a:pt x="265" y="340"/>
                    <a:pt x="326" y="414"/>
                    <a:pt x="394" y="489"/>
                  </a:cubicBezTo>
                  <a:cubicBezTo>
                    <a:pt x="1186" y="1450"/>
                    <a:pt x="1972" y="2405"/>
                    <a:pt x="2771" y="3354"/>
                  </a:cubicBezTo>
                  <a:cubicBezTo>
                    <a:pt x="2940" y="3557"/>
                    <a:pt x="3116" y="3740"/>
                    <a:pt x="3293" y="3936"/>
                  </a:cubicBezTo>
                  <a:cubicBezTo>
                    <a:pt x="3347" y="3990"/>
                    <a:pt x="3415" y="4017"/>
                    <a:pt x="3475" y="4065"/>
                  </a:cubicBezTo>
                  <a:cubicBezTo>
                    <a:pt x="3482" y="4044"/>
                    <a:pt x="3496" y="4038"/>
                    <a:pt x="3509" y="4017"/>
                  </a:cubicBezTo>
                  <a:cubicBezTo>
                    <a:pt x="3442" y="3936"/>
                    <a:pt x="3360" y="3848"/>
                    <a:pt x="3293" y="3767"/>
                  </a:cubicBezTo>
                  <a:lnTo>
                    <a:pt x="475" y="441"/>
                  </a:lnTo>
                  <a:lnTo>
                    <a:pt x="170" y="109"/>
                  </a:lnTo>
                  <a:cubicBezTo>
                    <a:pt x="136" y="69"/>
                    <a:pt x="75" y="35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1"/>
            <p:cNvSpPr/>
            <p:nvPr/>
          </p:nvSpPr>
          <p:spPr>
            <a:xfrm>
              <a:off x="517494" y="1657960"/>
              <a:ext cx="112729" cy="126186"/>
            </a:xfrm>
            <a:custGeom>
              <a:avLst/>
              <a:gdLst/>
              <a:ahLst/>
              <a:cxnLst/>
              <a:rect l="l" t="t" r="r" b="b"/>
              <a:pathLst>
                <a:path w="3577" h="4004" extrusionOk="0">
                  <a:moveTo>
                    <a:pt x="55" y="0"/>
                  </a:moveTo>
                  <a:lnTo>
                    <a:pt x="1" y="48"/>
                  </a:lnTo>
                  <a:cubicBezTo>
                    <a:pt x="1179" y="1362"/>
                    <a:pt x="2365" y="2682"/>
                    <a:pt x="3543" y="4003"/>
                  </a:cubicBezTo>
                  <a:cubicBezTo>
                    <a:pt x="3550" y="3996"/>
                    <a:pt x="3557" y="3996"/>
                    <a:pt x="3577" y="3990"/>
                  </a:cubicBezTo>
                  <a:cubicBezTo>
                    <a:pt x="3516" y="3888"/>
                    <a:pt x="3462" y="3766"/>
                    <a:pt x="3387" y="3685"/>
                  </a:cubicBezTo>
                  <a:cubicBezTo>
                    <a:pt x="2934" y="3157"/>
                    <a:pt x="2466" y="2635"/>
                    <a:pt x="1999" y="2113"/>
                  </a:cubicBezTo>
                  <a:cubicBezTo>
                    <a:pt x="1410" y="1456"/>
                    <a:pt x="814" y="806"/>
                    <a:pt x="224" y="143"/>
                  </a:cubicBezTo>
                  <a:cubicBezTo>
                    <a:pt x="170" y="82"/>
                    <a:pt x="109" y="41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1"/>
            <p:cNvSpPr/>
            <p:nvPr/>
          </p:nvSpPr>
          <p:spPr>
            <a:xfrm>
              <a:off x="316652" y="1838098"/>
              <a:ext cx="99272" cy="120009"/>
            </a:xfrm>
            <a:custGeom>
              <a:avLst/>
              <a:gdLst/>
              <a:ahLst/>
              <a:cxnLst/>
              <a:rect l="l" t="t" r="r" b="b"/>
              <a:pathLst>
                <a:path w="3150" h="3808" extrusionOk="0">
                  <a:moveTo>
                    <a:pt x="0" y="1"/>
                  </a:moveTo>
                  <a:cubicBezTo>
                    <a:pt x="48" y="346"/>
                    <a:pt x="2716" y="3631"/>
                    <a:pt x="3150" y="3807"/>
                  </a:cubicBezTo>
                  <a:cubicBezTo>
                    <a:pt x="2093" y="2541"/>
                    <a:pt x="1043" y="126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1"/>
            <p:cNvSpPr/>
            <p:nvPr/>
          </p:nvSpPr>
          <p:spPr>
            <a:xfrm>
              <a:off x="455820" y="1716010"/>
              <a:ext cx="112509" cy="120198"/>
            </a:xfrm>
            <a:custGeom>
              <a:avLst/>
              <a:gdLst/>
              <a:ahLst/>
              <a:cxnLst/>
              <a:rect l="l" t="t" r="r" b="b"/>
              <a:pathLst>
                <a:path w="3570" h="3814" extrusionOk="0">
                  <a:moveTo>
                    <a:pt x="0" y="1"/>
                  </a:moveTo>
                  <a:lnTo>
                    <a:pt x="0" y="1"/>
                  </a:lnTo>
                  <a:cubicBezTo>
                    <a:pt x="129" y="481"/>
                    <a:pt x="3218" y="3800"/>
                    <a:pt x="3570" y="3814"/>
                  </a:cubicBezTo>
                  <a:cubicBezTo>
                    <a:pt x="2317" y="2568"/>
                    <a:pt x="1077" y="135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1"/>
            <p:cNvSpPr/>
            <p:nvPr/>
          </p:nvSpPr>
          <p:spPr>
            <a:xfrm>
              <a:off x="411416" y="1754868"/>
              <a:ext cx="102487" cy="115723"/>
            </a:xfrm>
            <a:custGeom>
              <a:avLst/>
              <a:gdLst/>
              <a:ahLst/>
              <a:cxnLst/>
              <a:rect l="l" t="t" r="r" b="b"/>
              <a:pathLst>
                <a:path w="3252" h="3672" extrusionOk="0">
                  <a:moveTo>
                    <a:pt x="14" y="0"/>
                  </a:moveTo>
                  <a:lnTo>
                    <a:pt x="14" y="0"/>
                  </a:lnTo>
                  <a:cubicBezTo>
                    <a:pt x="1" y="217"/>
                    <a:pt x="2960" y="3583"/>
                    <a:pt x="3252" y="3671"/>
                  </a:cubicBezTo>
                  <a:cubicBezTo>
                    <a:pt x="2175" y="2452"/>
                    <a:pt x="1091" y="1226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1"/>
            <p:cNvSpPr/>
            <p:nvPr/>
          </p:nvSpPr>
          <p:spPr>
            <a:xfrm>
              <a:off x="377475" y="1782821"/>
              <a:ext cx="91835" cy="112099"/>
            </a:xfrm>
            <a:custGeom>
              <a:avLst/>
              <a:gdLst/>
              <a:ahLst/>
              <a:cxnLst/>
              <a:rect l="l" t="t" r="r" b="b"/>
              <a:pathLst>
                <a:path w="2914" h="3557" extrusionOk="0">
                  <a:moveTo>
                    <a:pt x="1" y="1"/>
                  </a:moveTo>
                  <a:cubicBezTo>
                    <a:pt x="766" y="1335"/>
                    <a:pt x="1836" y="2432"/>
                    <a:pt x="2852" y="3556"/>
                  </a:cubicBezTo>
                  <a:cubicBezTo>
                    <a:pt x="2879" y="3543"/>
                    <a:pt x="2893" y="3523"/>
                    <a:pt x="2913" y="3509"/>
                  </a:cubicBezTo>
                  <a:cubicBezTo>
                    <a:pt x="1944" y="2337"/>
                    <a:pt x="976" y="116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1"/>
            <p:cNvSpPr/>
            <p:nvPr/>
          </p:nvSpPr>
          <p:spPr>
            <a:xfrm>
              <a:off x="354438" y="1816542"/>
              <a:ext cx="94797" cy="103558"/>
            </a:xfrm>
            <a:custGeom>
              <a:avLst/>
              <a:gdLst/>
              <a:ahLst/>
              <a:cxnLst/>
              <a:rect l="l" t="t" r="r" b="b"/>
              <a:pathLst>
                <a:path w="3008" h="3286" extrusionOk="0">
                  <a:moveTo>
                    <a:pt x="14" y="1"/>
                  </a:moveTo>
                  <a:lnTo>
                    <a:pt x="14" y="1"/>
                  </a:lnTo>
                  <a:cubicBezTo>
                    <a:pt x="0" y="224"/>
                    <a:pt x="2770" y="3252"/>
                    <a:pt x="2967" y="3286"/>
                  </a:cubicBezTo>
                  <a:cubicBezTo>
                    <a:pt x="2980" y="3272"/>
                    <a:pt x="2994" y="3259"/>
                    <a:pt x="3007" y="3252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1"/>
            <p:cNvSpPr/>
            <p:nvPr/>
          </p:nvSpPr>
          <p:spPr>
            <a:xfrm>
              <a:off x="393926" y="1765961"/>
              <a:ext cx="99713" cy="125556"/>
            </a:xfrm>
            <a:custGeom>
              <a:avLst/>
              <a:gdLst/>
              <a:ahLst/>
              <a:cxnLst/>
              <a:rect l="l" t="t" r="r" b="b"/>
              <a:pathLst>
                <a:path w="3164" h="3984" extrusionOk="0">
                  <a:moveTo>
                    <a:pt x="48" y="0"/>
                  </a:moveTo>
                  <a:cubicBezTo>
                    <a:pt x="27" y="14"/>
                    <a:pt x="20" y="28"/>
                    <a:pt x="0" y="34"/>
                  </a:cubicBezTo>
                  <a:cubicBezTo>
                    <a:pt x="935" y="1423"/>
                    <a:pt x="2052" y="2669"/>
                    <a:pt x="3075" y="3983"/>
                  </a:cubicBezTo>
                  <a:cubicBezTo>
                    <a:pt x="3109" y="3963"/>
                    <a:pt x="3136" y="3942"/>
                    <a:pt x="3163" y="3915"/>
                  </a:cubicBezTo>
                  <a:cubicBezTo>
                    <a:pt x="2120" y="2608"/>
                    <a:pt x="1084" y="1308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1"/>
            <p:cNvSpPr/>
            <p:nvPr/>
          </p:nvSpPr>
          <p:spPr>
            <a:xfrm>
              <a:off x="333733" y="1821237"/>
              <a:ext cx="103747" cy="111027"/>
            </a:xfrm>
            <a:custGeom>
              <a:avLst/>
              <a:gdLst/>
              <a:ahLst/>
              <a:cxnLst/>
              <a:rect l="l" t="t" r="r" b="b"/>
              <a:pathLst>
                <a:path w="3292" h="3523" extrusionOk="0">
                  <a:moveTo>
                    <a:pt x="0" y="1"/>
                  </a:moveTo>
                  <a:cubicBezTo>
                    <a:pt x="34" y="407"/>
                    <a:pt x="2804" y="3380"/>
                    <a:pt x="3292" y="3523"/>
                  </a:cubicBezTo>
                  <a:cubicBezTo>
                    <a:pt x="2195" y="2358"/>
                    <a:pt x="942" y="132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1"/>
            <p:cNvSpPr/>
            <p:nvPr/>
          </p:nvSpPr>
          <p:spPr>
            <a:xfrm>
              <a:off x="473973" y="1699150"/>
              <a:ext cx="108664" cy="121270"/>
            </a:xfrm>
            <a:custGeom>
              <a:avLst/>
              <a:gdLst/>
              <a:ahLst/>
              <a:cxnLst/>
              <a:rect l="l" t="t" r="r" b="b"/>
              <a:pathLst>
                <a:path w="3448" h="3848" extrusionOk="0">
                  <a:moveTo>
                    <a:pt x="61" y="0"/>
                  </a:moveTo>
                  <a:cubicBezTo>
                    <a:pt x="47" y="14"/>
                    <a:pt x="20" y="28"/>
                    <a:pt x="0" y="48"/>
                  </a:cubicBezTo>
                  <a:cubicBezTo>
                    <a:pt x="1118" y="1321"/>
                    <a:pt x="2235" y="2581"/>
                    <a:pt x="3353" y="3848"/>
                  </a:cubicBezTo>
                  <a:cubicBezTo>
                    <a:pt x="3387" y="3814"/>
                    <a:pt x="3414" y="3793"/>
                    <a:pt x="3448" y="3766"/>
                  </a:cubicBezTo>
                  <a:cubicBezTo>
                    <a:pt x="2289" y="2540"/>
                    <a:pt x="1233" y="1213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1"/>
            <p:cNvSpPr/>
            <p:nvPr/>
          </p:nvSpPr>
          <p:spPr>
            <a:xfrm>
              <a:off x="504699" y="1672898"/>
              <a:ext cx="106741" cy="124673"/>
            </a:xfrm>
            <a:custGeom>
              <a:avLst/>
              <a:gdLst/>
              <a:ahLst/>
              <a:cxnLst/>
              <a:rect l="l" t="t" r="r" b="b"/>
              <a:pathLst>
                <a:path w="3387" h="3956" extrusionOk="0">
                  <a:moveTo>
                    <a:pt x="0" y="0"/>
                  </a:moveTo>
                  <a:cubicBezTo>
                    <a:pt x="1172" y="1280"/>
                    <a:pt x="2195" y="2696"/>
                    <a:pt x="3387" y="3956"/>
                  </a:cubicBezTo>
                  <a:cubicBezTo>
                    <a:pt x="3346" y="3746"/>
                    <a:pt x="244" y="10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1"/>
            <p:cNvSpPr/>
            <p:nvPr/>
          </p:nvSpPr>
          <p:spPr>
            <a:xfrm>
              <a:off x="487177" y="1681659"/>
              <a:ext cx="107403" cy="120419"/>
            </a:xfrm>
            <a:custGeom>
              <a:avLst/>
              <a:gdLst/>
              <a:ahLst/>
              <a:cxnLst/>
              <a:rect l="l" t="t" r="r" b="b"/>
              <a:pathLst>
                <a:path w="3408" h="3821" extrusionOk="0">
                  <a:moveTo>
                    <a:pt x="1" y="0"/>
                  </a:moveTo>
                  <a:lnTo>
                    <a:pt x="1" y="0"/>
                  </a:lnTo>
                  <a:cubicBezTo>
                    <a:pt x="103" y="332"/>
                    <a:pt x="3184" y="3752"/>
                    <a:pt x="3408" y="3820"/>
                  </a:cubicBezTo>
                  <a:cubicBezTo>
                    <a:pt x="2270" y="2533"/>
                    <a:pt x="1132" y="127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1"/>
            <p:cNvSpPr/>
            <p:nvPr/>
          </p:nvSpPr>
          <p:spPr>
            <a:xfrm>
              <a:off x="279087" y="1869045"/>
              <a:ext cx="74943" cy="95869"/>
            </a:xfrm>
            <a:custGeom>
              <a:avLst/>
              <a:gdLst/>
              <a:ahLst/>
              <a:cxnLst/>
              <a:rect l="l" t="t" r="r" b="b"/>
              <a:pathLst>
                <a:path w="2378" h="3042" extrusionOk="0">
                  <a:moveTo>
                    <a:pt x="0" y="1"/>
                  </a:moveTo>
                  <a:lnTo>
                    <a:pt x="0" y="1"/>
                  </a:lnTo>
                  <a:cubicBezTo>
                    <a:pt x="596" y="1145"/>
                    <a:pt x="1463" y="2080"/>
                    <a:pt x="2317" y="3042"/>
                  </a:cubicBezTo>
                  <a:cubicBezTo>
                    <a:pt x="2337" y="3028"/>
                    <a:pt x="2357" y="3015"/>
                    <a:pt x="2378" y="2995"/>
                  </a:cubicBezTo>
                  <a:cubicBezTo>
                    <a:pt x="1578" y="1999"/>
                    <a:pt x="793" y="99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1"/>
            <p:cNvSpPr/>
            <p:nvPr/>
          </p:nvSpPr>
          <p:spPr>
            <a:xfrm>
              <a:off x="434044" y="1735423"/>
              <a:ext cx="93726" cy="107403"/>
            </a:xfrm>
            <a:custGeom>
              <a:avLst/>
              <a:gdLst/>
              <a:ahLst/>
              <a:cxnLst/>
              <a:rect l="l" t="t" r="r" b="b"/>
              <a:pathLst>
                <a:path w="2974" h="3408" extrusionOk="0">
                  <a:moveTo>
                    <a:pt x="0" y="1"/>
                  </a:moveTo>
                  <a:cubicBezTo>
                    <a:pt x="68" y="75"/>
                    <a:pt x="102" y="123"/>
                    <a:pt x="136" y="163"/>
                  </a:cubicBezTo>
                  <a:cubicBezTo>
                    <a:pt x="353" y="414"/>
                    <a:pt x="583" y="651"/>
                    <a:pt x="793" y="902"/>
                  </a:cubicBezTo>
                  <a:cubicBezTo>
                    <a:pt x="1463" y="1681"/>
                    <a:pt x="2127" y="2460"/>
                    <a:pt x="2784" y="3238"/>
                  </a:cubicBezTo>
                  <a:cubicBezTo>
                    <a:pt x="2838" y="3306"/>
                    <a:pt x="2913" y="3360"/>
                    <a:pt x="2974" y="3408"/>
                  </a:cubicBezTo>
                  <a:cubicBezTo>
                    <a:pt x="2920" y="3164"/>
                    <a:pt x="197" y="5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1"/>
            <p:cNvSpPr/>
            <p:nvPr/>
          </p:nvSpPr>
          <p:spPr>
            <a:xfrm>
              <a:off x="653889" y="1825082"/>
              <a:ext cx="109956" cy="77086"/>
            </a:xfrm>
            <a:custGeom>
              <a:avLst/>
              <a:gdLst/>
              <a:ahLst/>
              <a:cxnLst/>
              <a:rect l="l" t="t" r="r" b="b"/>
              <a:pathLst>
                <a:path w="3489" h="2446" extrusionOk="0">
                  <a:moveTo>
                    <a:pt x="1" y="1"/>
                  </a:moveTo>
                  <a:lnTo>
                    <a:pt x="1" y="1"/>
                  </a:lnTo>
                  <a:cubicBezTo>
                    <a:pt x="35" y="89"/>
                    <a:pt x="75" y="170"/>
                    <a:pt x="143" y="217"/>
                  </a:cubicBezTo>
                  <a:cubicBezTo>
                    <a:pt x="488" y="481"/>
                    <a:pt x="820" y="759"/>
                    <a:pt x="1186" y="1003"/>
                  </a:cubicBezTo>
                  <a:cubicBezTo>
                    <a:pt x="1911" y="1491"/>
                    <a:pt x="2649" y="1944"/>
                    <a:pt x="3387" y="2419"/>
                  </a:cubicBezTo>
                  <a:cubicBezTo>
                    <a:pt x="3401" y="2439"/>
                    <a:pt x="3428" y="2439"/>
                    <a:pt x="3455" y="2446"/>
                  </a:cubicBezTo>
                  <a:cubicBezTo>
                    <a:pt x="3469" y="2425"/>
                    <a:pt x="3482" y="2412"/>
                    <a:pt x="3489" y="2391"/>
                  </a:cubicBezTo>
                  <a:cubicBezTo>
                    <a:pt x="2405" y="1477"/>
                    <a:pt x="1030" y="98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1"/>
            <p:cNvSpPr/>
            <p:nvPr/>
          </p:nvSpPr>
          <p:spPr>
            <a:xfrm>
              <a:off x="594988" y="1889750"/>
              <a:ext cx="84996" cy="72390"/>
            </a:xfrm>
            <a:custGeom>
              <a:avLst/>
              <a:gdLst/>
              <a:ahLst/>
              <a:cxnLst/>
              <a:rect l="l" t="t" r="r" b="b"/>
              <a:pathLst>
                <a:path w="2697" h="2297" extrusionOk="0">
                  <a:moveTo>
                    <a:pt x="2" y="1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888" y="766"/>
                    <a:pt x="1775" y="1538"/>
                    <a:pt x="2662" y="2297"/>
                  </a:cubicBezTo>
                  <a:cubicBezTo>
                    <a:pt x="2676" y="2283"/>
                    <a:pt x="2689" y="2263"/>
                    <a:pt x="2696" y="2256"/>
                  </a:cubicBezTo>
                  <a:cubicBezTo>
                    <a:pt x="2629" y="2067"/>
                    <a:pt x="206" y="1"/>
                    <a:pt x="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1"/>
            <p:cNvSpPr/>
            <p:nvPr/>
          </p:nvSpPr>
          <p:spPr>
            <a:xfrm>
              <a:off x="614180" y="1874402"/>
              <a:ext cx="95459" cy="68766"/>
            </a:xfrm>
            <a:custGeom>
              <a:avLst/>
              <a:gdLst/>
              <a:ahLst/>
              <a:cxnLst/>
              <a:rect l="l" t="t" r="r" b="b"/>
              <a:pathLst>
                <a:path w="3029" h="2182" extrusionOk="0">
                  <a:moveTo>
                    <a:pt x="1" y="0"/>
                  </a:moveTo>
                  <a:lnTo>
                    <a:pt x="1" y="0"/>
                  </a:lnTo>
                  <a:cubicBezTo>
                    <a:pt x="1003" y="745"/>
                    <a:pt x="1979" y="1463"/>
                    <a:pt x="2954" y="2181"/>
                  </a:cubicBezTo>
                  <a:cubicBezTo>
                    <a:pt x="2981" y="2161"/>
                    <a:pt x="3015" y="2127"/>
                    <a:pt x="3029" y="2100"/>
                  </a:cubicBezTo>
                  <a:cubicBezTo>
                    <a:pt x="2981" y="2066"/>
                    <a:pt x="2913" y="2046"/>
                    <a:pt x="2859" y="2012"/>
                  </a:cubicBezTo>
                  <a:cubicBezTo>
                    <a:pt x="2101" y="1436"/>
                    <a:pt x="1342" y="854"/>
                    <a:pt x="583" y="278"/>
                  </a:cubicBezTo>
                  <a:cubicBezTo>
                    <a:pt x="455" y="176"/>
                    <a:pt x="292" y="102"/>
                    <a:pt x="150" y="27"/>
                  </a:cubicBezTo>
                  <a:cubicBezTo>
                    <a:pt x="116" y="7"/>
                    <a:pt x="69" y="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1"/>
            <p:cNvSpPr/>
            <p:nvPr/>
          </p:nvSpPr>
          <p:spPr>
            <a:xfrm>
              <a:off x="663942" y="1818023"/>
              <a:ext cx="107592" cy="64291"/>
            </a:xfrm>
            <a:custGeom>
              <a:avLst/>
              <a:gdLst/>
              <a:ahLst/>
              <a:cxnLst/>
              <a:rect l="l" t="t" r="r" b="b"/>
              <a:pathLst>
                <a:path w="3414" h="2040" extrusionOk="0">
                  <a:moveTo>
                    <a:pt x="7" y="1"/>
                  </a:moveTo>
                  <a:cubicBezTo>
                    <a:pt x="5" y="1"/>
                    <a:pt x="2" y="1"/>
                    <a:pt x="0" y="1"/>
                  </a:cubicBezTo>
                  <a:cubicBezTo>
                    <a:pt x="1131" y="678"/>
                    <a:pt x="2262" y="1356"/>
                    <a:pt x="3414" y="2040"/>
                  </a:cubicBezTo>
                  <a:cubicBezTo>
                    <a:pt x="3239" y="1758"/>
                    <a:pt x="287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1"/>
            <p:cNvSpPr/>
            <p:nvPr/>
          </p:nvSpPr>
          <p:spPr>
            <a:xfrm>
              <a:off x="625084" y="1858172"/>
              <a:ext cx="101195" cy="80710"/>
            </a:xfrm>
            <a:custGeom>
              <a:avLst/>
              <a:gdLst/>
              <a:ahLst/>
              <a:cxnLst/>
              <a:rect l="l" t="t" r="r" b="b"/>
              <a:pathLst>
                <a:path w="3211" h="2561" extrusionOk="0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064" y="854"/>
                    <a:pt x="2134" y="1707"/>
                    <a:pt x="3211" y="2561"/>
                  </a:cubicBezTo>
                  <a:cubicBezTo>
                    <a:pt x="3157" y="2372"/>
                    <a:pt x="214" y="0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1"/>
            <p:cNvSpPr/>
            <p:nvPr/>
          </p:nvSpPr>
          <p:spPr>
            <a:xfrm>
              <a:off x="645569" y="1841092"/>
              <a:ext cx="95018" cy="73241"/>
            </a:xfrm>
            <a:custGeom>
              <a:avLst/>
              <a:gdLst/>
              <a:ahLst/>
              <a:cxnLst/>
              <a:rect l="l" t="t" r="r" b="b"/>
              <a:pathLst>
                <a:path w="3015" h="2324" extrusionOk="0">
                  <a:moveTo>
                    <a:pt x="28" y="1"/>
                  </a:moveTo>
                  <a:cubicBezTo>
                    <a:pt x="21" y="14"/>
                    <a:pt x="7" y="34"/>
                    <a:pt x="1" y="41"/>
                  </a:cubicBezTo>
                  <a:cubicBezTo>
                    <a:pt x="901" y="922"/>
                    <a:pt x="2005" y="1511"/>
                    <a:pt x="2954" y="2324"/>
                  </a:cubicBezTo>
                  <a:cubicBezTo>
                    <a:pt x="2974" y="2290"/>
                    <a:pt x="3001" y="2270"/>
                    <a:pt x="3015" y="2242"/>
                  </a:cubicBezTo>
                  <a:cubicBezTo>
                    <a:pt x="2026" y="1497"/>
                    <a:pt x="1023" y="746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6" name="Google Shape;676;p41"/>
          <p:cNvGrpSpPr/>
          <p:nvPr/>
        </p:nvGrpSpPr>
        <p:grpSpPr>
          <a:xfrm>
            <a:off x="8202334" y="182951"/>
            <a:ext cx="396488" cy="475818"/>
            <a:chOff x="749975" y="1828225"/>
            <a:chExt cx="527175" cy="632652"/>
          </a:xfrm>
        </p:grpSpPr>
        <p:sp>
          <p:nvSpPr>
            <p:cNvPr id="677" name="Google Shape;677;p41"/>
            <p:cNvSpPr/>
            <p:nvPr/>
          </p:nvSpPr>
          <p:spPr>
            <a:xfrm>
              <a:off x="749975" y="1828225"/>
              <a:ext cx="527175" cy="632652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1"/>
            <p:cNvSpPr/>
            <p:nvPr/>
          </p:nvSpPr>
          <p:spPr>
            <a:xfrm>
              <a:off x="795975" y="1877575"/>
              <a:ext cx="437477" cy="536225"/>
            </a:xfrm>
            <a:custGeom>
              <a:avLst/>
              <a:gdLst/>
              <a:ahLst/>
              <a:cxnLst/>
              <a:rect l="l" t="t" r="r" b="b"/>
              <a:pathLst>
                <a:path w="2609" h="3198" extrusionOk="0">
                  <a:moveTo>
                    <a:pt x="1308" y="0"/>
                  </a:moveTo>
                  <a:cubicBezTo>
                    <a:pt x="1274" y="34"/>
                    <a:pt x="1267" y="68"/>
                    <a:pt x="1260" y="102"/>
                  </a:cubicBezTo>
                  <a:cubicBezTo>
                    <a:pt x="1200" y="414"/>
                    <a:pt x="1132" y="739"/>
                    <a:pt x="1071" y="1050"/>
                  </a:cubicBezTo>
                  <a:cubicBezTo>
                    <a:pt x="1057" y="1132"/>
                    <a:pt x="1023" y="1186"/>
                    <a:pt x="935" y="1213"/>
                  </a:cubicBezTo>
                  <a:cubicBezTo>
                    <a:pt x="793" y="1260"/>
                    <a:pt x="658" y="1314"/>
                    <a:pt x="522" y="1369"/>
                  </a:cubicBezTo>
                  <a:cubicBezTo>
                    <a:pt x="353" y="1436"/>
                    <a:pt x="184" y="1518"/>
                    <a:pt x="1" y="1592"/>
                  </a:cubicBezTo>
                  <a:cubicBezTo>
                    <a:pt x="48" y="1619"/>
                    <a:pt x="75" y="1633"/>
                    <a:pt x="102" y="1640"/>
                  </a:cubicBezTo>
                  <a:cubicBezTo>
                    <a:pt x="360" y="1755"/>
                    <a:pt x="624" y="1863"/>
                    <a:pt x="888" y="1965"/>
                  </a:cubicBezTo>
                  <a:cubicBezTo>
                    <a:pt x="996" y="2005"/>
                    <a:pt x="1057" y="2059"/>
                    <a:pt x="1071" y="2181"/>
                  </a:cubicBezTo>
                  <a:cubicBezTo>
                    <a:pt x="1098" y="2364"/>
                    <a:pt x="1152" y="2547"/>
                    <a:pt x="1186" y="2723"/>
                  </a:cubicBezTo>
                  <a:cubicBezTo>
                    <a:pt x="1220" y="2879"/>
                    <a:pt x="1240" y="3042"/>
                    <a:pt x="1274" y="3191"/>
                  </a:cubicBezTo>
                  <a:cubicBezTo>
                    <a:pt x="1288" y="3191"/>
                    <a:pt x="1294" y="3191"/>
                    <a:pt x="1308" y="3197"/>
                  </a:cubicBezTo>
                  <a:lnTo>
                    <a:pt x="1335" y="3096"/>
                  </a:lnTo>
                  <a:cubicBezTo>
                    <a:pt x="1403" y="2777"/>
                    <a:pt x="1470" y="2466"/>
                    <a:pt x="1531" y="2141"/>
                  </a:cubicBezTo>
                  <a:cubicBezTo>
                    <a:pt x="1545" y="2073"/>
                    <a:pt x="1572" y="2026"/>
                    <a:pt x="1647" y="1999"/>
                  </a:cubicBezTo>
                  <a:cubicBezTo>
                    <a:pt x="1775" y="1958"/>
                    <a:pt x="1904" y="1904"/>
                    <a:pt x="2019" y="1856"/>
                  </a:cubicBezTo>
                  <a:cubicBezTo>
                    <a:pt x="2215" y="1775"/>
                    <a:pt x="2405" y="1694"/>
                    <a:pt x="2608" y="1606"/>
                  </a:cubicBezTo>
                  <a:cubicBezTo>
                    <a:pt x="2554" y="1592"/>
                    <a:pt x="2541" y="1572"/>
                    <a:pt x="2514" y="1565"/>
                  </a:cubicBezTo>
                  <a:cubicBezTo>
                    <a:pt x="2215" y="1450"/>
                    <a:pt x="1931" y="1328"/>
                    <a:pt x="1640" y="1199"/>
                  </a:cubicBezTo>
                  <a:cubicBezTo>
                    <a:pt x="1599" y="1186"/>
                    <a:pt x="1545" y="1125"/>
                    <a:pt x="1538" y="1084"/>
                  </a:cubicBezTo>
                  <a:cubicBezTo>
                    <a:pt x="1470" y="773"/>
                    <a:pt x="1409" y="448"/>
                    <a:pt x="1342" y="136"/>
                  </a:cubicBezTo>
                  <a:cubicBezTo>
                    <a:pt x="1335" y="95"/>
                    <a:pt x="1321" y="41"/>
                    <a:pt x="1308" y="0"/>
                  </a:cubicBezTo>
                  <a:close/>
                </a:path>
              </a:pathLst>
            </a:custGeom>
            <a:solidFill>
              <a:srgbClr val="F79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1"/>
            <p:cNvSpPr/>
            <p:nvPr/>
          </p:nvSpPr>
          <p:spPr>
            <a:xfrm>
              <a:off x="785402" y="1856991"/>
              <a:ext cx="456329" cy="575114"/>
            </a:xfrm>
            <a:custGeom>
              <a:avLst/>
              <a:gdLst/>
              <a:ahLst/>
              <a:cxnLst/>
              <a:rect l="l" t="t" r="r" b="b"/>
              <a:pathLst>
                <a:path w="2785" h="3510" extrusionOk="0">
                  <a:moveTo>
                    <a:pt x="1396" y="157"/>
                  </a:moveTo>
                  <a:cubicBezTo>
                    <a:pt x="1403" y="197"/>
                    <a:pt x="1423" y="245"/>
                    <a:pt x="1430" y="292"/>
                  </a:cubicBezTo>
                  <a:cubicBezTo>
                    <a:pt x="1498" y="611"/>
                    <a:pt x="1559" y="922"/>
                    <a:pt x="1626" y="1240"/>
                  </a:cubicBezTo>
                  <a:cubicBezTo>
                    <a:pt x="1640" y="1281"/>
                    <a:pt x="1687" y="1342"/>
                    <a:pt x="1728" y="1356"/>
                  </a:cubicBezTo>
                  <a:cubicBezTo>
                    <a:pt x="2012" y="1484"/>
                    <a:pt x="2310" y="1599"/>
                    <a:pt x="2602" y="1721"/>
                  </a:cubicBezTo>
                  <a:cubicBezTo>
                    <a:pt x="2622" y="1728"/>
                    <a:pt x="2649" y="1735"/>
                    <a:pt x="2690" y="1762"/>
                  </a:cubicBezTo>
                  <a:cubicBezTo>
                    <a:pt x="2480" y="1850"/>
                    <a:pt x="2297" y="1931"/>
                    <a:pt x="2107" y="2006"/>
                  </a:cubicBezTo>
                  <a:cubicBezTo>
                    <a:pt x="1979" y="2060"/>
                    <a:pt x="1863" y="2107"/>
                    <a:pt x="1735" y="2155"/>
                  </a:cubicBezTo>
                  <a:cubicBezTo>
                    <a:pt x="1660" y="2175"/>
                    <a:pt x="1633" y="2222"/>
                    <a:pt x="1620" y="2297"/>
                  </a:cubicBezTo>
                  <a:cubicBezTo>
                    <a:pt x="1552" y="2615"/>
                    <a:pt x="1491" y="2934"/>
                    <a:pt x="1423" y="3252"/>
                  </a:cubicBezTo>
                  <a:cubicBezTo>
                    <a:pt x="1423" y="3286"/>
                    <a:pt x="1403" y="3320"/>
                    <a:pt x="1396" y="3354"/>
                  </a:cubicBezTo>
                  <a:lnTo>
                    <a:pt x="1369" y="3354"/>
                  </a:lnTo>
                  <a:cubicBezTo>
                    <a:pt x="1335" y="3191"/>
                    <a:pt x="1301" y="3042"/>
                    <a:pt x="1267" y="2879"/>
                  </a:cubicBezTo>
                  <a:cubicBezTo>
                    <a:pt x="1234" y="2703"/>
                    <a:pt x="1186" y="2527"/>
                    <a:pt x="1159" y="2338"/>
                  </a:cubicBezTo>
                  <a:cubicBezTo>
                    <a:pt x="1146" y="2222"/>
                    <a:pt x="1085" y="2162"/>
                    <a:pt x="976" y="2121"/>
                  </a:cubicBezTo>
                  <a:cubicBezTo>
                    <a:pt x="712" y="2019"/>
                    <a:pt x="448" y="1904"/>
                    <a:pt x="184" y="1796"/>
                  </a:cubicBezTo>
                  <a:cubicBezTo>
                    <a:pt x="163" y="1782"/>
                    <a:pt x="136" y="1769"/>
                    <a:pt x="82" y="1748"/>
                  </a:cubicBezTo>
                  <a:cubicBezTo>
                    <a:pt x="272" y="1667"/>
                    <a:pt x="441" y="1593"/>
                    <a:pt x="610" y="1525"/>
                  </a:cubicBezTo>
                  <a:cubicBezTo>
                    <a:pt x="746" y="1464"/>
                    <a:pt x="888" y="1417"/>
                    <a:pt x="1024" y="1362"/>
                  </a:cubicBezTo>
                  <a:cubicBezTo>
                    <a:pt x="1112" y="1342"/>
                    <a:pt x="1146" y="1288"/>
                    <a:pt x="1159" y="1207"/>
                  </a:cubicBezTo>
                  <a:cubicBezTo>
                    <a:pt x="1213" y="881"/>
                    <a:pt x="1281" y="570"/>
                    <a:pt x="1349" y="258"/>
                  </a:cubicBezTo>
                  <a:cubicBezTo>
                    <a:pt x="1355" y="218"/>
                    <a:pt x="1362" y="184"/>
                    <a:pt x="1396" y="157"/>
                  </a:cubicBezTo>
                  <a:close/>
                  <a:moveTo>
                    <a:pt x="1383" y="1"/>
                  </a:moveTo>
                  <a:cubicBezTo>
                    <a:pt x="1355" y="69"/>
                    <a:pt x="1328" y="136"/>
                    <a:pt x="1315" y="204"/>
                  </a:cubicBezTo>
                  <a:cubicBezTo>
                    <a:pt x="1234" y="516"/>
                    <a:pt x="1166" y="827"/>
                    <a:pt x="1098" y="1146"/>
                  </a:cubicBezTo>
                  <a:cubicBezTo>
                    <a:pt x="1085" y="1227"/>
                    <a:pt x="1051" y="1281"/>
                    <a:pt x="963" y="1315"/>
                  </a:cubicBezTo>
                  <a:cubicBezTo>
                    <a:pt x="671" y="1423"/>
                    <a:pt x="380" y="1538"/>
                    <a:pt x="96" y="1667"/>
                  </a:cubicBezTo>
                  <a:cubicBezTo>
                    <a:pt x="62" y="1687"/>
                    <a:pt x="35" y="1728"/>
                    <a:pt x="1" y="1755"/>
                  </a:cubicBezTo>
                  <a:cubicBezTo>
                    <a:pt x="28" y="1789"/>
                    <a:pt x="62" y="1823"/>
                    <a:pt x="96" y="1836"/>
                  </a:cubicBezTo>
                  <a:cubicBezTo>
                    <a:pt x="387" y="1965"/>
                    <a:pt x="685" y="2080"/>
                    <a:pt x="983" y="2209"/>
                  </a:cubicBezTo>
                  <a:cubicBezTo>
                    <a:pt x="1024" y="2236"/>
                    <a:pt x="1078" y="2283"/>
                    <a:pt x="1085" y="2331"/>
                  </a:cubicBezTo>
                  <a:cubicBezTo>
                    <a:pt x="1159" y="2642"/>
                    <a:pt x="1227" y="2961"/>
                    <a:pt x="1301" y="3279"/>
                  </a:cubicBezTo>
                  <a:cubicBezTo>
                    <a:pt x="1322" y="3354"/>
                    <a:pt x="1349" y="3428"/>
                    <a:pt x="1369" y="3509"/>
                  </a:cubicBezTo>
                  <a:lnTo>
                    <a:pt x="1410" y="3509"/>
                  </a:lnTo>
                  <a:cubicBezTo>
                    <a:pt x="1430" y="3448"/>
                    <a:pt x="1457" y="3387"/>
                    <a:pt x="1471" y="3320"/>
                  </a:cubicBezTo>
                  <a:cubicBezTo>
                    <a:pt x="1545" y="3001"/>
                    <a:pt x="1626" y="2670"/>
                    <a:pt x="1694" y="2344"/>
                  </a:cubicBezTo>
                  <a:cubicBezTo>
                    <a:pt x="1708" y="2270"/>
                    <a:pt x="1742" y="2229"/>
                    <a:pt x="1809" y="2202"/>
                  </a:cubicBezTo>
                  <a:cubicBezTo>
                    <a:pt x="2107" y="2080"/>
                    <a:pt x="2399" y="1965"/>
                    <a:pt x="2690" y="1836"/>
                  </a:cubicBezTo>
                  <a:cubicBezTo>
                    <a:pt x="2724" y="1823"/>
                    <a:pt x="2751" y="1775"/>
                    <a:pt x="2785" y="1755"/>
                  </a:cubicBezTo>
                  <a:cubicBezTo>
                    <a:pt x="2758" y="1721"/>
                    <a:pt x="2724" y="1687"/>
                    <a:pt x="2690" y="1667"/>
                  </a:cubicBezTo>
                  <a:cubicBezTo>
                    <a:pt x="2399" y="1538"/>
                    <a:pt x="2101" y="1423"/>
                    <a:pt x="1803" y="1295"/>
                  </a:cubicBezTo>
                  <a:cubicBezTo>
                    <a:pt x="1762" y="1274"/>
                    <a:pt x="1708" y="1220"/>
                    <a:pt x="1701" y="1179"/>
                  </a:cubicBezTo>
                  <a:cubicBezTo>
                    <a:pt x="1626" y="861"/>
                    <a:pt x="1559" y="543"/>
                    <a:pt x="1484" y="231"/>
                  </a:cubicBezTo>
                  <a:cubicBezTo>
                    <a:pt x="1464" y="150"/>
                    <a:pt x="1437" y="75"/>
                    <a:pt x="1416" y="1"/>
                  </a:cubicBezTo>
                  <a:close/>
                </a:path>
              </a:pathLst>
            </a:custGeom>
            <a:solidFill>
              <a:srgbClr val="8227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6188559" y="2629484"/>
            <a:ext cx="254589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i="1" dirty="0">
                <a:solidFill>
                  <a:srgbClr val="822714"/>
                </a:solidFill>
                <a:sym typeface="Lato"/>
              </a:rPr>
              <a:t>В.В. Виноградов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8272"/>
          <a:stretch/>
        </p:blipFill>
        <p:spPr>
          <a:xfrm>
            <a:off x="81915" y="1839468"/>
            <a:ext cx="2480649" cy="2467356"/>
          </a:xfrm>
          <a:prstGeom prst="rect">
            <a:avLst/>
          </a:prstGeom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720" y="-64008"/>
            <a:ext cx="6431279" cy="520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23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42"/>
          <p:cNvSpPr txBox="1">
            <a:spLocks noGrp="1"/>
          </p:cNvSpPr>
          <p:nvPr>
            <p:ph type="title"/>
          </p:nvPr>
        </p:nvSpPr>
        <p:spPr>
          <a:xfrm>
            <a:off x="1404480" y="91440"/>
            <a:ext cx="6167100" cy="4233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/>
              <a:t>Определения</a:t>
            </a:r>
            <a:endParaRPr sz="2800" dirty="0"/>
          </a:p>
        </p:txBody>
      </p:sp>
      <p:sp>
        <p:nvSpPr>
          <p:cNvPr id="685" name="Google Shape;685;p42"/>
          <p:cNvSpPr txBox="1">
            <a:spLocks noGrp="1"/>
          </p:cNvSpPr>
          <p:nvPr>
            <p:ph type="subTitle" idx="1"/>
          </p:nvPr>
        </p:nvSpPr>
        <p:spPr>
          <a:xfrm>
            <a:off x="562186" y="629920"/>
            <a:ext cx="8141547" cy="38675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endParaRPr lang="ru-RU" dirty="0" smtClean="0"/>
          </a:p>
          <a:p>
            <a:pPr marL="0" indent="0" algn="just">
              <a:lnSpc>
                <a:spcPct val="100000"/>
              </a:lnSpc>
            </a:pPr>
            <a:r>
              <a:rPr lang="ru-RU" b="1" dirty="0" smtClean="0"/>
              <a:t>Игра</a:t>
            </a:r>
            <a:r>
              <a:rPr lang="ru-RU" dirty="0"/>
              <a:t> — </a:t>
            </a:r>
            <a:r>
              <a:rPr lang="ru-RU" dirty="0" smtClean="0"/>
              <a:t>вид деятельности, </a:t>
            </a:r>
            <a:r>
              <a:rPr lang="ru-RU" dirty="0"/>
              <a:t>направленный на воссоздание и усвоение общественного </a:t>
            </a:r>
            <a:r>
              <a:rPr lang="ru-RU" dirty="0" smtClean="0"/>
              <a:t>опыта, формирование навыков и получение знаний, </a:t>
            </a:r>
            <a:r>
              <a:rPr lang="ru-RU" dirty="0"/>
              <a:t>в котором складывается и совершенствуется самоуправление </a:t>
            </a:r>
            <a:r>
              <a:rPr lang="ru-RU" dirty="0" smtClean="0"/>
              <a:t>поведением</a:t>
            </a:r>
          </a:p>
          <a:p>
            <a:pPr marL="0" indent="0" algn="r">
              <a:lnSpc>
                <a:spcPct val="100000"/>
              </a:lnSpc>
            </a:pPr>
            <a:r>
              <a:rPr lang="ru-RU" b="1" dirty="0" smtClean="0">
                <a:solidFill>
                  <a:srgbClr val="822714"/>
                </a:solidFill>
              </a:rPr>
              <a:t>Г.</a:t>
            </a:r>
            <a:r>
              <a:rPr lang="ru-RU" b="1" dirty="0">
                <a:solidFill>
                  <a:srgbClr val="822714"/>
                </a:solidFill>
              </a:rPr>
              <a:t> К. </a:t>
            </a:r>
            <a:r>
              <a:rPr lang="ru-RU" b="1" dirty="0" err="1" smtClean="0">
                <a:solidFill>
                  <a:srgbClr val="822714"/>
                </a:solidFill>
              </a:rPr>
              <a:t>Селевко</a:t>
            </a:r>
            <a:endParaRPr lang="ru-RU" dirty="0" smtClean="0"/>
          </a:p>
          <a:p>
            <a:pPr marL="0" lvl="0" indent="0" algn="just">
              <a:buClr>
                <a:srgbClr val="822714"/>
              </a:buClr>
            </a:pPr>
            <a:r>
              <a:rPr lang="ru-RU" b="1" dirty="0"/>
              <a:t>Сюжетно</a:t>
            </a:r>
            <a:r>
              <a:rPr lang="ru-RU" dirty="0"/>
              <a:t>-</a:t>
            </a:r>
            <a:r>
              <a:rPr lang="ru-RU" b="1" dirty="0"/>
              <a:t>ролевая</a:t>
            </a:r>
            <a:r>
              <a:rPr lang="ru-RU" dirty="0"/>
              <a:t> </a:t>
            </a:r>
            <a:r>
              <a:rPr lang="ru-RU" b="1" dirty="0"/>
              <a:t>игра</a:t>
            </a:r>
            <a:r>
              <a:rPr lang="ru-RU" dirty="0"/>
              <a:t> </a:t>
            </a:r>
            <a:r>
              <a:rPr lang="ru-RU" dirty="0">
                <a:solidFill>
                  <a:srgbClr val="822714"/>
                </a:solidFill>
              </a:rPr>
              <a:t> —</a:t>
            </a:r>
            <a:r>
              <a:rPr lang="ru-RU" dirty="0" smtClean="0"/>
              <a:t> одно из эффективнейших средств </a:t>
            </a:r>
            <a:r>
              <a:rPr lang="ru-RU" dirty="0"/>
              <a:t>формирования коммуникативных навыков у </a:t>
            </a:r>
            <a:r>
              <a:rPr lang="ru-RU" b="1" dirty="0"/>
              <a:t>младших</a:t>
            </a:r>
            <a:r>
              <a:rPr lang="ru-RU" dirty="0"/>
              <a:t> </a:t>
            </a:r>
            <a:r>
              <a:rPr lang="ru-RU" b="1" dirty="0"/>
              <a:t>школьников</a:t>
            </a:r>
            <a:endParaRPr lang="ru-RU" b="1" dirty="0" smtClean="0">
              <a:solidFill>
                <a:srgbClr val="822714"/>
              </a:solidFill>
            </a:endParaRPr>
          </a:p>
          <a:p>
            <a:pPr marL="0" lvl="0" indent="0" algn="r">
              <a:buClr>
                <a:srgbClr val="822714"/>
              </a:buClr>
            </a:pPr>
            <a:r>
              <a:rPr lang="ru-RU" b="1" dirty="0" smtClean="0">
                <a:solidFill>
                  <a:srgbClr val="822714"/>
                </a:solidFill>
              </a:rPr>
              <a:t>А</a:t>
            </a:r>
            <a:r>
              <a:rPr lang="ru-RU" b="1" dirty="0">
                <a:solidFill>
                  <a:srgbClr val="822714"/>
                </a:solidFill>
              </a:rPr>
              <a:t>. И. </a:t>
            </a:r>
            <a:r>
              <a:rPr lang="ru-RU" b="1" dirty="0" smtClean="0">
                <a:solidFill>
                  <a:srgbClr val="822714"/>
                </a:solidFill>
              </a:rPr>
              <a:t>Сорокина</a:t>
            </a:r>
          </a:p>
          <a:p>
            <a:pPr marL="0" lvl="0" indent="0" algn="just">
              <a:buClr>
                <a:srgbClr val="822714"/>
              </a:buClr>
            </a:pPr>
            <a:r>
              <a:rPr lang="ru-RU" b="1" dirty="0"/>
              <a:t>Театрализованная игра</a:t>
            </a:r>
            <a:r>
              <a:rPr lang="ru-RU" dirty="0"/>
              <a:t> — </a:t>
            </a:r>
            <a:r>
              <a:rPr lang="ru-RU" dirty="0" smtClean="0">
                <a:solidFill>
                  <a:srgbClr val="822714"/>
                </a:solidFill>
              </a:rPr>
              <a:t>игра-представление, </a:t>
            </a:r>
            <a:r>
              <a:rPr lang="ru-RU" dirty="0">
                <a:solidFill>
                  <a:srgbClr val="822714"/>
                </a:solidFill>
              </a:rPr>
              <a:t>в </a:t>
            </a:r>
            <a:r>
              <a:rPr lang="ru-RU" dirty="0" smtClean="0">
                <a:solidFill>
                  <a:srgbClr val="822714"/>
                </a:solidFill>
              </a:rPr>
              <a:t>которой </a:t>
            </a:r>
            <a:r>
              <a:rPr lang="ru-RU" dirty="0">
                <a:solidFill>
                  <a:srgbClr val="822714"/>
                </a:solidFill>
              </a:rPr>
              <a:t>в лицах с помощью </a:t>
            </a:r>
            <a:r>
              <a:rPr lang="ru-RU" dirty="0" smtClean="0">
                <a:solidFill>
                  <a:srgbClr val="822714"/>
                </a:solidFill>
              </a:rPr>
              <a:t>интонации, мимики, жестов, речи разыгрывается </a:t>
            </a:r>
            <a:r>
              <a:rPr lang="ru-RU" dirty="0">
                <a:solidFill>
                  <a:srgbClr val="822714"/>
                </a:solidFill>
              </a:rPr>
              <a:t>литературное произведение, </a:t>
            </a:r>
            <a:r>
              <a:rPr lang="ru-RU" dirty="0" smtClean="0">
                <a:solidFill>
                  <a:srgbClr val="822714"/>
                </a:solidFill>
              </a:rPr>
              <a:t> </a:t>
            </a:r>
            <a:r>
              <a:rPr lang="ru-RU" dirty="0">
                <a:solidFill>
                  <a:srgbClr val="822714"/>
                </a:solidFill>
              </a:rPr>
              <a:t>воссоздаются </a:t>
            </a:r>
            <a:r>
              <a:rPr lang="ru-RU" dirty="0" smtClean="0">
                <a:solidFill>
                  <a:srgbClr val="822714"/>
                </a:solidFill>
              </a:rPr>
              <a:t>художественные  </a:t>
            </a:r>
            <a:r>
              <a:rPr lang="ru-RU" dirty="0">
                <a:solidFill>
                  <a:srgbClr val="822714"/>
                </a:solidFill>
              </a:rPr>
              <a:t>образы</a:t>
            </a:r>
            <a:endParaRPr lang="ru-RU" dirty="0" smtClean="0"/>
          </a:p>
          <a:p>
            <a:pPr marL="0" lvl="0" indent="0" algn="r">
              <a:buClr>
                <a:srgbClr val="822714"/>
              </a:buClr>
            </a:pPr>
            <a:r>
              <a:rPr lang="ru-RU" b="1" dirty="0" smtClean="0"/>
              <a:t>Л</a:t>
            </a:r>
            <a:r>
              <a:rPr lang="ru-RU" b="1" dirty="0"/>
              <a:t>. С. </a:t>
            </a:r>
            <a:r>
              <a:rPr lang="ru-RU" b="1" dirty="0" err="1" smtClean="0"/>
              <a:t>Фурмина</a:t>
            </a:r>
            <a:endParaRPr lang="ru-RU" b="1" dirty="0"/>
          </a:p>
          <a:p>
            <a:pPr marL="0" lvl="0" indent="0" algn="just">
              <a:buClr>
                <a:srgbClr val="822714"/>
              </a:buClr>
            </a:pPr>
            <a:r>
              <a:rPr lang="ru-RU" b="1" dirty="0" smtClean="0"/>
              <a:t>Дидактические игры</a:t>
            </a:r>
            <a:r>
              <a:rPr lang="ru-RU" b="1" dirty="0"/>
              <a:t> </a:t>
            </a:r>
            <a:r>
              <a:rPr lang="ru-RU" dirty="0"/>
              <a:t>–</a:t>
            </a:r>
            <a:r>
              <a:rPr lang="ru-RU" dirty="0" smtClean="0"/>
              <a:t> это </a:t>
            </a:r>
            <a:r>
              <a:rPr lang="ru-RU" dirty="0"/>
              <a:t>игры, </a:t>
            </a:r>
            <a:r>
              <a:rPr lang="ru-RU" dirty="0" smtClean="0"/>
              <a:t>специально </a:t>
            </a:r>
            <a:r>
              <a:rPr lang="ru-RU" dirty="0"/>
              <a:t>созданные </a:t>
            </a:r>
            <a:r>
              <a:rPr lang="ru-RU" dirty="0" smtClean="0"/>
              <a:t>педагогикой</a:t>
            </a:r>
            <a:r>
              <a:rPr lang="ru-RU" dirty="0"/>
              <a:t>, для </a:t>
            </a:r>
            <a:r>
              <a:rPr lang="ru-RU" dirty="0" smtClean="0"/>
              <a:t>получения </a:t>
            </a:r>
            <a:r>
              <a:rPr lang="ru-RU" dirty="0"/>
              <a:t>новых знаний, умений и навыков, это обучающие </a:t>
            </a:r>
            <a:r>
              <a:rPr lang="ru-RU" dirty="0" smtClean="0"/>
              <a:t>игры</a:t>
            </a:r>
          </a:p>
          <a:p>
            <a:pPr marL="0" lvl="0" indent="0" algn="r">
              <a:buClr>
                <a:srgbClr val="822714"/>
              </a:buClr>
            </a:pPr>
            <a:r>
              <a:rPr lang="ru-RU" b="1" dirty="0" smtClean="0"/>
              <a:t>Т.А</a:t>
            </a:r>
            <a:r>
              <a:rPr lang="ru-RU" b="1" dirty="0"/>
              <a:t>. </a:t>
            </a:r>
            <a:r>
              <a:rPr lang="ru-RU" b="1" dirty="0" err="1" smtClean="0"/>
              <a:t>Ладыженская</a:t>
            </a:r>
            <a:endParaRPr lang="ru-RU" b="1" dirty="0" smtClean="0"/>
          </a:p>
          <a:p>
            <a:pPr marL="0" lvl="0" indent="0" algn="just"/>
            <a:endParaRPr lang="ru-RU" sz="2200" dirty="0"/>
          </a:p>
          <a:p>
            <a:pPr marL="0" lvl="0" indent="0" algn="just"/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/>
              <a:t>Классификация  и функции дидактических игр</a:t>
            </a:r>
            <a:endParaRPr sz="2400" dirty="0"/>
          </a:p>
        </p:txBody>
      </p:sp>
      <p:sp>
        <p:nvSpPr>
          <p:cNvPr id="692" name="Google Shape;692;p43"/>
          <p:cNvSpPr txBox="1">
            <a:spLocks noGrp="1"/>
          </p:cNvSpPr>
          <p:nvPr>
            <p:ph type="subTitle" idx="1"/>
          </p:nvPr>
        </p:nvSpPr>
        <p:spPr>
          <a:xfrm>
            <a:off x="4614333" y="1827634"/>
            <a:ext cx="4336786" cy="2556356"/>
          </a:xfrm>
          <a:prstGeom prst="rect">
            <a:avLst/>
          </a:prstGeom>
          <a:solidFill>
            <a:srgbClr val="FFF5EB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00000"/>
              </a:lnSpc>
            </a:pPr>
            <a:r>
              <a:rPr lang="ru-RU" sz="1800" dirty="0" smtClean="0"/>
              <a:t>– </a:t>
            </a:r>
            <a:r>
              <a:rPr lang="ru-RU" sz="2000" dirty="0" smtClean="0"/>
              <a:t>развитие мышления, внимания. памяти</a:t>
            </a:r>
          </a:p>
          <a:p>
            <a:pPr marL="0" lvl="0" indent="0" algn="just">
              <a:lnSpc>
                <a:spcPct val="100000"/>
              </a:lnSpc>
            </a:pPr>
            <a:r>
              <a:rPr lang="ru-RU" sz="2000" dirty="0"/>
              <a:t>– </a:t>
            </a:r>
            <a:r>
              <a:rPr lang="ru-RU" sz="2000" dirty="0" smtClean="0"/>
              <a:t>развитие коммуникативных умений</a:t>
            </a:r>
            <a:endParaRPr lang="ru-RU" sz="2000" dirty="0"/>
          </a:p>
          <a:p>
            <a:pPr marL="0" lvl="0" indent="0" algn="just">
              <a:lnSpc>
                <a:spcPct val="100000"/>
              </a:lnSpc>
            </a:pPr>
            <a:r>
              <a:rPr lang="ru-RU" sz="2000" dirty="0"/>
              <a:t>– </a:t>
            </a:r>
            <a:r>
              <a:rPr lang="ru-RU" sz="2000" dirty="0" smtClean="0"/>
              <a:t>развитие </a:t>
            </a:r>
            <a:r>
              <a:rPr lang="ru-RU" sz="2000" dirty="0"/>
              <a:t>познавательных </a:t>
            </a:r>
            <a:r>
              <a:rPr lang="ru-RU" sz="2000" dirty="0" smtClean="0"/>
              <a:t>процессов</a:t>
            </a:r>
            <a:endParaRPr lang="ru-RU" sz="2000" dirty="0"/>
          </a:p>
          <a:p>
            <a:pPr marL="0" lvl="0" indent="0" algn="just">
              <a:lnSpc>
                <a:spcPct val="100000"/>
              </a:lnSpc>
            </a:pPr>
            <a:r>
              <a:rPr lang="ru-RU" sz="2000" dirty="0"/>
              <a:t>– </a:t>
            </a:r>
            <a:r>
              <a:rPr lang="ru-RU" sz="2000" dirty="0" smtClean="0"/>
              <a:t>развитие </a:t>
            </a:r>
            <a:r>
              <a:rPr lang="ru-RU" sz="2000" dirty="0"/>
              <a:t>учебных умений и </a:t>
            </a:r>
            <a:r>
              <a:rPr lang="ru-RU" sz="2000" dirty="0" smtClean="0"/>
              <a:t>навыков</a:t>
            </a:r>
            <a:endParaRPr lang="ru-RU" sz="2000" dirty="0"/>
          </a:p>
          <a:p>
            <a:pPr marL="0" lvl="0" indent="0" algn="just">
              <a:lnSpc>
                <a:spcPct val="100000"/>
              </a:lnSpc>
            </a:pPr>
            <a:r>
              <a:rPr lang="ru-RU" sz="2000" dirty="0" smtClean="0"/>
              <a:t>– развитие навыков сотрудничества</a:t>
            </a:r>
            <a:endParaRPr sz="20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2"/>
          </p:nvPr>
        </p:nvSpPr>
        <p:spPr>
          <a:xfrm>
            <a:off x="155615" y="1827634"/>
            <a:ext cx="4058828" cy="2556356"/>
          </a:xfrm>
          <a:solidFill>
            <a:srgbClr val="FFF5EB"/>
          </a:solidFill>
        </p:spPr>
        <p:txBody>
          <a:bodyPr/>
          <a:lstStyle/>
          <a:p>
            <a:pPr marL="0" lvl="0" indent="0"/>
            <a:endParaRPr lang="ru-RU" sz="2300" dirty="0" smtClean="0"/>
          </a:p>
          <a:p>
            <a:pPr marL="0" lvl="0" indent="0"/>
            <a:r>
              <a:rPr lang="ru-RU" sz="2300" dirty="0" smtClean="0"/>
              <a:t>игра-путешествие</a:t>
            </a:r>
            <a:endParaRPr lang="ru-RU" sz="2300" dirty="0"/>
          </a:p>
          <a:p>
            <a:pPr marL="0" lvl="0" indent="0"/>
            <a:r>
              <a:rPr lang="ru-RU" sz="2300" dirty="0"/>
              <a:t> – игра-поручение</a:t>
            </a:r>
          </a:p>
          <a:p>
            <a:pPr marL="0" lvl="0" indent="0"/>
            <a:r>
              <a:rPr lang="ru-RU" sz="2300" dirty="0"/>
              <a:t>– игра-предположение</a:t>
            </a:r>
          </a:p>
          <a:p>
            <a:pPr marL="0" lvl="0" indent="0"/>
            <a:r>
              <a:rPr lang="ru-RU" sz="2300" dirty="0"/>
              <a:t>– игра-беседа</a:t>
            </a:r>
          </a:p>
          <a:p>
            <a:endParaRPr lang="ru-RU" sz="23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3"/>
          </p:nvPr>
        </p:nvSpPr>
        <p:spPr>
          <a:xfrm>
            <a:off x="155614" y="1268734"/>
            <a:ext cx="3500911" cy="558900"/>
          </a:xfrm>
        </p:spPr>
        <p:txBody>
          <a:bodyPr/>
          <a:lstStyle/>
          <a:p>
            <a:r>
              <a:rPr lang="ru-RU" sz="2200" dirty="0" smtClean="0"/>
              <a:t>Классификация</a:t>
            </a:r>
            <a:endParaRPr lang="ru-RU" sz="2200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4"/>
          </p:nvPr>
        </p:nvSpPr>
        <p:spPr>
          <a:xfrm>
            <a:off x="5265142" y="1273984"/>
            <a:ext cx="2640000" cy="558900"/>
          </a:xfrm>
        </p:spPr>
        <p:txBody>
          <a:bodyPr/>
          <a:lstStyle/>
          <a:p>
            <a:r>
              <a:rPr lang="ru-RU" sz="2200" dirty="0" smtClean="0"/>
              <a:t>Функции игр</a:t>
            </a:r>
            <a:endParaRPr lang="ru-RU" sz="2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292" y="84749"/>
            <a:ext cx="8574451" cy="572700"/>
          </a:xfrm>
        </p:spPr>
        <p:txBody>
          <a:bodyPr/>
          <a:lstStyle/>
          <a:p>
            <a:pPr algn="ctr"/>
            <a:r>
              <a:rPr lang="ru-RU" sz="2400" dirty="0" smtClean="0"/>
              <a:t>Примеры дидактических игр по развитию связной речи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58" y="899160"/>
            <a:ext cx="4236377" cy="40493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879" y="2618034"/>
            <a:ext cx="3442447" cy="2414720"/>
          </a:xfrm>
          <a:prstGeom prst="rect">
            <a:avLst/>
          </a:prstGeom>
        </p:spPr>
      </p:pic>
      <p:sp>
        <p:nvSpPr>
          <p:cNvPr id="6" name="Текст 2"/>
          <p:cNvSpPr>
            <a:spLocks noGrp="1"/>
          </p:cNvSpPr>
          <p:nvPr>
            <p:ph type="subTitle" idx="1"/>
          </p:nvPr>
        </p:nvSpPr>
        <p:spPr>
          <a:xfrm>
            <a:off x="4533579" y="783771"/>
            <a:ext cx="4520901" cy="1707941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1800" dirty="0" smtClean="0"/>
              <a:t>Игровое </a:t>
            </a:r>
            <a:r>
              <a:rPr lang="ru-RU" sz="1800" dirty="0"/>
              <a:t>упражнение </a:t>
            </a:r>
            <a:r>
              <a:rPr lang="ru-RU" sz="1800" dirty="0" smtClean="0"/>
              <a:t>«</a:t>
            </a:r>
            <a:r>
              <a:rPr lang="ru-RU" sz="1800" dirty="0"/>
              <a:t>Слова-неприятели» (упражнение </a:t>
            </a:r>
            <a:r>
              <a:rPr lang="ru-RU" sz="1800" dirty="0" smtClean="0"/>
              <a:t>на подбор  антонимов). </a:t>
            </a:r>
          </a:p>
          <a:p>
            <a:r>
              <a:rPr lang="ru-RU" sz="1800" dirty="0" smtClean="0"/>
              <a:t>Скажи наоборот:  </a:t>
            </a:r>
            <a:r>
              <a:rPr lang="ru-RU" sz="1800" dirty="0"/>
              <a:t>холодный, чистый, твердый, толстый; тупой, мокрый, </a:t>
            </a:r>
            <a:r>
              <a:rPr lang="ru-RU" sz="1800" dirty="0" smtClean="0"/>
              <a:t>старший и т.д. 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876447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5766" y="114825"/>
            <a:ext cx="7704000" cy="572700"/>
          </a:xfrm>
        </p:spPr>
        <p:txBody>
          <a:bodyPr/>
          <a:lstStyle/>
          <a:p>
            <a:pPr algn="ctr"/>
            <a:r>
              <a:rPr lang="ru-RU" sz="2900" dirty="0" smtClean="0"/>
              <a:t>Примеры дидактических игр по развитию связной речи</a:t>
            </a:r>
            <a:endParaRPr lang="ru-RU" sz="29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4732" y="1049336"/>
            <a:ext cx="8542867" cy="3877733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2000" dirty="0" smtClean="0"/>
              <a:t>Игровое упражнение «Путаница»</a:t>
            </a:r>
          </a:p>
          <a:p>
            <a:r>
              <a:rPr lang="ru-RU" sz="2000" dirty="0" smtClean="0"/>
              <a:t>Цель: Обучение </a:t>
            </a:r>
            <a:r>
              <a:rPr lang="ru-RU" sz="2000" dirty="0"/>
              <a:t>звуковому облику слова. Подвести </a:t>
            </a:r>
            <a:r>
              <a:rPr lang="ru-RU" sz="2000" dirty="0" smtClean="0"/>
              <a:t>ребенка </a:t>
            </a:r>
            <a:r>
              <a:rPr lang="ru-RU" sz="2000" dirty="0"/>
              <a:t>к мысли, что один звук может полностью изменить значение слова</a:t>
            </a:r>
            <a:r>
              <a:rPr lang="ru-RU" sz="2000" dirty="0" smtClean="0"/>
              <a:t>.</a:t>
            </a:r>
          </a:p>
          <a:p>
            <a:endParaRPr lang="ru-RU" sz="2000" dirty="0"/>
          </a:p>
          <a:p>
            <a:pPr marL="139700" indent="0">
              <a:buNone/>
            </a:pPr>
            <a:r>
              <a:rPr lang="ru-RU" sz="2000" dirty="0" smtClean="0"/>
              <a:t>Послушайте </a:t>
            </a:r>
            <a:r>
              <a:rPr lang="ru-RU" sz="2000" dirty="0"/>
              <a:t>внимательно стихотворение</a:t>
            </a:r>
            <a:r>
              <a:rPr lang="ru-RU" sz="2000" dirty="0" smtClean="0"/>
              <a:t>:</a:t>
            </a:r>
          </a:p>
          <a:p>
            <a:endParaRPr lang="ru-RU" sz="2000" dirty="0"/>
          </a:p>
          <a:p>
            <a:r>
              <a:rPr lang="ru-RU" sz="2000" dirty="0"/>
              <a:t>Кто на дереве сидит? Кит</a:t>
            </a:r>
          </a:p>
          <a:p>
            <a:r>
              <a:rPr lang="ru-RU" sz="2000" dirty="0"/>
              <a:t>В океане кто плывет? Кот</a:t>
            </a:r>
          </a:p>
          <a:p>
            <a:r>
              <a:rPr lang="ru-RU" sz="2000" dirty="0"/>
              <a:t>В огороде что растет? Рак</a:t>
            </a:r>
          </a:p>
          <a:p>
            <a:r>
              <a:rPr lang="ru-RU" sz="2000" dirty="0"/>
              <a:t>Под водою кто живет? Мак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666" t="17111"/>
          <a:stretch/>
        </p:blipFill>
        <p:spPr>
          <a:xfrm>
            <a:off x="5301983" y="2556933"/>
            <a:ext cx="3435616" cy="226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9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5766" y="114825"/>
            <a:ext cx="7704000" cy="572700"/>
          </a:xfrm>
        </p:spPr>
        <p:txBody>
          <a:bodyPr/>
          <a:lstStyle/>
          <a:p>
            <a:pPr algn="ctr"/>
            <a:r>
              <a:rPr lang="ru-RU" sz="2700" dirty="0" smtClean="0"/>
              <a:t>Примеры дидактических игр по развитию связной речи</a:t>
            </a:r>
            <a:endParaRPr lang="ru-RU" sz="27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2433" y="1153520"/>
            <a:ext cx="8390467" cy="3877733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2000" dirty="0" smtClean="0"/>
              <a:t>Игра «Найди лишнее слово»</a:t>
            </a:r>
          </a:p>
          <a:p>
            <a:r>
              <a:rPr lang="ru-RU" sz="2000" dirty="0" smtClean="0"/>
              <a:t>«</a:t>
            </a:r>
            <a:r>
              <a:rPr lang="ru-RU" sz="2000" dirty="0"/>
              <a:t>Какое слово лишнее, не подходит к другим словам? </a:t>
            </a:r>
            <a:endParaRPr lang="ru-RU" sz="2000" dirty="0" smtClean="0"/>
          </a:p>
          <a:p>
            <a:r>
              <a:rPr lang="ru-RU" sz="2000" dirty="0" smtClean="0"/>
              <a:t>Почему</a:t>
            </a:r>
            <a:r>
              <a:rPr lang="ru-RU" sz="2000" dirty="0"/>
              <a:t>?" </a:t>
            </a:r>
            <a:endParaRPr lang="ru-RU" sz="2000" dirty="0" smtClean="0"/>
          </a:p>
          <a:p>
            <a:r>
              <a:rPr lang="ru-RU" sz="2000" dirty="0" smtClean="0"/>
              <a:t>Грустный</a:t>
            </a:r>
            <a:r>
              <a:rPr lang="ru-RU" sz="2000" dirty="0"/>
              <a:t>, печальный, унылый, глубокий. </a:t>
            </a:r>
            <a:endParaRPr lang="ru-RU" sz="2000" dirty="0" smtClean="0"/>
          </a:p>
          <a:p>
            <a:r>
              <a:rPr lang="ru-RU" sz="2000" dirty="0" smtClean="0"/>
              <a:t>Храбрый</a:t>
            </a:r>
            <a:r>
              <a:rPr lang="ru-RU" sz="2000" dirty="0"/>
              <a:t>, звонкий, смелый, отважный. </a:t>
            </a:r>
            <a:endParaRPr lang="ru-RU" sz="2000" dirty="0" smtClean="0"/>
          </a:p>
          <a:p>
            <a:r>
              <a:rPr lang="ru-RU" sz="2000" dirty="0" smtClean="0"/>
              <a:t>Слабый</a:t>
            </a:r>
            <a:r>
              <a:rPr lang="ru-RU" sz="2000" dirty="0"/>
              <a:t>, ломкий, долгий, хрупкий. </a:t>
            </a:r>
            <a:endParaRPr lang="ru-RU" sz="2000" dirty="0" smtClean="0"/>
          </a:p>
          <a:p>
            <a:endParaRPr lang="ru-RU" sz="2000" dirty="0" smtClean="0"/>
          </a:p>
          <a:p>
            <a:endParaRPr lang="ru-RU" sz="2000" i="1" dirty="0" smtClean="0"/>
          </a:p>
          <a:p>
            <a:endParaRPr lang="ru-RU" sz="2000" i="1" dirty="0"/>
          </a:p>
          <a:p>
            <a:r>
              <a:rPr lang="ru-RU" sz="2000" i="1" dirty="0" smtClean="0"/>
              <a:t>Если </a:t>
            </a:r>
            <a:r>
              <a:rPr lang="ru-RU" sz="2000" i="1" dirty="0"/>
              <a:t>ребенку непонятно значение какого-либо слова, объясните его.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734" y="2000187"/>
            <a:ext cx="2912533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9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5291" y="40959"/>
            <a:ext cx="7704000" cy="476148"/>
          </a:xfrm>
        </p:spPr>
        <p:txBody>
          <a:bodyPr/>
          <a:lstStyle/>
          <a:p>
            <a:r>
              <a:rPr lang="ru-RU" sz="2400" dirty="0" smtClean="0"/>
              <a:t>Театрализованная деятельность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4884" y="1174811"/>
            <a:ext cx="3886556" cy="3505360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700" dirty="0" err="1" smtClean="0"/>
              <a:t>Инсценирование</a:t>
            </a:r>
            <a:endParaRPr lang="ru-RU" sz="1700" dirty="0" smtClean="0"/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700" dirty="0" smtClean="0"/>
              <a:t>художественное чтение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700" dirty="0" smtClean="0"/>
              <a:t>агитационно-художественное представление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700" dirty="0" smtClean="0"/>
              <a:t>литературно-музыкальная композиция</a:t>
            </a:r>
            <a:endParaRPr lang="ru-RU" sz="1700" dirty="0"/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700" dirty="0" smtClean="0"/>
              <a:t>тематический вечер/конкурс</a:t>
            </a:r>
            <a:endParaRPr lang="ru-RU" sz="1700" dirty="0"/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700" dirty="0" smtClean="0"/>
              <a:t>театрализованный концерт</a:t>
            </a:r>
            <a:endParaRPr lang="ru-RU" sz="1700" dirty="0"/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700" dirty="0" smtClean="0"/>
              <a:t>художественно-публицистическое </a:t>
            </a:r>
            <a:r>
              <a:rPr lang="ru-RU" sz="1700" dirty="0"/>
              <a:t>представление и </a:t>
            </a:r>
            <a:r>
              <a:rPr lang="ru-RU" sz="1700" dirty="0" smtClean="0"/>
              <a:t>другие</a:t>
            </a:r>
            <a:endParaRPr lang="ru-RU" sz="1700" dirty="0"/>
          </a:p>
          <a:p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035" y="1801963"/>
            <a:ext cx="1986921" cy="25107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8" t="10989" b="10887"/>
          <a:stretch/>
        </p:blipFill>
        <p:spPr>
          <a:xfrm>
            <a:off x="3483428" y="1801963"/>
            <a:ext cx="3290751" cy="2510729"/>
          </a:xfrm>
          <a:prstGeom prst="rect">
            <a:avLst/>
          </a:prstGeom>
        </p:spPr>
      </p:pic>
      <p:sp>
        <p:nvSpPr>
          <p:cNvPr id="11" name="Заголовок 3"/>
          <p:cNvSpPr txBox="1">
            <a:spLocks/>
          </p:cNvSpPr>
          <p:nvPr/>
        </p:nvSpPr>
        <p:spPr>
          <a:xfrm>
            <a:off x="411851" y="630704"/>
            <a:ext cx="2425216" cy="472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 b="1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 b="1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 b="1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 b="1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 b="1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 b="1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 b="1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 b="1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 b="1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 algn="ctr"/>
            <a:r>
              <a:rPr lang="ru-RU" sz="1800" dirty="0" smtClean="0"/>
              <a:t>Виды деятельности</a:t>
            </a:r>
            <a:endParaRPr lang="ru-RU" sz="1800" dirty="0"/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4409243" y="609779"/>
            <a:ext cx="3782256" cy="472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 b="1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 b="1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 b="1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 b="1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 b="1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 b="1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 b="1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 b="1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 b="1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 algn="ctr"/>
            <a:r>
              <a:rPr lang="ru-RU" sz="1800" dirty="0" smtClean="0"/>
              <a:t>Тематический конкурс ко Дню защитника Отечества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15028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c School Supplies for Elementary by Slidesgo">
  <a:themeElements>
    <a:clrScheme name="Simple Light">
      <a:dk1>
        <a:srgbClr val="822714"/>
      </a:dk1>
      <a:lt1>
        <a:srgbClr val="FFE7D2"/>
      </a:lt1>
      <a:dk2>
        <a:srgbClr val="DD4B4B"/>
      </a:dk2>
      <a:lt2>
        <a:srgbClr val="FB9A33"/>
      </a:lt2>
      <a:accent1>
        <a:srgbClr val="02AAAB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2271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428</Words>
  <Application>Microsoft Office PowerPoint</Application>
  <PresentationFormat>Экран (16:9)</PresentationFormat>
  <Paragraphs>83</Paragraphs>
  <Slides>15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Lato</vt:lpstr>
      <vt:lpstr>Times New Roman</vt:lpstr>
      <vt:lpstr>Nunito Light</vt:lpstr>
      <vt:lpstr>Bebas Neue</vt:lpstr>
      <vt:lpstr>Paytone One</vt:lpstr>
      <vt:lpstr>Calibri</vt:lpstr>
      <vt:lpstr>Basic School Supplies for Elementary by Slidesgo</vt:lpstr>
      <vt:lpstr>Дидактические игры и упражнения как средство развития связной речи обучающихся начальной школы</vt:lpstr>
      <vt:lpstr>Высокая культура разговорной и письменной речи, хорошее знание и чутье родного языка – самая лучшая опора и надежная рекомендация для каждого человека в его общественной и творческой деятельности                                                                                                     </vt:lpstr>
      <vt:lpstr>Презентация PowerPoint</vt:lpstr>
      <vt:lpstr>Определения</vt:lpstr>
      <vt:lpstr>Классификация  и функции дидактических игр</vt:lpstr>
      <vt:lpstr>Примеры дидактических игр по развитию связной речи</vt:lpstr>
      <vt:lpstr>Примеры дидактических игр по развитию связной речи</vt:lpstr>
      <vt:lpstr>Примеры дидактических игр по развитию связной речи</vt:lpstr>
      <vt:lpstr>Театрализованная деятельность  </vt:lpstr>
      <vt:lpstr>Театрализованная деятельность  </vt:lpstr>
      <vt:lpstr>Театрализованная деятельность  </vt:lpstr>
      <vt:lpstr>Театрализованная деятельность  </vt:lpstr>
      <vt:lpstr>Театрализованная деятельность  </vt:lpstr>
      <vt:lpstr>Игровая деятельность как средство развития связной речи обучающихся начальной школы</vt:lpstr>
      <vt:lpstr>Благодарю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Дидактические игры и упражнения как средство развития связной речи обучающихся начальной школы</dc:title>
  <cp:lastModifiedBy>Я</cp:lastModifiedBy>
  <cp:revision>39</cp:revision>
  <dcterms:modified xsi:type="dcterms:W3CDTF">2025-08-19T14:00:54Z</dcterms:modified>
</cp:coreProperties>
</file>