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56" r:id="rId3"/>
    <p:sldId id="257" r:id="rId4"/>
    <p:sldId id="259" r:id="rId5"/>
    <p:sldId id="260" r:id="rId6"/>
    <p:sldId id="261" r:id="rId7"/>
    <p:sldId id="262" r:id="rId8"/>
    <p:sldId id="265" r:id="rId9"/>
    <p:sldId id="268" r:id="rId10"/>
  </p:sldIdLst>
  <p:sldSz cx="14630400" cy="8229600"/>
  <p:notesSz cx="6735763" cy="9799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61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73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08387B-D5E9-2327-0AA8-8ED07AD8B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4553B2-6809-58DA-9DB9-C5044B8BADC7}"/>
              </a:ext>
            </a:extLst>
          </p:cNvPr>
          <p:cNvSpPr txBox="1"/>
          <p:nvPr/>
        </p:nvSpPr>
        <p:spPr>
          <a:xfrm>
            <a:off x="645511" y="3969407"/>
            <a:ext cx="12700000" cy="394941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36576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ученицы 2 В класса</a:t>
            </a:r>
          </a:p>
          <a:p>
            <a:pPr marL="0" marR="36576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МОУ Лицей №50</a:t>
            </a:r>
          </a:p>
          <a:p>
            <a:pPr marL="0" marR="36576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Фроленко Алисы</a:t>
            </a:r>
            <a:endParaRPr kumimoji="0" lang="en-US" sz="3200" b="1" i="0" u="none" strike="noStrike" kern="1200" cap="none" spc="0" normalizeH="0" baseline="0" noProof="0" dirty="0">
              <a:ln>
                <a:solidFill>
                  <a:srgbClr val="000000"/>
                </a:solidFill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36576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ct val="80000"/>
              <a:buFont typeface="Wingdings 2"/>
              <a:buNone/>
              <a:tabLst/>
              <a:defRPr/>
            </a:pPr>
            <a:endParaRPr lang="en-US" sz="3200" b="1" dirty="0">
              <a:ln>
                <a:solidFill>
                  <a:srgbClr val="000000"/>
                </a:solidFill>
              </a:ln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36576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ct val="80000"/>
              <a:buFont typeface="Wingdings 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solidFill>
                  <a:srgbClr val="000000"/>
                </a:solidFill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САРАТОВ 2025</a:t>
            </a:r>
          </a:p>
          <a:p>
            <a:pPr marL="0" marR="36576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solidFill>
                  <a:srgbClr val="000000"/>
                </a:solidFill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4E4992-8EE4-7C10-0AAD-11734FA260D5}"/>
              </a:ext>
            </a:extLst>
          </p:cNvPr>
          <p:cNvSpPr txBox="1"/>
          <p:nvPr/>
        </p:nvSpPr>
        <p:spPr>
          <a:xfrm>
            <a:off x="4056992" y="1320064"/>
            <a:ext cx="6341943" cy="144655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550" b="0" i="0">
                <a:solidFill>
                  <a:srgbClr val="D6E5EF"/>
                </a:solidFill>
                <a:latin typeface="Roboto"/>
              </a:defRPr>
            </a:pPr>
            <a:r>
              <a:rPr lang="ru-RU" sz="4400" dirty="0"/>
              <a:t>Презентация на тему : «Саратовский калач”</a:t>
            </a:r>
          </a:p>
        </p:txBody>
      </p:sp>
    </p:spTree>
    <p:extLst>
      <p:ext uri="{BB962C8B-B14F-4D97-AF65-F5344CB8AC3E}">
        <p14:creationId xmlns:p14="http://schemas.microsoft.com/office/powerpoint/2010/main" val="763987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7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E1B44F-3698-BFE7-560B-8F4E1240A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77" y="1005380"/>
            <a:ext cx="8271641" cy="68353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0559" y="71601"/>
            <a:ext cx="7543800" cy="21209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3900" b="0" i="0">
                <a:solidFill>
                  <a:srgbClr val="76B9FF"/>
                </a:solidFill>
                <a:latin typeface="Roboto Slab"/>
              </a:defRPr>
            </a:pPr>
            <a:r>
              <a:rPr dirty="0" err="1"/>
              <a:t>Саратовский</a:t>
            </a:r>
            <a:r>
              <a:rPr dirty="0"/>
              <a:t> </a:t>
            </a:r>
            <a:r>
              <a:rPr dirty="0" err="1"/>
              <a:t>калач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8816429" y="1483310"/>
            <a:ext cx="5623910" cy="526297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just">
              <a:defRPr sz="1550" b="0" i="0">
                <a:solidFill>
                  <a:srgbClr val="D6E5EF"/>
                </a:solidFill>
                <a:latin typeface="Roboto"/>
              </a:defRPr>
            </a:pPr>
            <a:r>
              <a:rPr sz="2800" dirty="0" err="1"/>
              <a:t>Саратовский</a:t>
            </a:r>
            <a:r>
              <a:rPr sz="2800" dirty="0"/>
              <a:t> </a:t>
            </a:r>
            <a:r>
              <a:rPr sz="2800" dirty="0" err="1"/>
              <a:t>калач</a:t>
            </a:r>
            <a:r>
              <a:rPr sz="2800" dirty="0"/>
              <a:t> — </a:t>
            </a:r>
            <a:r>
              <a:rPr sz="2800" dirty="0" err="1"/>
              <a:t>это</a:t>
            </a:r>
            <a:r>
              <a:rPr sz="2800" dirty="0"/>
              <a:t> </a:t>
            </a:r>
            <a:r>
              <a:rPr sz="2800" dirty="0" err="1"/>
              <a:t>традиционная</a:t>
            </a:r>
            <a:r>
              <a:rPr sz="2800" dirty="0"/>
              <a:t> </a:t>
            </a:r>
            <a:r>
              <a:rPr sz="2800" dirty="0" err="1"/>
              <a:t>булка</a:t>
            </a:r>
            <a:r>
              <a:rPr sz="2800" dirty="0"/>
              <a:t> с </a:t>
            </a:r>
            <a:r>
              <a:rPr sz="2800" dirty="0" err="1"/>
              <a:t>богатой</a:t>
            </a:r>
            <a:r>
              <a:rPr sz="2800" dirty="0"/>
              <a:t> </a:t>
            </a:r>
            <a:r>
              <a:rPr sz="2800" dirty="0" err="1"/>
              <a:t>историей</a:t>
            </a:r>
            <a:r>
              <a:rPr sz="2800" dirty="0"/>
              <a:t>, </a:t>
            </a:r>
            <a:r>
              <a:rPr sz="2800" dirty="0" err="1"/>
              <a:t>популярная</a:t>
            </a:r>
            <a:r>
              <a:rPr sz="2800" dirty="0"/>
              <a:t> в </a:t>
            </a:r>
            <a:r>
              <a:rPr sz="2800" dirty="0" err="1"/>
              <a:t>России</a:t>
            </a:r>
            <a:r>
              <a:rPr sz="2800" dirty="0"/>
              <a:t>. </a:t>
            </a:r>
            <a:r>
              <a:rPr sz="2800" dirty="0" err="1"/>
              <a:t>Сегодня</a:t>
            </a:r>
            <a:r>
              <a:rPr sz="2800" dirty="0"/>
              <a:t> </a:t>
            </a:r>
            <a:r>
              <a:rPr lang="ru-RU" sz="2800" dirty="0"/>
              <a:t>я</a:t>
            </a:r>
            <a:r>
              <a:rPr sz="2800" dirty="0"/>
              <a:t> </a:t>
            </a:r>
            <a:r>
              <a:rPr lang="ru-RU" sz="2800" dirty="0"/>
              <a:t>расскажу про </a:t>
            </a:r>
            <a:r>
              <a:rPr sz="2800" dirty="0" err="1"/>
              <a:t>саратовск</a:t>
            </a:r>
            <a:r>
              <a:rPr lang="ru-RU" sz="2800" dirty="0" err="1"/>
              <a:t>ий</a:t>
            </a:r>
            <a:r>
              <a:rPr sz="2800" dirty="0"/>
              <a:t> </a:t>
            </a:r>
            <a:r>
              <a:rPr sz="2800" dirty="0" err="1"/>
              <a:t>калач</a:t>
            </a:r>
            <a:r>
              <a:rPr sz="2800" dirty="0"/>
              <a:t>, </a:t>
            </a:r>
            <a:r>
              <a:rPr sz="2800" dirty="0" err="1"/>
              <a:t>узнаем</a:t>
            </a:r>
            <a:r>
              <a:rPr sz="2800" dirty="0"/>
              <a:t> о </a:t>
            </a:r>
            <a:r>
              <a:rPr sz="2800" dirty="0" err="1"/>
              <a:t>его</a:t>
            </a:r>
            <a:r>
              <a:rPr sz="2800" dirty="0"/>
              <a:t> </a:t>
            </a:r>
            <a:r>
              <a:rPr sz="2800" dirty="0" err="1"/>
              <a:t>происхождении</a:t>
            </a:r>
            <a:r>
              <a:rPr sz="2800" dirty="0"/>
              <a:t> и </a:t>
            </a:r>
            <a:r>
              <a:rPr sz="2800" dirty="0" err="1"/>
              <a:t>секретах</a:t>
            </a:r>
            <a:r>
              <a:rPr sz="2800" dirty="0"/>
              <a:t> </a:t>
            </a:r>
            <a:r>
              <a:rPr sz="2800" dirty="0" err="1"/>
              <a:t>приготовления</a:t>
            </a:r>
            <a:r>
              <a:rPr sz="2800" dirty="0"/>
              <a:t>.</a:t>
            </a:r>
            <a:r>
              <a:rPr lang="ru-RU" sz="2800" dirty="0"/>
              <a:t> Название «Калач» происходит от слов «коло» - «колесо». Однако, форма Саратовского калача особая – напоминающая больше кулич. </a:t>
            </a:r>
            <a:endParaRPr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7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540000"/>
            <a:ext cx="12700000" cy="21209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3900" b="0" i="0">
                <a:solidFill>
                  <a:srgbClr val="76B9FF"/>
                </a:solidFill>
                <a:latin typeface="Roboto Slab"/>
              </a:defRPr>
            </a:pPr>
            <a:r>
              <a:rPr dirty="0" err="1"/>
              <a:t>История</a:t>
            </a:r>
            <a:r>
              <a:rPr dirty="0"/>
              <a:t> </a:t>
            </a:r>
            <a:r>
              <a:rPr dirty="0" err="1"/>
              <a:t>калача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DAB44-F3E0-F8A2-4394-302964F4AE9C}"/>
              </a:ext>
            </a:extLst>
          </p:cNvPr>
          <p:cNvSpPr txBox="1"/>
          <p:nvPr/>
        </p:nvSpPr>
        <p:spPr>
          <a:xfrm>
            <a:off x="762000" y="3695043"/>
            <a:ext cx="12446000" cy="267765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just">
              <a:defRPr sz="1550" b="0" i="0">
                <a:solidFill>
                  <a:srgbClr val="D6E5EF"/>
                </a:solidFill>
                <a:latin typeface="Roboto"/>
              </a:defRPr>
            </a:pPr>
            <a:r>
              <a:rPr sz="2800" dirty="0" err="1"/>
              <a:t>История</a:t>
            </a:r>
            <a:r>
              <a:rPr sz="2800" dirty="0"/>
              <a:t> </a:t>
            </a:r>
            <a:r>
              <a:rPr sz="2800" dirty="0" err="1"/>
              <a:t>саратовского</a:t>
            </a:r>
            <a:r>
              <a:rPr sz="2800" dirty="0"/>
              <a:t> </a:t>
            </a:r>
            <a:r>
              <a:rPr sz="2800" dirty="0" err="1"/>
              <a:t>калача</a:t>
            </a:r>
            <a:r>
              <a:rPr sz="2800" dirty="0"/>
              <a:t> </a:t>
            </a:r>
            <a:r>
              <a:rPr sz="2800" dirty="0" err="1"/>
              <a:t>уходит</a:t>
            </a:r>
            <a:r>
              <a:rPr sz="2800" dirty="0"/>
              <a:t> </a:t>
            </a:r>
            <a:r>
              <a:rPr sz="2800" dirty="0" err="1"/>
              <a:t>корнями</a:t>
            </a:r>
            <a:r>
              <a:rPr sz="2800" dirty="0"/>
              <a:t> в </a:t>
            </a:r>
            <a:r>
              <a:rPr sz="2800" dirty="0" err="1"/>
              <a:t>древность.Способы</a:t>
            </a:r>
            <a:r>
              <a:rPr sz="2800" dirty="0"/>
              <a:t> </a:t>
            </a:r>
            <a:r>
              <a:rPr sz="2800" dirty="0" err="1"/>
              <a:t>его</a:t>
            </a:r>
            <a:r>
              <a:rPr sz="2800" dirty="0"/>
              <a:t> </a:t>
            </a:r>
            <a:r>
              <a:rPr sz="2800" dirty="0" err="1"/>
              <a:t>приготовления</a:t>
            </a:r>
            <a:r>
              <a:rPr sz="2800" dirty="0"/>
              <a:t> </a:t>
            </a:r>
            <a:r>
              <a:rPr sz="2800" dirty="0" err="1"/>
              <a:t>передавались</a:t>
            </a:r>
            <a:r>
              <a:rPr sz="2800" dirty="0"/>
              <a:t> </a:t>
            </a:r>
            <a:r>
              <a:rPr sz="2800" dirty="0" err="1"/>
              <a:t>из</a:t>
            </a:r>
            <a:r>
              <a:rPr sz="2800" dirty="0"/>
              <a:t> </a:t>
            </a:r>
            <a:r>
              <a:rPr sz="2800" dirty="0" err="1"/>
              <a:t>поколения</a:t>
            </a:r>
            <a:r>
              <a:rPr sz="2800" dirty="0"/>
              <a:t> в </a:t>
            </a:r>
            <a:r>
              <a:rPr sz="2800" dirty="0" err="1"/>
              <a:t>поколение</a:t>
            </a:r>
            <a:r>
              <a:rPr sz="2800" dirty="0"/>
              <a:t>, и с </a:t>
            </a:r>
            <a:r>
              <a:rPr sz="2800" dirty="0" err="1"/>
              <a:t>каждым</a:t>
            </a:r>
            <a:r>
              <a:rPr sz="2800" dirty="0"/>
              <a:t> </a:t>
            </a:r>
            <a:r>
              <a:rPr sz="2800" dirty="0" err="1"/>
              <a:t>этапом</a:t>
            </a:r>
            <a:r>
              <a:rPr sz="2800" dirty="0"/>
              <a:t> </a:t>
            </a:r>
            <a:r>
              <a:rPr sz="2800" dirty="0" err="1"/>
              <a:t>он</a:t>
            </a:r>
            <a:r>
              <a:rPr sz="2800" dirty="0"/>
              <a:t> </a:t>
            </a:r>
            <a:r>
              <a:rPr sz="2800" dirty="0" err="1"/>
              <a:t>становился</a:t>
            </a:r>
            <a:r>
              <a:rPr sz="2800" dirty="0"/>
              <a:t> </a:t>
            </a:r>
            <a:r>
              <a:rPr sz="2800" dirty="0" err="1"/>
              <a:t>всё</a:t>
            </a:r>
            <a:r>
              <a:rPr sz="2800" dirty="0"/>
              <a:t> </a:t>
            </a:r>
            <a:r>
              <a:rPr sz="2800" dirty="0" err="1"/>
              <a:t>более</a:t>
            </a:r>
            <a:r>
              <a:rPr sz="2800" dirty="0"/>
              <a:t> </a:t>
            </a:r>
            <a:r>
              <a:rPr sz="2800" dirty="0" err="1"/>
              <a:t>совершенным</a:t>
            </a:r>
            <a:r>
              <a:rPr sz="2800" dirty="0"/>
              <a:t>. </a:t>
            </a:r>
            <a:r>
              <a:rPr sz="2800" dirty="0" err="1"/>
              <a:t>Калач</a:t>
            </a:r>
            <a:r>
              <a:rPr sz="2800" dirty="0"/>
              <a:t> </a:t>
            </a:r>
            <a:r>
              <a:rPr sz="2800" dirty="0" err="1"/>
              <a:t>был</a:t>
            </a:r>
            <a:r>
              <a:rPr sz="2800" dirty="0"/>
              <a:t> </a:t>
            </a:r>
            <a:r>
              <a:rPr sz="2800" dirty="0" err="1"/>
              <a:t>не</a:t>
            </a:r>
            <a:r>
              <a:rPr sz="2800" dirty="0"/>
              <a:t> </a:t>
            </a:r>
            <a:r>
              <a:rPr sz="2800" dirty="0" err="1"/>
              <a:t>только</a:t>
            </a:r>
            <a:r>
              <a:rPr sz="2800" dirty="0"/>
              <a:t> </a:t>
            </a:r>
            <a:r>
              <a:rPr sz="2800" dirty="0" err="1"/>
              <a:t>пищей</a:t>
            </a:r>
            <a:r>
              <a:rPr sz="2800" dirty="0"/>
              <a:t>, </a:t>
            </a:r>
            <a:r>
              <a:rPr sz="2800" dirty="0" err="1"/>
              <a:t>но</a:t>
            </a:r>
            <a:r>
              <a:rPr sz="2800" dirty="0"/>
              <a:t> и </a:t>
            </a:r>
            <a:r>
              <a:rPr sz="2800" dirty="0" err="1"/>
              <a:t>символом</a:t>
            </a:r>
            <a:r>
              <a:rPr sz="2800" dirty="0"/>
              <a:t> </a:t>
            </a:r>
            <a:r>
              <a:rPr sz="2800" dirty="0" err="1"/>
              <a:t>достатка</a:t>
            </a:r>
            <a:r>
              <a:rPr sz="2800" dirty="0"/>
              <a:t> и </a:t>
            </a:r>
            <a:r>
              <a:rPr sz="2800" dirty="0" err="1"/>
              <a:t>уюта</a:t>
            </a:r>
            <a:r>
              <a:rPr sz="2800" dirty="0"/>
              <a:t> в </a:t>
            </a:r>
            <a:r>
              <a:rPr sz="2800" dirty="0" err="1"/>
              <a:t>каждом</a:t>
            </a:r>
            <a:r>
              <a:rPr sz="2800" dirty="0"/>
              <a:t> </a:t>
            </a:r>
            <a:r>
              <a:rPr sz="2800" dirty="0" err="1"/>
              <a:t>доме</a:t>
            </a:r>
            <a:r>
              <a:rPr sz="2800" dirty="0"/>
              <a:t>. В XIX </a:t>
            </a:r>
            <a:r>
              <a:rPr sz="2800" dirty="0" err="1"/>
              <a:t>веке</a:t>
            </a:r>
            <a:r>
              <a:rPr sz="2800" dirty="0"/>
              <a:t> </a:t>
            </a:r>
            <a:r>
              <a:rPr sz="2800" dirty="0" err="1"/>
              <a:t>жители</a:t>
            </a:r>
            <a:r>
              <a:rPr sz="2800" dirty="0"/>
              <a:t> </a:t>
            </a:r>
            <a:r>
              <a:rPr sz="2800" dirty="0" err="1"/>
              <a:t>Саратова</a:t>
            </a:r>
            <a:r>
              <a:rPr sz="2800" dirty="0"/>
              <a:t> </a:t>
            </a:r>
            <a:r>
              <a:rPr sz="2800" dirty="0" err="1"/>
              <a:t>начали</a:t>
            </a:r>
            <a:r>
              <a:rPr sz="2800" dirty="0"/>
              <a:t> </a:t>
            </a:r>
            <a:r>
              <a:rPr sz="2800" dirty="0" err="1"/>
              <a:t>активно</a:t>
            </a:r>
            <a:r>
              <a:rPr sz="2800" dirty="0"/>
              <a:t> </a:t>
            </a:r>
            <a:r>
              <a:rPr sz="2800" dirty="0" err="1"/>
              <a:t>продавать</a:t>
            </a:r>
            <a:r>
              <a:rPr sz="2800" dirty="0"/>
              <a:t> </a:t>
            </a:r>
            <a:r>
              <a:rPr sz="2800" dirty="0" err="1"/>
              <a:t>калачи</a:t>
            </a:r>
            <a:r>
              <a:rPr sz="2800" dirty="0"/>
              <a:t> </a:t>
            </a:r>
            <a:r>
              <a:rPr sz="2800" dirty="0" err="1"/>
              <a:t>на</a:t>
            </a:r>
            <a:r>
              <a:rPr sz="2800" dirty="0"/>
              <a:t> </a:t>
            </a:r>
            <a:r>
              <a:rPr sz="2800" dirty="0" err="1"/>
              <a:t>ярмарках</a:t>
            </a:r>
            <a:r>
              <a:rPr sz="2800" dirty="0"/>
              <a:t> и </a:t>
            </a:r>
            <a:r>
              <a:rPr sz="2800" dirty="0" err="1"/>
              <a:t>базарах</a:t>
            </a:r>
            <a:r>
              <a:rPr sz="2800" dirty="0"/>
              <a:t>, </a:t>
            </a:r>
            <a:r>
              <a:rPr sz="2800" dirty="0" err="1"/>
              <a:t>что</a:t>
            </a:r>
            <a:r>
              <a:rPr sz="2800" dirty="0"/>
              <a:t> </a:t>
            </a:r>
            <a:r>
              <a:rPr sz="2800" dirty="0" err="1"/>
              <a:t>способствовало</a:t>
            </a:r>
            <a:r>
              <a:rPr sz="2800" dirty="0"/>
              <a:t> </a:t>
            </a:r>
            <a:r>
              <a:rPr sz="2800" dirty="0" err="1"/>
              <a:t>его</a:t>
            </a:r>
            <a:r>
              <a:rPr sz="2800" dirty="0"/>
              <a:t> </a:t>
            </a:r>
            <a:r>
              <a:rPr sz="2800" dirty="0" err="1"/>
              <a:t>популярности</a:t>
            </a:r>
            <a:r>
              <a:rPr sz="2800" dirty="0"/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0EAA2B-43E9-B79C-CD2D-C583AAC9A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409575"/>
            <a:ext cx="3810000" cy="25336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7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330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378" y="3149600"/>
            <a:ext cx="5479394" cy="129266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3900" b="0" i="0">
                <a:solidFill>
                  <a:srgbClr val="76B9FF"/>
                </a:solidFill>
                <a:latin typeface="Roboto Slab"/>
              </a:defRPr>
            </a:pPr>
            <a:r>
              <a:rPr dirty="0" err="1"/>
              <a:t>Ингредиенты</a:t>
            </a:r>
            <a:r>
              <a:rPr dirty="0"/>
              <a:t> </a:t>
            </a:r>
            <a:r>
              <a:rPr dirty="0" err="1"/>
              <a:t>калача</a:t>
            </a:r>
            <a:endParaRPr dirty="0"/>
          </a:p>
        </p:txBody>
      </p:sp>
      <p:sp>
        <p:nvSpPr>
          <p:cNvPr id="4" name="Rounded Rectangle 3"/>
          <p:cNvSpPr/>
          <p:nvPr/>
        </p:nvSpPr>
        <p:spPr>
          <a:xfrm>
            <a:off x="134883" y="4642507"/>
            <a:ext cx="3657600" cy="2413000"/>
          </a:xfrm>
          <a:prstGeom prst="roundRect">
            <a:avLst>
              <a:gd name="adj" fmla="val 3000"/>
            </a:avLst>
          </a:prstGeom>
          <a:solidFill>
            <a:srgbClr val="3F4652"/>
          </a:solidFill>
          <a:ln w="12700">
            <a:solidFill>
              <a:srgbClr val="585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4162974" y="3552497"/>
            <a:ext cx="8438930" cy="3867806"/>
          </a:xfrm>
          <a:prstGeom prst="roundRect">
            <a:avLst>
              <a:gd name="adj" fmla="val 3000"/>
            </a:avLst>
          </a:prstGeom>
          <a:solidFill>
            <a:srgbClr val="3F4652"/>
          </a:solidFill>
          <a:ln w="12700">
            <a:solidFill>
              <a:srgbClr val="585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505373" y="4701738"/>
            <a:ext cx="35306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950" b="0" i="0">
                <a:solidFill>
                  <a:srgbClr val="D6E5EF"/>
                </a:solidFill>
                <a:latin typeface="Roboto Slab"/>
              </a:defRPr>
            </a:pPr>
            <a:r>
              <a:t>Основные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883" y="5435937"/>
            <a:ext cx="3530600" cy="101566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550" b="0" i="0">
                <a:solidFill>
                  <a:srgbClr val="D6E5EF"/>
                </a:solidFill>
                <a:latin typeface="Roboto"/>
              </a:defRPr>
            </a:pPr>
            <a:r>
              <a:rPr sz="2000" dirty="0" err="1"/>
              <a:t>Основными</a:t>
            </a:r>
            <a:r>
              <a:rPr sz="2000" dirty="0"/>
              <a:t> </a:t>
            </a:r>
            <a:r>
              <a:rPr sz="2000" dirty="0" err="1"/>
              <a:t>ингредиентами</a:t>
            </a:r>
            <a:r>
              <a:rPr sz="2000" dirty="0"/>
              <a:t> </a:t>
            </a:r>
            <a:r>
              <a:rPr sz="2000" dirty="0" err="1"/>
              <a:t>являются</a:t>
            </a:r>
            <a:r>
              <a:rPr sz="2000" dirty="0"/>
              <a:t> </a:t>
            </a:r>
            <a:r>
              <a:rPr sz="2000" dirty="0" err="1"/>
              <a:t>мука</a:t>
            </a:r>
            <a:r>
              <a:rPr sz="2000" dirty="0"/>
              <a:t>, </a:t>
            </a:r>
            <a:r>
              <a:rPr sz="2000" dirty="0" err="1"/>
              <a:t>вода</a:t>
            </a:r>
            <a:r>
              <a:rPr sz="2000" dirty="0"/>
              <a:t> и </a:t>
            </a:r>
            <a:r>
              <a:rPr sz="2000" dirty="0" err="1"/>
              <a:t>дрожжи</a:t>
            </a:r>
            <a:r>
              <a:rPr sz="20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62973" y="3863199"/>
            <a:ext cx="8424043" cy="347787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950" b="0" i="0">
                <a:solidFill>
                  <a:srgbClr val="D6E5EF"/>
                </a:solidFill>
                <a:latin typeface="Roboto Slab"/>
              </a:defRPr>
            </a:pPr>
            <a:r>
              <a:rPr lang="ru-RU" sz="2000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Настоящий саратовский калач пекли из особого сорта пшеницы – саратовской белотурки, которая произрастала только в некоторых районах Саратовской губернии. Эта пшеница имела уникальные вкусовые качества благодаря сочетаниям природных факторов, которых нет больше нигде в России. Не зря же Саратов в начале XX века считался хлебной столицей Российской империи. </a:t>
            </a:r>
            <a:endParaRPr lang="en-US" sz="2000" b="0" i="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defRPr sz="1950" b="0" i="0">
                <a:solidFill>
                  <a:srgbClr val="D6E5EF"/>
                </a:solidFill>
                <a:latin typeface="Roboto Slab"/>
              </a:defRPr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defRPr sz="1950" b="0" i="0">
                <a:solidFill>
                  <a:srgbClr val="D6E5EF"/>
                </a:solidFill>
                <a:latin typeface="Roboto Slab"/>
              </a:defRPr>
            </a:pPr>
            <a:r>
              <a:rPr lang="ru-RU" sz="2000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Сохранились легенды о том, как купцы проверяли качество калачей особым способом: они садились на хлеб, покрытый полотенцем, и если после такого пресса он принимал прежнюю форму, покупатель забирал его пудами.</a:t>
            </a:r>
            <a:endParaRPr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7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0000" y="1714500"/>
            <a:ext cx="7620000" cy="1270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3900" b="0" i="0">
                <a:solidFill>
                  <a:srgbClr val="76B9FF"/>
                </a:solidFill>
                <a:latin typeface="Roboto Slab"/>
              </a:defRPr>
            </a:pPr>
            <a:r>
              <a:t>Калач в культуре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350000" y="3175000"/>
            <a:ext cx="381000" cy="381000"/>
          </a:xfrm>
          <a:prstGeom prst="roundRect">
            <a:avLst>
              <a:gd name="adj" fmla="val 3000"/>
            </a:avLst>
          </a:prstGeom>
          <a:solidFill>
            <a:srgbClr val="3F4652"/>
          </a:solidFill>
          <a:ln w="12700">
            <a:solidFill>
              <a:srgbClr val="585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000"/>
          </a:p>
        </p:txBody>
      </p:sp>
      <p:sp>
        <p:nvSpPr>
          <p:cNvPr id="5" name="TextBox 4"/>
          <p:cNvSpPr txBox="1"/>
          <p:nvPr/>
        </p:nvSpPr>
        <p:spPr>
          <a:xfrm>
            <a:off x="6350000" y="2921000"/>
            <a:ext cx="245260" cy="615553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endParaRPr sz="2000"/>
          </a:p>
          <a:p>
            <a:pPr algn="ctr">
              <a:defRPr sz="2300">
                <a:solidFill>
                  <a:srgbClr val="D6E5EF"/>
                </a:solidFill>
                <a:latin typeface="Roboto Slab"/>
              </a:defRPr>
            </a:pPr>
            <a:r>
              <a:rPr sz="2000"/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350000" y="4445000"/>
            <a:ext cx="381000" cy="381000"/>
          </a:xfrm>
          <a:prstGeom prst="roundRect">
            <a:avLst>
              <a:gd name="adj" fmla="val 3000"/>
            </a:avLst>
          </a:prstGeom>
          <a:solidFill>
            <a:srgbClr val="3F4652"/>
          </a:solidFill>
          <a:ln w="12700">
            <a:solidFill>
              <a:srgbClr val="585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000"/>
          </a:p>
        </p:txBody>
      </p:sp>
      <p:sp>
        <p:nvSpPr>
          <p:cNvPr id="7" name="TextBox 6"/>
          <p:cNvSpPr txBox="1"/>
          <p:nvPr/>
        </p:nvSpPr>
        <p:spPr>
          <a:xfrm>
            <a:off x="6350000" y="4178300"/>
            <a:ext cx="262892" cy="615553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endParaRPr sz="2000"/>
          </a:p>
          <a:p>
            <a:pPr algn="ctr">
              <a:defRPr sz="2300">
                <a:solidFill>
                  <a:srgbClr val="D6E5EF"/>
                </a:solidFill>
                <a:latin typeface="Roboto Slab"/>
              </a:defRPr>
            </a:pPr>
            <a:r>
              <a:rPr sz="2000"/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50000" y="5715000"/>
            <a:ext cx="381000" cy="381000"/>
          </a:xfrm>
          <a:prstGeom prst="roundRect">
            <a:avLst>
              <a:gd name="adj" fmla="val 3000"/>
            </a:avLst>
          </a:prstGeom>
          <a:solidFill>
            <a:srgbClr val="3F4652"/>
          </a:solidFill>
          <a:ln w="12700">
            <a:solidFill>
              <a:srgbClr val="585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000"/>
          </a:p>
        </p:txBody>
      </p:sp>
      <p:sp>
        <p:nvSpPr>
          <p:cNvPr id="9" name="TextBox 8"/>
          <p:cNvSpPr txBox="1"/>
          <p:nvPr/>
        </p:nvSpPr>
        <p:spPr>
          <a:xfrm>
            <a:off x="6350000" y="5448300"/>
            <a:ext cx="261290" cy="615553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endParaRPr sz="2000"/>
          </a:p>
          <a:p>
            <a:pPr algn="ctr">
              <a:defRPr sz="2300">
                <a:solidFill>
                  <a:srgbClr val="D6E5EF"/>
                </a:solidFill>
                <a:latin typeface="Roboto Slab"/>
              </a:defRPr>
            </a:pPr>
            <a:r>
              <a:rPr sz="200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85000" y="2984500"/>
            <a:ext cx="69850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950" b="0" i="0">
                <a:solidFill>
                  <a:srgbClr val="D6E5EF"/>
                </a:solidFill>
                <a:latin typeface="Roboto Slab"/>
              </a:defRPr>
            </a:pPr>
            <a:r>
              <a:rPr dirty="0" err="1"/>
              <a:t>Символ</a:t>
            </a:r>
            <a:r>
              <a:rPr dirty="0"/>
              <a:t> </a:t>
            </a:r>
            <a:r>
              <a:rPr dirty="0" err="1"/>
              <a:t>гостеприимства</a:t>
            </a:r>
            <a:endParaRPr dirty="0"/>
          </a:p>
        </p:txBody>
      </p:sp>
      <p:sp>
        <p:nvSpPr>
          <p:cNvPr id="11" name="TextBox 10"/>
          <p:cNvSpPr txBox="1"/>
          <p:nvPr/>
        </p:nvSpPr>
        <p:spPr>
          <a:xfrm>
            <a:off x="6985000" y="3365500"/>
            <a:ext cx="6985000" cy="70788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550" b="0" i="0">
                <a:solidFill>
                  <a:srgbClr val="D6E5EF"/>
                </a:solidFill>
                <a:latin typeface="Roboto"/>
              </a:defRPr>
            </a:pPr>
            <a:r>
              <a:rPr sz="2000" dirty="0" err="1"/>
              <a:t>Калач</a:t>
            </a:r>
            <a:r>
              <a:rPr sz="2000" dirty="0"/>
              <a:t> </a:t>
            </a:r>
            <a:r>
              <a:rPr sz="2000" dirty="0" err="1"/>
              <a:t>считается</a:t>
            </a:r>
            <a:r>
              <a:rPr sz="2000" dirty="0"/>
              <a:t> </a:t>
            </a:r>
            <a:r>
              <a:rPr sz="2000" dirty="0" err="1"/>
              <a:t>символом</a:t>
            </a:r>
            <a:r>
              <a:rPr sz="2000" dirty="0"/>
              <a:t> </a:t>
            </a:r>
            <a:r>
              <a:rPr sz="2000" dirty="0" err="1"/>
              <a:t>дружбы</a:t>
            </a:r>
            <a:r>
              <a:rPr sz="2000" dirty="0"/>
              <a:t> и </a:t>
            </a:r>
            <a:r>
              <a:rPr sz="2000" dirty="0" err="1"/>
              <a:t>радушия</a:t>
            </a:r>
            <a:r>
              <a:rPr sz="2000" dirty="0"/>
              <a:t>, </a:t>
            </a:r>
            <a:r>
              <a:rPr sz="2000" dirty="0" err="1"/>
              <a:t>его</a:t>
            </a:r>
            <a:r>
              <a:rPr sz="2000" dirty="0"/>
              <a:t> </a:t>
            </a:r>
            <a:r>
              <a:rPr sz="2000" dirty="0" err="1"/>
              <a:t>готовят</a:t>
            </a:r>
            <a:r>
              <a:rPr sz="2000" dirty="0"/>
              <a:t> </a:t>
            </a:r>
            <a:r>
              <a:rPr sz="2000" dirty="0" err="1"/>
              <a:t>на</a:t>
            </a:r>
            <a:r>
              <a:rPr sz="2000" dirty="0"/>
              <a:t> </a:t>
            </a:r>
            <a:r>
              <a:rPr sz="2000" dirty="0" err="1"/>
              <a:t>праздники</a:t>
            </a:r>
            <a:r>
              <a:rPr sz="20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85000" y="4254500"/>
            <a:ext cx="69850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950" b="0" i="0">
                <a:solidFill>
                  <a:srgbClr val="D6E5EF"/>
                </a:solidFill>
                <a:latin typeface="Roboto Slab"/>
              </a:defRPr>
            </a:pPr>
            <a:r>
              <a:t>Традиционные события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85000" y="4635500"/>
            <a:ext cx="6985000" cy="70788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550" b="0" i="0">
                <a:solidFill>
                  <a:srgbClr val="D6E5EF"/>
                </a:solidFill>
                <a:latin typeface="Roboto"/>
              </a:defRPr>
            </a:pPr>
            <a:r>
              <a:rPr sz="2000" dirty="0" err="1"/>
              <a:t>Используется</a:t>
            </a:r>
            <a:r>
              <a:rPr sz="2000" dirty="0"/>
              <a:t> в </a:t>
            </a:r>
            <a:r>
              <a:rPr sz="2000" dirty="0" err="1"/>
              <a:t>обрядах</a:t>
            </a:r>
            <a:r>
              <a:rPr sz="2000" dirty="0"/>
              <a:t>, </a:t>
            </a:r>
            <a:r>
              <a:rPr sz="2000" dirty="0" err="1"/>
              <a:t>таких</a:t>
            </a:r>
            <a:r>
              <a:rPr sz="2000" dirty="0"/>
              <a:t> </a:t>
            </a:r>
            <a:r>
              <a:rPr sz="2000" dirty="0" err="1"/>
              <a:t>как</a:t>
            </a:r>
            <a:r>
              <a:rPr sz="2000" dirty="0"/>
              <a:t> </a:t>
            </a:r>
            <a:r>
              <a:rPr sz="2000" dirty="0" err="1"/>
              <a:t>свадьбы</a:t>
            </a:r>
            <a:r>
              <a:rPr sz="2000" dirty="0"/>
              <a:t> и </a:t>
            </a:r>
            <a:r>
              <a:rPr sz="2000" dirty="0" err="1"/>
              <a:t>крещения</a:t>
            </a:r>
            <a:r>
              <a:rPr sz="2000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85000" y="5524500"/>
            <a:ext cx="69850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950" b="0" i="0">
                <a:solidFill>
                  <a:srgbClr val="D6E5EF"/>
                </a:solidFill>
                <a:latin typeface="Roboto Slab"/>
              </a:defRPr>
            </a:pPr>
            <a:r>
              <a:t>Современность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85000" y="5905500"/>
            <a:ext cx="6985000" cy="70788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550" b="0" i="0">
                <a:solidFill>
                  <a:srgbClr val="D6E5EF"/>
                </a:solidFill>
                <a:latin typeface="Roboto"/>
              </a:defRPr>
            </a:pPr>
            <a:r>
              <a:rPr sz="2000"/>
              <a:t>Сегодня калач продолжают готовить, сохраняя традиции.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7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2FDBBBB-1769-1AA6-5E69-9A4B23BD6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6401" cy="822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95849" y="133350"/>
            <a:ext cx="8255000" cy="69249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3900" b="0" i="0">
                <a:solidFill>
                  <a:srgbClr val="76B9FF"/>
                </a:solidFill>
                <a:latin typeface="Roboto Slab"/>
              </a:defRPr>
            </a:pPr>
            <a:r>
              <a:rPr dirty="0" err="1"/>
              <a:t>Популярные</a:t>
            </a:r>
            <a:r>
              <a:rPr dirty="0"/>
              <a:t> </a:t>
            </a:r>
            <a:r>
              <a:rPr dirty="0" err="1"/>
              <a:t>рецепты</a:t>
            </a:r>
            <a:r>
              <a:rPr dirty="0"/>
              <a:t> </a:t>
            </a:r>
            <a:r>
              <a:rPr dirty="0" err="1"/>
              <a:t>калача</a:t>
            </a:r>
            <a:endParaRPr dirty="0"/>
          </a:p>
        </p:txBody>
      </p:sp>
      <p:sp>
        <p:nvSpPr>
          <p:cNvPr id="3" name="Rounded Rectangle 2"/>
          <p:cNvSpPr/>
          <p:nvPr/>
        </p:nvSpPr>
        <p:spPr>
          <a:xfrm>
            <a:off x="5550947" y="1708348"/>
            <a:ext cx="2540000" cy="1270000"/>
          </a:xfrm>
          <a:prstGeom prst="roundRect">
            <a:avLst>
              <a:gd name="adj" fmla="val 1000"/>
            </a:avLst>
          </a:prstGeom>
          <a:solidFill>
            <a:srgbClr val="3F4652"/>
          </a:solidFill>
          <a:ln w="12700">
            <a:solidFill>
              <a:srgbClr val="585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/>
              <a:t>1</a:t>
            </a:r>
            <a:endParaRPr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3492500" y="3613150"/>
            <a:ext cx="10160000" cy="12700"/>
          </a:xfrm>
          <a:prstGeom prst="roundRect">
            <a:avLst>
              <a:gd name="adj" fmla="val 50000"/>
            </a:avLst>
          </a:prstGeom>
          <a:solidFill>
            <a:srgbClr val="585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16000" y="2514600"/>
            <a:ext cx="192425" cy="630942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endParaRPr dirty="0"/>
          </a:p>
          <a:p>
            <a:pPr algn="ctr">
              <a:defRPr sz="2300">
                <a:solidFill>
                  <a:srgbClr val="D6E5EF"/>
                </a:solidFill>
                <a:latin typeface="Roboto Slab"/>
              </a:defRPr>
            </a:pP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8699500" y="1587500"/>
            <a:ext cx="5825797" cy="40011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950" b="0" i="0">
                <a:solidFill>
                  <a:srgbClr val="D6E5EF"/>
                </a:solidFill>
                <a:latin typeface="Roboto Slab"/>
              </a:defRPr>
            </a:pPr>
            <a:r>
              <a:rPr sz="2000" dirty="0" err="1"/>
              <a:t>Классический</a:t>
            </a:r>
            <a:endParaRPr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699500" y="2152823"/>
            <a:ext cx="5930900" cy="70788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550" b="0" i="0">
                <a:solidFill>
                  <a:srgbClr val="D6E5EF"/>
                </a:solidFill>
                <a:latin typeface="Roboto"/>
              </a:defRPr>
            </a:pPr>
            <a:r>
              <a:rPr sz="2000" dirty="0" err="1"/>
              <a:t>Рецепт</a:t>
            </a:r>
            <a:r>
              <a:rPr sz="2000" dirty="0"/>
              <a:t> </a:t>
            </a:r>
            <a:r>
              <a:rPr sz="2000" dirty="0" err="1"/>
              <a:t>прост</a:t>
            </a:r>
            <a:r>
              <a:rPr sz="2000" dirty="0"/>
              <a:t>: </a:t>
            </a:r>
            <a:r>
              <a:rPr sz="2000" dirty="0" err="1"/>
              <a:t>смешать</a:t>
            </a:r>
            <a:r>
              <a:rPr sz="2000" dirty="0"/>
              <a:t> </a:t>
            </a:r>
            <a:r>
              <a:rPr sz="2000" dirty="0" err="1"/>
              <a:t>ингредиенты</a:t>
            </a:r>
            <a:r>
              <a:rPr sz="2000" dirty="0"/>
              <a:t> и </a:t>
            </a:r>
            <a:r>
              <a:rPr sz="2000" dirty="0" err="1"/>
              <a:t>дать</a:t>
            </a:r>
            <a:r>
              <a:rPr sz="2000" dirty="0"/>
              <a:t> </a:t>
            </a:r>
            <a:r>
              <a:rPr sz="2000" dirty="0" err="1"/>
              <a:t>тесту</a:t>
            </a:r>
            <a:r>
              <a:rPr sz="2000" dirty="0"/>
              <a:t> </a:t>
            </a:r>
            <a:r>
              <a:rPr sz="2000" dirty="0" err="1"/>
              <a:t>подняться</a:t>
            </a:r>
            <a:r>
              <a:rPr dirty="0"/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563477" y="3676650"/>
            <a:ext cx="3580524" cy="1524000"/>
          </a:xfrm>
          <a:prstGeom prst="roundRect">
            <a:avLst>
              <a:gd name="adj" fmla="val 1000"/>
            </a:avLst>
          </a:prstGeom>
          <a:solidFill>
            <a:srgbClr val="3F4652"/>
          </a:solidFill>
          <a:ln w="12700">
            <a:solidFill>
              <a:srgbClr val="585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/>
              <a:t>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97500" y="5264150"/>
            <a:ext cx="8255000" cy="12700"/>
          </a:xfrm>
          <a:prstGeom prst="roundRect">
            <a:avLst>
              <a:gd name="adj" fmla="val 50000"/>
            </a:avLst>
          </a:prstGeom>
          <a:solidFill>
            <a:srgbClr val="585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9602076" y="3740150"/>
            <a:ext cx="7543800" cy="1270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950" b="0" i="0">
                <a:solidFill>
                  <a:srgbClr val="D6E5EF"/>
                </a:solidFill>
                <a:latin typeface="Roboto Slab"/>
              </a:defRPr>
            </a:pPr>
            <a:r>
              <a:t>С добавлением начинки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25000" y="4260850"/>
            <a:ext cx="4925849" cy="101566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just">
              <a:defRPr sz="1550" b="0" i="0">
                <a:solidFill>
                  <a:srgbClr val="D6E5EF"/>
                </a:solidFill>
                <a:latin typeface="Roboto"/>
              </a:defRPr>
            </a:pPr>
            <a:r>
              <a:rPr sz="2000" dirty="0" err="1"/>
              <a:t>Вы</a:t>
            </a:r>
            <a:r>
              <a:rPr sz="2000" dirty="0"/>
              <a:t> </a:t>
            </a:r>
            <a:r>
              <a:rPr sz="2000" dirty="0" err="1"/>
              <a:t>можете</a:t>
            </a:r>
            <a:r>
              <a:rPr sz="2000" dirty="0"/>
              <a:t> </a:t>
            </a:r>
            <a:r>
              <a:rPr sz="2000" dirty="0" err="1"/>
              <a:t>добавлять</a:t>
            </a:r>
            <a:r>
              <a:rPr sz="2000" dirty="0"/>
              <a:t> </a:t>
            </a:r>
            <a:r>
              <a:rPr sz="2000" dirty="0" err="1"/>
              <a:t>варенье</a:t>
            </a:r>
            <a:r>
              <a:rPr sz="2000" dirty="0"/>
              <a:t> </a:t>
            </a:r>
            <a:r>
              <a:rPr sz="2000" dirty="0" err="1"/>
              <a:t>или</a:t>
            </a:r>
            <a:r>
              <a:rPr sz="2000" dirty="0"/>
              <a:t> </a:t>
            </a:r>
            <a:r>
              <a:rPr sz="2000" dirty="0" err="1"/>
              <a:t>творог</a:t>
            </a:r>
            <a:r>
              <a:rPr sz="2000" dirty="0"/>
              <a:t>, </a:t>
            </a:r>
            <a:r>
              <a:rPr sz="2000" dirty="0" err="1"/>
              <a:t>что</a:t>
            </a:r>
            <a:r>
              <a:rPr sz="2000" dirty="0"/>
              <a:t> </a:t>
            </a:r>
            <a:r>
              <a:rPr sz="2000" dirty="0" err="1"/>
              <a:t>сделает</a:t>
            </a:r>
            <a:r>
              <a:rPr sz="2000" dirty="0"/>
              <a:t> </a:t>
            </a:r>
            <a:r>
              <a:rPr sz="2000" dirty="0" err="1"/>
              <a:t>калач</a:t>
            </a:r>
            <a:r>
              <a:rPr sz="2000" dirty="0"/>
              <a:t> </a:t>
            </a:r>
            <a:r>
              <a:rPr sz="2000" dirty="0" err="1"/>
              <a:t>ещё</a:t>
            </a:r>
            <a:r>
              <a:rPr sz="2000" dirty="0"/>
              <a:t> </a:t>
            </a:r>
            <a:r>
              <a:rPr sz="2000" dirty="0" err="1"/>
              <a:t>более</a:t>
            </a:r>
            <a:r>
              <a:rPr sz="2000" dirty="0"/>
              <a:t> </a:t>
            </a:r>
            <a:r>
              <a:rPr sz="2000" dirty="0" err="1"/>
              <a:t>вкусным</a:t>
            </a:r>
            <a:r>
              <a:rPr sz="2000" dirty="0"/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563477" y="5806601"/>
            <a:ext cx="4451892" cy="1778000"/>
          </a:xfrm>
          <a:prstGeom prst="roundRect">
            <a:avLst>
              <a:gd name="adj" fmla="val 1000"/>
            </a:avLst>
          </a:prstGeom>
          <a:solidFill>
            <a:srgbClr val="3F4652"/>
          </a:solidFill>
          <a:ln w="12700">
            <a:solidFill>
              <a:srgbClr val="585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47842" y="5733588"/>
            <a:ext cx="2434216" cy="39241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950" b="0" i="0">
                <a:solidFill>
                  <a:srgbClr val="D6E5EF"/>
                </a:solidFill>
                <a:latin typeface="Roboto Slab"/>
              </a:defRPr>
            </a:pPr>
            <a:r>
              <a:rPr dirty="0"/>
              <a:t>Детские </a:t>
            </a:r>
            <a:r>
              <a:rPr dirty="0" err="1"/>
              <a:t>версии</a:t>
            </a:r>
            <a:endParaRPr dirty="0"/>
          </a:p>
        </p:txBody>
      </p:sp>
      <p:sp>
        <p:nvSpPr>
          <p:cNvPr id="16" name="TextBox 15"/>
          <p:cNvSpPr txBox="1"/>
          <p:nvPr/>
        </p:nvSpPr>
        <p:spPr>
          <a:xfrm>
            <a:off x="10092445" y="6695601"/>
            <a:ext cx="4537955" cy="70788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550" b="0" i="0">
                <a:solidFill>
                  <a:srgbClr val="D6E5EF"/>
                </a:solidFill>
                <a:latin typeface="Roboto"/>
              </a:defRPr>
            </a:pPr>
            <a:r>
              <a:rPr sz="2000" dirty="0" err="1"/>
              <a:t>Для</a:t>
            </a:r>
            <a:r>
              <a:rPr sz="2000" dirty="0"/>
              <a:t> </a:t>
            </a:r>
            <a:r>
              <a:rPr sz="2000" dirty="0" err="1"/>
              <a:t>детей</a:t>
            </a:r>
            <a:r>
              <a:rPr sz="2000" dirty="0"/>
              <a:t> </a:t>
            </a:r>
            <a:r>
              <a:rPr sz="2000" dirty="0" err="1"/>
              <a:t>часто</a:t>
            </a:r>
            <a:r>
              <a:rPr sz="2000" dirty="0"/>
              <a:t> </a:t>
            </a:r>
            <a:r>
              <a:rPr sz="2000" dirty="0" err="1"/>
              <a:t>готовят</a:t>
            </a:r>
            <a:r>
              <a:rPr sz="2000" dirty="0"/>
              <a:t> </a:t>
            </a:r>
            <a:r>
              <a:rPr sz="2000" dirty="0" err="1"/>
              <a:t>калач</a:t>
            </a:r>
            <a:r>
              <a:rPr sz="2000" dirty="0"/>
              <a:t> с </a:t>
            </a:r>
            <a:r>
              <a:rPr sz="2000" dirty="0" err="1"/>
              <a:t>медом</a:t>
            </a:r>
            <a:r>
              <a:rPr sz="2000" dirty="0"/>
              <a:t> </a:t>
            </a:r>
            <a:r>
              <a:rPr sz="2000" dirty="0" err="1"/>
              <a:t>или</a:t>
            </a:r>
            <a:r>
              <a:rPr sz="2000" dirty="0"/>
              <a:t> </a:t>
            </a:r>
            <a:r>
              <a:rPr sz="2000" dirty="0" err="1"/>
              <a:t>шоколадом</a:t>
            </a:r>
            <a:r>
              <a:rPr sz="2000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7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25820"/>
            <a:ext cx="12700000" cy="21209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3900" b="0" i="0">
                <a:solidFill>
                  <a:srgbClr val="76B9FF"/>
                </a:solidFill>
                <a:latin typeface="Roboto Slab"/>
              </a:defRPr>
            </a:pPr>
            <a:r>
              <a:t>Секреты выпечки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1" y="1028262"/>
            <a:ext cx="6553200" cy="600164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550" b="0" i="0">
                <a:solidFill>
                  <a:srgbClr val="D6E5EF"/>
                </a:solidFill>
                <a:latin typeface="Roboto"/>
              </a:defRPr>
            </a:pPr>
            <a:r>
              <a:rPr sz="2400" dirty="0" err="1"/>
              <a:t>Чтобы</a:t>
            </a:r>
            <a:r>
              <a:rPr sz="2400" dirty="0"/>
              <a:t> </a:t>
            </a:r>
            <a:r>
              <a:rPr sz="2400" dirty="0" err="1"/>
              <a:t>испечь</a:t>
            </a:r>
            <a:r>
              <a:rPr sz="2400" dirty="0"/>
              <a:t> </a:t>
            </a:r>
            <a:r>
              <a:rPr sz="2400" dirty="0" err="1"/>
              <a:t>идеальный</a:t>
            </a:r>
            <a:r>
              <a:rPr sz="2400" dirty="0"/>
              <a:t> </a:t>
            </a:r>
            <a:r>
              <a:rPr sz="2400" dirty="0" err="1"/>
              <a:t>саратовский</a:t>
            </a:r>
            <a:r>
              <a:rPr sz="2400" dirty="0"/>
              <a:t> </a:t>
            </a:r>
            <a:r>
              <a:rPr sz="2400" dirty="0" err="1"/>
              <a:t>калач</a:t>
            </a:r>
            <a:r>
              <a:rPr sz="2400" dirty="0"/>
              <a:t>, </a:t>
            </a:r>
            <a:r>
              <a:rPr sz="2400" dirty="0" err="1"/>
              <a:t>следует</a:t>
            </a:r>
            <a:r>
              <a:rPr sz="2400" dirty="0"/>
              <a:t> </a:t>
            </a:r>
            <a:r>
              <a:rPr sz="2400" dirty="0" err="1"/>
              <a:t>учесть</a:t>
            </a:r>
            <a:r>
              <a:rPr sz="2400" dirty="0"/>
              <a:t> </a:t>
            </a:r>
            <a:r>
              <a:rPr sz="2400" dirty="0" err="1"/>
              <a:t>несколько</a:t>
            </a:r>
            <a:r>
              <a:rPr sz="2400" dirty="0"/>
              <a:t> </a:t>
            </a:r>
            <a:r>
              <a:rPr sz="2400" dirty="0" err="1"/>
              <a:t>важных</a:t>
            </a:r>
            <a:r>
              <a:rPr sz="2400" dirty="0"/>
              <a:t> </a:t>
            </a:r>
            <a:r>
              <a:rPr sz="2400" dirty="0" err="1"/>
              <a:t>моментов</a:t>
            </a:r>
            <a:r>
              <a:rPr sz="2400" dirty="0"/>
              <a:t>. </a:t>
            </a:r>
            <a:r>
              <a:rPr sz="2400" dirty="0" err="1"/>
              <a:t>Во-первых</a:t>
            </a:r>
            <a:r>
              <a:rPr sz="2400" dirty="0"/>
              <a:t>, </a:t>
            </a:r>
            <a:r>
              <a:rPr sz="2400" dirty="0" err="1"/>
              <a:t>используйте</a:t>
            </a:r>
            <a:r>
              <a:rPr sz="2400" dirty="0"/>
              <a:t> </a:t>
            </a:r>
            <a:r>
              <a:rPr sz="2400" dirty="0" err="1"/>
              <a:t>качественные</a:t>
            </a:r>
            <a:r>
              <a:rPr sz="2400" dirty="0"/>
              <a:t> </a:t>
            </a:r>
            <a:r>
              <a:rPr sz="2400" dirty="0" err="1"/>
              <a:t>ингредиенты</a:t>
            </a:r>
            <a:r>
              <a:rPr sz="2400" dirty="0"/>
              <a:t>. </a:t>
            </a:r>
            <a:r>
              <a:rPr sz="2400" dirty="0" err="1"/>
              <a:t>Мука</a:t>
            </a:r>
            <a:r>
              <a:rPr sz="2400" dirty="0"/>
              <a:t> </a:t>
            </a:r>
            <a:r>
              <a:rPr sz="2400" dirty="0" err="1"/>
              <a:t>должна</a:t>
            </a:r>
            <a:r>
              <a:rPr sz="2400" dirty="0"/>
              <a:t> </a:t>
            </a:r>
            <a:r>
              <a:rPr sz="2400" dirty="0" err="1"/>
              <a:t>быть</a:t>
            </a:r>
            <a:r>
              <a:rPr sz="2400" dirty="0"/>
              <a:t> </a:t>
            </a:r>
            <a:r>
              <a:rPr sz="2400" dirty="0" err="1"/>
              <a:t>высшего</a:t>
            </a:r>
            <a:r>
              <a:rPr sz="2400" dirty="0"/>
              <a:t> </a:t>
            </a:r>
            <a:r>
              <a:rPr sz="2400" dirty="0" err="1"/>
              <a:t>сорта</a:t>
            </a:r>
            <a:r>
              <a:rPr sz="2400" dirty="0"/>
              <a:t>, </a:t>
            </a:r>
            <a:r>
              <a:rPr sz="2400" dirty="0" err="1"/>
              <a:t>чтобы</a:t>
            </a:r>
            <a:r>
              <a:rPr sz="2400" dirty="0"/>
              <a:t> </a:t>
            </a:r>
            <a:r>
              <a:rPr sz="2400" dirty="0" err="1"/>
              <a:t>обеспечить</a:t>
            </a:r>
            <a:r>
              <a:rPr sz="2400" dirty="0"/>
              <a:t> </a:t>
            </a:r>
            <a:r>
              <a:rPr sz="2400" dirty="0" err="1"/>
              <a:t>нужную</a:t>
            </a:r>
            <a:r>
              <a:rPr sz="2400" dirty="0"/>
              <a:t> </a:t>
            </a:r>
            <a:r>
              <a:rPr sz="2400" dirty="0" err="1"/>
              <a:t>текстуру</a:t>
            </a:r>
            <a:r>
              <a:rPr sz="2400" dirty="0"/>
              <a:t> </a:t>
            </a:r>
            <a:r>
              <a:rPr sz="2400" dirty="0" err="1"/>
              <a:t>теста</a:t>
            </a:r>
            <a:r>
              <a:rPr sz="2400" dirty="0"/>
              <a:t>. </a:t>
            </a:r>
            <a:r>
              <a:rPr sz="2400" dirty="0" err="1"/>
              <a:t>Во-вторых</a:t>
            </a:r>
            <a:r>
              <a:rPr sz="2400" dirty="0"/>
              <a:t>, </a:t>
            </a:r>
            <a:r>
              <a:rPr sz="2400" dirty="0" err="1"/>
              <a:t>не</a:t>
            </a:r>
            <a:r>
              <a:rPr sz="2400" dirty="0"/>
              <a:t> </a:t>
            </a:r>
            <a:r>
              <a:rPr sz="2400" dirty="0" err="1"/>
              <a:t>забывайте</a:t>
            </a:r>
            <a:r>
              <a:rPr sz="2400" dirty="0"/>
              <a:t> </a:t>
            </a:r>
            <a:r>
              <a:rPr sz="2400" dirty="0" err="1"/>
              <a:t>про</a:t>
            </a:r>
            <a:r>
              <a:rPr sz="2400" dirty="0"/>
              <a:t> </a:t>
            </a:r>
            <a:r>
              <a:rPr sz="2400" dirty="0" err="1"/>
              <a:t>дрожжи</a:t>
            </a:r>
            <a:r>
              <a:rPr sz="2400" dirty="0"/>
              <a:t>: </a:t>
            </a:r>
            <a:r>
              <a:rPr sz="2400" dirty="0" err="1"/>
              <a:t>они</a:t>
            </a:r>
            <a:r>
              <a:rPr sz="2400" dirty="0"/>
              <a:t> </a:t>
            </a:r>
            <a:r>
              <a:rPr sz="2400" dirty="0" err="1"/>
              <a:t>должны</a:t>
            </a:r>
            <a:r>
              <a:rPr sz="2400" dirty="0"/>
              <a:t> </a:t>
            </a:r>
            <a:r>
              <a:rPr sz="2400" dirty="0" err="1"/>
              <a:t>быть</a:t>
            </a:r>
            <a:r>
              <a:rPr sz="2400" dirty="0"/>
              <a:t> </a:t>
            </a:r>
            <a:r>
              <a:rPr sz="2400" dirty="0" err="1"/>
              <a:t>свежими</a:t>
            </a:r>
            <a:r>
              <a:rPr sz="2400" dirty="0"/>
              <a:t> и </a:t>
            </a:r>
            <a:r>
              <a:rPr sz="2400" dirty="0" err="1"/>
              <a:t>активными</a:t>
            </a:r>
            <a:r>
              <a:rPr sz="2400" dirty="0"/>
              <a:t>. </a:t>
            </a:r>
            <a:r>
              <a:rPr sz="2400" dirty="0" err="1"/>
              <a:t>Также</a:t>
            </a:r>
            <a:r>
              <a:rPr sz="2400" dirty="0"/>
              <a:t>, </a:t>
            </a:r>
            <a:r>
              <a:rPr sz="2400" dirty="0" err="1"/>
              <a:t>важно</a:t>
            </a:r>
            <a:r>
              <a:rPr sz="2400" dirty="0"/>
              <a:t> </a:t>
            </a:r>
            <a:r>
              <a:rPr sz="2400" dirty="0" err="1"/>
              <a:t>помнить</a:t>
            </a:r>
            <a:r>
              <a:rPr sz="2400" dirty="0"/>
              <a:t> о </a:t>
            </a:r>
            <a:r>
              <a:rPr sz="2400" dirty="0" err="1"/>
              <a:t>температуре</a:t>
            </a:r>
            <a:r>
              <a:rPr sz="2400" dirty="0"/>
              <a:t> </a:t>
            </a:r>
            <a:r>
              <a:rPr sz="2400" dirty="0" err="1"/>
              <a:t>выпекания</a:t>
            </a:r>
            <a:r>
              <a:rPr sz="2400" dirty="0"/>
              <a:t>: </a:t>
            </a:r>
            <a:r>
              <a:rPr sz="2400" dirty="0" err="1"/>
              <a:t>калач</a:t>
            </a:r>
            <a:r>
              <a:rPr sz="2400" dirty="0"/>
              <a:t> </a:t>
            </a:r>
            <a:r>
              <a:rPr sz="2400" dirty="0" err="1"/>
              <a:t>выпекается</a:t>
            </a:r>
            <a:r>
              <a:rPr sz="2400" dirty="0"/>
              <a:t> </a:t>
            </a:r>
            <a:r>
              <a:rPr sz="2400" dirty="0" err="1"/>
              <a:t>при</a:t>
            </a:r>
            <a:r>
              <a:rPr sz="2400" dirty="0"/>
              <a:t> 200-220 </a:t>
            </a:r>
            <a:r>
              <a:rPr sz="2400" dirty="0" err="1"/>
              <a:t>градусах</a:t>
            </a:r>
            <a:r>
              <a:rPr sz="2400" dirty="0"/>
              <a:t> </a:t>
            </a:r>
            <a:r>
              <a:rPr sz="2400" dirty="0" err="1"/>
              <a:t>Цельсия</a:t>
            </a:r>
            <a:r>
              <a:rPr sz="2400" dirty="0"/>
              <a:t> и </a:t>
            </a:r>
            <a:r>
              <a:rPr sz="2400" dirty="0" err="1"/>
              <a:t>требует</a:t>
            </a:r>
            <a:r>
              <a:rPr sz="2400" dirty="0"/>
              <a:t> 20-25 </a:t>
            </a:r>
            <a:r>
              <a:rPr sz="2400" dirty="0" err="1"/>
              <a:t>минут</a:t>
            </a:r>
            <a:r>
              <a:rPr sz="2400" dirty="0"/>
              <a:t>, </a:t>
            </a:r>
            <a:r>
              <a:rPr sz="2400" dirty="0" err="1"/>
              <a:t>чтобы</a:t>
            </a:r>
            <a:r>
              <a:rPr sz="2400" dirty="0"/>
              <a:t> </a:t>
            </a:r>
            <a:r>
              <a:rPr sz="2400" dirty="0" err="1"/>
              <a:t>получить</a:t>
            </a:r>
            <a:r>
              <a:rPr sz="2400" dirty="0"/>
              <a:t> </a:t>
            </a:r>
            <a:r>
              <a:rPr sz="2400" dirty="0" err="1"/>
              <a:t>золотистую</a:t>
            </a:r>
            <a:r>
              <a:rPr sz="2400" dirty="0"/>
              <a:t> </a:t>
            </a:r>
            <a:r>
              <a:rPr sz="2400" dirty="0" err="1"/>
              <a:t>корочку</a:t>
            </a:r>
            <a:r>
              <a:rPr sz="2400" dirty="0"/>
              <a:t>. </a:t>
            </a:r>
            <a:r>
              <a:rPr sz="2400" dirty="0" err="1"/>
              <a:t>Наконец</a:t>
            </a:r>
            <a:r>
              <a:rPr sz="2400" dirty="0"/>
              <a:t>, </a:t>
            </a:r>
            <a:r>
              <a:rPr sz="2400" dirty="0" err="1"/>
              <a:t>добавьте</a:t>
            </a:r>
            <a:r>
              <a:rPr sz="2400" dirty="0"/>
              <a:t> в </a:t>
            </a:r>
            <a:r>
              <a:rPr sz="2400" dirty="0" err="1"/>
              <a:t>тесто</a:t>
            </a:r>
            <a:r>
              <a:rPr sz="2400" dirty="0"/>
              <a:t> </a:t>
            </a:r>
            <a:r>
              <a:rPr sz="2400" dirty="0" err="1"/>
              <a:t>немного</a:t>
            </a:r>
            <a:r>
              <a:rPr sz="2400" dirty="0"/>
              <a:t> </a:t>
            </a:r>
            <a:r>
              <a:rPr sz="2400" dirty="0" err="1"/>
              <a:t>соли</a:t>
            </a:r>
            <a:r>
              <a:rPr sz="2400" dirty="0"/>
              <a:t> </a:t>
            </a:r>
            <a:r>
              <a:rPr sz="2400" dirty="0" err="1"/>
              <a:t>для</a:t>
            </a:r>
            <a:r>
              <a:rPr sz="2400" dirty="0"/>
              <a:t> </a:t>
            </a:r>
            <a:r>
              <a:rPr sz="2400" dirty="0" err="1"/>
              <a:t>улучшения</a:t>
            </a:r>
            <a:r>
              <a:rPr sz="2400" dirty="0"/>
              <a:t> </a:t>
            </a:r>
            <a:r>
              <a:rPr sz="2400" dirty="0" err="1"/>
              <a:t>вкуса</a:t>
            </a:r>
            <a:r>
              <a:rPr sz="2400" dirty="0"/>
              <a:t> и </a:t>
            </a:r>
            <a:r>
              <a:rPr sz="2400" dirty="0" err="1"/>
              <a:t>аромата</a:t>
            </a:r>
            <a:r>
              <a:rPr sz="2400" dirty="0"/>
              <a:t>. </a:t>
            </a:r>
            <a:r>
              <a:rPr sz="2400" dirty="0" err="1"/>
              <a:t>Эти</a:t>
            </a:r>
            <a:r>
              <a:rPr sz="2400" dirty="0"/>
              <a:t> </a:t>
            </a:r>
            <a:r>
              <a:rPr sz="2400" dirty="0" err="1"/>
              <a:t>простые</a:t>
            </a:r>
            <a:r>
              <a:rPr sz="2400" dirty="0"/>
              <a:t>, </a:t>
            </a:r>
            <a:r>
              <a:rPr sz="2400" dirty="0" err="1"/>
              <a:t>но</a:t>
            </a:r>
            <a:r>
              <a:rPr sz="2400" dirty="0"/>
              <a:t> </a:t>
            </a:r>
            <a:r>
              <a:rPr sz="2400" dirty="0" err="1"/>
              <a:t>важные</a:t>
            </a:r>
            <a:r>
              <a:rPr sz="2400" dirty="0"/>
              <a:t> </a:t>
            </a:r>
            <a:r>
              <a:rPr sz="2400" dirty="0" err="1"/>
              <a:t>нюансы</a:t>
            </a:r>
            <a:r>
              <a:rPr sz="2400" dirty="0"/>
              <a:t> </a:t>
            </a:r>
            <a:r>
              <a:rPr sz="2400" dirty="0" err="1"/>
              <a:t>помогут</a:t>
            </a:r>
            <a:r>
              <a:rPr sz="2400" dirty="0"/>
              <a:t> </a:t>
            </a:r>
            <a:r>
              <a:rPr sz="2400" dirty="0" err="1"/>
              <a:t>вам</a:t>
            </a:r>
            <a:r>
              <a:rPr sz="2400" dirty="0"/>
              <a:t> </a:t>
            </a:r>
            <a:r>
              <a:rPr sz="2400" dirty="0" err="1"/>
              <a:t>создать</a:t>
            </a:r>
            <a:r>
              <a:rPr sz="2400" dirty="0"/>
              <a:t> </a:t>
            </a:r>
            <a:r>
              <a:rPr sz="2400" dirty="0" err="1"/>
              <a:t>настоящий</a:t>
            </a:r>
            <a:r>
              <a:rPr sz="2400" dirty="0"/>
              <a:t> </a:t>
            </a:r>
            <a:r>
              <a:rPr sz="2400" dirty="0" err="1"/>
              <a:t>шедевр</a:t>
            </a:r>
            <a:r>
              <a:rPr sz="2400" dirty="0"/>
              <a:t> в </a:t>
            </a:r>
            <a:r>
              <a:rPr sz="2400" dirty="0" err="1"/>
              <a:t>вашей</a:t>
            </a:r>
            <a:r>
              <a:rPr sz="2400" dirty="0"/>
              <a:t> </a:t>
            </a:r>
            <a:r>
              <a:rPr sz="2400" dirty="0" err="1"/>
              <a:t>кухне</a:t>
            </a:r>
            <a:r>
              <a:rPr sz="2400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7BCE83-4D53-E6BC-B231-9FEFC1EEB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437" y="33009"/>
            <a:ext cx="6416346" cy="48122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7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6D9369-21E7-21FD-9C40-CD4F001AC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-7664"/>
            <a:ext cx="9525000" cy="6191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911" y="196193"/>
            <a:ext cx="5954110" cy="129266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3900" b="0" i="0">
                <a:solidFill>
                  <a:srgbClr val="76B9FF"/>
                </a:solidFill>
                <a:latin typeface="Roboto Slab"/>
              </a:defRPr>
            </a:pPr>
            <a:r>
              <a:t>Саратовский калач сегодня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247D49-44C3-87F3-4A9E-80AB4132293D}"/>
              </a:ext>
            </a:extLst>
          </p:cNvPr>
          <p:cNvSpPr txBox="1"/>
          <p:nvPr/>
        </p:nvSpPr>
        <p:spPr>
          <a:xfrm>
            <a:off x="162911" y="2483584"/>
            <a:ext cx="4755930" cy="255454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550" b="0" i="0">
                <a:solidFill>
                  <a:srgbClr val="D6E5EF"/>
                </a:solidFill>
                <a:latin typeface="Roboto"/>
              </a:defRPr>
            </a:pPr>
            <a:r>
              <a:rPr sz="2000" dirty="0" err="1"/>
              <a:t>Саратовский</a:t>
            </a:r>
            <a:r>
              <a:rPr sz="2000" dirty="0"/>
              <a:t> </a:t>
            </a:r>
            <a:r>
              <a:rPr sz="2000" dirty="0" err="1"/>
              <a:t>калач</a:t>
            </a:r>
            <a:r>
              <a:rPr sz="2000" dirty="0"/>
              <a:t> </a:t>
            </a:r>
            <a:r>
              <a:rPr sz="2000" dirty="0" err="1"/>
              <a:t>не</a:t>
            </a:r>
            <a:r>
              <a:rPr sz="2000" dirty="0"/>
              <a:t> </a:t>
            </a:r>
            <a:r>
              <a:rPr sz="2000" dirty="0" err="1"/>
              <a:t>просто</a:t>
            </a:r>
            <a:r>
              <a:rPr sz="2000" dirty="0"/>
              <a:t> </a:t>
            </a:r>
            <a:r>
              <a:rPr sz="2000" dirty="0" err="1"/>
              <a:t>хлеб</a:t>
            </a:r>
            <a:r>
              <a:rPr sz="2000" dirty="0"/>
              <a:t>, </a:t>
            </a:r>
            <a:r>
              <a:rPr sz="2000" dirty="0" err="1"/>
              <a:t>это</a:t>
            </a:r>
            <a:r>
              <a:rPr sz="2000" dirty="0"/>
              <a:t> </a:t>
            </a:r>
            <a:r>
              <a:rPr sz="2000" dirty="0" err="1"/>
              <a:t>символ</a:t>
            </a:r>
            <a:r>
              <a:rPr sz="2000" dirty="0"/>
              <a:t> </a:t>
            </a:r>
            <a:r>
              <a:rPr sz="2000" dirty="0" err="1"/>
              <a:t>нашего</a:t>
            </a:r>
            <a:r>
              <a:rPr sz="2000" dirty="0"/>
              <a:t> </a:t>
            </a:r>
            <a:r>
              <a:rPr sz="2000" dirty="0" err="1"/>
              <a:t>региона</a:t>
            </a:r>
            <a:r>
              <a:rPr sz="2000" dirty="0"/>
              <a:t>. </a:t>
            </a:r>
            <a:r>
              <a:rPr sz="2000" dirty="0" err="1"/>
              <a:t>Его</a:t>
            </a:r>
            <a:r>
              <a:rPr sz="2000" dirty="0"/>
              <a:t> </a:t>
            </a:r>
            <a:r>
              <a:rPr sz="2000" dirty="0" err="1"/>
              <a:t>история</a:t>
            </a:r>
            <a:r>
              <a:rPr sz="2000" dirty="0"/>
              <a:t>, </a:t>
            </a:r>
            <a:r>
              <a:rPr sz="2000" dirty="0" err="1"/>
              <a:t>уникальный</a:t>
            </a:r>
            <a:r>
              <a:rPr sz="2000" dirty="0"/>
              <a:t> </a:t>
            </a:r>
            <a:r>
              <a:rPr sz="2000" dirty="0" err="1"/>
              <a:t>вкус</a:t>
            </a:r>
            <a:r>
              <a:rPr sz="2000" dirty="0"/>
              <a:t> и </a:t>
            </a:r>
            <a:r>
              <a:rPr sz="2000" dirty="0" err="1"/>
              <a:t>мощные</a:t>
            </a:r>
            <a:r>
              <a:rPr sz="2000" dirty="0"/>
              <a:t> </a:t>
            </a:r>
            <a:r>
              <a:rPr sz="2000" dirty="0" err="1"/>
              <a:t>традиции</a:t>
            </a:r>
            <a:r>
              <a:rPr sz="2000" dirty="0"/>
              <a:t> </a:t>
            </a:r>
            <a:r>
              <a:rPr sz="2000" dirty="0" err="1"/>
              <a:t>делают</a:t>
            </a:r>
            <a:r>
              <a:rPr sz="2000" dirty="0"/>
              <a:t> </a:t>
            </a:r>
            <a:r>
              <a:rPr sz="2000" dirty="0" err="1"/>
              <a:t>его</a:t>
            </a:r>
            <a:r>
              <a:rPr sz="2000" dirty="0"/>
              <a:t> </a:t>
            </a:r>
            <a:r>
              <a:rPr sz="2000" dirty="0" err="1"/>
              <a:t>важной</a:t>
            </a:r>
            <a:r>
              <a:rPr sz="2000" dirty="0"/>
              <a:t> </a:t>
            </a:r>
            <a:r>
              <a:rPr sz="2000" dirty="0" err="1"/>
              <a:t>частью</a:t>
            </a:r>
            <a:r>
              <a:rPr sz="2000" dirty="0"/>
              <a:t> </a:t>
            </a:r>
            <a:r>
              <a:rPr sz="2000" dirty="0" err="1"/>
              <a:t>нашей</a:t>
            </a:r>
            <a:r>
              <a:rPr sz="2000" dirty="0"/>
              <a:t> </a:t>
            </a:r>
            <a:r>
              <a:rPr sz="2000" dirty="0" err="1"/>
              <a:t>культуры</a:t>
            </a:r>
            <a:r>
              <a:rPr sz="2000" dirty="0"/>
              <a:t>. </a:t>
            </a:r>
            <a:r>
              <a:rPr sz="2000" dirty="0" err="1"/>
              <a:t>Надеюсь</a:t>
            </a:r>
            <a:r>
              <a:rPr sz="2000" dirty="0"/>
              <a:t>, </a:t>
            </a:r>
            <a:r>
              <a:rPr sz="2000" dirty="0" err="1"/>
              <a:t>вы</a:t>
            </a:r>
            <a:r>
              <a:rPr sz="2000" dirty="0"/>
              <a:t> </a:t>
            </a:r>
            <a:r>
              <a:rPr sz="2000" dirty="0" err="1"/>
              <a:t>вдохновитесь</a:t>
            </a:r>
            <a:r>
              <a:rPr sz="2000" dirty="0"/>
              <a:t> </a:t>
            </a:r>
            <a:r>
              <a:rPr sz="2000" dirty="0" err="1"/>
              <a:t>этими</a:t>
            </a:r>
            <a:r>
              <a:rPr sz="2000" dirty="0"/>
              <a:t> </a:t>
            </a:r>
            <a:r>
              <a:rPr sz="2000" dirty="0" err="1"/>
              <a:t>фактами</a:t>
            </a:r>
            <a:r>
              <a:rPr sz="2000" dirty="0"/>
              <a:t> и </a:t>
            </a:r>
            <a:r>
              <a:rPr sz="2000" dirty="0" err="1"/>
              <a:t>попробуете</a:t>
            </a:r>
            <a:r>
              <a:rPr sz="2000" dirty="0"/>
              <a:t> </a:t>
            </a:r>
            <a:r>
              <a:rPr sz="2000" dirty="0" err="1"/>
              <a:t>испечь</a:t>
            </a:r>
            <a:r>
              <a:rPr sz="2000" dirty="0"/>
              <a:t> </a:t>
            </a:r>
            <a:r>
              <a:rPr sz="2000" dirty="0" err="1"/>
              <a:t>калач</a:t>
            </a:r>
            <a:r>
              <a:rPr sz="2000" dirty="0"/>
              <a:t> </a:t>
            </a:r>
            <a:r>
              <a:rPr sz="2000" dirty="0" err="1"/>
              <a:t>самостоятельно</a:t>
            </a:r>
            <a:r>
              <a:rPr sz="2000" dirty="0"/>
              <a:t>. 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73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E0C64F-2835-F66E-3982-F50D9340E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3B826D-BF6A-9E36-4049-27BABD10AB91}"/>
              </a:ext>
            </a:extLst>
          </p:cNvPr>
          <p:cNvSpPr txBox="1"/>
          <p:nvPr/>
        </p:nvSpPr>
        <p:spPr>
          <a:xfrm>
            <a:off x="3147848" y="681809"/>
            <a:ext cx="7543800" cy="64633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 sz="1550" b="0" i="0">
                <a:solidFill>
                  <a:srgbClr val="D6E5EF"/>
                </a:solidFill>
                <a:latin typeface="Roboto"/>
              </a:defRPr>
            </a:pPr>
            <a:r>
              <a:rPr sz="3600" b="1" dirty="0" err="1"/>
              <a:t>Удачи</a:t>
            </a:r>
            <a:r>
              <a:rPr sz="3600" b="1" dirty="0"/>
              <a:t> </a:t>
            </a:r>
            <a:r>
              <a:rPr lang="ru-RU" sz="3600" b="1" dirty="0"/>
              <a:t>В</a:t>
            </a:r>
            <a:r>
              <a:rPr sz="3600" b="1" dirty="0" err="1"/>
              <a:t>ам</a:t>
            </a:r>
            <a:r>
              <a:rPr sz="3600" b="1" dirty="0"/>
              <a:t> </a:t>
            </a:r>
            <a:r>
              <a:rPr sz="3600" b="1" dirty="0" err="1"/>
              <a:t>на</a:t>
            </a:r>
            <a:r>
              <a:rPr sz="3600" b="1" dirty="0"/>
              <a:t> </a:t>
            </a:r>
            <a:r>
              <a:rPr sz="3600" b="1" dirty="0" err="1"/>
              <a:t>этом</a:t>
            </a:r>
            <a:r>
              <a:rPr sz="3600" b="1" dirty="0"/>
              <a:t> </a:t>
            </a:r>
            <a:r>
              <a:rPr sz="3600" b="1" dirty="0" err="1"/>
              <a:t>вкусном</a:t>
            </a:r>
            <a:r>
              <a:rPr sz="3600" b="1" dirty="0"/>
              <a:t> </a:t>
            </a:r>
            <a:r>
              <a:rPr sz="3600" b="1" dirty="0" err="1"/>
              <a:t>пути</a:t>
            </a:r>
            <a:r>
              <a:rPr sz="3600" b="1" dirty="0"/>
              <a:t>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69BB2B-2492-CBBD-AFE6-F82513CF1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676" y="2177005"/>
            <a:ext cx="9537467" cy="537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16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476</Words>
  <Application>Microsoft Office PowerPoint</Application>
  <PresentationFormat>Произвольный</PresentationFormat>
  <Paragraphs>45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</vt:lpstr>
      <vt:lpstr>Roboto</vt:lpstr>
      <vt:lpstr>Wingdings 2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Атаева</dc:creator>
  <cp:keywords/>
  <dc:description>generated using python-pptx</dc:description>
  <cp:lastModifiedBy>Пользователь Windows</cp:lastModifiedBy>
  <cp:revision>9</cp:revision>
  <cp:lastPrinted>2025-03-24T11:43:35Z</cp:lastPrinted>
  <dcterms:created xsi:type="dcterms:W3CDTF">2013-01-27T09:14:16Z</dcterms:created>
  <dcterms:modified xsi:type="dcterms:W3CDTF">2025-03-27T11:14:10Z</dcterms:modified>
  <cp:category/>
</cp:coreProperties>
</file>