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34188" cy="99790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88" autoAdjust="0"/>
    <p:restoredTop sz="94660"/>
  </p:normalViewPr>
  <p:slideViewPr>
    <p:cSldViewPr>
      <p:cViewPr varScale="1">
        <p:scale>
          <a:sx n="68" d="100"/>
          <a:sy n="68" d="100"/>
        </p:scale>
        <p:origin x="-14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00A7A-01EE-4247-B759-D80CC3910143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7A927-79D8-4B22-8556-4AFDDF1943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00A7A-01EE-4247-B759-D80CC3910143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7A927-79D8-4B22-8556-4AFDDF1943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00A7A-01EE-4247-B759-D80CC3910143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7A927-79D8-4B22-8556-4AFDDF1943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00A7A-01EE-4247-B759-D80CC3910143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7A927-79D8-4B22-8556-4AFDDF1943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00A7A-01EE-4247-B759-D80CC3910143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7A927-79D8-4B22-8556-4AFDDF1943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00A7A-01EE-4247-B759-D80CC3910143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7A927-79D8-4B22-8556-4AFDDF1943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00A7A-01EE-4247-B759-D80CC3910143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7A927-79D8-4B22-8556-4AFDDF1943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00A7A-01EE-4247-B759-D80CC3910143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7A927-79D8-4B22-8556-4AFDDF1943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00A7A-01EE-4247-B759-D80CC3910143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7A927-79D8-4B22-8556-4AFDDF1943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00A7A-01EE-4247-B759-D80CC3910143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7A927-79D8-4B22-8556-4AFDDF1943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00A7A-01EE-4247-B759-D80CC3910143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7A927-79D8-4B22-8556-4AFDDF1943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00A7A-01EE-4247-B759-D80CC3910143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7A927-79D8-4B22-8556-4AFDDF1943E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28605"/>
            <a:ext cx="7772400" cy="1000131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В соответствии </a:t>
            </a:r>
            <a:r>
              <a:rPr lang="ru-RU" smtClean="0">
                <a:solidFill>
                  <a:srgbClr val="002060"/>
                </a:solidFill>
              </a:rPr>
              <a:t>с </a:t>
            </a:r>
            <a:r>
              <a:rPr lang="ru-RU" smtClean="0">
                <a:solidFill>
                  <a:srgbClr val="002060"/>
                </a:solidFill>
              </a:rPr>
              <a:t>ФГОС ДО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2000240"/>
            <a:ext cx="8001056" cy="392909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Развивающая предметно-пространственная среда определяется как «часть образовательной среды, представленная специально организованным пространством, материалами, оборудованием и инвентарем для развития детей дошкольного возраста в соответствии с особенностями каждого возрастного этапа, охраны и укрепления их здоровья, учета особенностей и коррекции недостатков их развития».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1166843"/>
            <a:ext cx="757242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Требования ФГОС к развивающей предметно-пространственной среде :</a:t>
            </a:r>
          </a:p>
          <a:p>
            <a:endParaRPr lang="ru-RU" sz="2800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1. Обеспечивает максимальную реализацию образовательного потенциала пространства кабинета в соответствии с особенностями каждого возрастного этапа, с учётом особенностей и коррекции недостатков их развития.</a:t>
            </a:r>
          </a:p>
          <a:p>
            <a:r>
              <a:rPr lang="ru-RU" dirty="0">
                <a:solidFill>
                  <a:srgbClr val="002060"/>
                </a:solidFill>
              </a:rPr>
              <a:t>2. Обеспечивает возможность общения и совместной деятельности детей и логопеда.</a:t>
            </a:r>
          </a:p>
          <a:p>
            <a:r>
              <a:rPr lang="ru-RU" dirty="0">
                <a:solidFill>
                  <a:srgbClr val="002060"/>
                </a:solidFill>
              </a:rPr>
              <a:t>3. Обеспечивает реализацию программы коррекционного обучения; учитывает возрастные особенности детей.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1305342"/>
            <a:ext cx="750099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Насыщенность среды кабинета соответствует возрастным возможностям детей и содержанию Программы. Организация образовательного пространства и разнообразие материалов обеспечивает: игровую, познавательную, исследовательскую и творческую активность воспитанников; двигательную активность, в том числе развитие крупной и мелкой моторики; эмоциональное благополучие детей во взаимодействии с предметно-пространственным окружением.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85728"/>
            <a:ext cx="892971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Организуя РППС кабинета в соответствии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с требованиями ФГОС ДО, руководствовалась принципами: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доступности</a:t>
            </a:r>
            <a:r>
              <a:rPr lang="ru-RU" dirty="0">
                <a:solidFill>
                  <a:srgbClr val="002060"/>
                </a:solidFill>
              </a:rPr>
              <a:t>: материал для самостоятельных игр расположен на нижних открытых полках, методическая литература и документация логопеда – на верхних полках;</a:t>
            </a:r>
          </a:p>
          <a:p>
            <a:r>
              <a:rPr lang="ru-RU" b="1" dirty="0">
                <a:solidFill>
                  <a:srgbClr val="002060"/>
                </a:solidFill>
              </a:rPr>
              <a:t>системности</a:t>
            </a:r>
            <a:r>
              <a:rPr lang="ru-RU" dirty="0">
                <a:solidFill>
                  <a:srgbClr val="002060"/>
                </a:solidFill>
              </a:rPr>
              <a:t>: весь материал систематизирован по разделам; каждое пособие пронумеровано и внесено в картотеку; каждому разделу отведена отдельная полка; составлен паспорт кабинета с перечислением всего имеющегося оборудования;</a:t>
            </a:r>
          </a:p>
          <a:p>
            <a:r>
              <a:rPr lang="ru-RU" b="1" dirty="0" err="1">
                <a:solidFill>
                  <a:srgbClr val="002060"/>
                </a:solidFill>
              </a:rPr>
              <a:t>здоровьесбережения</a:t>
            </a:r>
            <a:r>
              <a:rPr lang="ru-RU" dirty="0">
                <a:solidFill>
                  <a:srgbClr val="002060"/>
                </a:solidFill>
              </a:rPr>
              <a:t>: имеется основное и дополнительное освещение; проведена пожарная сигнализация; столы и стулья для детей разной группы мебели; стены кабинета теплого, спокойного светлого цвета, поскольку окно выходит на северную сторону; мебель также имеет светлый пастельный тон;</a:t>
            </a:r>
          </a:p>
          <a:p>
            <a:r>
              <a:rPr lang="ru-RU" b="1" dirty="0">
                <a:solidFill>
                  <a:srgbClr val="002060"/>
                </a:solidFill>
              </a:rPr>
              <a:t>учета возрастных особенностей</a:t>
            </a:r>
            <a:r>
              <a:rPr lang="ru-RU" dirty="0">
                <a:solidFill>
                  <a:srgbClr val="002060"/>
                </a:solidFill>
              </a:rPr>
              <a:t>: размеры мебели, наглядно-дидактический материал и игры подобраны в соответствии с возрастом детей группы;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мобильности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вариативности</a:t>
            </a:r>
            <a:r>
              <a:rPr lang="ru-RU" dirty="0">
                <a:solidFill>
                  <a:srgbClr val="002060"/>
                </a:solidFill>
              </a:rPr>
              <a:t>: наглядно-методический материал и многие пособия многовариантны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14055" y="357166"/>
            <a:ext cx="37158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Центр индивидуальной работы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ДС 13\Desktop\IMG_20190528_1113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660910"/>
            <a:ext cx="5786478" cy="43398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26947" y="357166"/>
            <a:ext cx="24901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Сенсомоторный центр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428736"/>
            <a:ext cx="6715172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96440" y="214290"/>
            <a:ext cx="1751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Учебный центр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928670"/>
            <a:ext cx="3214710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74046" y="-13216054"/>
            <a:ext cx="35480596" cy="16281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000108"/>
            <a:ext cx="4420536" cy="2028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714752"/>
            <a:ext cx="4918439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33448"/>
            <a:ext cx="9144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5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Рабочее место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5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учителя-логопеда</a:t>
            </a:r>
            <a:endParaRPr kumimoji="0" lang="ru-RU" sz="175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928670"/>
            <a:ext cx="5672108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669</TotalTime>
  <Words>184</Words>
  <Application>Microsoft Office PowerPoint</Application>
  <PresentationFormat>Экран (4:3)</PresentationFormat>
  <Paragraphs>25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В соответствии с ФГОС ДО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ДС 13</dc:creator>
  <cp:lastModifiedBy>ДС 13</cp:lastModifiedBy>
  <cp:revision>16</cp:revision>
  <dcterms:created xsi:type="dcterms:W3CDTF">2019-05-28T09:39:59Z</dcterms:created>
  <dcterms:modified xsi:type="dcterms:W3CDTF">2024-11-27T13:04:14Z</dcterms:modified>
</cp:coreProperties>
</file>