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16496"/>
            <a:ext cx="6264696" cy="1932384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Викторина 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«День студента»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(Татьянин день)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7" t="17893" b="16407"/>
          <a:stretch/>
        </p:blipFill>
        <p:spPr bwMode="auto">
          <a:xfrm>
            <a:off x="173460" y="764704"/>
            <a:ext cx="218396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31" y="2564904"/>
            <a:ext cx="4279274" cy="40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9. Кто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такой абитуриент?</a:t>
            </a: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) поступающий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среднее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или высшее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учебное заведение</a:t>
            </a: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Б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) учащийся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высшего учебного заведения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5013176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поступающий в среднее или высшее учебное заведение</a:t>
            </a:r>
          </a:p>
          <a:p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43808" y="2593883"/>
            <a:ext cx="2880319" cy="240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10. Вы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выбрали вуз и решили подать в него документы. Куда вам нужно обратиться?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А) 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приемную комиссию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Б)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к директору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В)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 студенческий комитет</a:t>
            </a: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2924944"/>
            <a:ext cx="6391275" cy="3667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11.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До сколько лет можно стать студентом?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А)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до 25 лет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Б)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до 55 лет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В)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возраст не ограничен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301208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возраст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не ограничен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12. Высшее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учебное заведение подразделяется на …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А) классы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Б)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группы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В) факультеты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5460324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факультеты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13. В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каком городе в День святой Татьяны заполняется Большая книга студенческих рекордов?</a:t>
            </a:r>
          </a:p>
          <a:p>
            <a:pPr algn="just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А) в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Хабаровске</a:t>
            </a:r>
          </a:p>
          <a:p>
            <a:pPr algn="just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Б) во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Владивостоке</a:t>
            </a:r>
          </a:p>
          <a:p>
            <a:pPr algn="just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В) в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Белгороде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5301208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во Владивостоке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323528" y="5414158"/>
            <a:ext cx="84195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 Санкт-Петербурге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4195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14. В каком городе был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учрежден Почетный знак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Татьяны?  </a:t>
            </a:r>
          </a:p>
          <a:p>
            <a:pPr algn="just"/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А) в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Санкт-Петербурге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Б) в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Москве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В) в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Томске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2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1. С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каким событием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связан Татьянин день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в России?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А) 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этот день канонизировали святую Татьяну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Б) 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этот день императрица Елизавета Петровна подписала указ «Об учреждении Московского университета»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В) 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этот день народ традиционно прославлял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всех, кто учится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15719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этот день императрица Елизавета Петровна подписала указ «Об учреждении Московского университета»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avatars.mds.yandex.net/i?id=8269a1275ef75120c734717720add80d6944f02dab3aa8f0-13083378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t="23688"/>
          <a:stretch/>
        </p:blipFill>
        <p:spPr bwMode="auto">
          <a:xfrm>
            <a:off x="2807804" y="3284984"/>
            <a:ext cx="3456384" cy="22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2. Кто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из императоров официально сделал 25 января днём студента?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А) Елизавета Петровна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Б) Николай Первый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В) Пётр Первый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Г) Князь Олег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12556" r="53625" b="2368"/>
          <a:stretch/>
        </p:blipFill>
        <p:spPr bwMode="auto">
          <a:xfrm>
            <a:off x="5148064" y="1196752"/>
            <a:ext cx="3475025" cy="532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5" y="332656"/>
            <a:ext cx="74239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3. Что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означает имя Татьяна?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А) «воскрешающая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Б) «посвященная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В) «устроительница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9" y="5373216"/>
            <a:ext cx="8329587" cy="9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9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4. Именем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Татьяны долгое время называли крестьянок. А кто первым повысил ранг этого имени, сделав его дворянским?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А) М.В. Ломоносов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Б) Н.М. Карамзин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В) А.С. Пушкин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2780630" cy="445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5. Кто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главный в ВУЗе?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А) Командир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Б) Президент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В) Ректор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Г) Директор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2843808" y="5157192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50000"/>
                  </a:schemeClr>
                </a:solidFill>
              </a:rPr>
              <a:t>Ректор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6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6. Что 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обычно «грызут» студенты?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А) Морковь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Б) Семечки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В) Гранит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Г) Камень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5661248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Гранит (науки)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7. Какой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хмельной напиток традиционно пьют студенты 25 января?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А) Медовуху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Б) Пиво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В) Кагор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Г) Квас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561330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Медовуха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81" y="2348880"/>
            <a:ext cx="4509614" cy="2536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8. Традиция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отмечать День студента в России прервалась в октябре 1917 года. А когда она возродилась снова?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А) в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1985 году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Б) в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1990 году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В) в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1995 году</a:t>
            </a: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2771800" y="522920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1995 году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116</TotalTime>
  <Words>361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Викторина  «День студента» (Татьянин день)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«День студента» (Татьянин день)</dc:title>
  <dc:creator>Руслан</dc:creator>
  <cp:lastModifiedBy>Руслан</cp:lastModifiedBy>
  <cp:revision>9</cp:revision>
  <dcterms:created xsi:type="dcterms:W3CDTF">2025-01-21T16:32:07Z</dcterms:created>
  <dcterms:modified xsi:type="dcterms:W3CDTF">2025-01-21T18:38:37Z</dcterms:modified>
</cp:coreProperties>
</file>