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4" r:id="rId3"/>
    <p:sldId id="263" r:id="rId4"/>
    <p:sldId id="259" r:id="rId5"/>
    <p:sldId id="261" r:id="rId6"/>
    <p:sldId id="257" r:id="rId7"/>
    <p:sldId id="267" r:id="rId8"/>
    <p:sldId id="266" r:id="rId9"/>
    <p:sldId id="268" r:id="rId10"/>
    <p:sldId id="269" r:id="rId11"/>
    <p:sldId id="262" r:id="rId12"/>
    <p:sldId id="270" r:id="rId1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984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52" y="67190"/>
            <a:ext cx="9036496" cy="56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00" y="3171"/>
            <a:ext cx="9154611" cy="57262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00" y="3171"/>
            <a:ext cx="9154611" cy="57262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050"/>
            <a:ext cx="9144000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00" y="3171"/>
            <a:ext cx="9154611" cy="57262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00" y="3171"/>
            <a:ext cx="9154611" cy="572620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00" y="3171"/>
            <a:ext cx="9154611" cy="572620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547" y="148042"/>
            <a:ext cx="34623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65"/>
            <a:ext cx="9144000" cy="57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rostov.kp.ru/daily/217176/4284800/" TargetMode="External"/><Relationship Id="rId7" Type="http://schemas.openxmlformats.org/officeDocument/2006/relationships/hyperlink" Target="https://pedsovet.su/index/8-5298" TargetMode="External"/><Relationship Id="rId2" Type="http://schemas.openxmlformats.org/officeDocument/2006/relationships/hyperlink" Target="https://ru.wikipedia.org/wiki/&#1058;&#1080;&#1084;&#1086;&#1096;&#1077;&#1085;&#1082;&#1086;,_&#1057;&#1077;&#1084;&#1105;&#1085;_&#1050;&#1086;&#1085;&#1089;&#1090;&#1072;&#1085;&#1090;&#1080;&#1085;&#1086;&#1074;&#1080;&#1095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dsovet.su/template/51127" TargetMode="External"/><Relationship Id="rId5" Type="http://schemas.openxmlformats.org/officeDocument/2006/relationships/hyperlink" Target="https://pikabu.ru/story/osvobozhdenie_rostovanadonu_ot_nemetskofashistskikh_zakhvatchikov_istoriya_podviga_3993605" TargetMode="External"/><Relationship Id="rId4" Type="http://schemas.openxmlformats.org/officeDocument/2006/relationships/hyperlink" Target="https://aeslib.ru/istoriya-i-zhizn/velikie/samyj-neodnoznachnyj-marshal.html?source=subscribe" TargetMode="External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0583" y="3145532"/>
            <a:ext cx="4122834" cy="8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550" y="1764740"/>
            <a:ext cx="7417899" cy="18722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Детский сад №10 «Орлёнок»</a:t>
            </a:r>
            <a:br>
              <a:rPr lang="ru-RU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«Презентация</a:t>
            </a:r>
            <a:r>
              <a:rPr lang="en-US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«Спасибо </a:t>
            </a:r>
            <a:r>
              <a:rPr lang="ru-RU" sz="2200" b="1" spc="50" dirty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за </a:t>
            </a:r>
            <a:r>
              <a:rPr lang="ru-RU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тишину»</a:t>
            </a:r>
            <a:r>
              <a:rPr lang="en-US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Маршалы Победы</a:t>
            </a:r>
            <a:r>
              <a:rPr lang="ru-RU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9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Семён Константинович Тимошенко</a:t>
            </a:r>
            <a:endParaRPr lang="ru-RU" sz="6700" b="1" spc="50" dirty="0">
              <a:ln w="11430"/>
              <a:gradFill>
                <a:gsLst>
                  <a:gs pos="10000">
                    <a:srgbClr val="FF0000"/>
                  </a:gs>
                  <a:gs pos="51000">
                    <a:srgbClr val="FF0000"/>
                  </a:gs>
                  <a:gs pos="87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049" y="3701348"/>
            <a:ext cx="7632848" cy="648072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Автор: </a:t>
            </a:r>
            <a:r>
              <a:rPr lang="ru-RU" sz="1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1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оспитатель группы раннего возраста </a:t>
            </a:r>
          </a:p>
          <a:p>
            <a:r>
              <a:rPr lang="ru-RU" sz="18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Козинец</a:t>
            </a:r>
            <a:r>
              <a:rPr lang="ru-RU" sz="1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1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Кристина </a:t>
            </a:r>
            <a:r>
              <a:rPr lang="ru-RU" sz="1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Владимировна</a:t>
            </a:r>
            <a:endParaRPr lang="ru-RU" sz="1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6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952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Мирное время</a:t>
            </a:r>
            <a:endParaRPr lang="ru-RU" sz="4800" b="1" spc="50" dirty="0">
              <a:ln w="11430"/>
              <a:gradFill>
                <a:gsLst>
                  <a:gs pos="25000">
                    <a:srgbClr val="FF0000"/>
                  </a:gs>
                  <a:gs pos="529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000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88024" y="625252"/>
            <a:ext cx="4114800" cy="44831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5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Arial Black" panose="020B0A04020102020204" pitchFamily="34" charset="0"/>
              </a:rPr>
              <a:t>После </a:t>
            </a:r>
            <a:r>
              <a:rPr lang="ru-RU" sz="1500" dirty="0">
                <a:latin typeface="Arial Black" panose="020B0A04020102020204" pitchFamily="34" charset="0"/>
              </a:rPr>
              <a:t>войны </a:t>
            </a:r>
            <a:r>
              <a:rPr lang="ru-RU" sz="1500" dirty="0" smtClean="0">
                <a:latin typeface="Arial Black" panose="020B0A04020102020204" pitchFamily="34" charset="0"/>
              </a:rPr>
              <a:t>Семён Константинович Тимошенко </a:t>
            </a:r>
            <a:r>
              <a:rPr lang="ru-RU" sz="1500" dirty="0">
                <a:latin typeface="Arial Black" panose="020B0A04020102020204" pitchFamily="34" charset="0"/>
              </a:rPr>
              <a:t>начал политическую карьеру. Работал депутатом. В 1965 году ему присвоили звание Героя Советского Союза. Это стало вторым орденом, а первый он получил еще до Великой Отечественной - в 1940 </a:t>
            </a:r>
            <a:r>
              <a:rPr lang="ru-RU" sz="1500" dirty="0" smtClean="0">
                <a:latin typeface="Arial Black" panose="020B0A04020102020204" pitchFamily="34" charset="0"/>
              </a:rPr>
              <a:t>году. </a:t>
            </a:r>
          </a:p>
          <a:p>
            <a:pPr marL="0" indent="0">
              <a:buNone/>
            </a:pPr>
            <a:endParaRPr lang="ru-RU" sz="15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Arial Black" panose="020B0A04020102020204" pitchFamily="34" charset="0"/>
              </a:rPr>
              <a:t>В </a:t>
            </a:r>
            <a:r>
              <a:rPr lang="ru-RU" sz="1500" dirty="0">
                <a:latin typeface="Arial Black" panose="020B0A04020102020204" pitchFamily="34" charset="0"/>
              </a:rPr>
              <a:t>отличие от других маршалов Тимошенко наотрез отказался писать мемуары, резко отвечая, что правду не напечатают, а врать и угождать кому-то он не намерен. Он предпочитал оставаться в тени других полководцев, многих из которых он выпестовал и выдвинул на главные роли</a:t>
            </a:r>
            <a:r>
              <a:rPr lang="ru-RU" sz="15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89689"/>
            <a:ext cx="2114455" cy="25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0530"/>
            <a:ext cx="7772400" cy="122502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Интернет-источники</a:t>
            </a:r>
            <a:endParaRPr lang="ru-RU" b="1" spc="50" dirty="0">
              <a:ln w="11430"/>
              <a:gradFill>
                <a:gsLst>
                  <a:gs pos="25000">
                    <a:srgbClr val="FF0000"/>
                  </a:gs>
                  <a:gs pos="529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763688" y="2353444"/>
            <a:ext cx="6152728" cy="2232248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hlinkClick r:id="rId2"/>
              </a:rPr>
              <a:t>https://ru.wikipedia.org/wiki/</a:t>
            </a:r>
            <a:r>
              <a:rPr lang="ru-RU" sz="1600" dirty="0">
                <a:hlinkClick r:id="rId2"/>
              </a:rPr>
              <a:t>Тимошенко,_</a:t>
            </a:r>
            <a:r>
              <a:rPr lang="ru-RU" sz="1600" dirty="0" err="1" smtClean="0">
                <a:hlinkClick r:id="rId2"/>
              </a:rPr>
              <a:t>Семён_Константинович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https://www.rostov.kp.ru/daily/217176/4284800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aeslib.ru/istoriya-i-zhizn/velikie/samyj-neodnoznachnyj-marshal.html?source=subscribe</a:t>
            </a:r>
            <a:r>
              <a:rPr lang="ru-RU" sz="1600" dirty="0" smtClean="0"/>
              <a:t>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pikabu.ru/story/osvobozhdenie_rostovanadonu_ot_nemetskofashistskikh_zakhvatchikov_istoriya_podviga_3993605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pedsovet.su/template/51127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Автор шаблона </a:t>
            </a:r>
            <a:r>
              <a:rPr lang="en-US" sz="1400" dirty="0" smtClean="0">
                <a:hlinkClick r:id="rId7"/>
              </a:rPr>
              <a:t>pedsovet.su/index/8-5298</a:t>
            </a:r>
            <a:r>
              <a:rPr lang="ru-RU" sz="1400" dirty="0" smtClean="0"/>
              <a:t> 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000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065412"/>
            <a:ext cx="4820072" cy="18722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b="1" spc="50" dirty="0">
              <a:ln w="11430"/>
              <a:gradFill>
                <a:gsLst>
                  <a:gs pos="25000">
                    <a:srgbClr val="FF0000"/>
                  </a:gs>
                  <a:gs pos="529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000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403648" y="1633364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777380"/>
            <a:ext cx="397201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 Black" panose="020B0A04020102020204" pitchFamily="34" charset="0"/>
              </a:rPr>
              <a:t>Советский военачальник, Маршал Советского Союза (1940), дважды Герой Советского Союза (1940, 1965). Кавалер ордена «Победа» (1945). Народный комиссар обороны СССР (май 1940 — июль 1941). Член Президиума Верховного Совета СССР (1938—1940). Член ЦК ВКП(б) (1939—1952). Член ЦК КП(б)У (1938—1940), депутат Верховного Совета Украинской ССР 1 созыва (1938—1947). Кандидат в члены ЦК КПСС (1952—1970</a:t>
            </a:r>
            <a:r>
              <a:rPr lang="ru-RU" sz="1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).</a:t>
            </a:r>
            <a:endParaRPr lang="ru-RU" sz="14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848" y="3947058"/>
            <a:ext cx="26966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spc="50" dirty="0" smtClean="0">
                <a:ln w="11430"/>
                <a:gradFill>
                  <a:gsLst>
                    <a:gs pos="10000">
                      <a:srgbClr val="FF0000"/>
                    </a:gs>
                    <a:gs pos="51000">
                      <a:srgbClr val="FF0000"/>
                    </a:gs>
                    <a:gs pos="87000">
                      <a:prstClr val="black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06.02.1895 – 31.03.1970</a:t>
            </a:r>
            <a:endParaRPr lang="ru-RU" sz="1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45" y="1666517"/>
            <a:ext cx="2244029" cy="23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4551" y="1849388"/>
            <a:ext cx="4813227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spc="50" dirty="0">
              <a:ln w="11430"/>
              <a:gradFill>
                <a:gsLst>
                  <a:gs pos="25000">
                    <a:srgbClr val="FF0000"/>
                  </a:gs>
                  <a:gs pos="530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24086" y="2209428"/>
            <a:ext cx="8229600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6647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402" y="3497433"/>
            <a:ext cx="8712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Считался </a:t>
            </a:r>
            <a:r>
              <a:rPr lang="ru-RU" sz="1600" dirty="0">
                <a:latin typeface="Arial Black" panose="020B0A04020102020204" pitchFamily="34" charset="0"/>
              </a:rPr>
              <a:t>наиболее компетентным полководцем и военным теоретиком на начало Великой Отечественной войны и был председателем Ставки Главного Командования в Москве в период с 23 июня по 19 июля 1941 </a:t>
            </a:r>
            <a:r>
              <a:rPr lang="ru-RU" sz="1600" dirty="0" smtClean="0">
                <a:latin typeface="Arial Black" panose="020B0A04020102020204" pitchFamily="34" charset="0"/>
              </a:rPr>
              <a:t>года. </a:t>
            </a:r>
            <a:r>
              <a:rPr lang="ru-RU" sz="1600" dirty="0">
                <a:latin typeface="Arial Black" panose="020B0A04020102020204" pitchFamily="34" charset="0"/>
              </a:rPr>
              <a:t>Как считает специалист по военной истории А. В. </a:t>
            </a:r>
            <a:r>
              <a:rPr lang="ru-RU" sz="1600" dirty="0" smtClean="0">
                <a:latin typeface="Arial Black" panose="020B0A04020102020204" pitchFamily="34" charset="0"/>
              </a:rPr>
              <a:t>Исаев, </a:t>
            </a:r>
            <a:r>
              <a:rPr lang="ru-RU" sz="1600" dirty="0">
                <a:latin typeface="Arial Black" panose="020B0A04020102020204" pitchFamily="34" charset="0"/>
              </a:rPr>
              <a:t>Тимошенко, несмотря на несколько относительных неудач, был одним из выдающихся полководцев СССР в ВОВ.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44" y="2258950"/>
            <a:ext cx="1719630" cy="1188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4" y="2258950"/>
            <a:ext cx="1810029" cy="1206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3"/>
          <a:stretch/>
        </p:blipFill>
        <p:spPr>
          <a:xfrm>
            <a:off x="3951171" y="1963211"/>
            <a:ext cx="1159985" cy="15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42759"/>
            <a:ext cx="6059016" cy="952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30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Военная служба</a:t>
            </a:r>
            <a:endParaRPr lang="ru-RU" sz="5400" b="1" spc="50" dirty="0">
              <a:ln w="11430"/>
              <a:gradFill>
                <a:gsLst>
                  <a:gs pos="25000">
                    <a:srgbClr val="FF0000"/>
                  </a:gs>
                  <a:gs pos="530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7300"/>
            <a:ext cx="4392488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Годы службы: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1914—1960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 </a:t>
            </a: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войск: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артиллерия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(пулемётчик, 1915—1917), кавалерия (1918 — 1930-е гг.), пехотно-моторизованные войска (с конца 1930-х гг.)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Звание: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Маршал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Советского Союза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Командовал: </a:t>
            </a:r>
          </a:p>
          <a:p>
            <a:pPr marL="0" indent="0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Народный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комиссариат обороны СССР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Сражения: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Первая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мировая война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Гражданская война в России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Советско-польская война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Польский поход РККА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Советско-финская война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Великая Отечественная война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00" y="5089748"/>
            <a:ext cx="2915896" cy="43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959"/>
          <a:stretch/>
        </p:blipFill>
        <p:spPr>
          <a:xfrm>
            <a:off x="4572000" y="1302541"/>
            <a:ext cx="1746680" cy="31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6647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481236"/>
            <a:ext cx="526692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rgbClr val="FF0000"/>
                    </a:gs>
                    <a:gs pos="530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присвоения званий</a:t>
            </a:r>
            <a:endParaRPr lang="ru-RU" b="1" spc="50" dirty="0">
              <a:ln w="11430"/>
              <a:gradFill>
                <a:gsLst>
                  <a:gs pos="25000">
                    <a:srgbClr val="FF0000"/>
                  </a:gs>
                  <a:gs pos="530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2713484"/>
            <a:ext cx="8229600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942" t="11304" r="1324"/>
          <a:stretch/>
        </p:blipFill>
        <p:spPr>
          <a:xfrm>
            <a:off x="1547665" y="2469838"/>
            <a:ext cx="6078520" cy="24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952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29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Детство и юность</a:t>
            </a:r>
            <a:endParaRPr lang="ru-RU" sz="4800" b="1" spc="50" dirty="0">
              <a:ln w="11430"/>
              <a:gradFill>
                <a:gsLst>
                  <a:gs pos="25000">
                    <a:srgbClr val="FF0000"/>
                  </a:gs>
                  <a:gs pos="529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000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2" y="1129308"/>
            <a:ext cx="1500632" cy="346091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27984" y="938349"/>
            <a:ext cx="4402832" cy="449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atin typeface="Arial Black" panose="020B0A04020102020204" pitchFamily="34" charset="0"/>
              </a:rPr>
              <a:t>Родился 6 (18) февраля 1895 года в селе </a:t>
            </a:r>
            <a:r>
              <a:rPr lang="ru-RU" sz="1500" dirty="0" err="1">
                <a:latin typeface="Arial Black" panose="020B0A04020102020204" pitchFamily="34" charset="0"/>
              </a:rPr>
              <a:t>Орман</a:t>
            </a:r>
            <a:r>
              <a:rPr lang="ru-RU" sz="1500" dirty="0">
                <a:latin typeface="Arial Black" panose="020B0A04020102020204" pitchFamily="34" charset="0"/>
              </a:rPr>
              <a:t> </a:t>
            </a:r>
            <a:r>
              <a:rPr lang="ru-RU" sz="1500" dirty="0" err="1">
                <a:latin typeface="Arial Black" panose="020B0A04020102020204" pitchFamily="34" charset="0"/>
              </a:rPr>
              <a:t>Аккерманского</a:t>
            </a:r>
            <a:r>
              <a:rPr lang="ru-RU" sz="1500" dirty="0">
                <a:latin typeface="Arial Black" panose="020B0A04020102020204" pitchFamily="34" charset="0"/>
              </a:rPr>
              <a:t> уезда Бессарабской губернии (ныне Фурмановка </a:t>
            </a:r>
            <a:r>
              <a:rPr lang="ru-RU" sz="1500" dirty="0" err="1">
                <a:latin typeface="Arial Black" panose="020B0A04020102020204" pitchFamily="34" charset="0"/>
              </a:rPr>
              <a:t>Измаильского</a:t>
            </a:r>
            <a:r>
              <a:rPr lang="ru-RU" sz="1500" dirty="0">
                <a:latin typeface="Arial Black" panose="020B0A04020102020204" pitchFamily="34" charset="0"/>
              </a:rPr>
              <a:t> района Одесской области Украины), в семье крестьянина Константина Гавриловича Тимошенко. Был семнадцатым ребёнком в семье. Украинец. Работал батраком. Окончил церковно-приходскую школу в 1909 году (четыре класса). Самостоятельно подготовился и сдал экстерном экзамены за три класса городского училища в Измаиле. Известно, что Тимошенко, кроме русского и родного украинского, неплохо знал молдавский диалект румынского языка, поскольку большинство населения его родного села — молдаване.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845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0985" y="2005751"/>
            <a:ext cx="5615801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30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</a:t>
            </a:r>
            <a:endParaRPr lang="ru-RU" sz="4000" b="1" spc="50" dirty="0">
              <a:ln w="11430"/>
              <a:gradFill>
                <a:gsLst>
                  <a:gs pos="25000">
                    <a:srgbClr val="FF0000"/>
                  </a:gs>
                  <a:gs pos="530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24086" y="2209428"/>
            <a:ext cx="8229600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6647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8785" y="2754573"/>
            <a:ext cx="8057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anose="020B0A04020102020204" pitchFamily="34" charset="0"/>
              </a:rPr>
              <a:t>Когда началась война, Семена Тимошенко назначили председателем Ставки Главного Командования. Многих их тех, кто окружал его в тот период, положительно отзывались о его военных навыках. Однако ситуация на фронте развивалась не в его пользу. 2 июля, в связи с катастрофическим развитием событий на центральном участке советско-германского фронта, Тимошенко был назначен командующим войсками Западного фронта. Он попытался разгромить в наступлении немецкие подвижные дивизии, но операция провалилась. В Смоленском сражении в 1941 году войска Западного фронта понесли тяжелые потери, однако проявили упорство в бою, сковали немецкие войска и не позволили им продолжить наступление на московском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25419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68" y="242759"/>
            <a:ext cx="5443763" cy="952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30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Первое освобождение Ростова – на – Дону </a:t>
            </a:r>
            <a:endParaRPr lang="ru-RU" sz="3600" b="1" spc="50" dirty="0">
              <a:ln w="11430"/>
              <a:gradFill>
                <a:gsLst>
                  <a:gs pos="25000">
                    <a:srgbClr val="FF0000"/>
                  </a:gs>
                  <a:gs pos="530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36393"/>
            <a:ext cx="4392488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Arial Black" panose="020B0A04020102020204" pitchFamily="34" charset="0"/>
              </a:rPr>
              <a:t>В ноябре 1941-го Тимошенко готовил наступательную операцию с целью разгромить немцев на Донбассе. Однако 20 ноября войска генерала Клейста захватили Ростов-на-Дону. Но Тимошенко от своего наступательного плана не отказался. Он собрал мощные силы на флангах, хорошо подготовил удар, и не ждал удобного момента, а сам создал его. </a:t>
            </a:r>
            <a:endParaRPr lang="ru-RU" sz="1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Arial Black" panose="020B0A04020102020204" pitchFamily="34" charset="0"/>
              </a:rPr>
              <a:t>28 ноября </a:t>
            </a:r>
            <a:r>
              <a:rPr lang="ru-RU" sz="1200" dirty="0">
                <a:latin typeface="Arial Black" panose="020B0A04020102020204" pitchFamily="34" charset="0"/>
              </a:rPr>
              <a:t>силы 37-й, 9-й и 56-й армий выбили немцев из Ростова – это был первый город, освобождённый от врага в ходе войны. </a:t>
            </a:r>
            <a:endParaRPr lang="ru-RU" sz="12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Arial Black" panose="020B0A04020102020204" pitchFamily="34" charset="0"/>
              </a:rPr>
              <a:t>Освобождение Ростова стало первой значительной победой Красной Армии в начальный период </a:t>
            </a:r>
            <a:r>
              <a:rPr lang="ru-RU" sz="1200" dirty="0" smtClean="0">
                <a:latin typeface="Arial Black" panose="020B0A04020102020204" pitchFamily="34" charset="0"/>
              </a:rPr>
              <a:t>войны. Сталин </a:t>
            </a:r>
            <a:r>
              <a:rPr lang="ru-RU" sz="1200" dirty="0">
                <a:latin typeface="Arial Black" panose="020B0A04020102020204" pitchFamily="34" charset="0"/>
              </a:rPr>
              <a:t>позвонил Тимошенко и пообещал выпить за его здоровье. Вождь прибывал в эйфории: после Ростова была победа в битве за Москву, Сталин требовал от военных новых достижений. 10 января 1942 года он приказал до конца 1942 года полностью разгромить врага</a:t>
            </a:r>
            <a:r>
              <a:rPr lang="ru-RU" sz="1200" dirty="0" smtClean="0">
                <a:latin typeface="Arial Black" panose="020B0A04020102020204" pitchFamily="34" charset="0"/>
              </a:rPr>
              <a:t>.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00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12709" r="53293" b="14848"/>
          <a:stretch/>
        </p:blipFill>
        <p:spPr>
          <a:xfrm>
            <a:off x="4572000" y="1345331"/>
            <a:ext cx="1872208" cy="30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6647" y="5008215"/>
            <a:ext cx="2970706" cy="5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625252"/>
            <a:ext cx="54726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53000">
                      <a:srgbClr val="FF0000"/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Улица Тимошенко в Ростове – на – Дону</a:t>
            </a:r>
            <a:endParaRPr lang="ru-RU" sz="3600" b="1" spc="50" dirty="0">
              <a:ln w="11430"/>
              <a:gradFill>
                <a:gsLst>
                  <a:gs pos="25000">
                    <a:srgbClr val="FF0000"/>
                  </a:gs>
                  <a:gs pos="53000">
                    <a:srgbClr val="FF0000"/>
                  </a:gs>
                  <a:gs pos="100000">
                    <a:schemeClr val="tx1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2713484"/>
            <a:ext cx="8229600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3234213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История войны пропитана человеческой болью, но в ней есть место и для героев. Невероятные усилия и отвага, которые проявляли советские солдаты, навсегда вписана в великую Победу.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Имена </a:t>
            </a:r>
            <a:r>
              <a:rPr lang="ru-RU" sz="1600" dirty="0">
                <a:latin typeface="Arial Black" panose="020B0A04020102020204" pitchFamily="34" charset="0"/>
              </a:rPr>
              <a:t>тех, кто отличился больше остальных, кто рисковал своей жизнью, остались в названиях улиц Ростова-на-Дону. Среди них как рядовые солдаты, так и знаменитые полководцы.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В </a:t>
            </a:r>
            <a:r>
              <a:rPr lang="ru-RU" sz="1600" dirty="0">
                <a:latin typeface="Arial Black" panose="020B0A04020102020204" pitchFamily="34" charset="0"/>
              </a:rPr>
              <a:t>честь </a:t>
            </a:r>
            <a:r>
              <a:rPr lang="ru-RU" sz="1600" dirty="0" smtClean="0">
                <a:latin typeface="Arial Black" panose="020B0A04020102020204" pitchFamily="34" charset="0"/>
              </a:rPr>
              <a:t>Семёна Константиновича Тимошенко </a:t>
            </a:r>
            <a:r>
              <a:rPr lang="ru-RU" sz="1600" dirty="0">
                <a:latin typeface="Arial Black" panose="020B0A04020102020204" pitchFamily="34" charset="0"/>
              </a:rPr>
              <a:t>в Ростове-на-Дону названа улица в районе </a:t>
            </a:r>
            <a:r>
              <a:rPr lang="ru-RU" sz="1600" dirty="0" err="1" smtClean="0">
                <a:latin typeface="Arial Black" panose="020B0A04020102020204" pitchFamily="34" charset="0"/>
              </a:rPr>
              <a:t>Военведа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3144" r="23554" b="41048"/>
          <a:stretch/>
        </p:blipFill>
        <p:spPr>
          <a:xfrm>
            <a:off x="2987824" y="2065412"/>
            <a:ext cx="31683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1405</TotalTime>
  <Words>740</Words>
  <Application>Microsoft Office PowerPoint</Application>
  <PresentationFormat>Экран (16:10)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9 мая шабл</vt:lpstr>
      <vt:lpstr>МБДОУ Детский сад №10 «Орлёнок» «Презентация «Спасибо вам за тишину» Маршалы Победы Семён Константинович Тимошенко</vt:lpstr>
      <vt:lpstr>Презентация PowerPoint</vt:lpstr>
      <vt:lpstr>Презентация PowerPoint</vt:lpstr>
      <vt:lpstr>Военная служба</vt:lpstr>
      <vt:lpstr>Презентация PowerPoint</vt:lpstr>
      <vt:lpstr>              Детство и юность</vt:lpstr>
      <vt:lpstr>Презентация PowerPoint</vt:lpstr>
      <vt:lpstr>Первое освобождение Ростова – на – Дону </vt:lpstr>
      <vt:lpstr>Презентация PowerPoint</vt:lpstr>
      <vt:lpstr>              Мирное время</vt:lpstr>
      <vt:lpstr>              Интернет-источники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Игорь</cp:lastModifiedBy>
  <cp:revision>184</cp:revision>
  <dcterms:created xsi:type="dcterms:W3CDTF">2017-12-13T16:08:09Z</dcterms:created>
  <dcterms:modified xsi:type="dcterms:W3CDTF">2025-07-21T16:33:52Z</dcterms:modified>
</cp:coreProperties>
</file>