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3675" y="4258175"/>
            <a:ext cx="16960500" cy="39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речевого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развития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вашего</a:t>
            </a:r>
            <a:r>
              <a:rPr lang="en-US" sz="8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ребенка</a:t>
            </a:r>
            <a:r>
              <a:rPr lang="en-US" sz="80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8000" dirty="0" smtClean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en-US" sz="8000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</a:t>
            </a: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логопеда родителям дошкольников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</a:t>
            </a:r>
            <a:r>
              <a:rPr lang="ru-RU" sz="3600" b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60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6785" y="4840013"/>
            <a:ext cx="47707826" cy="15592544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 txBox="1"/>
          <p:nvPr/>
        </p:nvSpPr>
        <p:spPr>
          <a:xfrm>
            <a:off x="1234175" y="2152200"/>
            <a:ext cx="14499771" cy="5218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летних занятий для речевого роста
</a:t>
            </a: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ежедневные занятия летом способствуют закреплению и улучшению речи. Родительская поддержка создаёт условия для естественного и позитивного речевого развития ребенка.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698" y="0"/>
            <a:ext cx="8589243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6400" y="2079545"/>
            <a:ext cx="8826759" cy="5648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лета в речевом развитии детей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меняет привычный режим, открывая новые возможности для развития речи посредством общения и изучения окружающего мира. Родителям важно поддерживать и обогащать речевой опыт ребенка в этот период.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698" y="0"/>
            <a:ext cx="8589243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6025" y="1983225"/>
            <a:ext cx="8416212" cy="667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фонематического слуха летом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Роль звуковых игр
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угадывание звуков, рифмы и звуковые загадки развивают внимание к деталям речи и помогают выделять отдельные звуки.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игровые занятия
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короткие занятия по 10–15 минут с чтением стихов и обсуждением сказок способствуют улучшению восприятия и памяти звуков.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03597" y="364551"/>
            <a:ext cx="5527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2261250" y="1451225"/>
            <a:ext cx="137655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коррекции произношения дома</a:t>
            </a:r>
            <a:endParaRPr lang="en-US" sz="5000" dirty="0"/>
          </a:p>
        </p:txBody>
      </p:sp>
      <p:sp>
        <p:nvSpPr>
          <p:cNvPr id="5" name="Text 2"/>
          <p:cNvSpPr txBox="1"/>
          <p:nvPr/>
        </p:nvSpPr>
        <p:spPr>
          <a:xfrm>
            <a:off x="1334386" y="4357428"/>
            <a:ext cx="5038531" cy="3796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Артикуляционные упражнения — простые движения губ и языка, такие как «улыбка» и «трубочка», развивают гибкость речевого аппарата.</a:t>
            </a:r>
            <a:endParaRPr lang="en-US" sz="2500" dirty="0"/>
          </a:p>
        </p:txBody>
      </p:sp>
      <p:sp>
        <p:nvSpPr>
          <p:cNvPr id="6" name="Text 3"/>
          <p:cNvSpPr txBox="1"/>
          <p:nvPr/>
        </p:nvSpPr>
        <p:spPr>
          <a:xfrm>
            <a:off x="12918787" y="4357428"/>
            <a:ext cx="4851918" cy="37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введение новых слов с целевыми звуками в игру закрепляет навыки и повышает мотивацию к занятиям.</a:t>
            </a:r>
            <a:endParaRPr lang="en-US" sz="2500" dirty="0"/>
          </a:p>
        </p:txBody>
      </p:sp>
      <p:sp>
        <p:nvSpPr>
          <p:cNvPr id="7" name="Text 4"/>
          <p:cNvSpPr txBox="1"/>
          <p:nvPr/>
        </p:nvSpPr>
        <p:spPr>
          <a:xfrm>
            <a:off x="7154578" y="4357428"/>
            <a:ext cx="5057192" cy="37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Терпеливое повторение правильного произношения слов без акцентирования ошибок создает поддерживающую атмосферу для ребенка.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" y="0"/>
            <a:ext cx="8770069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63625" y="1741375"/>
            <a:ext cx="7744200" cy="6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активности для расширения словарного запаса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Летние предметы — цветы, фрукты, насекомые — помогают учить названия и описательные слова в увлекательной форме.
Совместные прогулки и игра «Что это?» с картинками стимулируют активное использование новых слов в речи ребенка.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36075" y="574850"/>
            <a:ext cx="13187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активность летом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1255100" y="2507000"/>
            <a:ext cx="50064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с ребенком планы и события дня, развивая навыки выражения и последовательности мыслей.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1255100" y="6001300"/>
            <a:ext cx="5006400" cy="16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вопросы и ответы в играх для формирования диалогической речи и понимания собеседника.</a:t>
            </a:r>
            <a:endParaRPr lang="en-US" sz="2000" dirty="0"/>
          </a:p>
        </p:txBody>
      </p:sp>
      <p:sp>
        <p:nvSpPr>
          <p:cNvPr id="6" name="Text 3"/>
          <p:cNvSpPr txBox="1"/>
          <p:nvPr/>
        </p:nvSpPr>
        <p:spPr>
          <a:xfrm>
            <a:off x="11876125" y="4299750"/>
            <a:ext cx="51669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рассказы — короткие истории из жизни или придуманные сказки повышают уверенность в речи.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11876125" y="7732425"/>
            <a:ext cx="5166900" cy="17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традиции, например, вечерние рассказы перед сном, укрепляя речевую практику в привычной обстановке.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" y="0"/>
            <a:ext cx="8770069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470101" y="3357108"/>
            <a:ext cx="7128588" cy="218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внимание и искренний интерес родителей к словам ребенка повышают его мотивацию и уверенность в общении.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0470101" y="6143588"/>
            <a:ext cx="7128588" cy="2581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 эмоциональным вовлечением помогает развить выразительность речи и формирует любовь к книгам.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470100" y="1010800"/>
            <a:ext cx="73152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эмоций и поддержки в речевом развитии</a:t>
            </a:r>
            <a:endParaRPr lang="en-US" sz="5000" dirty="0"/>
          </a:p>
        </p:txBody>
      </p:sp>
      <p:sp>
        <p:nvSpPr>
          <p:cNvPr id="8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58326" y="8307715"/>
            <a:ext cx="9442580" cy="1384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полноценным отдыхом и питанием, так как усталость негативно сказывается на речевых навыках.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7080675" y="6615258"/>
            <a:ext cx="9442580" cy="1271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Учитывайте, что новые ситуации и люди могут временно замедлить речь — это естественный процесс адаптации.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7405501" y="4920379"/>
            <a:ext cx="9442580" cy="1253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Корректируйте ошибки мягко после разговора, используя игровые ситуации для закрепления правильного произношения.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7708425" y="3319018"/>
            <a:ext cx="9442580" cy="115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чрезмерного давления на правильность речи, чтобы не вызвать у ребенка стресс и снижение желания говорить.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00100" y="788065"/>
            <a:ext cx="16421878" cy="1421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речевых ошибок в летнее время</a:t>
            </a:r>
            <a:endParaRPr lang="en-US" sz="55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19" y="6582569"/>
            <a:ext cx="444563" cy="711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50" y="6597494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050" y="3255169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50" y="325516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1"/>
            <a:ext cx="12260424" cy="14962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летние речевые упражнения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3261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Повторяй звуки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52522" cy="1683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любимых слов с нужными звуками помогает ребенку выработать правильное произношение в игровой форме.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30749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по серии картинок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52522" cy="1664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рассказов из последовательности 3–4 картинок развивает связную и логичную речь на понятные темы.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30749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Слушаем и угадываем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52522" cy="158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звуков природы и обсуждение их источников расширяет восприятие и внимание к звуковой информации.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288833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загадки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2" y="7671254"/>
            <a:ext cx="7352522" cy="158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загадки с рифмами способствуют развитию фонематического слуха и памяти в увлекательной манере.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367</Words>
  <Application>Microsoft Office PowerPoint</Application>
  <PresentationFormat>Произвольный</PresentationFormat>
  <Paragraphs>50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2025-06-30T05:18:59Z</dcterms:created>
  <dcterms:modified xsi:type="dcterms:W3CDTF">2025-07-01T04:26:04Z</dcterms:modified>
</cp:coreProperties>
</file>