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4FFB7AA-046D-4BCC-A48E-6D9BA2AF66C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27.6.25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06C95D9-3BE9-4488-B28C-36657BA47A8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2A98800-B73E-4A38-A34D-BEA11366755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27.6.25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65D28C9-69FD-4DE9-9CA2-DBCD36D6983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6741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Профессии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84" name="Рисунок 3" descr=""/>
          <p:cNvPicPr/>
          <p:nvPr/>
        </p:nvPicPr>
        <p:blipFill>
          <a:blip r:embed="rId1"/>
          <a:stretch/>
        </p:blipFill>
        <p:spPr>
          <a:xfrm>
            <a:off x="1440000" y="0"/>
            <a:ext cx="9720000" cy="589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615440" y="365040"/>
            <a:ext cx="4244040" cy="5352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Объект 3" descr=""/>
          <p:cNvPicPr/>
          <p:nvPr/>
        </p:nvPicPr>
        <p:blipFill>
          <a:blip r:embed="rId1"/>
          <a:stretch/>
        </p:blipFill>
        <p:spPr>
          <a:xfrm>
            <a:off x="736920" y="38520"/>
            <a:ext cx="5076720" cy="678024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4" descr=""/>
          <p:cNvPicPr/>
          <p:nvPr/>
        </p:nvPicPr>
        <p:blipFill>
          <a:blip r:embed="rId2"/>
          <a:stretch/>
        </p:blipFill>
        <p:spPr>
          <a:xfrm>
            <a:off x="6400800" y="3041640"/>
            <a:ext cx="5694840" cy="3566880"/>
          </a:xfrm>
          <a:prstGeom prst="rect">
            <a:avLst/>
          </a:prstGeom>
          <a:ln w="0">
            <a:noFill/>
          </a:ln>
        </p:spPr>
      </p:pic>
      <p:sp>
        <p:nvSpPr>
          <p:cNvPr id="119" name="Прямоугольник 5"/>
          <p:cNvSpPr/>
          <p:nvPr/>
        </p:nvSpPr>
        <p:spPr>
          <a:xfrm>
            <a:off x="7028640" y="4176360"/>
            <a:ext cx="45716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Работать военным, конечно, непросто: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Быть надо здоровым, высокого роста,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Ходить с автоматом, носить камуфляж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И помнить: ты мира защитник и страж!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92200" y="365040"/>
            <a:ext cx="4461480" cy="5811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Объект 3" descr=""/>
          <p:cNvPicPr/>
          <p:nvPr/>
        </p:nvPicPr>
        <p:blipFill>
          <a:blip r:embed="rId1"/>
          <a:stretch/>
        </p:blipFill>
        <p:spPr>
          <a:xfrm>
            <a:off x="736920" y="95400"/>
            <a:ext cx="4783680" cy="658116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4" descr=""/>
          <p:cNvPicPr/>
          <p:nvPr/>
        </p:nvPicPr>
        <p:blipFill>
          <a:blip r:embed="rId2"/>
          <a:stretch/>
        </p:blipFill>
        <p:spPr>
          <a:xfrm>
            <a:off x="7048080" y="3234960"/>
            <a:ext cx="4893120" cy="3247200"/>
          </a:xfrm>
          <a:prstGeom prst="rect">
            <a:avLst/>
          </a:prstGeom>
          <a:ln w="0">
            <a:noFill/>
          </a:ln>
        </p:spPr>
      </p:pic>
      <p:sp>
        <p:nvSpPr>
          <p:cNvPr id="123" name="Прямоугольник 6"/>
          <p:cNvSpPr/>
          <p:nvPr/>
        </p:nvSpPr>
        <p:spPr>
          <a:xfrm>
            <a:off x="7997760" y="4162680"/>
            <a:ext cx="31384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f140b"/>
                </a:solidFill>
                <a:latin typeface="PT Sans"/>
              </a:rPr>
              <a:t>Если надо вам построить</a:t>
            </a:r>
            <a:br/>
            <a:r>
              <a:rPr b="1" lang="ru-RU" sz="1800" spc="-1" strike="noStrike">
                <a:solidFill>
                  <a:srgbClr val="2f140b"/>
                </a:solidFill>
                <a:latin typeface="PT Sans"/>
              </a:rPr>
              <a:t>Дачу, дом или завод</a:t>
            </a:r>
            <a:br/>
            <a:r>
              <a:rPr b="1" lang="ru-RU" sz="1800" spc="-1" strike="noStrike">
                <a:solidFill>
                  <a:srgbClr val="2f140b"/>
                </a:solidFill>
                <a:latin typeface="PT Sans"/>
              </a:rPr>
              <a:t>Обязательно строитель</a:t>
            </a:r>
            <a:br/>
            <a:r>
              <a:rPr b="1" lang="ru-RU" sz="1800" spc="-1" strike="noStrike">
                <a:solidFill>
                  <a:srgbClr val="2f140b"/>
                </a:solidFill>
                <a:latin typeface="PT Sans"/>
              </a:rPr>
              <a:t>К вам на выручку придёт.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623960" y="0"/>
            <a:ext cx="9729360" cy="818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Кому что нужно для работы?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Объект 3" descr=""/>
          <p:cNvPicPr/>
          <p:nvPr/>
        </p:nvPicPr>
        <p:blipFill>
          <a:blip r:embed="rId1"/>
          <a:stretch/>
        </p:blipFill>
        <p:spPr>
          <a:xfrm>
            <a:off x="200880" y="688320"/>
            <a:ext cx="3180240" cy="318024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4" descr=""/>
          <p:cNvPicPr/>
          <p:nvPr/>
        </p:nvPicPr>
        <p:blipFill>
          <a:blip r:embed="rId2"/>
          <a:stretch/>
        </p:blipFill>
        <p:spPr>
          <a:xfrm>
            <a:off x="2319120" y="3164040"/>
            <a:ext cx="2352600" cy="312084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5" descr=""/>
          <p:cNvPicPr/>
          <p:nvPr/>
        </p:nvPicPr>
        <p:blipFill>
          <a:blip r:embed="rId3"/>
          <a:stretch/>
        </p:blipFill>
        <p:spPr>
          <a:xfrm>
            <a:off x="8496360" y="330840"/>
            <a:ext cx="3695400" cy="269532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6" descr=""/>
          <p:cNvPicPr/>
          <p:nvPr/>
        </p:nvPicPr>
        <p:blipFill>
          <a:blip r:embed="rId4"/>
          <a:stretch/>
        </p:blipFill>
        <p:spPr>
          <a:xfrm>
            <a:off x="9020160" y="4272480"/>
            <a:ext cx="2920680" cy="218556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7" descr=""/>
          <p:cNvPicPr/>
          <p:nvPr/>
        </p:nvPicPr>
        <p:blipFill>
          <a:blip r:embed="rId5"/>
          <a:stretch/>
        </p:blipFill>
        <p:spPr>
          <a:xfrm>
            <a:off x="4059360" y="992880"/>
            <a:ext cx="4010760" cy="257076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8" descr=""/>
          <p:cNvPicPr/>
          <p:nvPr/>
        </p:nvPicPr>
        <p:blipFill>
          <a:blip r:embed="rId6"/>
          <a:stretch/>
        </p:blipFill>
        <p:spPr>
          <a:xfrm>
            <a:off x="4672080" y="3868920"/>
            <a:ext cx="3633120" cy="241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92200" y="464040"/>
            <a:ext cx="4597920" cy="431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</a:rPr>
              <a:t>- Маша хочет стать парикмахером.</a:t>
            </a:r>
            <a:br/>
            <a:r>
              <a:rPr b="1" lang="ru-RU" sz="4400" spc="-1" strike="noStrike">
                <a:solidFill>
                  <a:srgbClr val="000000"/>
                </a:solidFill>
                <a:latin typeface="Calibri Light"/>
              </a:rPr>
              <a:t>- Саша хочет стать врачом.</a:t>
            </a:r>
            <a:br/>
            <a:r>
              <a:rPr b="1" lang="ru-RU" sz="4400" spc="-1" strike="noStrike">
                <a:solidFill>
                  <a:srgbClr val="000000"/>
                </a:solidFill>
                <a:latin typeface="Calibri Light"/>
              </a:rPr>
              <a:t>- А кем хотите стать вы?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Объект 3" descr=""/>
          <p:cNvPicPr/>
          <p:nvPr/>
        </p:nvPicPr>
        <p:blipFill>
          <a:blip r:embed="rId1"/>
          <a:stretch/>
        </p:blipFill>
        <p:spPr>
          <a:xfrm>
            <a:off x="491400" y="215640"/>
            <a:ext cx="5712120" cy="664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4" descr=""/>
          <p:cNvPicPr/>
          <p:nvPr/>
        </p:nvPicPr>
        <p:blipFill>
          <a:blip r:embed="rId1"/>
          <a:stretch/>
        </p:blipFill>
        <p:spPr>
          <a:xfrm>
            <a:off x="7273800" y="2709000"/>
            <a:ext cx="4917960" cy="348660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929360" y="1542240"/>
            <a:ext cx="3971160" cy="4653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4000"/>
          </a:bodyPr>
          <a:p>
            <a:pPr>
              <a:lnSpc>
                <a:spcPct val="90000"/>
              </a:lnSpc>
            </a:pPr>
            <a:r>
              <a:rPr b="0" lang="ru-RU" sz="49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9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На уколы! На уколы!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Собирайся, ребятня!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Вы не бойтесь! Я не больно –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Ведь хороший доктор я.</a:t>
            </a:r>
            <a:br/>
            <a:br/>
            <a:br/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Объект 3" descr=""/>
          <p:cNvPicPr/>
          <p:nvPr/>
        </p:nvPicPr>
        <p:blipFill>
          <a:blip r:embed="rId2"/>
          <a:stretch/>
        </p:blipFill>
        <p:spPr>
          <a:xfrm>
            <a:off x="491400" y="266400"/>
            <a:ext cx="6946200" cy="64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933240" y="365040"/>
            <a:ext cx="4420440" cy="563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Объект 3" descr=""/>
          <p:cNvPicPr/>
          <p:nvPr/>
        </p:nvPicPr>
        <p:blipFill>
          <a:blip r:embed="rId1"/>
          <a:stretch/>
        </p:blipFill>
        <p:spPr>
          <a:xfrm>
            <a:off x="395640" y="365040"/>
            <a:ext cx="6195600" cy="619560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4" descr=""/>
          <p:cNvPicPr/>
          <p:nvPr/>
        </p:nvPicPr>
        <p:blipFill>
          <a:blip r:embed="rId2"/>
          <a:stretch/>
        </p:blipFill>
        <p:spPr>
          <a:xfrm>
            <a:off x="6665040" y="3047040"/>
            <a:ext cx="4956480" cy="351396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5"/>
          <p:cNvSpPr/>
          <p:nvPr/>
        </p:nvSpPr>
        <p:spPr>
          <a:xfrm>
            <a:off x="7738200" y="3998880"/>
            <a:ext cx="3275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4747"/>
                </a:solidFill>
                <a:latin typeface="Helvetica Neue"/>
              </a:rPr>
              <a:t>В магазине возле касс</a:t>
            </a:r>
            <a:br/>
            <a:r>
              <a:rPr b="1" lang="ru-RU" sz="1800" spc="-1" strike="noStrike">
                <a:solidFill>
                  <a:srgbClr val="474747"/>
                </a:solidFill>
                <a:latin typeface="Helvetica Neue"/>
              </a:rPr>
              <a:t>Продавец встречает нас:</a:t>
            </a:r>
            <a:br/>
            <a:r>
              <a:rPr b="1" lang="ru-RU" sz="1800" spc="-1" strike="noStrike">
                <a:solidFill>
                  <a:srgbClr val="474747"/>
                </a:solidFill>
                <a:latin typeface="Helvetica Neue"/>
              </a:rPr>
              <a:t>То пакетами шуршит,</a:t>
            </a:r>
            <a:br/>
            <a:r>
              <a:rPr b="1" lang="ru-RU" sz="1800" spc="-1" strike="noStrike">
                <a:solidFill>
                  <a:srgbClr val="474747"/>
                </a:solidFill>
                <a:latin typeface="Helvetica Neue"/>
              </a:rPr>
              <a:t>То бумагой шелестит.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"/>
          <p:cNvPicPr/>
          <p:nvPr/>
        </p:nvPicPr>
        <p:blipFill>
          <a:blip r:embed="rId1"/>
          <a:stretch/>
        </p:blipFill>
        <p:spPr>
          <a:xfrm>
            <a:off x="6801120" y="2879640"/>
            <a:ext cx="4552200" cy="322740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37480" y="365040"/>
            <a:ext cx="4515840" cy="562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Объект 3" descr=""/>
          <p:cNvPicPr/>
          <p:nvPr/>
        </p:nvPicPr>
        <p:blipFill>
          <a:blip r:embed="rId2"/>
          <a:stretch/>
        </p:blipFill>
        <p:spPr>
          <a:xfrm>
            <a:off x="805320" y="-272880"/>
            <a:ext cx="5208840" cy="7268400"/>
          </a:xfrm>
          <a:prstGeom prst="rect">
            <a:avLst/>
          </a:prstGeom>
          <a:ln w="0">
            <a:noFill/>
          </a:ln>
        </p:spPr>
      </p:pic>
      <p:sp>
        <p:nvSpPr>
          <p:cNvPr id="95" name="Прямоугольник 5"/>
          <p:cNvSpPr/>
          <p:nvPr/>
        </p:nvSpPr>
        <p:spPr>
          <a:xfrm>
            <a:off x="7670160" y="3848760"/>
            <a:ext cx="32616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Звери, птицы, все, кто болен,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Кто здоровьем недоволен!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Вас зовёт ветеринар -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Перевяжет, даст отвар.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537240" y="368640"/>
            <a:ext cx="4816080" cy="6127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Объект 3" descr=""/>
          <p:cNvPicPr/>
          <p:nvPr/>
        </p:nvPicPr>
        <p:blipFill>
          <a:blip r:embed="rId1"/>
          <a:stretch/>
        </p:blipFill>
        <p:spPr>
          <a:xfrm>
            <a:off x="679680" y="48960"/>
            <a:ext cx="5024520" cy="680868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4" descr=""/>
          <p:cNvPicPr/>
          <p:nvPr/>
        </p:nvPicPr>
        <p:blipFill>
          <a:blip r:embed="rId2"/>
          <a:stretch/>
        </p:blipFill>
        <p:spPr>
          <a:xfrm>
            <a:off x="6444720" y="2907000"/>
            <a:ext cx="5005440" cy="358884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5"/>
          <p:cNvSpPr/>
          <p:nvPr/>
        </p:nvSpPr>
        <p:spPr>
          <a:xfrm flipV="1" rot="10800000">
            <a:off x="7233840" y="3943800"/>
            <a:ext cx="34524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Дайте ножницы, расчёску,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Он вам сделает причёску.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Парикмахер непременно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Подстрижёт вас современно.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Объект 3" descr=""/>
          <p:cNvPicPr/>
          <p:nvPr/>
        </p:nvPicPr>
        <p:blipFill>
          <a:blip r:embed="rId1"/>
          <a:stretch/>
        </p:blipFill>
        <p:spPr>
          <a:xfrm>
            <a:off x="0" y="2405880"/>
            <a:ext cx="7153560" cy="40219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601760" y="477720"/>
            <a:ext cx="4244040" cy="5294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Рисунок 4" descr=""/>
          <p:cNvPicPr/>
          <p:nvPr/>
        </p:nvPicPr>
        <p:blipFill>
          <a:blip r:embed="rId2"/>
          <a:stretch/>
        </p:blipFill>
        <p:spPr>
          <a:xfrm>
            <a:off x="6945120" y="3125160"/>
            <a:ext cx="5191920" cy="3500280"/>
          </a:xfrm>
          <a:prstGeom prst="rect">
            <a:avLst/>
          </a:prstGeom>
          <a:ln w="0">
            <a:noFill/>
          </a:ln>
        </p:spPr>
      </p:pic>
      <p:sp>
        <p:nvSpPr>
          <p:cNvPr id="103" name="Прямоугольник 5"/>
          <p:cNvSpPr/>
          <p:nvPr/>
        </p:nvSpPr>
        <p:spPr>
          <a:xfrm flipV="1" rot="10800000">
            <a:off x="8161560" y="3953880"/>
            <a:ext cx="31932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11111"/>
                </a:solidFill>
                <a:latin typeface="Arial"/>
              </a:rPr>
              <a:t>У полицейского заданье –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11111"/>
                </a:solidFill>
                <a:latin typeface="Arial"/>
              </a:rPr>
              <a:t>Оберегать людей покой!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11111"/>
                </a:solidFill>
                <a:latin typeface="Arial"/>
              </a:rPr>
              <a:t>За преступленье наказанье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11111"/>
                </a:solidFill>
                <a:latin typeface="Arial"/>
              </a:rPr>
              <a:t>Разбойник понесёт любой!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779240" y="365040"/>
            <a:ext cx="3998520" cy="510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Объект 3" descr=""/>
          <p:cNvPicPr/>
          <p:nvPr/>
        </p:nvPicPr>
        <p:blipFill>
          <a:blip r:embed="rId1"/>
          <a:stretch/>
        </p:blipFill>
        <p:spPr>
          <a:xfrm>
            <a:off x="518760" y="355680"/>
            <a:ext cx="6154920" cy="601200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4" descr=""/>
          <p:cNvPicPr/>
          <p:nvPr/>
        </p:nvPicPr>
        <p:blipFill>
          <a:blip r:embed="rId2"/>
          <a:stretch/>
        </p:blipFill>
        <p:spPr>
          <a:xfrm>
            <a:off x="7129080" y="3193560"/>
            <a:ext cx="4648320" cy="329544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5"/>
          <p:cNvSpPr/>
          <p:nvPr/>
        </p:nvSpPr>
        <p:spPr>
          <a:xfrm>
            <a:off x="7779240" y="4149000"/>
            <a:ext cx="34387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Proxima Nova Regular"/>
              </a:rPr>
              <a:t>Мы приходим в детский сад. Кто встречает там ребят? Улыбается всегда,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Proxima Nova Regular"/>
              </a:rPr>
              <a:t>Несмотря на холода</a:t>
            </a:r>
            <a:r>
              <a:rPr b="1" lang="ru-RU" sz="1800" spc="-1" strike="noStrike">
                <a:solidFill>
                  <a:srgbClr val="303457"/>
                </a:solidFill>
                <a:latin typeface="Proxima Nova Regular"/>
              </a:rPr>
              <a:t>.</a:t>
            </a:r>
            <a:br/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4" descr=""/>
          <p:cNvPicPr/>
          <p:nvPr/>
        </p:nvPicPr>
        <p:blipFill>
          <a:blip r:embed="rId1"/>
          <a:stretch/>
        </p:blipFill>
        <p:spPr>
          <a:xfrm flipH="1">
            <a:off x="6961680" y="3070800"/>
            <a:ext cx="5230440" cy="343332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011080" y="395640"/>
            <a:ext cx="3943800" cy="5472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Объект 3" descr=""/>
          <p:cNvPicPr/>
          <p:nvPr/>
        </p:nvPicPr>
        <p:blipFill>
          <a:blip r:embed="rId2"/>
          <a:stretch/>
        </p:blipFill>
        <p:spPr>
          <a:xfrm>
            <a:off x="183240" y="1288440"/>
            <a:ext cx="6954120" cy="5215680"/>
          </a:xfrm>
          <a:prstGeom prst="rect">
            <a:avLst/>
          </a:prstGeom>
          <a:ln w="0">
            <a:noFill/>
          </a:ln>
        </p:spPr>
      </p:pic>
      <p:sp>
        <p:nvSpPr>
          <p:cNvPr id="111" name="Прямоугольник 5"/>
          <p:cNvSpPr/>
          <p:nvPr/>
        </p:nvSpPr>
        <p:spPr>
          <a:xfrm>
            <a:off x="8147880" y="3971520"/>
            <a:ext cx="309780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Если вдруг беда случится,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Где-то что-то загорится,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Там пожарный нужен срочно.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Он погасит, - это точно.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4" descr=""/>
          <p:cNvPicPr/>
          <p:nvPr/>
        </p:nvPicPr>
        <p:blipFill>
          <a:blip r:embed="rId1"/>
          <a:stretch/>
        </p:blipFill>
        <p:spPr>
          <a:xfrm>
            <a:off x="7526160" y="3336840"/>
            <a:ext cx="4366800" cy="284508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710840" y="218520"/>
            <a:ext cx="3997440" cy="6236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-Кто это?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-Что он делает?</a:t>
            </a:r>
            <a:br/>
            <a:br/>
            <a:br/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Объект 3" descr=""/>
          <p:cNvPicPr/>
          <p:nvPr/>
        </p:nvPicPr>
        <p:blipFill>
          <a:blip r:embed="rId2"/>
          <a:stretch/>
        </p:blipFill>
        <p:spPr>
          <a:xfrm>
            <a:off x="634680" y="-10440"/>
            <a:ext cx="5220000" cy="6868080"/>
          </a:xfrm>
          <a:prstGeom prst="rect">
            <a:avLst/>
          </a:prstGeom>
          <a:ln w="0">
            <a:noFill/>
          </a:ln>
        </p:spPr>
      </p:pic>
      <p:sp>
        <p:nvSpPr>
          <p:cNvPr id="115" name="Прямоугольник 5"/>
          <p:cNvSpPr/>
          <p:nvPr/>
        </p:nvSpPr>
        <p:spPr>
          <a:xfrm flipV="1" rot="10800000">
            <a:off x="8513640" y="4015080"/>
            <a:ext cx="293688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Дайте повару продукты: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Мясо птицы, сухофрукты,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Рис, картофель... И тогда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Ждёт вас вкусная еда.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Application>LibreOffice/7.2.2.2$Windows_X86_64 LibreOffice_project/02b2acce88a210515b4a5bb2e46cbfb63fe97d56</Application>
  <AppVersion>15.0000</AppVersion>
  <Words>191</Words>
  <Paragraphs>39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2022-07-29T16:34:14Z</dcterms:created>
  <dc:creator>Апрель2020</dc:creator>
  <dc:description/>
  <dc:language>ru-RU</dc:language>
  <cp:lastModifiedBy/>
  <dcterms:modified xsi:type="dcterms:W3CDTF">2025-06-27T20:34:01Z</dcterms:modified>
  <cp:revision>15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