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46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60FA0-3AFB-452A-BCBE-16C341D12E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743C4A-A739-4FC8-8369-CF7E639FB13E}">
      <dgm:prSet phldrT="[Текст]"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Дети и подростки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74C065C-C33E-4606-B1BC-68D30019F341}" type="parTrans" cxnId="{A3925482-35E9-4199-9A07-EDB9D9240415}">
      <dgm:prSet/>
      <dgm:spPr/>
      <dgm:t>
        <a:bodyPr/>
        <a:lstStyle/>
        <a:p>
          <a:endParaRPr lang="ru-RU"/>
        </a:p>
      </dgm:t>
    </dgm:pt>
    <dgm:pt modelId="{591FEBCC-EFEC-4465-8F14-BBBAD7B377C2}" type="sibTrans" cxnId="{A3925482-35E9-4199-9A07-EDB9D9240415}">
      <dgm:prSet/>
      <dgm:spPr/>
      <dgm:t>
        <a:bodyPr/>
        <a:lstStyle/>
        <a:p>
          <a:endParaRPr lang="ru-RU"/>
        </a:p>
      </dgm:t>
    </dgm:pt>
    <dgm:pt modelId="{57A2A839-C439-4A8A-BAB1-2B79B122412E}">
      <dgm:prSet phldrT="[Текст]"/>
      <dgm:spPr/>
      <dgm:t>
        <a:bodyPr/>
        <a:lstStyle/>
        <a:p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EC481A80-6A86-49C7-8595-9F717F2F3354}" type="parTrans" cxnId="{8E9B607E-B2E0-45A2-8D0C-163C9A3E102E}">
      <dgm:prSet/>
      <dgm:spPr/>
      <dgm:t>
        <a:bodyPr/>
        <a:lstStyle/>
        <a:p>
          <a:endParaRPr lang="ru-RU"/>
        </a:p>
      </dgm:t>
    </dgm:pt>
    <dgm:pt modelId="{E693F69E-59B8-4FB2-8990-2AD2CCDFCCA5}" type="sibTrans" cxnId="{8E9B607E-B2E0-45A2-8D0C-163C9A3E102E}">
      <dgm:prSet/>
      <dgm:spPr/>
      <dgm:t>
        <a:bodyPr/>
        <a:lstStyle/>
        <a:p>
          <a:endParaRPr lang="ru-RU"/>
        </a:p>
      </dgm:t>
    </dgm:pt>
    <dgm:pt modelId="{23DAC1DA-C6B0-4F36-94D2-3F86437BA65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5816EBFF-077E-4D66-981C-6B2FC80B94C5}" type="parTrans" cxnId="{D6FA69DD-48FF-454B-87AF-0EFD120BE906}">
      <dgm:prSet/>
      <dgm:spPr/>
      <dgm:t>
        <a:bodyPr/>
        <a:lstStyle/>
        <a:p>
          <a:endParaRPr lang="ru-RU"/>
        </a:p>
      </dgm:t>
    </dgm:pt>
    <dgm:pt modelId="{EA54C52B-244D-4029-9B2D-D1E97C82E490}" type="sibTrans" cxnId="{D6FA69DD-48FF-454B-87AF-0EFD120BE906}">
      <dgm:prSet/>
      <dgm:spPr/>
      <dgm:t>
        <a:bodyPr/>
        <a:lstStyle/>
        <a:p>
          <a:endParaRPr lang="ru-RU"/>
        </a:p>
      </dgm:t>
    </dgm:pt>
    <dgm:pt modelId="{36E1A4A2-039B-40D4-A5F2-33BB9ABAD038}">
      <dgm:prSet phldrT="[Текст]" custT="1"/>
      <dgm:spPr/>
      <dgm:t>
        <a:bodyPr/>
        <a:lstStyle/>
        <a:p>
          <a:endParaRPr lang="ru-RU" sz="1800" dirty="0"/>
        </a:p>
      </dgm:t>
    </dgm:pt>
    <dgm:pt modelId="{DBBCCE0B-FB92-4625-9A57-07FC69899E15}" type="parTrans" cxnId="{D12DADD2-C27D-4509-BED7-F801CA6B9194}">
      <dgm:prSet/>
      <dgm:spPr/>
      <dgm:t>
        <a:bodyPr/>
        <a:lstStyle/>
        <a:p>
          <a:endParaRPr lang="ru-RU"/>
        </a:p>
      </dgm:t>
    </dgm:pt>
    <dgm:pt modelId="{FB3A26CF-5CCB-4B49-BE16-AF0663652381}" type="sibTrans" cxnId="{D12DADD2-C27D-4509-BED7-F801CA6B9194}">
      <dgm:prSet/>
      <dgm:spPr/>
      <dgm:t>
        <a:bodyPr/>
        <a:lstStyle/>
        <a:p>
          <a:endParaRPr lang="ru-RU"/>
        </a:p>
      </dgm:t>
    </dgm:pt>
    <dgm:pt modelId="{711D0CE6-7F08-452D-ABBE-A19E25EA3ED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Дети группы риска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DFD9CCD-189D-4E29-8A5D-65D1CE1669F5}" type="parTrans" cxnId="{24D15F48-5395-4EAB-B250-C4508D82245A}">
      <dgm:prSet/>
      <dgm:spPr/>
      <dgm:t>
        <a:bodyPr/>
        <a:lstStyle/>
        <a:p>
          <a:endParaRPr lang="ru-RU"/>
        </a:p>
      </dgm:t>
    </dgm:pt>
    <dgm:pt modelId="{DE2B6D47-0B6D-49C0-8F23-9B74FA0823EA}" type="sibTrans" cxnId="{24D15F48-5395-4EAB-B250-C4508D82245A}">
      <dgm:prSet/>
      <dgm:spPr/>
      <dgm:t>
        <a:bodyPr/>
        <a:lstStyle/>
        <a:p>
          <a:endParaRPr lang="ru-RU"/>
        </a:p>
      </dgm:t>
    </dgm:pt>
    <dgm:pt modelId="{B66FAF7D-481D-49B1-99CA-E07DB1BDE0A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Воспитатели ДОУ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B047120-8831-4881-A41D-3F220D2098D4}" type="parTrans" cxnId="{4ABD6721-1055-444B-B7FE-1A6D47DFBCE1}">
      <dgm:prSet/>
      <dgm:spPr/>
      <dgm:t>
        <a:bodyPr/>
        <a:lstStyle/>
        <a:p>
          <a:endParaRPr lang="ru-RU"/>
        </a:p>
      </dgm:t>
    </dgm:pt>
    <dgm:pt modelId="{6E671E5D-98C6-402A-8B5E-EF5C10FADE91}" type="sibTrans" cxnId="{4ABD6721-1055-444B-B7FE-1A6D47DFBCE1}">
      <dgm:prSet/>
      <dgm:spPr/>
      <dgm:t>
        <a:bodyPr/>
        <a:lstStyle/>
        <a:p>
          <a:endParaRPr lang="ru-RU"/>
        </a:p>
      </dgm:t>
    </dgm:pt>
    <dgm:pt modelId="{035764E8-5C1F-4218-987E-882123599559}">
      <dgm:prSet phldrT="[Текст]"/>
      <dgm:spPr/>
      <dgm:t>
        <a:bodyPr/>
        <a:lstStyle/>
        <a:p>
          <a:endParaRPr lang="ru-RU" sz="500" dirty="0"/>
        </a:p>
      </dgm:t>
    </dgm:pt>
    <dgm:pt modelId="{BA522F34-B7B3-4BD9-B2FD-0C01491DFB20}" type="parTrans" cxnId="{692E3428-B9E5-4F7E-8789-EFDB48DF49A6}">
      <dgm:prSet/>
      <dgm:spPr/>
      <dgm:t>
        <a:bodyPr/>
        <a:lstStyle/>
        <a:p>
          <a:endParaRPr lang="ru-RU"/>
        </a:p>
      </dgm:t>
    </dgm:pt>
    <dgm:pt modelId="{882D6AF9-8AF7-42C1-8236-6B019F879EDF}" type="sibTrans" cxnId="{692E3428-B9E5-4F7E-8789-EFDB48DF49A6}">
      <dgm:prSet/>
      <dgm:spPr/>
      <dgm:t>
        <a:bodyPr/>
        <a:lstStyle/>
        <a:p>
          <a:endParaRPr lang="ru-RU"/>
        </a:p>
      </dgm:t>
    </dgm:pt>
    <dgm:pt modelId="{8EEC11E6-2D88-455C-A07B-82B390B20305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Средние классы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C67A82E-B935-4C4E-807C-336EC2113141}" type="parTrans" cxnId="{E2D4B111-3BE7-41E8-82AB-7EAB230079D0}">
      <dgm:prSet/>
      <dgm:spPr/>
      <dgm:t>
        <a:bodyPr/>
        <a:lstStyle/>
        <a:p>
          <a:endParaRPr lang="ru-RU"/>
        </a:p>
      </dgm:t>
    </dgm:pt>
    <dgm:pt modelId="{16615E2A-75D7-4BE8-914C-1C62801C90DB}" type="sibTrans" cxnId="{E2D4B111-3BE7-41E8-82AB-7EAB230079D0}">
      <dgm:prSet/>
      <dgm:spPr/>
      <dgm:t>
        <a:bodyPr/>
        <a:lstStyle/>
        <a:p>
          <a:endParaRPr lang="ru-RU"/>
        </a:p>
      </dgm:t>
    </dgm:pt>
    <dgm:pt modelId="{89416022-8CCC-4971-A8D0-D666AE761EA1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Старшие классы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6B3A40F-067D-4305-B81A-B2E279B23C80}" type="parTrans" cxnId="{E7119CA2-1828-4F6F-8B6E-A103128C5A68}">
      <dgm:prSet/>
      <dgm:spPr/>
      <dgm:t>
        <a:bodyPr/>
        <a:lstStyle/>
        <a:p>
          <a:endParaRPr lang="ru-RU"/>
        </a:p>
      </dgm:t>
    </dgm:pt>
    <dgm:pt modelId="{C04F0402-9E52-4FB1-B3AE-3213D52401C8}" type="sibTrans" cxnId="{E7119CA2-1828-4F6F-8B6E-A103128C5A68}">
      <dgm:prSet/>
      <dgm:spPr/>
      <dgm:t>
        <a:bodyPr/>
        <a:lstStyle/>
        <a:p>
          <a:endParaRPr lang="ru-RU"/>
        </a:p>
      </dgm:t>
    </dgm:pt>
    <dgm:pt modelId="{A69410C8-A5F4-45AA-AC52-22464A4A1E02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Социально благополучные семьи (норма)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861988B-49C2-440D-92C4-BF6E8BE5C5AF}" type="parTrans" cxnId="{7725206F-8EC1-4A08-A935-5C41D27ED53B}">
      <dgm:prSet/>
      <dgm:spPr/>
      <dgm:t>
        <a:bodyPr/>
        <a:lstStyle/>
        <a:p>
          <a:endParaRPr lang="ru-RU"/>
        </a:p>
      </dgm:t>
    </dgm:pt>
    <dgm:pt modelId="{1EF70C9D-6DA7-4CB1-A107-424F28D968B5}" type="sibTrans" cxnId="{7725206F-8EC1-4A08-A935-5C41D27ED53B}">
      <dgm:prSet/>
      <dgm:spPr/>
      <dgm:t>
        <a:bodyPr/>
        <a:lstStyle/>
        <a:p>
          <a:endParaRPr lang="ru-RU"/>
        </a:p>
      </dgm:t>
    </dgm:pt>
    <dgm:pt modelId="{CE0AF723-92A6-476A-B89A-3833D65D96A8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Социально неблагополучные семьи (ГР и СОП)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4BBBC1C-4578-4B10-93AF-4513A6F05C65}" type="parTrans" cxnId="{AAE9F9A5-DACF-421F-BA9D-A0D186D4EFE6}">
      <dgm:prSet/>
      <dgm:spPr/>
      <dgm:t>
        <a:bodyPr/>
        <a:lstStyle/>
        <a:p>
          <a:endParaRPr lang="ru-RU"/>
        </a:p>
      </dgm:t>
    </dgm:pt>
    <dgm:pt modelId="{68A54490-8AED-48CB-80D5-FC242EABDB49}" type="sibTrans" cxnId="{AAE9F9A5-DACF-421F-BA9D-A0D186D4EFE6}">
      <dgm:prSet/>
      <dgm:spPr/>
      <dgm:t>
        <a:bodyPr/>
        <a:lstStyle/>
        <a:p>
          <a:endParaRPr lang="ru-RU"/>
        </a:p>
      </dgm:t>
    </dgm:pt>
    <dgm:pt modelId="{DA739452-E11A-445B-9321-F0EE60F7FFB4}">
      <dgm:prSet custT="1"/>
      <dgm:spPr/>
      <dgm:t>
        <a:bodyPr/>
        <a:lstStyle/>
        <a:p>
          <a:r>
            <a:rPr lang="ru-RU" sz="18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rPr>
            <a:t>Семьи с детьми-инвалидами и ОВЗ</a:t>
          </a:r>
          <a:endParaRPr lang="ru-RU" sz="1800" dirty="0">
            <a:solidFill>
              <a:schemeClr val="hlink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CF525A-12BF-4CFC-BB78-F252D5887447}" type="parTrans" cxnId="{E47CAE9E-E7FA-450F-BF81-E0C3B3C8E286}">
      <dgm:prSet/>
      <dgm:spPr/>
      <dgm:t>
        <a:bodyPr/>
        <a:lstStyle/>
        <a:p>
          <a:endParaRPr lang="ru-RU"/>
        </a:p>
      </dgm:t>
    </dgm:pt>
    <dgm:pt modelId="{8F0B20BD-F42E-4BD6-8ABE-75EF72ACCDF3}" type="sibTrans" cxnId="{E47CAE9E-E7FA-450F-BF81-E0C3B3C8E286}">
      <dgm:prSet/>
      <dgm:spPr/>
      <dgm:t>
        <a:bodyPr/>
        <a:lstStyle/>
        <a:p>
          <a:endParaRPr lang="ru-RU"/>
        </a:p>
      </dgm:t>
    </dgm:pt>
    <dgm:pt modelId="{6FAC947C-32E3-4331-9164-7E3FDB8939C8}">
      <dgm:prSet custT="1"/>
      <dgm:spPr/>
      <dgm:t>
        <a:bodyPr/>
        <a:lstStyle/>
        <a:p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Администра-ция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ОУ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7C6E3880-2D4E-41BE-90FD-8D24BFB36591}" type="parTrans" cxnId="{BAFCDC3B-B46A-4307-8211-6CAF9E440F22}">
      <dgm:prSet/>
      <dgm:spPr/>
      <dgm:t>
        <a:bodyPr/>
        <a:lstStyle/>
        <a:p>
          <a:endParaRPr lang="ru-RU"/>
        </a:p>
      </dgm:t>
    </dgm:pt>
    <dgm:pt modelId="{60CC49D1-E6B3-44CD-8380-67A7EA572360}" type="sibTrans" cxnId="{BAFCDC3B-B46A-4307-8211-6CAF9E440F22}">
      <dgm:prSet/>
      <dgm:spPr/>
      <dgm:t>
        <a:bodyPr/>
        <a:lstStyle/>
        <a:p>
          <a:endParaRPr lang="ru-RU"/>
        </a:p>
      </dgm:t>
    </dgm:pt>
    <dgm:pt modelId="{E794F50A-DDB2-4654-8FE3-317BE54799A6}">
      <dgm:prSet/>
      <dgm:spPr/>
      <dgm:t>
        <a:bodyPr/>
        <a:lstStyle/>
        <a:p>
          <a:endParaRPr lang="ru-RU" sz="500" dirty="0" smtClean="0"/>
        </a:p>
      </dgm:t>
    </dgm:pt>
    <dgm:pt modelId="{4A73FF73-603B-4A9D-A97F-63DD2C22544C}" type="parTrans" cxnId="{B3537B43-F48F-4F29-90EA-3629FCBAD093}">
      <dgm:prSet/>
      <dgm:spPr/>
      <dgm:t>
        <a:bodyPr/>
        <a:lstStyle/>
        <a:p>
          <a:endParaRPr lang="ru-RU"/>
        </a:p>
      </dgm:t>
    </dgm:pt>
    <dgm:pt modelId="{B374B567-9C66-44BC-A8C3-C467EFB9B9F6}" type="sibTrans" cxnId="{B3537B43-F48F-4F29-90EA-3629FCBAD093}">
      <dgm:prSet/>
      <dgm:spPr/>
      <dgm:t>
        <a:bodyPr/>
        <a:lstStyle/>
        <a:p>
          <a:endParaRPr lang="ru-RU"/>
        </a:p>
      </dgm:t>
    </dgm:pt>
    <dgm:pt modelId="{68025866-D8F6-4803-B8B8-7E2DF4A77F75}">
      <dgm:prSet/>
      <dgm:spPr/>
      <dgm:t>
        <a:bodyPr/>
        <a:lstStyle/>
        <a:p>
          <a:endParaRPr lang="ru-RU" sz="500" dirty="0">
            <a:solidFill>
              <a:schemeClr val="tx1"/>
            </a:solidFill>
          </a:endParaRPr>
        </a:p>
      </dgm:t>
    </dgm:pt>
    <dgm:pt modelId="{5C392C1C-1FEA-4EFC-932F-17025B7F7C1B}" type="parTrans" cxnId="{9AB78FA4-78A0-4C30-81A3-6435CF25F35B}">
      <dgm:prSet/>
      <dgm:spPr/>
      <dgm:t>
        <a:bodyPr/>
        <a:lstStyle/>
        <a:p>
          <a:endParaRPr lang="ru-RU"/>
        </a:p>
      </dgm:t>
    </dgm:pt>
    <dgm:pt modelId="{4F0A88C0-7501-446C-9304-F805CE4C904B}" type="sibTrans" cxnId="{9AB78FA4-78A0-4C30-81A3-6435CF25F35B}">
      <dgm:prSet/>
      <dgm:spPr/>
      <dgm:t>
        <a:bodyPr/>
        <a:lstStyle/>
        <a:p>
          <a:endParaRPr lang="ru-RU"/>
        </a:p>
      </dgm:t>
    </dgm:pt>
    <dgm:pt modelId="{45FABB44-CF1E-491C-8A37-8692FCC76317}">
      <dgm:prSet/>
      <dgm:spPr/>
      <dgm:t>
        <a:bodyPr/>
        <a:lstStyle/>
        <a:p>
          <a:endParaRPr lang="ru-RU" sz="500" dirty="0" smtClean="0"/>
        </a:p>
      </dgm:t>
    </dgm:pt>
    <dgm:pt modelId="{373C0308-694B-4702-A70D-22B5C472F361}" type="parTrans" cxnId="{3ADB431F-CA36-4006-B74B-A29987C40CF4}">
      <dgm:prSet/>
      <dgm:spPr/>
      <dgm:t>
        <a:bodyPr/>
        <a:lstStyle/>
        <a:p>
          <a:endParaRPr lang="ru-RU"/>
        </a:p>
      </dgm:t>
    </dgm:pt>
    <dgm:pt modelId="{C9A8717B-1F51-47E5-AD5F-89A4498B70C5}" type="sibTrans" cxnId="{3ADB431F-CA36-4006-B74B-A29987C40CF4}">
      <dgm:prSet/>
      <dgm:spPr/>
      <dgm:t>
        <a:bodyPr/>
        <a:lstStyle/>
        <a:p>
          <a:endParaRPr lang="ru-RU"/>
        </a:p>
      </dgm:t>
    </dgm:pt>
    <dgm:pt modelId="{1397C66E-3453-4F9C-AB0D-116CA9D1763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Педагоги</a:t>
          </a:r>
          <a:r>
            <a:rPr lang="ru-RU" sz="5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500" dirty="0">
            <a:latin typeface="Times New Roman" pitchFamily="18" charset="0"/>
            <a:cs typeface="Times New Roman" pitchFamily="18" charset="0"/>
          </a:endParaRPr>
        </a:p>
      </dgm:t>
    </dgm:pt>
    <dgm:pt modelId="{601A7556-4135-4AA0-B9BE-054F2A26E2C0}" type="parTrans" cxnId="{D4520784-215A-4107-985D-8BB67250CB2C}">
      <dgm:prSet/>
      <dgm:spPr/>
      <dgm:t>
        <a:bodyPr/>
        <a:lstStyle/>
        <a:p>
          <a:endParaRPr lang="ru-RU"/>
        </a:p>
      </dgm:t>
    </dgm:pt>
    <dgm:pt modelId="{E21C5873-155D-4B0D-8A0A-5E374297E574}" type="sibTrans" cxnId="{D4520784-215A-4107-985D-8BB67250CB2C}">
      <dgm:prSet/>
      <dgm:spPr/>
      <dgm:t>
        <a:bodyPr/>
        <a:lstStyle/>
        <a:p>
          <a:endParaRPr lang="ru-RU"/>
        </a:p>
      </dgm:t>
    </dgm:pt>
    <dgm:pt modelId="{86869292-0BEB-4D93-B9E3-54819B1A577F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Асоциальное поведение</a:t>
          </a:r>
          <a:endParaRPr lang="ru-RU" sz="500" dirty="0"/>
        </a:p>
      </dgm:t>
    </dgm:pt>
    <dgm:pt modelId="{CEEE0483-0048-49F1-8221-4A2E4693E599}" type="parTrans" cxnId="{FAB4F3BB-B16C-4744-8192-ECFCE68A93F2}">
      <dgm:prSet/>
      <dgm:spPr/>
      <dgm:t>
        <a:bodyPr/>
        <a:lstStyle/>
        <a:p>
          <a:endParaRPr lang="ru-RU"/>
        </a:p>
      </dgm:t>
    </dgm:pt>
    <dgm:pt modelId="{FFD69E4A-BB88-44C4-80FE-D641417BBD94}" type="sibTrans" cxnId="{FAB4F3BB-B16C-4744-8192-ECFCE68A93F2}">
      <dgm:prSet/>
      <dgm:spPr/>
      <dgm:t>
        <a:bodyPr/>
        <a:lstStyle/>
        <a:p>
          <a:endParaRPr lang="ru-RU"/>
        </a:p>
      </dgm:t>
    </dgm:pt>
    <dgm:pt modelId="{A3FDE64F-EDDD-418D-B5AA-D71EF6E478FE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Педагоги начальной школы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6FF9171-FF36-477B-ACD9-CFC7D7292A3B}" type="parTrans" cxnId="{BEC2A282-D0B4-4C2E-80FF-47B841673CDF}">
      <dgm:prSet/>
      <dgm:spPr/>
      <dgm:t>
        <a:bodyPr/>
        <a:lstStyle/>
        <a:p>
          <a:endParaRPr lang="ru-RU"/>
        </a:p>
      </dgm:t>
    </dgm:pt>
    <dgm:pt modelId="{F2E5BF88-9C6C-4747-B63A-3F7FA949D709}" type="sibTrans" cxnId="{BEC2A282-D0B4-4C2E-80FF-47B841673CDF}">
      <dgm:prSet/>
      <dgm:spPr/>
      <dgm:t>
        <a:bodyPr/>
        <a:lstStyle/>
        <a:p>
          <a:endParaRPr lang="ru-RU"/>
        </a:p>
      </dgm:t>
    </dgm:pt>
    <dgm:pt modelId="{776ADB78-C648-4546-B8D8-204A85BF1F4B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Педагоги основной и старшей школы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E5DAA6B-B8AD-4322-A512-2D8FD6480DA5}" type="parTrans" cxnId="{453C0AA4-08D0-4AE9-96ED-E0B62032F729}">
      <dgm:prSet/>
      <dgm:spPr/>
      <dgm:t>
        <a:bodyPr/>
        <a:lstStyle/>
        <a:p>
          <a:endParaRPr lang="ru-RU"/>
        </a:p>
      </dgm:t>
    </dgm:pt>
    <dgm:pt modelId="{3F9BE458-F388-44D6-9A3A-083E6D8B25A8}" type="sibTrans" cxnId="{453C0AA4-08D0-4AE9-96ED-E0B62032F729}">
      <dgm:prSet/>
      <dgm:spPr/>
      <dgm:t>
        <a:bodyPr/>
        <a:lstStyle/>
        <a:p>
          <a:endParaRPr lang="ru-RU"/>
        </a:p>
      </dgm:t>
    </dgm:pt>
    <dgm:pt modelId="{7175A599-515A-4A27-BC83-6FF960105838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Начальные классы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92EA995-DB56-40FC-AB1C-6C608F6E5CBE}" type="sibTrans" cxnId="{9F6D3152-5D1B-4CA3-A49F-2957710F4F7C}">
      <dgm:prSet/>
      <dgm:spPr/>
      <dgm:t>
        <a:bodyPr/>
        <a:lstStyle/>
        <a:p>
          <a:endParaRPr lang="ru-RU"/>
        </a:p>
      </dgm:t>
    </dgm:pt>
    <dgm:pt modelId="{F31FC139-3213-449D-AADE-906B15DEC216}" type="parTrans" cxnId="{9F6D3152-5D1B-4CA3-A49F-2957710F4F7C}">
      <dgm:prSet/>
      <dgm:spPr/>
      <dgm:t>
        <a:bodyPr/>
        <a:lstStyle/>
        <a:p>
          <a:endParaRPr lang="ru-RU"/>
        </a:p>
      </dgm:t>
    </dgm:pt>
    <dgm:pt modelId="{29AB4CA8-244A-4571-B0F7-2E21DE680100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Дошкольники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5CB583A-3DE0-4AAF-9585-68D4BCE298E1}" type="sibTrans" cxnId="{23A2AC85-B6C9-426D-A832-DDC9F45D8BA7}">
      <dgm:prSet/>
      <dgm:spPr/>
      <dgm:t>
        <a:bodyPr/>
        <a:lstStyle/>
        <a:p>
          <a:endParaRPr lang="ru-RU"/>
        </a:p>
      </dgm:t>
    </dgm:pt>
    <dgm:pt modelId="{6C823ADF-1C55-46A9-A625-F68CF7C9B17D}" type="parTrans" cxnId="{23A2AC85-B6C9-426D-A832-DDC9F45D8BA7}">
      <dgm:prSet/>
      <dgm:spPr/>
      <dgm:t>
        <a:bodyPr/>
        <a:lstStyle/>
        <a:p>
          <a:endParaRPr lang="ru-RU"/>
        </a:p>
      </dgm:t>
    </dgm:pt>
    <dgm:pt modelId="{2ACDD666-026B-4F7E-937A-598B2527896C}">
      <dgm:prSet custT="1"/>
      <dgm:spPr/>
      <dgm:t>
        <a:bodyPr/>
        <a:lstStyle/>
        <a:p>
          <a:endParaRPr lang="ru-RU" sz="500" dirty="0"/>
        </a:p>
      </dgm:t>
    </dgm:pt>
    <dgm:pt modelId="{A2CDE41C-6203-4456-99FB-8D073F47EB44}" type="parTrans" cxnId="{7FE58D91-496A-4EA1-BC41-60E5F45D8C15}">
      <dgm:prSet/>
      <dgm:spPr/>
      <dgm:t>
        <a:bodyPr/>
        <a:lstStyle/>
        <a:p>
          <a:endParaRPr lang="ru-RU"/>
        </a:p>
      </dgm:t>
    </dgm:pt>
    <dgm:pt modelId="{E3A77F74-9703-47B2-8A82-7B76D19EDDD9}" type="sibTrans" cxnId="{7FE58D91-496A-4EA1-BC41-60E5F45D8C15}">
      <dgm:prSet/>
      <dgm:spPr/>
      <dgm:t>
        <a:bodyPr/>
        <a:lstStyle/>
        <a:p>
          <a:endParaRPr lang="ru-RU"/>
        </a:p>
      </dgm:t>
    </dgm:pt>
    <dgm:pt modelId="{8EFFEDB6-E896-4632-8427-0B481A6E461F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Деструктивное поведение</a:t>
          </a:r>
          <a:endParaRPr lang="ru-RU" sz="500" dirty="0"/>
        </a:p>
      </dgm:t>
    </dgm:pt>
    <dgm:pt modelId="{91FBFB80-12B8-4413-A5C1-5F62B5142610}" type="parTrans" cxnId="{CB405C5B-90EB-4C18-96E7-6B1AD2A3209C}">
      <dgm:prSet/>
      <dgm:spPr/>
      <dgm:t>
        <a:bodyPr/>
        <a:lstStyle/>
        <a:p>
          <a:endParaRPr lang="ru-RU"/>
        </a:p>
      </dgm:t>
    </dgm:pt>
    <dgm:pt modelId="{0F4F2F91-536C-4F1D-9A5D-5476968B86D3}" type="sibTrans" cxnId="{CB405C5B-90EB-4C18-96E7-6B1AD2A3209C}">
      <dgm:prSet/>
      <dgm:spPr/>
      <dgm:t>
        <a:bodyPr/>
        <a:lstStyle/>
        <a:p>
          <a:endParaRPr lang="ru-RU"/>
        </a:p>
      </dgm:t>
    </dgm:pt>
    <dgm:pt modelId="{A835494F-0B3E-48E7-B825-18B832A32D5C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Аддиктивное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поведение</a:t>
          </a:r>
          <a:endParaRPr lang="ru-RU" sz="500" dirty="0"/>
        </a:p>
      </dgm:t>
    </dgm:pt>
    <dgm:pt modelId="{0DBC9583-0DFD-4EE1-B623-DCA10168FCEB}" type="parTrans" cxnId="{6F8DB555-E2FB-4817-A04F-7DE6CA05D1E7}">
      <dgm:prSet/>
      <dgm:spPr/>
      <dgm:t>
        <a:bodyPr/>
        <a:lstStyle/>
        <a:p>
          <a:endParaRPr lang="ru-RU"/>
        </a:p>
      </dgm:t>
    </dgm:pt>
    <dgm:pt modelId="{FFAF3606-8756-4EE6-B3AF-5BC62080FE80}" type="sibTrans" cxnId="{6F8DB555-E2FB-4817-A04F-7DE6CA05D1E7}">
      <dgm:prSet/>
      <dgm:spPr/>
      <dgm:t>
        <a:bodyPr/>
        <a:lstStyle/>
        <a:p>
          <a:endParaRPr lang="ru-RU"/>
        </a:p>
      </dgm:t>
    </dgm:pt>
    <dgm:pt modelId="{0F4BAA26-D35F-41F2-8137-C7074AE1F26C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Делинквентное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поведение (ОПГ,ВТ)</a:t>
          </a:r>
          <a:endParaRPr lang="ru-RU" sz="500" dirty="0"/>
        </a:p>
      </dgm:t>
    </dgm:pt>
    <dgm:pt modelId="{8AD548F9-5809-478A-AD3A-3ABE19E9D489}" type="parTrans" cxnId="{9E46CE14-5DC6-440D-AF8B-64F893DC4B63}">
      <dgm:prSet/>
      <dgm:spPr/>
      <dgm:t>
        <a:bodyPr/>
        <a:lstStyle/>
        <a:p>
          <a:endParaRPr lang="ru-RU"/>
        </a:p>
      </dgm:t>
    </dgm:pt>
    <dgm:pt modelId="{16DBAEE2-2408-42B9-B5B0-869868957E88}" type="sibTrans" cxnId="{9E46CE14-5DC6-440D-AF8B-64F893DC4B63}">
      <dgm:prSet/>
      <dgm:spPr/>
      <dgm:t>
        <a:bodyPr/>
        <a:lstStyle/>
        <a:p>
          <a:endParaRPr lang="ru-RU"/>
        </a:p>
      </dgm:t>
    </dgm:pt>
    <dgm:pt modelId="{1A3435AB-2984-4495-9C1F-695E4ED778CF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Дети-инвалиды </a:t>
          </a:r>
          <a:endParaRPr lang="ru-RU" sz="500" dirty="0"/>
        </a:p>
      </dgm:t>
    </dgm:pt>
    <dgm:pt modelId="{84734345-95BB-4DCF-8A24-A842EB8FBA5F}" type="parTrans" cxnId="{8D7B4430-DD8F-4CDA-8C0C-9D5A5FFA852E}">
      <dgm:prSet/>
      <dgm:spPr/>
      <dgm:t>
        <a:bodyPr/>
        <a:lstStyle/>
        <a:p>
          <a:endParaRPr lang="ru-RU"/>
        </a:p>
      </dgm:t>
    </dgm:pt>
    <dgm:pt modelId="{53990BA4-3B20-436A-96C7-260D812DEA43}" type="sibTrans" cxnId="{8D7B4430-DD8F-4CDA-8C0C-9D5A5FFA852E}">
      <dgm:prSet/>
      <dgm:spPr/>
      <dgm:t>
        <a:bodyPr/>
        <a:lstStyle/>
        <a:p>
          <a:endParaRPr lang="ru-RU"/>
        </a:p>
      </dgm:t>
    </dgm:pt>
    <dgm:pt modelId="{D039B78A-F070-4E66-AE22-1F4240ABE996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Дети с ОВЗ</a:t>
          </a:r>
          <a:endParaRPr lang="ru-RU" sz="500" dirty="0"/>
        </a:p>
      </dgm:t>
    </dgm:pt>
    <dgm:pt modelId="{576EE9D1-266C-4DC0-B6F8-483ADC0F5F66}" type="parTrans" cxnId="{DDDB1745-8EB8-4FBF-9EB0-6176F0E7717B}">
      <dgm:prSet/>
      <dgm:spPr/>
      <dgm:t>
        <a:bodyPr/>
        <a:lstStyle/>
        <a:p>
          <a:endParaRPr lang="ru-RU"/>
        </a:p>
      </dgm:t>
    </dgm:pt>
    <dgm:pt modelId="{DCC614CE-8A1B-4DC6-8AF2-A7572687FC90}" type="sibTrans" cxnId="{DDDB1745-8EB8-4FBF-9EB0-6176F0E7717B}">
      <dgm:prSet/>
      <dgm:spPr/>
      <dgm:t>
        <a:bodyPr/>
        <a:lstStyle/>
        <a:p>
          <a:endParaRPr lang="ru-RU"/>
        </a:p>
      </dgm:t>
    </dgm:pt>
    <dgm:pt modelId="{1688311F-AB14-42A7-99A7-0E4486634369}">
      <dgm:prSet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500" dirty="0"/>
        </a:p>
      </dgm:t>
    </dgm:pt>
    <dgm:pt modelId="{3B6A1923-6344-4DB6-8276-F1B73964F2D3}" type="parTrans" cxnId="{B86D3DCB-7772-4B8E-9D14-E6E3570FA62C}">
      <dgm:prSet/>
      <dgm:spPr/>
      <dgm:t>
        <a:bodyPr/>
        <a:lstStyle/>
        <a:p>
          <a:endParaRPr lang="ru-RU"/>
        </a:p>
      </dgm:t>
    </dgm:pt>
    <dgm:pt modelId="{07F0FCD9-05AC-4CD7-9D5B-67CC1224B8AE}" type="sibTrans" cxnId="{B86D3DCB-7772-4B8E-9D14-E6E3570FA62C}">
      <dgm:prSet/>
      <dgm:spPr/>
      <dgm:t>
        <a:bodyPr/>
        <a:lstStyle/>
        <a:p>
          <a:endParaRPr lang="ru-RU"/>
        </a:p>
      </dgm:t>
    </dgm:pt>
    <dgm:pt modelId="{BC24D29B-346A-40A1-A87D-51CEA8EC8FF7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Пострадавшие от ЖО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EE23330-8381-405F-B03E-8B3C894F9B24}" type="parTrans" cxnId="{7B9EADA4-0141-4980-8DE6-438D41823368}">
      <dgm:prSet/>
      <dgm:spPr/>
      <dgm:t>
        <a:bodyPr/>
        <a:lstStyle/>
        <a:p>
          <a:endParaRPr lang="ru-RU"/>
        </a:p>
      </dgm:t>
    </dgm:pt>
    <dgm:pt modelId="{DB61725E-C3BF-4FDE-AFD0-F701684860DF}" type="sibTrans" cxnId="{7B9EADA4-0141-4980-8DE6-438D41823368}">
      <dgm:prSet/>
      <dgm:spPr/>
      <dgm:t>
        <a:bodyPr/>
        <a:lstStyle/>
        <a:p>
          <a:endParaRPr lang="ru-RU"/>
        </a:p>
      </dgm:t>
    </dgm:pt>
    <dgm:pt modelId="{F7237346-0896-4317-A259-F6A0553357BA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Авитальное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поведение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1D82C63-743F-4458-BFEC-C6E176BBFE6B}" type="parTrans" cxnId="{B9AC270D-9A33-472C-8A69-ED546ED7DEDF}">
      <dgm:prSet/>
      <dgm:spPr/>
      <dgm:t>
        <a:bodyPr/>
        <a:lstStyle/>
        <a:p>
          <a:endParaRPr lang="ru-RU"/>
        </a:p>
      </dgm:t>
    </dgm:pt>
    <dgm:pt modelId="{4D3A7E22-3BF2-44A9-96D3-D8F23F7B031B}" type="sibTrans" cxnId="{B9AC270D-9A33-472C-8A69-ED546ED7DEDF}">
      <dgm:prSet/>
      <dgm:spPr/>
      <dgm:t>
        <a:bodyPr/>
        <a:lstStyle/>
        <a:p>
          <a:endParaRPr lang="ru-RU"/>
        </a:p>
      </dgm:t>
    </dgm:pt>
    <dgm:pt modelId="{03A9C504-AE45-41B4-BD4F-9BDC248400C3}" type="pres">
      <dgm:prSet presAssocID="{A5060FA0-3AFB-452A-BCBE-16C341D12E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9F17EC-AC08-4CCE-AA9A-07147D7208C5}" type="pres">
      <dgm:prSet presAssocID="{DE743C4A-A739-4FC8-8369-CF7E639FB13E}" presName="composite" presStyleCnt="0"/>
      <dgm:spPr/>
    </dgm:pt>
    <dgm:pt modelId="{3FE8E94F-A364-441B-9233-A00B11B3FF8C}" type="pres">
      <dgm:prSet presAssocID="{DE743C4A-A739-4FC8-8369-CF7E639FB13E}" presName="parTx" presStyleLbl="alignNode1" presStyleIdx="0" presStyleCnt="4" custScaleX="95516" custScaleY="130569" custLinFactNeighborX="6875" custLinFactNeighborY="-267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FEBD3-AF36-4289-8606-E970FC2FE9E1}" type="pres">
      <dgm:prSet presAssocID="{DE743C4A-A739-4FC8-8369-CF7E639FB13E}" presName="desTx" presStyleLbl="alignAccFollowNode1" presStyleIdx="0" presStyleCnt="4" custScaleX="96618" custScaleY="94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BA26F-703E-41AE-8E57-10EC26ADB944}" type="pres">
      <dgm:prSet presAssocID="{591FEBCC-EFEC-4465-8F14-BBBAD7B377C2}" presName="space" presStyleCnt="0"/>
      <dgm:spPr/>
    </dgm:pt>
    <dgm:pt modelId="{A0559E59-07A9-41F3-91BF-7F027563B4F7}" type="pres">
      <dgm:prSet presAssocID="{23DAC1DA-C6B0-4F36-94D2-3F86437BA653}" presName="composite" presStyleCnt="0"/>
      <dgm:spPr/>
    </dgm:pt>
    <dgm:pt modelId="{19D8597A-741B-42D5-BE0C-59286020DF6B}" type="pres">
      <dgm:prSet presAssocID="{23DAC1DA-C6B0-4F36-94D2-3F86437BA653}" presName="parTx" presStyleLbl="alignNode1" presStyleIdx="1" presStyleCnt="4" custScaleX="112556" custLinFactNeighborX="1194" custLinFactNeighborY="-24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51491-8E92-49F9-9C58-53F35B0ACE5C}" type="pres">
      <dgm:prSet presAssocID="{23DAC1DA-C6B0-4F36-94D2-3F86437BA653}" presName="desTx" presStyleLbl="alignAccFollowNode1" presStyleIdx="1" presStyleCnt="4" custScaleX="120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4B54D-FEA4-445F-B09B-480030507F10}" type="pres">
      <dgm:prSet presAssocID="{EA54C52B-244D-4029-9B2D-D1E97C82E490}" presName="space" presStyleCnt="0"/>
      <dgm:spPr/>
    </dgm:pt>
    <dgm:pt modelId="{168F0D05-C374-48BB-B345-89EEA22C7599}" type="pres">
      <dgm:prSet presAssocID="{711D0CE6-7F08-452D-ABBE-A19E25EA3ED0}" presName="composite" presStyleCnt="0"/>
      <dgm:spPr/>
    </dgm:pt>
    <dgm:pt modelId="{398F4A48-A315-4411-98EB-1303E53C5C87}" type="pres">
      <dgm:prSet presAssocID="{711D0CE6-7F08-452D-ABBE-A19E25EA3ED0}" presName="parTx" presStyleLbl="alignNode1" presStyleIdx="2" presStyleCnt="4" custScaleX="112060" custScaleY="416934" custLinFactY="-100000" custLinFactNeighborX="-1044" custLinFactNeighborY="-132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7DD42-93E2-4604-B9B7-E4C3119B420A}" type="pres">
      <dgm:prSet presAssocID="{711D0CE6-7F08-452D-ABBE-A19E25EA3ED0}" presName="desTx" presStyleLbl="alignAccFollowNode1" presStyleIdx="2" presStyleCnt="4" custScaleX="111734" custScaleY="106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17CDB-9696-40AE-81E8-DE3612AA963C}" type="pres">
      <dgm:prSet presAssocID="{DE2B6D47-0B6D-49C0-8F23-9B74FA0823EA}" presName="space" presStyleCnt="0"/>
      <dgm:spPr/>
    </dgm:pt>
    <dgm:pt modelId="{AAF8FE92-7E8D-4071-8C96-CBC008A2B5E7}" type="pres">
      <dgm:prSet presAssocID="{1397C66E-3453-4F9C-AB0D-116CA9D17631}" presName="composite" presStyleCnt="0"/>
      <dgm:spPr/>
    </dgm:pt>
    <dgm:pt modelId="{6A02CB58-D082-4443-BD47-9C001F25D7EC}" type="pres">
      <dgm:prSet presAssocID="{1397C66E-3453-4F9C-AB0D-116CA9D17631}" presName="parTx" presStyleLbl="alignNode1" presStyleIdx="3" presStyleCnt="4" custScaleX="107007" custScaleY="166249" custLinFactNeighborX="166" custLinFactNeighborY="-95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0FF63-14AA-4494-88A7-CE78F66DF9C6}" type="pres">
      <dgm:prSet presAssocID="{1397C66E-3453-4F9C-AB0D-116CA9D1763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0E3D95-0C94-4C3A-ABE3-BC628FD4AF8E}" type="presOf" srcId="{6FAC947C-32E3-4331-9164-7E3FDB8939C8}" destId="{EC30FF63-14AA-4494-88A7-CE78F66DF9C6}" srcOrd="0" destOrd="3" presId="urn:microsoft.com/office/officeart/2005/8/layout/hList1"/>
    <dgm:cxn modelId="{FAB4F3BB-B16C-4744-8192-ECFCE68A93F2}" srcId="{711D0CE6-7F08-452D-ABBE-A19E25EA3ED0}" destId="{86869292-0BEB-4D93-B9E3-54819B1A577F}" srcOrd="1" destOrd="0" parTransId="{CEEE0483-0048-49F1-8221-4A2E4693E599}" sibTransId="{FFD69E4A-BB88-44C4-80FE-D641417BBD94}"/>
    <dgm:cxn modelId="{8D7B4430-DD8F-4CDA-8C0C-9D5A5FFA852E}" srcId="{711D0CE6-7F08-452D-ABBE-A19E25EA3ED0}" destId="{1A3435AB-2984-4495-9C1F-695E4ED778CF}" srcOrd="6" destOrd="0" parTransId="{84734345-95BB-4DCF-8A24-A842EB8FBA5F}" sibTransId="{53990BA4-3B20-436A-96C7-260D812DEA43}"/>
    <dgm:cxn modelId="{E47CAE9E-E7FA-450F-BF81-E0C3B3C8E286}" srcId="{23DAC1DA-C6B0-4F36-94D2-3F86437BA653}" destId="{DA739452-E11A-445B-9321-F0EE60F7FFB4}" srcOrd="3" destOrd="0" parTransId="{61CF525A-12BF-4CFC-BB78-F252D5887447}" sibTransId="{8F0B20BD-F42E-4BD6-8ABE-75EF72ACCDF3}"/>
    <dgm:cxn modelId="{7725206F-8EC1-4A08-A935-5C41D27ED53B}" srcId="{23DAC1DA-C6B0-4F36-94D2-3F86437BA653}" destId="{A69410C8-A5F4-45AA-AC52-22464A4A1E02}" srcOrd="1" destOrd="0" parTransId="{6861988B-49C2-440D-92C4-BF6E8BE5C5AF}" sibTransId="{1EF70C9D-6DA7-4CB1-A107-424F28D968B5}"/>
    <dgm:cxn modelId="{CED4332D-18A8-40F6-AB5C-95EEE4F4AE43}" type="presOf" srcId="{29AB4CA8-244A-4571-B0F7-2E21DE680100}" destId="{CA1FEBD3-AF36-4289-8606-E970FC2FE9E1}" srcOrd="0" destOrd="1" presId="urn:microsoft.com/office/officeart/2005/8/layout/hList1"/>
    <dgm:cxn modelId="{A3925482-35E9-4199-9A07-EDB9D9240415}" srcId="{A5060FA0-3AFB-452A-BCBE-16C341D12EDE}" destId="{DE743C4A-A739-4FC8-8369-CF7E639FB13E}" srcOrd="0" destOrd="0" parTransId="{674C065C-C33E-4606-B1BC-68D30019F341}" sibTransId="{591FEBCC-EFEC-4465-8F14-BBBAD7B377C2}"/>
    <dgm:cxn modelId="{1342F411-5AD2-4910-9F74-DBA55D41D9E5}" type="presOf" srcId="{A5060FA0-3AFB-452A-BCBE-16C341D12EDE}" destId="{03A9C504-AE45-41B4-BD4F-9BDC248400C3}" srcOrd="0" destOrd="0" presId="urn:microsoft.com/office/officeart/2005/8/layout/hList1"/>
    <dgm:cxn modelId="{23A2AC85-B6C9-426D-A832-DDC9F45D8BA7}" srcId="{DE743C4A-A739-4FC8-8369-CF7E639FB13E}" destId="{29AB4CA8-244A-4571-B0F7-2E21DE680100}" srcOrd="1" destOrd="0" parTransId="{6C823ADF-1C55-46A9-A625-F68CF7C9B17D}" sibTransId="{F5CB583A-3DE0-4AAF-9585-68D4BCE298E1}"/>
    <dgm:cxn modelId="{D6719E8C-60A0-4A67-92D5-7D5C0ABBA0AA}" type="presOf" srcId="{1688311F-AB14-42A7-99A7-0E4486634369}" destId="{9927DD42-93E2-4604-B9B7-E4C3119B420A}" srcOrd="0" destOrd="9" presId="urn:microsoft.com/office/officeart/2005/8/layout/hList1"/>
    <dgm:cxn modelId="{BAFCDC3B-B46A-4307-8211-6CAF9E440F22}" srcId="{1397C66E-3453-4F9C-AB0D-116CA9D17631}" destId="{6FAC947C-32E3-4331-9164-7E3FDB8939C8}" srcOrd="3" destOrd="0" parTransId="{7C6E3880-2D4E-41BE-90FD-8D24BFB36591}" sibTransId="{60CC49D1-E6B3-44CD-8380-67A7EA572360}"/>
    <dgm:cxn modelId="{6F8DB555-E2FB-4817-A04F-7DE6CA05D1E7}" srcId="{711D0CE6-7F08-452D-ABBE-A19E25EA3ED0}" destId="{A835494F-0B3E-48E7-B825-18B832A32D5C}" srcOrd="3" destOrd="0" parTransId="{0DBC9583-0DFD-4EE1-B623-DCA10168FCEB}" sibTransId="{FFAF3606-8756-4EE6-B3AF-5BC62080FE80}"/>
    <dgm:cxn modelId="{6F376C33-62BE-47DA-B6A0-40167A21E9F4}" type="presOf" srcId="{DE743C4A-A739-4FC8-8369-CF7E639FB13E}" destId="{3FE8E94F-A364-441B-9233-A00B11B3FF8C}" srcOrd="0" destOrd="0" presId="urn:microsoft.com/office/officeart/2005/8/layout/hList1"/>
    <dgm:cxn modelId="{4C67C89E-86D6-4C24-9D13-9A071C50212B}" type="presOf" srcId="{A69410C8-A5F4-45AA-AC52-22464A4A1E02}" destId="{D0251491-8E92-49F9-9C58-53F35B0ACE5C}" srcOrd="0" destOrd="1" presId="urn:microsoft.com/office/officeart/2005/8/layout/hList1"/>
    <dgm:cxn modelId="{E7119CA2-1828-4F6F-8B6E-A103128C5A68}" srcId="{29AB4CA8-244A-4571-B0F7-2E21DE680100}" destId="{89416022-8CCC-4971-A8D0-D666AE761EA1}" srcOrd="2" destOrd="0" parTransId="{F6B3A40F-067D-4305-B81A-B2E279B23C80}" sibTransId="{C04F0402-9E52-4FB1-B3AE-3213D52401C8}"/>
    <dgm:cxn modelId="{23AFB4CC-AEB0-47C6-81D4-969C9F026D84}" type="presOf" srcId="{45FABB44-CF1E-491C-8A37-8692FCC76317}" destId="{EC30FF63-14AA-4494-88A7-CE78F66DF9C6}" srcOrd="0" destOrd="5" presId="urn:microsoft.com/office/officeart/2005/8/layout/hList1"/>
    <dgm:cxn modelId="{3DBE69D8-3E6E-4C32-B78E-9242D546B2C6}" type="presOf" srcId="{035764E8-5C1F-4218-987E-882123599559}" destId="{EC30FF63-14AA-4494-88A7-CE78F66DF9C6}" srcOrd="0" destOrd="7" presId="urn:microsoft.com/office/officeart/2005/8/layout/hList1"/>
    <dgm:cxn modelId="{362A4487-1B9E-4FAE-9EF2-654F33839BCD}" type="presOf" srcId="{89416022-8CCC-4971-A8D0-D666AE761EA1}" destId="{CA1FEBD3-AF36-4289-8606-E970FC2FE9E1}" srcOrd="0" destOrd="4" presId="urn:microsoft.com/office/officeart/2005/8/layout/hList1"/>
    <dgm:cxn modelId="{9AB78FA4-78A0-4C30-81A3-6435CF25F35B}" srcId="{1397C66E-3453-4F9C-AB0D-116CA9D17631}" destId="{68025866-D8F6-4803-B8B8-7E2DF4A77F75}" srcOrd="6" destOrd="0" parTransId="{5C392C1C-1FEA-4EFC-932F-17025B7F7C1B}" sibTransId="{4F0A88C0-7501-446C-9304-F805CE4C904B}"/>
    <dgm:cxn modelId="{24D15F48-5395-4EAB-B250-C4508D82245A}" srcId="{A5060FA0-3AFB-452A-BCBE-16C341D12EDE}" destId="{711D0CE6-7F08-452D-ABBE-A19E25EA3ED0}" srcOrd="2" destOrd="0" parTransId="{EDFD9CCD-189D-4E29-8A5D-65D1CE1669F5}" sibTransId="{DE2B6D47-0B6D-49C0-8F23-9B74FA0823EA}"/>
    <dgm:cxn modelId="{453C0AA4-08D0-4AE9-96ED-E0B62032F729}" srcId="{1397C66E-3453-4F9C-AB0D-116CA9D17631}" destId="{776ADB78-C648-4546-B8D8-204A85BF1F4B}" srcOrd="2" destOrd="0" parTransId="{9E5DAA6B-B8AD-4322-A512-2D8FD6480DA5}" sibTransId="{3F9BE458-F388-44D6-9A3A-083E6D8B25A8}"/>
    <dgm:cxn modelId="{BEC2A282-D0B4-4C2E-80FF-47B841673CDF}" srcId="{1397C66E-3453-4F9C-AB0D-116CA9D17631}" destId="{A3FDE64F-EDDD-418D-B5AA-D71EF6E478FE}" srcOrd="1" destOrd="0" parTransId="{D6FF9171-FF36-477B-ACD9-CFC7D7292A3B}" sibTransId="{F2E5BF88-9C6C-4747-B63A-3F7FA949D709}"/>
    <dgm:cxn modelId="{B0D79F98-B0A2-428D-BCF3-1953D3FBFE44}" type="presOf" srcId="{F7237346-0896-4317-A259-F6A0553357BA}" destId="{9927DD42-93E2-4604-B9B7-E4C3119B420A}" srcOrd="0" destOrd="4" presId="urn:microsoft.com/office/officeart/2005/8/layout/hList1"/>
    <dgm:cxn modelId="{31744526-7C16-4372-8806-B5E7B060BFF4}" type="presOf" srcId="{36E1A4A2-039B-40D4-A5F2-33BB9ABAD038}" destId="{D0251491-8E92-49F9-9C58-53F35B0ACE5C}" srcOrd="0" destOrd="0" presId="urn:microsoft.com/office/officeart/2005/8/layout/hList1"/>
    <dgm:cxn modelId="{5F08F809-629C-47F9-92EA-B949D2B7BF07}" type="presOf" srcId="{DA739452-E11A-445B-9321-F0EE60F7FFB4}" destId="{D0251491-8E92-49F9-9C58-53F35B0ACE5C}" srcOrd="0" destOrd="3" presId="urn:microsoft.com/office/officeart/2005/8/layout/hList1"/>
    <dgm:cxn modelId="{D4520784-215A-4107-985D-8BB67250CB2C}" srcId="{A5060FA0-3AFB-452A-BCBE-16C341D12EDE}" destId="{1397C66E-3453-4F9C-AB0D-116CA9D17631}" srcOrd="3" destOrd="0" parTransId="{601A7556-4135-4AA0-B9BE-054F2A26E2C0}" sibTransId="{E21C5873-155D-4B0D-8A0A-5E374297E574}"/>
    <dgm:cxn modelId="{E2D4B111-3BE7-41E8-82AB-7EAB230079D0}" srcId="{29AB4CA8-244A-4571-B0F7-2E21DE680100}" destId="{8EEC11E6-2D88-455C-A07B-82B390B20305}" srcOrd="1" destOrd="0" parTransId="{CC67A82E-B935-4C4E-807C-336EC2113141}" sibTransId="{16615E2A-75D7-4BE8-914C-1C62801C90DB}"/>
    <dgm:cxn modelId="{5CF94834-1CD8-4EDA-B260-B79DAC178F28}" type="presOf" srcId="{1397C66E-3453-4F9C-AB0D-116CA9D17631}" destId="{6A02CB58-D082-4443-BD47-9C001F25D7EC}" srcOrd="0" destOrd="0" presId="urn:microsoft.com/office/officeart/2005/8/layout/hList1"/>
    <dgm:cxn modelId="{BC5E06E0-C0AC-40BF-9786-175450F44BEE}" type="presOf" srcId="{711D0CE6-7F08-452D-ABBE-A19E25EA3ED0}" destId="{398F4A48-A315-4411-98EB-1303E53C5C87}" srcOrd="0" destOrd="0" presId="urn:microsoft.com/office/officeart/2005/8/layout/hList1"/>
    <dgm:cxn modelId="{F0501E14-1C96-4771-9FFD-38E64ED57170}" type="presOf" srcId="{CE0AF723-92A6-476A-B89A-3833D65D96A8}" destId="{D0251491-8E92-49F9-9C58-53F35B0ACE5C}" srcOrd="0" destOrd="2" presId="urn:microsoft.com/office/officeart/2005/8/layout/hList1"/>
    <dgm:cxn modelId="{612C2225-7877-4F6E-B060-8B03FB675CCE}" type="presOf" srcId="{68025866-D8F6-4803-B8B8-7E2DF4A77F75}" destId="{EC30FF63-14AA-4494-88A7-CE78F66DF9C6}" srcOrd="0" destOrd="6" presId="urn:microsoft.com/office/officeart/2005/8/layout/hList1"/>
    <dgm:cxn modelId="{D6FA69DD-48FF-454B-87AF-0EFD120BE906}" srcId="{A5060FA0-3AFB-452A-BCBE-16C341D12EDE}" destId="{23DAC1DA-C6B0-4F36-94D2-3F86437BA653}" srcOrd="1" destOrd="0" parTransId="{5816EBFF-077E-4D66-981C-6B2FC80B94C5}" sibTransId="{EA54C52B-244D-4029-9B2D-D1E97C82E490}"/>
    <dgm:cxn modelId="{6E3F801F-252A-4C6A-B2F8-5E9AC80C878D}" type="presOf" srcId="{86869292-0BEB-4D93-B9E3-54819B1A577F}" destId="{9927DD42-93E2-4604-B9B7-E4C3119B420A}" srcOrd="0" destOrd="1" presId="urn:microsoft.com/office/officeart/2005/8/layout/hList1"/>
    <dgm:cxn modelId="{850725B2-DF08-4E2F-8696-ADF1F9B6583D}" type="presOf" srcId="{23DAC1DA-C6B0-4F36-94D2-3F86437BA653}" destId="{19D8597A-741B-42D5-BE0C-59286020DF6B}" srcOrd="0" destOrd="0" presId="urn:microsoft.com/office/officeart/2005/8/layout/hList1"/>
    <dgm:cxn modelId="{AAE9F9A5-DACF-421F-BA9D-A0D186D4EFE6}" srcId="{23DAC1DA-C6B0-4F36-94D2-3F86437BA653}" destId="{CE0AF723-92A6-476A-B89A-3833D65D96A8}" srcOrd="2" destOrd="0" parTransId="{34BBBC1C-4578-4B10-93AF-4513A6F05C65}" sibTransId="{68A54490-8AED-48CB-80D5-FC242EABDB49}"/>
    <dgm:cxn modelId="{977E1EBB-83BD-4CAE-B873-3D619DA3E455}" type="presOf" srcId="{0F4BAA26-D35F-41F2-8137-C7074AE1F26C}" destId="{9927DD42-93E2-4604-B9B7-E4C3119B420A}" srcOrd="0" destOrd="5" presId="urn:microsoft.com/office/officeart/2005/8/layout/hList1"/>
    <dgm:cxn modelId="{692E3428-B9E5-4F7E-8789-EFDB48DF49A6}" srcId="{1397C66E-3453-4F9C-AB0D-116CA9D17631}" destId="{035764E8-5C1F-4218-987E-882123599559}" srcOrd="7" destOrd="0" parTransId="{BA522F34-B7B3-4BD9-B2FD-0C01491DFB20}" sibTransId="{882D6AF9-8AF7-42C1-8236-6B019F879EDF}"/>
    <dgm:cxn modelId="{60F63CF6-EF0C-4A3B-A905-1D939606BF5F}" type="presOf" srcId="{1A3435AB-2984-4495-9C1F-695E4ED778CF}" destId="{9927DD42-93E2-4604-B9B7-E4C3119B420A}" srcOrd="0" destOrd="6" presId="urn:microsoft.com/office/officeart/2005/8/layout/hList1"/>
    <dgm:cxn modelId="{9E46CE14-5DC6-440D-AF8B-64F893DC4B63}" srcId="{711D0CE6-7F08-452D-ABBE-A19E25EA3ED0}" destId="{0F4BAA26-D35F-41F2-8137-C7074AE1F26C}" srcOrd="5" destOrd="0" parTransId="{8AD548F9-5809-478A-AD3A-3ABE19E9D489}" sibTransId="{16DBAEE2-2408-42B9-B5B0-869868957E88}"/>
    <dgm:cxn modelId="{7FE58D91-496A-4EA1-BC41-60E5F45D8C15}" srcId="{711D0CE6-7F08-452D-ABBE-A19E25EA3ED0}" destId="{2ACDD666-026B-4F7E-937A-598B2527896C}" srcOrd="0" destOrd="0" parTransId="{A2CDE41C-6203-4456-99FB-8D073F47EB44}" sibTransId="{E3A77F74-9703-47B2-8A82-7B76D19EDDD9}"/>
    <dgm:cxn modelId="{EDDD198E-2395-4938-8F03-64AF58A3384E}" type="presOf" srcId="{7175A599-515A-4A27-BC83-6FF960105838}" destId="{CA1FEBD3-AF36-4289-8606-E970FC2FE9E1}" srcOrd="0" destOrd="2" presId="urn:microsoft.com/office/officeart/2005/8/layout/hList1"/>
    <dgm:cxn modelId="{4812233F-2C7E-499C-93C4-F91DE1FE0163}" type="presOf" srcId="{E794F50A-DDB2-4654-8FE3-317BE54799A6}" destId="{EC30FF63-14AA-4494-88A7-CE78F66DF9C6}" srcOrd="0" destOrd="4" presId="urn:microsoft.com/office/officeart/2005/8/layout/hList1"/>
    <dgm:cxn modelId="{96926D48-454F-4A08-9E9E-2FD1AA9709B0}" type="presOf" srcId="{A835494F-0B3E-48E7-B825-18B832A32D5C}" destId="{9927DD42-93E2-4604-B9B7-E4C3119B420A}" srcOrd="0" destOrd="3" presId="urn:microsoft.com/office/officeart/2005/8/layout/hList1"/>
    <dgm:cxn modelId="{B86D3DCB-7772-4B8E-9D14-E6E3570FA62C}" srcId="{711D0CE6-7F08-452D-ABBE-A19E25EA3ED0}" destId="{1688311F-AB14-42A7-99A7-0E4486634369}" srcOrd="9" destOrd="0" parTransId="{3B6A1923-6344-4DB6-8276-F1B73964F2D3}" sibTransId="{07F0FCD9-05AC-4CD7-9D5B-67CC1224B8AE}"/>
    <dgm:cxn modelId="{AEED4FCB-BD9E-4CBC-9B14-9171755377F0}" type="presOf" srcId="{8EEC11E6-2D88-455C-A07B-82B390B20305}" destId="{CA1FEBD3-AF36-4289-8606-E970FC2FE9E1}" srcOrd="0" destOrd="3" presId="urn:microsoft.com/office/officeart/2005/8/layout/hList1"/>
    <dgm:cxn modelId="{4ABD6721-1055-444B-B7FE-1A6D47DFBCE1}" srcId="{1397C66E-3453-4F9C-AB0D-116CA9D17631}" destId="{B66FAF7D-481D-49B1-99CA-E07DB1BDE0AB}" srcOrd="0" destOrd="0" parTransId="{7B047120-8831-4881-A41D-3F220D2098D4}" sibTransId="{6E671E5D-98C6-402A-8B5E-EF5C10FADE91}"/>
    <dgm:cxn modelId="{9F6D3152-5D1B-4CA3-A49F-2957710F4F7C}" srcId="{29AB4CA8-244A-4571-B0F7-2E21DE680100}" destId="{7175A599-515A-4A27-BC83-6FF960105838}" srcOrd="0" destOrd="0" parTransId="{F31FC139-3213-449D-AADE-906B15DEC216}" sibTransId="{C92EA995-DB56-40FC-AB1C-6C608F6E5CBE}"/>
    <dgm:cxn modelId="{B9AC270D-9A33-472C-8A69-ED546ED7DEDF}" srcId="{711D0CE6-7F08-452D-ABBE-A19E25EA3ED0}" destId="{F7237346-0896-4317-A259-F6A0553357BA}" srcOrd="4" destOrd="0" parTransId="{51D82C63-743F-4458-BFEC-C6E176BBFE6B}" sibTransId="{4D3A7E22-3BF2-44A9-96D3-D8F23F7B031B}"/>
    <dgm:cxn modelId="{CB405C5B-90EB-4C18-96E7-6B1AD2A3209C}" srcId="{711D0CE6-7F08-452D-ABBE-A19E25EA3ED0}" destId="{8EFFEDB6-E896-4632-8427-0B481A6E461F}" srcOrd="2" destOrd="0" parTransId="{91FBFB80-12B8-4413-A5C1-5F62B5142610}" sibTransId="{0F4F2F91-536C-4F1D-9A5D-5476968B86D3}"/>
    <dgm:cxn modelId="{BB89BCD3-62FB-44D7-A7C1-AD02C3F6A743}" type="presOf" srcId="{D039B78A-F070-4E66-AE22-1F4240ABE996}" destId="{9927DD42-93E2-4604-B9B7-E4C3119B420A}" srcOrd="0" destOrd="7" presId="urn:microsoft.com/office/officeart/2005/8/layout/hList1"/>
    <dgm:cxn modelId="{914FCA47-1817-4EDC-9AEA-B1AF157A590E}" type="presOf" srcId="{8EFFEDB6-E896-4632-8427-0B481A6E461F}" destId="{9927DD42-93E2-4604-B9B7-E4C3119B420A}" srcOrd="0" destOrd="2" presId="urn:microsoft.com/office/officeart/2005/8/layout/hList1"/>
    <dgm:cxn modelId="{56BA35B8-106F-4135-B502-5F5D16BC001A}" type="presOf" srcId="{57A2A839-C439-4A8A-BAB1-2B79B122412E}" destId="{CA1FEBD3-AF36-4289-8606-E970FC2FE9E1}" srcOrd="0" destOrd="0" presId="urn:microsoft.com/office/officeart/2005/8/layout/hList1"/>
    <dgm:cxn modelId="{8E9B607E-B2E0-45A2-8D0C-163C9A3E102E}" srcId="{DE743C4A-A739-4FC8-8369-CF7E639FB13E}" destId="{57A2A839-C439-4A8A-BAB1-2B79B122412E}" srcOrd="0" destOrd="0" parTransId="{EC481A80-6A86-49C7-8595-9F717F2F3354}" sibTransId="{E693F69E-59B8-4FB2-8990-2AD2CCDFCCA5}"/>
    <dgm:cxn modelId="{AA05177D-58B5-4E13-B5DA-5230DF8AABD8}" type="presOf" srcId="{776ADB78-C648-4546-B8D8-204A85BF1F4B}" destId="{EC30FF63-14AA-4494-88A7-CE78F66DF9C6}" srcOrd="0" destOrd="2" presId="urn:microsoft.com/office/officeart/2005/8/layout/hList1"/>
    <dgm:cxn modelId="{F5F67B2C-A533-41AB-AC36-9443061E0A78}" type="presOf" srcId="{2ACDD666-026B-4F7E-937A-598B2527896C}" destId="{9927DD42-93E2-4604-B9B7-E4C3119B420A}" srcOrd="0" destOrd="0" presId="urn:microsoft.com/office/officeart/2005/8/layout/hList1"/>
    <dgm:cxn modelId="{D12DADD2-C27D-4509-BED7-F801CA6B9194}" srcId="{23DAC1DA-C6B0-4F36-94D2-3F86437BA653}" destId="{36E1A4A2-039B-40D4-A5F2-33BB9ABAD038}" srcOrd="0" destOrd="0" parTransId="{DBBCCE0B-FB92-4625-9A57-07FC69899E15}" sibTransId="{FB3A26CF-5CCB-4B49-BE16-AF0663652381}"/>
    <dgm:cxn modelId="{7B9EADA4-0141-4980-8DE6-438D41823368}" srcId="{711D0CE6-7F08-452D-ABBE-A19E25EA3ED0}" destId="{BC24D29B-346A-40A1-A87D-51CEA8EC8FF7}" srcOrd="8" destOrd="0" parTransId="{2EE23330-8381-405F-B03E-8B3C894F9B24}" sibTransId="{DB61725E-C3BF-4FDE-AFD0-F701684860DF}"/>
    <dgm:cxn modelId="{F35206DF-02CA-4075-91D9-022EB858BA6B}" type="presOf" srcId="{B66FAF7D-481D-49B1-99CA-E07DB1BDE0AB}" destId="{EC30FF63-14AA-4494-88A7-CE78F66DF9C6}" srcOrd="0" destOrd="0" presId="urn:microsoft.com/office/officeart/2005/8/layout/hList1"/>
    <dgm:cxn modelId="{BD40C844-5AA5-41FF-BEC9-6BBD101E1092}" type="presOf" srcId="{A3FDE64F-EDDD-418D-B5AA-D71EF6E478FE}" destId="{EC30FF63-14AA-4494-88A7-CE78F66DF9C6}" srcOrd="0" destOrd="1" presId="urn:microsoft.com/office/officeart/2005/8/layout/hList1"/>
    <dgm:cxn modelId="{4CE5FF82-A7FD-41EF-BFFA-E4D26363EBB4}" type="presOf" srcId="{BC24D29B-346A-40A1-A87D-51CEA8EC8FF7}" destId="{9927DD42-93E2-4604-B9B7-E4C3119B420A}" srcOrd="0" destOrd="8" presId="urn:microsoft.com/office/officeart/2005/8/layout/hList1"/>
    <dgm:cxn modelId="{3ADB431F-CA36-4006-B74B-A29987C40CF4}" srcId="{1397C66E-3453-4F9C-AB0D-116CA9D17631}" destId="{45FABB44-CF1E-491C-8A37-8692FCC76317}" srcOrd="5" destOrd="0" parTransId="{373C0308-694B-4702-A70D-22B5C472F361}" sibTransId="{C9A8717B-1F51-47E5-AD5F-89A4498B70C5}"/>
    <dgm:cxn modelId="{DDDB1745-8EB8-4FBF-9EB0-6176F0E7717B}" srcId="{711D0CE6-7F08-452D-ABBE-A19E25EA3ED0}" destId="{D039B78A-F070-4E66-AE22-1F4240ABE996}" srcOrd="7" destOrd="0" parTransId="{576EE9D1-266C-4DC0-B6F8-483ADC0F5F66}" sibTransId="{DCC614CE-8A1B-4DC6-8AF2-A7572687FC90}"/>
    <dgm:cxn modelId="{B3537B43-F48F-4F29-90EA-3629FCBAD093}" srcId="{1397C66E-3453-4F9C-AB0D-116CA9D17631}" destId="{E794F50A-DDB2-4654-8FE3-317BE54799A6}" srcOrd="4" destOrd="0" parTransId="{4A73FF73-603B-4A9D-A97F-63DD2C22544C}" sibTransId="{B374B567-9C66-44BC-A8C3-C467EFB9B9F6}"/>
    <dgm:cxn modelId="{F3AE3176-CECE-4F63-895A-A7DDD57CCF6D}" type="presParOf" srcId="{03A9C504-AE45-41B4-BD4F-9BDC248400C3}" destId="{3D9F17EC-AC08-4CCE-AA9A-07147D7208C5}" srcOrd="0" destOrd="0" presId="urn:microsoft.com/office/officeart/2005/8/layout/hList1"/>
    <dgm:cxn modelId="{0C47DEB3-04EB-4015-97FD-8D7DFEA4D441}" type="presParOf" srcId="{3D9F17EC-AC08-4CCE-AA9A-07147D7208C5}" destId="{3FE8E94F-A364-441B-9233-A00B11B3FF8C}" srcOrd="0" destOrd="0" presId="urn:microsoft.com/office/officeart/2005/8/layout/hList1"/>
    <dgm:cxn modelId="{07D80108-E363-4D1E-8BCB-05DEAAB2E1DA}" type="presParOf" srcId="{3D9F17EC-AC08-4CCE-AA9A-07147D7208C5}" destId="{CA1FEBD3-AF36-4289-8606-E970FC2FE9E1}" srcOrd="1" destOrd="0" presId="urn:microsoft.com/office/officeart/2005/8/layout/hList1"/>
    <dgm:cxn modelId="{17403EFC-5088-4E3E-AE81-598D1D547260}" type="presParOf" srcId="{03A9C504-AE45-41B4-BD4F-9BDC248400C3}" destId="{B42BA26F-703E-41AE-8E57-10EC26ADB944}" srcOrd="1" destOrd="0" presId="urn:microsoft.com/office/officeart/2005/8/layout/hList1"/>
    <dgm:cxn modelId="{8B592228-C141-4672-B31D-176C88F200A5}" type="presParOf" srcId="{03A9C504-AE45-41B4-BD4F-9BDC248400C3}" destId="{A0559E59-07A9-41F3-91BF-7F027563B4F7}" srcOrd="2" destOrd="0" presId="urn:microsoft.com/office/officeart/2005/8/layout/hList1"/>
    <dgm:cxn modelId="{2AC07E10-CD95-4F9B-8892-41C07D6AD135}" type="presParOf" srcId="{A0559E59-07A9-41F3-91BF-7F027563B4F7}" destId="{19D8597A-741B-42D5-BE0C-59286020DF6B}" srcOrd="0" destOrd="0" presId="urn:microsoft.com/office/officeart/2005/8/layout/hList1"/>
    <dgm:cxn modelId="{21A561D9-5824-4961-81EE-233E80EC9DA4}" type="presParOf" srcId="{A0559E59-07A9-41F3-91BF-7F027563B4F7}" destId="{D0251491-8E92-49F9-9C58-53F35B0ACE5C}" srcOrd="1" destOrd="0" presId="urn:microsoft.com/office/officeart/2005/8/layout/hList1"/>
    <dgm:cxn modelId="{E5A0FCE5-316F-45A2-B2FF-638C23A76621}" type="presParOf" srcId="{03A9C504-AE45-41B4-BD4F-9BDC248400C3}" destId="{C234B54D-FEA4-445F-B09B-480030507F10}" srcOrd="3" destOrd="0" presId="urn:microsoft.com/office/officeart/2005/8/layout/hList1"/>
    <dgm:cxn modelId="{C7107B3E-A365-404C-A881-D85B148758E7}" type="presParOf" srcId="{03A9C504-AE45-41B4-BD4F-9BDC248400C3}" destId="{168F0D05-C374-48BB-B345-89EEA22C7599}" srcOrd="4" destOrd="0" presId="urn:microsoft.com/office/officeart/2005/8/layout/hList1"/>
    <dgm:cxn modelId="{D9BF43F4-22DE-4637-8BB0-7BA9437C97BD}" type="presParOf" srcId="{168F0D05-C374-48BB-B345-89EEA22C7599}" destId="{398F4A48-A315-4411-98EB-1303E53C5C87}" srcOrd="0" destOrd="0" presId="urn:microsoft.com/office/officeart/2005/8/layout/hList1"/>
    <dgm:cxn modelId="{1C99D3F6-B7E5-4824-9238-E1AE1AFF6FAF}" type="presParOf" srcId="{168F0D05-C374-48BB-B345-89EEA22C7599}" destId="{9927DD42-93E2-4604-B9B7-E4C3119B420A}" srcOrd="1" destOrd="0" presId="urn:microsoft.com/office/officeart/2005/8/layout/hList1"/>
    <dgm:cxn modelId="{16D73994-4824-481E-BC48-A43C24A491DB}" type="presParOf" srcId="{03A9C504-AE45-41B4-BD4F-9BDC248400C3}" destId="{BF617CDB-9696-40AE-81E8-DE3612AA963C}" srcOrd="5" destOrd="0" presId="urn:microsoft.com/office/officeart/2005/8/layout/hList1"/>
    <dgm:cxn modelId="{3E13F48E-8933-49BD-B2DA-1F256D3B8E24}" type="presParOf" srcId="{03A9C504-AE45-41B4-BD4F-9BDC248400C3}" destId="{AAF8FE92-7E8D-4071-8C96-CBC008A2B5E7}" srcOrd="6" destOrd="0" presId="urn:microsoft.com/office/officeart/2005/8/layout/hList1"/>
    <dgm:cxn modelId="{0255878D-1E6C-4BA8-AF38-CBB1070BAD25}" type="presParOf" srcId="{AAF8FE92-7E8D-4071-8C96-CBC008A2B5E7}" destId="{6A02CB58-D082-4443-BD47-9C001F25D7EC}" srcOrd="0" destOrd="0" presId="urn:microsoft.com/office/officeart/2005/8/layout/hList1"/>
    <dgm:cxn modelId="{B775ECD3-86F3-4982-AFD7-136F98A2B409}" type="presParOf" srcId="{AAF8FE92-7E8D-4071-8C96-CBC008A2B5E7}" destId="{EC30FF63-14AA-4494-88A7-CE78F66DF9C6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9A755-206A-4273-9710-879626A72488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D9614-D4B3-47A9-B8AD-E9B41EBBF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A24C-47E2-4A9D-9677-A080067CBF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3_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8534400" cy="63041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0292" y="356057"/>
            <a:ext cx="59348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Пермский край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Краснокамский муниципальный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округ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«Центр психолого-медико-социального сопровождения»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«Компас» г. Краснокамска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Педагогические проекты 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эффективная технология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с семьёй и родительской аудиторией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(2024 – 2025 учебный год)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4343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МБУ «ЦПМСС» «Компас»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Е.В.Савина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638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г.Краснокамск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Июнь 2025г.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1\Desktop\Документы\Знак Цент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3962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Педагогический проект </a:t>
            </a:r>
            <a:br>
              <a:rPr lang="ru-RU" dirty="0" smtClean="0"/>
            </a:br>
            <a:r>
              <a:rPr lang="ru-RU" dirty="0" smtClean="0"/>
              <a:t>«Счастливы вместе»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 </a:t>
            </a:r>
            <a:r>
              <a:rPr lang="ru-RU" dirty="0" smtClean="0"/>
              <a:t>– повышение компетенции родителей в воспитании детей и построение эффективного взаимодействия с ними</a:t>
            </a:r>
          </a:p>
          <a:p>
            <a:pPr>
              <a:buNone/>
            </a:pPr>
            <a:r>
              <a:rPr lang="ru-RU" b="1" dirty="0" smtClean="0"/>
              <a:t>Формы работы: </a:t>
            </a:r>
            <a:r>
              <a:rPr lang="ru-RU" dirty="0" smtClean="0"/>
              <a:t>проведение тренингов для родителей, родительского просвещения по средствам формирования и развития  эмоционального интеллекта</a:t>
            </a:r>
          </a:p>
          <a:p>
            <a:pPr>
              <a:buNone/>
            </a:pPr>
            <a:r>
              <a:rPr lang="ru-RU" b="1" dirty="0" smtClean="0"/>
              <a:t>Главный инструмент </a:t>
            </a:r>
            <a:r>
              <a:rPr lang="ru-RU" dirty="0" smtClean="0"/>
              <a:t>в реализации проекта - авторская разработка (Л. </a:t>
            </a:r>
            <a:r>
              <a:rPr lang="ru-RU" dirty="0" err="1" smtClean="0"/>
              <a:t>Депутатовой</a:t>
            </a:r>
            <a:r>
              <a:rPr lang="ru-RU" dirty="0" smtClean="0"/>
              <a:t>) игрового эмоционального тренажера </a:t>
            </a:r>
            <a:r>
              <a:rPr lang="ru-RU" b="1" dirty="0" smtClean="0"/>
              <a:t>«</a:t>
            </a:r>
            <a:r>
              <a:rPr lang="en-US" b="1" dirty="0" smtClean="0"/>
              <a:t>SCHOOL </a:t>
            </a:r>
            <a:r>
              <a:rPr lang="ru-RU" b="1" dirty="0" smtClean="0"/>
              <a:t>- </a:t>
            </a:r>
            <a:r>
              <a:rPr lang="en-US" b="1" dirty="0" smtClean="0"/>
              <a:t>KIDS</a:t>
            </a:r>
            <a:r>
              <a:rPr lang="ru-RU" b="1" dirty="0" smtClean="0"/>
              <a:t>», «</a:t>
            </a:r>
            <a:r>
              <a:rPr lang="en-US" b="1" dirty="0" smtClean="0"/>
              <a:t>KIDS</a:t>
            </a:r>
            <a:r>
              <a:rPr lang="ru-RU" b="1" dirty="0" smtClean="0"/>
              <a:t>». </a:t>
            </a:r>
            <a:r>
              <a:rPr lang="ru-RU" dirty="0" smtClean="0"/>
              <a:t>Это практический инструмент для работы психолога для разрешения конфликтных ситуаций между родителями и детьми-школьниками и дошкольниками.</a:t>
            </a:r>
          </a:p>
          <a:p>
            <a:pPr>
              <a:buNone/>
            </a:pPr>
            <a:r>
              <a:rPr lang="ru-RU" b="1" dirty="0" smtClean="0"/>
              <a:t>Участники проекта: </a:t>
            </a:r>
            <a:r>
              <a:rPr lang="ru-RU" dirty="0" smtClean="0"/>
              <a:t>педагоги - психологи Центра, классные руководители школы, педагоги ДОУ, родители (законные представители) несовершеннолетних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Игровые эмоциональные тренажёры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en-US" dirty="0" smtClean="0"/>
              <a:t>SCHOOL </a:t>
            </a:r>
            <a:r>
              <a:rPr lang="ru-RU" dirty="0" smtClean="0"/>
              <a:t>- </a:t>
            </a:r>
            <a:r>
              <a:rPr lang="en-US" dirty="0" smtClean="0"/>
              <a:t>KIDS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en-US" dirty="0" smtClean="0"/>
              <a:t>KIDS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Users\СВЕТЛАНА\Desktop\2025-07-03_11-49-30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57401"/>
            <a:ext cx="4343400" cy="3581399"/>
          </a:xfrm>
          <a:prstGeom prst="rect">
            <a:avLst/>
          </a:prstGeom>
          <a:noFill/>
        </p:spPr>
      </p:pic>
      <p:pic>
        <p:nvPicPr>
          <p:cNvPr id="2051" name="Picture 3" descr="C:\Users\СВЕТЛАНА\Downloads\20250703_1145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4192588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Проведение тренингов для родителей с использованием игровых эмоциональных тренажёров «</a:t>
            </a:r>
            <a:r>
              <a:rPr lang="en-US" sz="2400" dirty="0" smtClean="0"/>
              <a:t>SCHOOL </a:t>
            </a:r>
            <a:r>
              <a:rPr lang="ru-RU" sz="2400" dirty="0" smtClean="0"/>
              <a:t>- </a:t>
            </a:r>
            <a:r>
              <a:rPr lang="en-US" sz="2400" dirty="0" smtClean="0"/>
              <a:t>KIDS</a:t>
            </a:r>
            <a:r>
              <a:rPr lang="ru-RU" sz="2400" dirty="0" smtClean="0"/>
              <a:t>», «</a:t>
            </a:r>
            <a:r>
              <a:rPr lang="en-US" sz="2400" dirty="0" smtClean="0"/>
              <a:t>KIDS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Users\СВЕТЛАНА\Desktop\Рабочий стол 2\НА САЙТ КОМПАСА\24-25 уч.год\ноябрь\Родительский форум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505200" cy="2362200"/>
          </a:xfrm>
          <a:prstGeom prst="rect">
            <a:avLst/>
          </a:prstGeom>
          <a:noFill/>
        </p:spPr>
      </p:pic>
      <p:pic>
        <p:nvPicPr>
          <p:cNvPr id="4" name="Picture 2" descr="\\Ulya\общая сетевая папка\15. Социальный проект 2023 г\Социальный проект 24 г\Конкурс культурных и социальных проектов КГО\Фото проекта\Скул -кидс 31.10.24\IMG_20241031_185235_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3505200" cy="2590800"/>
          </a:xfrm>
          <a:prstGeom prst="rect">
            <a:avLst/>
          </a:prstGeom>
          <a:noFill/>
        </p:spPr>
      </p:pic>
      <p:pic>
        <p:nvPicPr>
          <p:cNvPr id="1026" name="Picture 2" descr="C:\Users\СВЕТЛАНА\Desktop\Фото к презентации\IMG_20250513_171404_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3810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Педагогический проект </a:t>
            </a:r>
            <a:br>
              <a:rPr lang="ru-RU" dirty="0" smtClean="0"/>
            </a:br>
            <a:r>
              <a:rPr lang="ru-RU" dirty="0" smtClean="0"/>
              <a:t>«Счастливы вместе»: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Приняли участие:</a:t>
            </a:r>
          </a:p>
          <a:p>
            <a:pPr>
              <a:buNone/>
            </a:pPr>
            <a:r>
              <a:rPr lang="ru-RU" sz="2800" dirty="0" smtClean="0"/>
              <a:t>- 2 педагога- психолога </a:t>
            </a:r>
          </a:p>
          <a:p>
            <a:pPr>
              <a:buNone/>
            </a:pPr>
            <a:r>
              <a:rPr lang="ru-RU" sz="2800" dirty="0" smtClean="0"/>
              <a:t>- 44  родителя (законных представителя)</a:t>
            </a:r>
          </a:p>
          <a:p>
            <a:pPr>
              <a:buNone/>
            </a:pPr>
            <a:r>
              <a:rPr lang="ru-RU" sz="2800" dirty="0" smtClean="0"/>
              <a:t>-3 классных руководителя </a:t>
            </a:r>
          </a:p>
          <a:p>
            <a:pPr>
              <a:buNone/>
            </a:pPr>
            <a:r>
              <a:rPr lang="ru-RU" sz="2800" dirty="0" smtClean="0"/>
              <a:t>- 4 образовательных организации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	 Проведение </a:t>
            </a:r>
            <a:r>
              <a:rPr lang="ru-RU" sz="2800" smtClean="0"/>
              <a:t>тренингов с </a:t>
            </a:r>
            <a:r>
              <a:rPr lang="ru-RU" sz="2800" dirty="0" smtClean="0"/>
              <a:t>использованием ИЭТ «</a:t>
            </a:r>
            <a:r>
              <a:rPr lang="en-US" sz="2800" b="1" dirty="0" smtClean="0"/>
              <a:t>SCHOOL </a:t>
            </a:r>
            <a:r>
              <a:rPr lang="ru-RU" sz="2800" b="1" dirty="0" smtClean="0"/>
              <a:t>- </a:t>
            </a:r>
            <a:r>
              <a:rPr lang="en-US" sz="2800" b="1" dirty="0" smtClean="0"/>
              <a:t>KIDS</a:t>
            </a:r>
            <a:r>
              <a:rPr lang="ru-RU" sz="2800" b="1" dirty="0" smtClean="0"/>
              <a:t>», «</a:t>
            </a:r>
            <a:r>
              <a:rPr lang="en-US" sz="2800" b="1" dirty="0" smtClean="0"/>
              <a:t>KIDS</a:t>
            </a:r>
            <a:r>
              <a:rPr lang="ru-RU" sz="2800" b="1" dirty="0" smtClean="0"/>
              <a:t>» </a:t>
            </a:r>
            <a:r>
              <a:rPr lang="ru-RU" sz="2800" dirty="0" smtClean="0"/>
              <a:t>способствовало повышению родительской и педагогической компетенции в воспитании, профилактики трудных и конфликтных ситуаций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Благодаря упражнениям  и сюжетно –ролевой игре родители освоили техники бесконфликтно общения, познакомились с навыками установки правил в семье, поддержки, а также разумной заботе о ребенке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Педагогический проект </a:t>
            </a:r>
            <a:br>
              <a:rPr lang="ru-RU" dirty="0" smtClean="0"/>
            </a:br>
            <a:r>
              <a:rPr lang="ru-RU" dirty="0" smtClean="0"/>
              <a:t>«Счастливы вместе»: Отзывы</a:t>
            </a:r>
            <a:endParaRPr lang="ru-RU" dirty="0"/>
          </a:p>
        </p:txBody>
      </p:sp>
      <p:pic>
        <p:nvPicPr>
          <p:cNvPr id="1026" name="Picture 2" descr="C:\Users\СВЕТЛАНА\Desktop\Фото к презентации\IMG_20250703_120237_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16854">
            <a:off x="676396" y="1984605"/>
            <a:ext cx="2401813" cy="3581400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Фото к презентации\IMG_20250703_120445_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828800"/>
            <a:ext cx="2057400" cy="4191000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Фото к презентации\IMG_20250703_120720_999.jpg"/>
          <p:cNvPicPr>
            <a:picLocks noChangeAspect="1" noChangeArrowheads="1"/>
          </p:cNvPicPr>
          <p:nvPr/>
        </p:nvPicPr>
        <p:blipFill>
          <a:blip r:embed="rId4" cstate="print"/>
          <a:srcRect t="5373"/>
          <a:stretch>
            <a:fillRect/>
          </a:stretch>
        </p:blipFill>
        <p:spPr bwMode="auto">
          <a:xfrm rot="1222302">
            <a:off x="6406305" y="1873658"/>
            <a:ext cx="2136453" cy="3745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Семейный отряд волонтёров «Миротворцы»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Цель </a:t>
            </a:r>
            <a:r>
              <a:rPr lang="ru-RU" dirty="0" smtClean="0"/>
              <a:t>– объединение семьи, укрепление </a:t>
            </a:r>
            <a:r>
              <a:rPr lang="ru-RU" dirty="0" err="1" smtClean="0"/>
              <a:t>детско</a:t>
            </a:r>
            <a:r>
              <a:rPr lang="ru-RU" dirty="0" smtClean="0"/>
              <a:t> – родительских отношений через общественно – полезный труд и волонтёрскую деятельность</a:t>
            </a:r>
          </a:p>
          <a:p>
            <a:pPr>
              <a:buNone/>
            </a:pPr>
            <a:r>
              <a:rPr lang="ru-RU" b="1" dirty="0" smtClean="0"/>
              <a:t>Формы работы: </a:t>
            </a:r>
            <a:r>
              <a:rPr lang="ru-RU" dirty="0" smtClean="0"/>
              <a:t>участие</a:t>
            </a:r>
            <a:r>
              <a:rPr lang="ru-RU" b="1" dirty="0" smtClean="0"/>
              <a:t> </a:t>
            </a:r>
            <a:r>
              <a:rPr lang="ru-RU" dirty="0" smtClean="0"/>
              <a:t>в конкурсах</a:t>
            </a:r>
            <a:r>
              <a:rPr lang="ru-RU" b="1" dirty="0" smtClean="0"/>
              <a:t>, </a:t>
            </a:r>
            <a:r>
              <a:rPr lang="ru-RU" dirty="0" smtClean="0"/>
              <a:t>акциях, социальных инициативах</a:t>
            </a:r>
          </a:p>
          <a:p>
            <a:pPr>
              <a:buNone/>
            </a:pPr>
            <a:r>
              <a:rPr lang="ru-RU" b="1" dirty="0" smtClean="0"/>
              <a:t>Участники проекта: </a:t>
            </a:r>
            <a:r>
              <a:rPr lang="ru-RU" dirty="0" smtClean="0"/>
              <a:t>социальный педагог,  подростки – волонтёры Муниципальной службы примирения (6 человек), родители (законные представители) несовершеннолетних (3 человек)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отряд волонтёров\logoza.ru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533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381000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Семейный отряд волонтёров МБУ «ЦПМСС» «Компас» «Миротворцы»  под руководством  социального педагога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Трубиновой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И.В.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13716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Picture 2" descr="https://sun9-35.userapi.com/impg/WTj5o82df1LRhv25MFpoHrkwNAAsELINdk_sYw/JFBfE0mpxgI.jpg?size=2560x1152&amp;quality=95&amp;sign=593c7fb24e811234a325b8ddd60ac0fb&amp;type=album"/>
          <p:cNvPicPr>
            <a:picLocks noChangeAspect="1" noChangeArrowheads="1"/>
          </p:cNvPicPr>
          <p:nvPr/>
        </p:nvPicPr>
        <p:blipFill>
          <a:blip r:embed="rId3" cstate="print"/>
          <a:srcRect l="20572" t="5714" r="26714"/>
          <a:stretch>
            <a:fillRect/>
          </a:stretch>
        </p:blipFill>
        <p:spPr bwMode="auto">
          <a:xfrm>
            <a:off x="6553200" y="762000"/>
            <a:ext cx="2362200" cy="1901283"/>
          </a:xfrm>
          <a:prstGeom prst="rect">
            <a:avLst/>
          </a:prstGeom>
          <a:noFill/>
        </p:spPr>
      </p:pic>
      <p:pic>
        <p:nvPicPr>
          <p:cNvPr id="7" name="Picture 4" descr="https://sun9-49.userapi.com/impg/2hI1KgBIkF-oyiM9lLiCz-gbezaSp0JSj3yVMw/wP2UB4tRskY.jpg?size=2560x1152&amp;quality=95&amp;sign=4c71a31893e1e09b0f72cda35d4e619b&amp;type=album"/>
          <p:cNvPicPr>
            <a:picLocks noChangeAspect="1" noChangeArrowheads="1"/>
          </p:cNvPicPr>
          <p:nvPr/>
        </p:nvPicPr>
        <p:blipFill>
          <a:blip r:embed="rId4" cstate="print"/>
          <a:srcRect t="3448" r="13966"/>
          <a:stretch>
            <a:fillRect/>
          </a:stretch>
        </p:blipFill>
        <p:spPr bwMode="auto">
          <a:xfrm>
            <a:off x="533400" y="4419600"/>
            <a:ext cx="3621314" cy="1828800"/>
          </a:xfrm>
          <a:prstGeom prst="rect">
            <a:avLst/>
          </a:prstGeom>
          <a:noFill/>
        </p:spPr>
      </p:pic>
      <p:pic>
        <p:nvPicPr>
          <p:cNvPr id="8" name="Picture 2" descr="https://sun9-79.userapi.com/impg/Ru4NNbSvyqVqjmhZkGYhHBl6sBYu9EbJbtfVVA/F-xtYsWPx5I.jpg?size=1703x2160&amp;quality=95&amp;sign=f3a793a40da7177a2d61f5ef05484d5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895600"/>
            <a:ext cx="1682185" cy="2133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" y="3048000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Команда волонтёров Психологического Центра «Компас» «Миротворцы» в 2024 году принимала участие  в конкурсе «Территория добрых дел», успешно выполнила все обязательные задания.  По итогам конкурса заняла 3 место.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8200" y="5105400"/>
            <a:ext cx="44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 декабря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сказочные герои – Дед Мороз, Снегурочка и Зимушка-зима пришли, чтобы провести программу «Чудеса под Новый год» для детей с ограниченными возможностями здоровья и инвалидов в рамках службы ранней помощи. 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педагогических проектов,  направленных на работу с семьёй и родительской аудиторией в 2024 – 25 учебном году: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 увеличение охвата родительской аудитории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просвещение родителей (законных представителей) в вопросах воспитания и развития ребёнка, в том числе с ОВЗ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Укрепление эмоциональных связей в семье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Профилактика жестокого обращения в семье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image003_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382000" cy="6019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0200" y="10668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1\Desktop\Документы\Знак Цент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62200"/>
            <a:ext cx="3962400" cy="25146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1200" y="4876800"/>
            <a:ext cx="4572000" cy="1253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 сайта: 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kompas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edusite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Группа «ВК»: 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publickompas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Телефоны: 8 (34273) 4-02-42, 4-04-52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3_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763000" cy="62484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1000" y="1745577"/>
            <a:ext cx="8382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381000"/>
            <a:ext cx="5867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кем работает Центр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200634"/>
              </p:ext>
            </p:extLst>
          </p:nvPr>
        </p:nvGraphicFramePr>
        <p:xfrm>
          <a:off x="380999" y="914400"/>
          <a:ext cx="8559639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2024 – год семьи в Российской федерации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Педагогические проекты, реализованные в 2024 – 2025 учебном году, направленные на работу с семьей или родителями:</a:t>
            </a:r>
          </a:p>
          <a:p>
            <a:pPr>
              <a:buFontTx/>
              <a:buChar char="-"/>
            </a:pPr>
            <a:r>
              <a:rPr lang="ru-RU" dirty="0" smtClean="0"/>
              <a:t>«Тёплые сердца» </a:t>
            </a:r>
          </a:p>
          <a:p>
            <a:pPr>
              <a:buFontTx/>
              <a:buChar char="-"/>
            </a:pPr>
            <a:r>
              <a:rPr lang="ru-RU" dirty="0" smtClean="0"/>
              <a:t>«Счастливы вместе»</a:t>
            </a:r>
          </a:p>
          <a:p>
            <a:pPr>
              <a:buFontTx/>
              <a:buChar char="-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Семейный отряд волонтёров «Миротворцы» 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Педагогический проект </a:t>
            </a:r>
            <a:br>
              <a:rPr lang="ru-RU" dirty="0" smtClean="0"/>
            </a:br>
            <a:r>
              <a:rPr lang="ru-RU" dirty="0" smtClean="0"/>
              <a:t>«Тёплые сердца»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 </a:t>
            </a:r>
            <a:r>
              <a:rPr lang="ru-RU" dirty="0" smtClean="0"/>
              <a:t>- Организация  консультативно-рекомендательной помощи и совместной деятельности родителей и детей в условиях  сенсорной комнаты через создание детско-родительского клуба «Теплые сердца»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обучение навыкам эффективного взаимодействия  с ребенком – инвалидом, ребёнка с ОВЗ и другими членами семьи;</a:t>
            </a:r>
          </a:p>
          <a:p>
            <a:pPr lvl="0"/>
            <a:r>
              <a:rPr lang="ru-RU" dirty="0" smtClean="0"/>
              <a:t>формирование и повышение у семьи активной педагогической компетентности;</a:t>
            </a:r>
          </a:p>
          <a:p>
            <a:pPr lvl="0"/>
            <a:r>
              <a:rPr lang="ru-RU" dirty="0" smtClean="0"/>
              <a:t>развитие умения в планировании занятий  родителя с «особым ребёнком», проводить их, оказывая посильную помощь;</a:t>
            </a:r>
          </a:p>
          <a:p>
            <a:pPr lvl="0"/>
            <a:r>
              <a:rPr lang="ru-RU" dirty="0" smtClean="0"/>
              <a:t>формирование навыков самостоятельной деятельности, творчества вместе с детьми.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Педагогический проект </a:t>
            </a:r>
            <a:br>
              <a:rPr lang="ru-RU" dirty="0" smtClean="0"/>
            </a:br>
            <a:r>
              <a:rPr lang="ru-RU" dirty="0" smtClean="0"/>
              <a:t>«Тёплые сердца»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Формы работы в </a:t>
            </a:r>
            <a:r>
              <a:rPr lang="ru-RU" dirty="0" err="1" smtClean="0"/>
              <a:t>офлайн</a:t>
            </a:r>
            <a:r>
              <a:rPr lang="ru-RU" dirty="0" smtClean="0"/>
              <a:t> и </a:t>
            </a:r>
            <a:r>
              <a:rPr lang="ru-RU" dirty="0" err="1" smtClean="0"/>
              <a:t>онлайн</a:t>
            </a:r>
            <a:r>
              <a:rPr lang="ru-RU" dirty="0" smtClean="0"/>
              <a:t> формате:</a:t>
            </a:r>
          </a:p>
          <a:p>
            <a:pPr>
              <a:buFontTx/>
              <a:buChar char="-"/>
            </a:pPr>
            <a:r>
              <a:rPr lang="ru-RU" dirty="0" smtClean="0"/>
              <a:t>творческие конкурсы</a:t>
            </a:r>
          </a:p>
          <a:p>
            <a:pPr>
              <a:buFontTx/>
              <a:buChar char="-"/>
            </a:pPr>
            <a:r>
              <a:rPr lang="ru-RU" dirty="0" smtClean="0"/>
              <a:t>акции</a:t>
            </a:r>
          </a:p>
          <a:p>
            <a:pPr>
              <a:buFontTx/>
              <a:buChar char="-"/>
            </a:pPr>
            <a:r>
              <a:rPr lang="ru-RU" dirty="0" smtClean="0"/>
              <a:t>мастер – классы</a:t>
            </a:r>
          </a:p>
          <a:p>
            <a:pPr>
              <a:buFontTx/>
              <a:buChar char="-"/>
            </a:pPr>
            <a:r>
              <a:rPr lang="ru-RU" dirty="0" smtClean="0"/>
              <a:t>семейные гостиные</a:t>
            </a:r>
          </a:p>
          <a:p>
            <a:pPr>
              <a:buFontTx/>
              <a:buChar char="-"/>
            </a:pPr>
            <a:r>
              <a:rPr lang="ru-RU" dirty="0" smtClean="0"/>
              <a:t>совместная игровая деятельность</a:t>
            </a:r>
          </a:p>
          <a:p>
            <a:pPr>
              <a:buFontTx/>
              <a:buChar char="-"/>
            </a:pPr>
            <a:r>
              <a:rPr lang="ru-RU" dirty="0" smtClean="0"/>
              <a:t>консультации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Организаторы – педагоги Центра: </a:t>
            </a:r>
          </a:p>
          <a:p>
            <a:pPr>
              <a:buNone/>
            </a:pPr>
            <a:r>
              <a:rPr lang="ru-RU" dirty="0" smtClean="0"/>
              <a:t>учитель – дефектолог</a:t>
            </a:r>
          </a:p>
          <a:p>
            <a:pPr>
              <a:buNone/>
            </a:pPr>
            <a:r>
              <a:rPr lang="ru-RU" dirty="0" smtClean="0"/>
              <a:t>социальный педагог</a:t>
            </a:r>
          </a:p>
          <a:p>
            <a:pPr>
              <a:buNone/>
            </a:pPr>
            <a:r>
              <a:rPr lang="ru-RU" dirty="0" smtClean="0"/>
              <a:t>педагоги - психологи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Педагогический проект </a:t>
            </a:r>
            <a:br>
              <a:rPr lang="ru-RU" dirty="0" smtClean="0"/>
            </a:br>
            <a:r>
              <a:rPr lang="ru-RU" dirty="0" smtClean="0"/>
              <a:t>«Тёплые сердца»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Мероприятия, реализованные в 2024 -25 учебном году:</a:t>
            </a:r>
          </a:p>
          <a:p>
            <a:pPr lvl="0"/>
            <a:r>
              <a:rPr lang="ru-RU" dirty="0" smtClean="0"/>
              <a:t>Семейная гостиная «Чудеса под Новый год» для детей и родителей Службы ранней помощи (5 детей, 5 родителей)</a:t>
            </a:r>
          </a:p>
          <a:p>
            <a:pPr lvl="0"/>
            <a:r>
              <a:rPr lang="ru-RU" dirty="0" err="1" smtClean="0"/>
              <a:t>Онлайн</a:t>
            </a:r>
            <a:r>
              <a:rPr lang="ru-RU" dirty="0" smtClean="0"/>
              <a:t> акция  в группе Центра  « ЛУЧШИЙ ДЕНЬ В ГОДУ» для детей – инвалидов и их семей (приняло участие 6 семей: 10 детей и 9 родителей)</a:t>
            </a:r>
          </a:p>
          <a:p>
            <a:pPr lvl="0"/>
            <a:r>
              <a:rPr lang="ru-RU" dirty="0" err="1" smtClean="0"/>
              <a:t>Онлайн</a:t>
            </a:r>
            <a:r>
              <a:rPr lang="ru-RU" dirty="0" smtClean="0"/>
              <a:t> акция  в группе Центра  «Счастливые моменты с папой» (приняло участие 70 семей)</a:t>
            </a:r>
          </a:p>
          <a:p>
            <a:pPr lvl="0"/>
            <a:r>
              <a:rPr lang="ru-RU" dirty="0" smtClean="0"/>
              <a:t>Выставка творческих работ «Папа – мой герой» (11 воспитанников и обучающихся)</a:t>
            </a:r>
          </a:p>
          <a:p>
            <a:pPr lvl="0"/>
            <a:r>
              <a:rPr lang="ru-RU" dirty="0" smtClean="0"/>
              <a:t>Совместно-игровая деятельность  «Вместе весело играть» для детей и родителей в формате семейной гостиной (25 человек: 15 родителей, 10 детей)</a:t>
            </a:r>
          </a:p>
          <a:p>
            <a:pPr lvl="0"/>
            <a:r>
              <a:rPr lang="ru-RU" dirty="0" smtClean="0"/>
              <a:t>Окружные творческие конкурсы «Моя мама» (64 участника), «Фантастическое окно» (более 100 участников), «Салют Победе!» (54 участника), «Моя семья – моё счастье» (38 участников)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7159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Реализация педагогического проекта  родительского клуба «Тёплые сердца» для детей – инвалидов, детей с ОВЗ и их родителей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Users\СВЕТЛАНА\Desktop\Рабочий стол 2\НА САЙТ КОМПАСА\24-25 уч.год\декабрь\НОВОСТИ ДЕКАБРЬ 24\Семейная гостина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124200" cy="220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733800"/>
            <a:ext cx="453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Семейная гостиная «Чудеса под Новый год</a:t>
            </a:r>
            <a:endParaRPr lang="ru-RU" dirty="0"/>
          </a:p>
        </p:txBody>
      </p:sp>
      <p:pic>
        <p:nvPicPr>
          <p:cNvPr id="1027" name="Picture 3" descr="C:\Users\СВЕТЛАНА\Desktop\Рабочий стол 2\НА САЙТ КОМПАСА\24-25 уч.год\декабрь\НОВОСТИ ДЕКАБРЬ 24\моя мам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2971800" cy="2228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3733800"/>
            <a:ext cx="18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Мастер  - классы</a:t>
            </a:r>
            <a:endParaRPr lang="ru-RU" dirty="0"/>
          </a:p>
        </p:txBody>
      </p:sp>
      <p:pic>
        <p:nvPicPr>
          <p:cNvPr id="1028" name="Picture 4" descr="C:\Users\СВЕТЛАНА\Desktop\Рабочий стол 2\НА САЙТ КОМПАСА\24-25 уч.год\декабрь\НОВОСТИ ДЕКАБРЬ 24\моя мам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2667000" cy="20002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172200"/>
            <a:ext cx="453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Окружной творческий конкурс  «Моя мама»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934670"/>
            <a:ext cx="848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Онлайн</a:t>
            </a:r>
            <a:r>
              <a:rPr lang="ru-RU" dirty="0" smtClean="0"/>
              <a:t> акции в группе «ВК»:</a:t>
            </a:r>
          </a:p>
          <a:p>
            <a:r>
              <a:rPr lang="ru-RU" dirty="0" smtClean="0"/>
              <a:t> «Лучший день в году», </a:t>
            </a:r>
          </a:p>
          <a:p>
            <a:r>
              <a:rPr lang="ru-RU" dirty="0" smtClean="0"/>
              <a:t>«Счастливые моменты с папой» </a:t>
            </a:r>
            <a:endParaRPr lang="ru-RU" dirty="0"/>
          </a:p>
        </p:txBody>
      </p:sp>
      <p:pic>
        <p:nvPicPr>
          <p:cNvPr id="1029" name="Picture 5" descr="C:\Users\СВЕТЛАНА\Desktop\Рабочий стол 2\НА САЙТ КОМПАСА\24-25 уч.год\декабрь\НОВОСТИ ДЕКАБРЬ 24\лучший день в году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91000"/>
            <a:ext cx="1685973" cy="1828800"/>
          </a:xfrm>
          <a:prstGeom prst="rect">
            <a:avLst/>
          </a:prstGeom>
          <a:noFill/>
        </p:spPr>
      </p:pic>
      <p:pic>
        <p:nvPicPr>
          <p:cNvPr id="1030" name="Picture 6" descr="C:\Users\СВЕТЛАНА\Desktop\Рабочий стол 2\НА САЙТ КОМПАСА\24-25 уч.год\декабрь\НОВОСТИ ДЕКАБРЬ 24\лучший день в году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267200"/>
            <a:ext cx="1600200" cy="1669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Реализация педагогического проекта  родительского клуба «Тёплые сердца» для детей – инвалидов, детей с ОВЗ и их родителей</a:t>
            </a:r>
            <a:endParaRPr lang="ru-RU" sz="2800" dirty="0"/>
          </a:p>
        </p:txBody>
      </p:sp>
      <p:pic>
        <p:nvPicPr>
          <p:cNvPr id="1026" name="Picture 2" descr="C:\Users\СВЕТЛАНА\Desktop\V8vwDR_p92L0QGsyvp6Z5XJN60fLmpf7iSFofm7nJRsGHv5fjSHyjCZKwk60ypZ_chWdhzh46_YCJ7DBPgTnjj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514600" cy="18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6576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Совместная игровая деятельность</a:t>
            </a:r>
            <a:endParaRPr lang="ru-RU" sz="1600" dirty="0"/>
          </a:p>
        </p:txBody>
      </p:sp>
      <p:pic>
        <p:nvPicPr>
          <p:cNvPr id="1027" name="Picture 3" descr="C:\Users\СВЕТЛАНА\Desktop\7rRd3ZfJCLBspL9yVmuztvJ0p-stJKPb5ukg-CO32ytf_Nj3uxNapUeim-4l1iSicOXVzUeW2jHGjHF7Y8nQZ5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2514600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35814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Совместная игровая деятельность</a:t>
            </a:r>
            <a:endParaRPr lang="ru-RU" sz="1600" dirty="0"/>
          </a:p>
        </p:txBody>
      </p:sp>
      <p:pic>
        <p:nvPicPr>
          <p:cNvPr id="1028" name="Picture 4" descr="C:\Users\СВЕТЛАНА\Desktop\6d86TqfuHKpbV5Pdp9wjB8YVQopIsn_EaK4deknVvNoiHVy2IyLWDzxU614xuodRlOh9GPOOlV1xTjk1xwsLrQ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2438400" cy="20080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62484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Окружной конкурс «Салют, Победе!»</a:t>
            </a:r>
            <a:endParaRPr lang="ru-RU" sz="1600" dirty="0"/>
          </a:p>
        </p:txBody>
      </p:sp>
      <p:pic>
        <p:nvPicPr>
          <p:cNvPr id="1029" name="Picture 5" descr="C:\Users\СВЕТЛАНА\Downloads\2025-07-03_11-18-55.png"/>
          <p:cNvPicPr>
            <a:picLocks noChangeAspect="1" noChangeArrowheads="1"/>
          </p:cNvPicPr>
          <p:nvPr/>
        </p:nvPicPr>
        <p:blipFill>
          <a:blip r:embed="rId5"/>
          <a:srcRect l="26563" t="15304" r="3125" b="7292"/>
          <a:stretch>
            <a:fillRect/>
          </a:stretch>
        </p:blipFill>
        <p:spPr bwMode="auto">
          <a:xfrm>
            <a:off x="4419601" y="3962400"/>
            <a:ext cx="2819400" cy="21615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43400" y="6096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Окружной конкурс</a:t>
            </a:r>
          </a:p>
          <a:p>
            <a:r>
              <a:rPr lang="ru-RU" sz="1600" dirty="0" smtClean="0"/>
              <a:t> «Моя семья – моё счастье»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Педагогический проект </a:t>
            </a:r>
            <a:br>
              <a:rPr lang="ru-RU" dirty="0" smtClean="0"/>
            </a:br>
            <a:r>
              <a:rPr lang="ru-RU" dirty="0" smtClean="0"/>
              <a:t>«Тёплые сердца»: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В мероприятиях </a:t>
            </a:r>
            <a:r>
              <a:rPr lang="ru-RU" dirty="0" err="1" smtClean="0"/>
              <a:t>офлайн</a:t>
            </a:r>
            <a:r>
              <a:rPr lang="ru-RU" dirty="0" smtClean="0"/>
              <a:t> и </a:t>
            </a:r>
            <a:r>
              <a:rPr lang="ru-RU" dirty="0" err="1" smtClean="0"/>
              <a:t>онлайн</a:t>
            </a:r>
            <a:r>
              <a:rPr lang="ru-RU" dirty="0" smtClean="0"/>
              <a:t> формате приняло участие 508 человек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Родители, благодаря взаимодействию с педагогами Центра приобрели опыт сотрудничества, как со своим ребенком, так и с другими специалистами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Педагог, в процессе работы клуба получил бесценную информацию  о  </a:t>
            </a:r>
            <a:r>
              <a:rPr lang="ru-RU" sz="2800" dirty="0" err="1" smtClean="0"/>
              <a:t>детско</a:t>
            </a:r>
            <a:r>
              <a:rPr lang="ru-RU" sz="2800" dirty="0" smtClean="0"/>
              <a:t> - родительских отношениях  в семье, в которых  кроются причины многих детских проблем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Ценный опыт социально-значимого поведения получили дети и взрослые в ходе совместных заседаний клуба, направленных на развитие  взаимодействия Центра и семьи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1008</Words>
  <PresentationFormat>Экран (4:3)</PresentationFormat>
  <Paragraphs>133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2024 – год семьи в Российской федерации</vt:lpstr>
      <vt:lpstr>Педагогический проект  «Тёплые сердца»</vt:lpstr>
      <vt:lpstr>Педагогический проект  «Тёплые сердца»</vt:lpstr>
      <vt:lpstr>Педагогический проект  «Тёплые сердца»</vt:lpstr>
      <vt:lpstr>Реализация педагогического проекта  родительского клуба «Тёплые сердца» для детей – инвалидов, детей с ОВЗ и их родителей </vt:lpstr>
      <vt:lpstr>Реализация педагогического проекта  родительского клуба «Тёплые сердца» для детей – инвалидов, детей с ОВЗ и их родителей</vt:lpstr>
      <vt:lpstr>Педагогический проект  «Тёплые сердца»: Итоги</vt:lpstr>
      <vt:lpstr>Педагогический проект  «Счастливы вместе»</vt:lpstr>
      <vt:lpstr>Игровые эмоциональные тренажёры</vt:lpstr>
      <vt:lpstr>Проведение тренингов для родителей с использованием игровых эмоциональных тренажёров «SCHOOL - KIDS», «KIDS» </vt:lpstr>
      <vt:lpstr>Педагогический проект  «Счастливы вместе»: Итоги</vt:lpstr>
      <vt:lpstr>Педагогический проект  «Счастливы вместе»: Отзывы</vt:lpstr>
      <vt:lpstr>Семейный отряд волонтёров «Миротворцы»</vt:lpstr>
      <vt:lpstr>Слайд 16</vt:lpstr>
      <vt:lpstr>Результаты реализации педагогических проектов,  направленных на работу с семьёй и родительской аудиторией в 2024 – 25 учебном году: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17</cp:revision>
  <dcterms:created xsi:type="dcterms:W3CDTF">2025-07-03T05:40:29Z</dcterms:created>
  <dcterms:modified xsi:type="dcterms:W3CDTF">2025-07-03T09:16:27Z</dcterms:modified>
</cp:coreProperties>
</file>