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8" r:id="rId4"/>
    <p:sldId id="257" r:id="rId5"/>
    <p:sldId id="286" r:id="rId6"/>
    <p:sldId id="284" r:id="rId7"/>
    <p:sldId id="281" r:id="rId8"/>
    <p:sldId id="272" r:id="rId9"/>
    <p:sldId id="283" r:id="rId10"/>
    <p:sldId id="279" r:id="rId11"/>
    <p:sldId id="276" r:id="rId12"/>
    <p:sldId id="285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1.rl0.ru/pgc/432x288/5285e8f9-6c78-1691-6c78-169e7b094a92.photo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6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6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latin typeface="Times New Roman" panose="02020603050405020304" pitchFamily="18" charset="0"/>
                <a:cs typeface="Times New Roman" pitchFamily="18" charset="0"/>
              </a:rPr>
              <a:t>Исследовательская работа </a:t>
            </a:r>
          </a:p>
          <a:p>
            <a:pPr algn="ctr">
              <a:buNone/>
            </a:pP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«Газированные напитки: </a:t>
            </a:r>
          </a:p>
          <a:p>
            <a:pPr algn="ctr">
              <a:buNone/>
            </a:pP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вред или польза?»      </a:t>
            </a: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Выполнил: ученик  2 «А» класса</a:t>
            </a:r>
          </a:p>
          <a:p>
            <a:pPr algn="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Антонкин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Илья</a:t>
            </a:r>
          </a:p>
          <a:p>
            <a:pPr algn="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Трясцина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Н.Г.</a:t>
            </a:r>
          </a:p>
          <a:p>
            <a:pPr algn="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 Куса, 2015 г.</a:t>
            </a:r>
          </a:p>
          <a:p>
            <a:pPr algn="r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 № 3.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взаимодействуют газированные напитки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ржавчиной на металлических предметах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812088" cy="511256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газированные напитки с легкостью удаляют ржавчину, значит  они могут разъедать стенки нашего желудка.</a:t>
            </a:r>
          </a:p>
          <a:p>
            <a:pPr algn="ctr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7" name="Picture 3" descr="C:\Users\Саша\Desktop\проект Ильи\Новая папка\2015-03-07 20.21.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910635" cy="374441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Саша\Desktop\проект Ильи\Новая папка\2015-03-07 20.38.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906975" cy="381642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4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9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 исследования: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3979168" cy="52565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показали наличие в газированных напитках веществ, вредных для нашего организма.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них </a:t>
            </a:r>
          </a:p>
          <a:p>
            <a:pPr algn="ctr">
              <a:buNone/>
            </a:pP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вреда,</a:t>
            </a:r>
          </a:p>
          <a:p>
            <a:pPr algn="ctr">
              <a:buNone/>
            </a:pP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чем пользы!</a:t>
            </a:r>
            <a:endParaRPr lang="ru-RU" sz="3800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Вред газированных напит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4032448" cy="4752529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43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3888" y="4293096"/>
            <a:ext cx="1944216" cy="18722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мятный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00" y="5157192"/>
            <a:ext cx="2619400" cy="170080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Натуральные соки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Успокойся. Вдохни. Будет всё хорош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520280" cy="245477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3717032"/>
            <a:ext cx="2088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Самым полезным и жизненно необходимым напитком для человеческого организма является чистая природная питьевая вода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5" descr="http://trendy.wmj.ru/uploads/images/00/53/49/2013/11/23/ce4ed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664296" cy="266429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очему важно пить натуральные соки и чем они полезны?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852936"/>
            <a:ext cx="2520280" cy="252028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помнить: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pPr algn="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«…здоровье – это бесценный дар природы,</a:t>
            </a:r>
          </a:p>
          <a:p>
            <a:pPr algn="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оно дается, увы, не навечно,</a:t>
            </a:r>
          </a:p>
          <a:p>
            <a:pPr algn="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его надо беречь» </a:t>
            </a:r>
          </a:p>
          <a:p>
            <a:pPr algn="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(русский ученый-физиолог И.П. Павлов).</a:t>
            </a:r>
          </a:p>
          <a:p>
            <a:pPr algn="r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175416" y="-190128"/>
            <a:ext cx="8686800" cy="19012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836712"/>
            <a:ext cx="4347592" cy="3672408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400" b="1" cap="none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b="1" cap="none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газированных напитков на организм человека.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4283968" cy="439248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газированные напитки.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53037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 как газированные напитки влияют на организм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Газировка делает детей агрессивными :: Новости N - Николаевские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874" y="3429000"/>
            <a:ext cx="3843444" cy="288584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4032448" cy="4666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ипотеза: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газированных напитках больше вреда, чем пользы.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://womans.name/uploads/posts/2013-06/1370971779_shutterstock_99203285.jpg"/>
          <p:cNvPicPr>
            <a:picLocks noGrp="1"/>
          </p:cNvPicPr>
          <p:nvPr>
            <p:ph idx="1"/>
          </p:nvPr>
        </p:nvPicPr>
        <p:blipFill>
          <a:blip r:embed="rId2" cstate="print"/>
          <a:srcRect b="2703"/>
          <a:stretch>
            <a:fillRect/>
          </a:stretch>
        </p:blipFill>
        <p:spPr bwMode="auto">
          <a:xfrm>
            <a:off x="4355976" y="1196752"/>
            <a:ext cx="4392489" cy="518457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60648"/>
            <a:ext cx="433920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адачи исследования: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88840"/>
            <a:ext cx="4427984" cy="4536504"/>
          </a:xfrm>
        </p:spPr>
        <p:txBody>
          <a:bodyPr>
            <a:normAutofit/>
          </a:bodyPr>
          <a:lstStyle/>
          <a:p>
            <a:pPr algn="ctr">
              <a:buClrTx/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научную литературу;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Tx/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опрос;</a:t>
            </a:r>
          </a:p>
          <a:p>
            <a:pPr algn="ctr">
              <a:buClrTx/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экспериментальным путём наличие вредных веществ в составе газированной воды.</a:t>
            </a:r>
          </a:p>
        </p:txBody>
      </p:sp>
      <p:pic>
        <p:nvPicPr>
          <p:cNvPr id="5" name="Рисунок 4" descr="http://www.netvestnik.com/modules/News/temp/05_05_2010/768775255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92488" cy="525658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miimg.dt00.net/smi/2013/04/20130407b_ea7b986843f11defb79094781c85cac0.jpg"/>
          <p:cNvPicPr/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4191000" cy="633670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изменение отношения окружающих к употреблению газированных напитков.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Font typeface="Wingdings" pitchFamily="2" charset="2"/>
              <a:buChar char="v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  <a:endParaRPr lang="ru-RU" sz="2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разработке рекомендаций - полезные напитки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(анализ информации из литературы и Интернета);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эмпирический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(проведение социального вопроса); 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(статистическая обработка); 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(эксперименты с газированной водой).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57200"/>
            <a:ext cx="4632576" cy="8412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сведения о газированных напитках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505584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Газированная вода: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прохладительный напиток из воды, насыщенной углекислым газом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Газированные напитки: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газированная вода с добавлением сиропов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343400" cy="5127848"/>
          </a:xfrm>
        </p:spPr>
        <p:txBody>
          <a:bodyPr>
            <a:normAutofit lnSpcReduction="10000"/>
          </a:bodyPr>
          <a:lstStyle/>
          <a:p>
            <a:pPr marL="0" indent="0" algn="ctr">
              <a:buClr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газированных напитках содержатся:</a:t>
            </a:r>
          </a:p>
          <a:p>
            <a:pPr algn="ctr">
              <a:buClrTx/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 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сахарозаменители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вызвать аллергические реакции;</a:t>
            </a:r>
          </a:p>
          <a:p>
            <a:pPr marL="0" indent="0" algn="ctr">
              <a:buClrTx/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 повреждающие эмаль зубов и раздражающие слизистую оболочку желудка.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социологического исследования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«Отношение школьников к газированным напиткам»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587683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187"/>
                <a:gridCol w="954187"/>
                <a:gridCol w="954187"/>
                <a:gridCol w="954187"/>
                <a:gridCol w="954187"/>
                <a:gridCol w="954187"/>
                <a:gridCol w="954187"/>
                <a:gridCol w="954187"/>
                <a:gridCol w="954187"/>
              </a:tblGrid>
              <a:tr h="326240"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746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Пьёшь ли ты газированные напитки?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Напитки  какой марки ты больше всего любишь?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ты считаешь, полезны ли газированные напитки?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15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Кока-Кола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Спрайт 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Фруктайм 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Лимонад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Фанта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22286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газированными напитками необходимо провести эксперименты;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экспериментов использовать газированные напитки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Кока – Кола и Фанта.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употребление напитка может привести к разрушению эмали зубов. Красители газированных напитков стойкие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зубы от них темнеют.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 №1.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Опасны ли газированные напитки 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зубам?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ОПЫТ С ГАЗ ВОДОЙ\DSCN019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4166" b="14744"/>
          <a:stretch/>
        </p:blipFill>
        <p:spPr bwMode="auto">
          <a:xfrm>
            <a:off x="467544" y="1196752"/>
            <a:ext cx="3816424" cy="345638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ОПЫТ С ГАЗ ВОДОЙ\DSCN01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6507" r="10845" b="13884"/>
          <a:stretch/>
        </p:blipFill>
        <p:spPr bwMode="auto">
          <a:xfrm>
            <a:off x="4788025" y="1988840"/>
            <a:ext cx="3888431" cy="345638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1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6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 №2.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 и газированные напитки –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 или враги?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157192"/>
            <a:ext cx="8587680" cy="17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газированные напитки обладают разрушающими свойствами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5" name="Picture 2" descr="C:\Users\Саша\Desktop\проект Ильи\Новая папка\2015-03-07 20.26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32448" cy="357002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Саша\Desktop\проект Ильи\Новая папка\2015-03-07 20.31.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974701" cy="36004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1809</TotalTime>
  <Words>389</Words>
  <Application>Microsoft Office PowerPoint</Application>
  <PresentationFormat>Экран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Муниципальное бюджетное общеобразовательное учреждение средняя общеобразовательная школа №8</vt:lpstr>
      <vt:lpstr>ПРЕДМЕТ ИССЛЕДОВАНИЯ: влияние газированных напитков на организм человека.</vt:lpstr>
      <vt:lpstr>Гипотеза:     в газированных напитках больше вреда, чем пользы.</vt:lpstr>
      <vt:lpstr>Задачи исследования:</vt:lpstr>
      <vt:lpstr>Методы  исследования:</vt:lpstr>
      <vt:lpstr>Общие сведения о газированных напитках</vt:lpstr>
      <vt:lpstr>Результаты социологического исследования  «Отношение школьников к газированным напиткам» </vt:lpstr>
      <vt:lpstr>Эксперимент №1.  Опасны ли газированные напитки   нашим зубам?</vt:lpstr>
      <vt:lpstr>Эксперимент №2.  Мясо и газированные напитки –  друзья или враги?</vt:lpstr>
      <vt:lpstr>  Эксперимент № 3.   Как взаимодействуют газированные напитки  с ржавчиной на металлических предметах?  </vt:lpstr>
      <vt:lpstr>Итог исследования:</vt:lpstr>
      <vt:lpstr>Полезные напитки</vt:lpstr>
      <vt:lpstr>Следует помнить: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User-PK</dc:creator>
  <cp:lastModifiedBy>User</cp:lastModifiedBy>
  <cp:revision>108</cp:revision>
  <dcterms:created xsi:type="dcterms:W3CDTF">2014-05-16T12:25:43Z</dcterms:created>
  <dcterms:modified xsi:type="dcterms:W3CDTF">2015-03-13T08:52:50Z</dcterms:modified>
</cp:coreProperties>
</file>