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8" r:id="rId4"/>
    <p:sldId id="264" r:id="rId5"/>
    <p:sldId id="270" r:id="rId6"/>
    <p:sldId id="259" r:id="rId7"/>
    <p:sldId id="257" r:id="rId8"/>
    <p:sldId id="271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467F21-5F50-423F-AE6D-7CACCC5E963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48872" cy="15841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ВОЕННЫЕ ПРОФЕССИИ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kuyb-rdk.rnd.muzkult.ru/media/2023/10/20/1333988916/2023-10-20_11-32-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976" y="2204864"/>
            <a:ext cx="576063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508104" y="3501008"/>
            <a:ext cx="3312367" cy="25202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Подводник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Вот дивная картина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Выходит из глубин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Стальная субмарина,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Как будто бы дельфин!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Подводники в ней служат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Они и там, и тут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 водной гладью кружат,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Границу берегут!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Documents and Settings\Root\Рабочий стол\к презентации 23 февраля\U212A-Submarine-italian-nav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143003" cy="2956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Documents and Settings\Root\Рабочий стол\к презентации 23 февраля\vale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78" y="3280666"/>
            <a:ext cx="4536504" cy="3363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924598" cy="263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oot\Рабочий стол\к презентации 23 февраля\buk_m1_2_9m31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196752"/>
            <a:ext cx="3456384" cy="3436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476672"/>
            <a:ext cx="7787688" cy="145213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В Армии служат военные и других профессий, например: ракетчики, артиллеристы, радисты.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Documents and Settings\Root\Рабочий стол\к презентации 23 февраля\1465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652185" cy="303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date.ru/wp-content/uploads/2015/08/1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955843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7.hidemyass.com/ip-1/encoded/Oi8vYXJ1LnR2L3NpdGVzL2RlZmF1bHQvZmlsZXMvc3R5bGVzL2FydGljbGVfaWxsdXN0cmF0aW9uL3B1YmxpYy9jcmltZWEuanBnP2l0b2s9SVBIUnNuY00%3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3356992"/>
            <a:ext cx="5256584" cy="3003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883857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Сухопутные войска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oot\Рабочий стол\к презентации 23 февраля\1285324294_bas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284984"/>
            <a:ext cx="432048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3501008"/>
            <a:ext cx="3744416" cy="2808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Танкист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Везде, как будто вездеход,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гусеницах  танк пройдет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Ствол орудийный впереди,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Опасно, враг, не подходи!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Танк прочной защищен броней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сможет встретить бой!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Root\Рабочий стол\к презентации 23 февраля\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262832" cy="2642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ot\Рабочий стол\к презентации 23 февраля\70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5611" y="3140968"/>
            <a:ext cx="2520279" cy="3402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645024"/>
            <a:ext cx="3960440" cy="2448272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ПОГРАНИЧНИК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Застава, застава, страны бастион.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Врага остановит надёжный заслон.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ночью и днём, на морозе и в град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Здесь службу несёт пограничный отряд.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Шагают солдаты, всё видят вокруг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с ними овчарка, их преданный друг.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если лазутчик в наш край проползёт,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Овчарка его непременной найдёт.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Root\Рабочий стол\к презентации 23 февраля\184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350740" cy="2513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Root\Рабочий стол\к презентации 23 февраля\0916c026c9004a62c90278e9a0d819d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56415" cy="2465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412776"/>
            <a:ext cx="39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силы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79" y="4077072"/>
            <a:ext cx="3567542" cy="231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3318"/>
            <a:ext cx="45053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531443"/>
            <a:ext cx="4657725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4.s1.flirtic.com/photos/1/4/0/14071926179.jpg?c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28392" cy="3065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7504" y="3645024"/>
            <a:ext cx="3024336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Летчик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Он металлическую птицу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Поднимет в облака.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Теперь воздушная граница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Надежна и крепка!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6" name="Picture 8" descr="http://www.wwalls.ru/download.php?file=201210/1920x1080/wwalls.ru-369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9029" y="3356992"/>
            <a:ext cx="5159169" cy="321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Root\Рабочий стол\к презентации 23 февраля\m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3573016"/>
            <a:ext cx="5325703" cy="304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4005064"/>
            <a:ext cx="3168352" cy="22322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Десантник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>
                <a:solidFill>
                  <a:srgbClr val="002060"/>
                </a:solidFill>
              </a:rPr>
              <a:t>Десантники в минуты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Спускаются с небес.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Распутав парашюты,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Прочешут темный лес,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Овраги, горы и луга.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Найдут опасного врага.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Root\Рабочий стол\к презентации 23 февраля\42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168885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voentorg-spb.ru/published/publicdata/B1324431/attachments/SC/products_pictures/tihookean1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60440" cy="2968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elkon.lv/wp-content/uploads/2014/10/86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427869"/>
            <a:ext cx="5369672" cy="2891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574794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</a:p>
        </p:txBody>
      </p:sp>
    </p:spTree>
    <p:extLst>
      <p:ext uri="{BB962C8B-B14F-4D97-AF65-F5344CB8AC3E}">
        <p14:creationId xmlns:p14="http://schemas.microsoft.com/office/powerpoint/2010/main" val="32870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92080" y="3492482"/>
            <a:ext cx="3600400" cy="31048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Моряк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На мачте наш трехцветный флаг,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палубе стоит моряк.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знает, что моря страны,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Границы океанов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днем, и ночью быть должны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Под бдительной охраной!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C:\Documents and Settings\Root\Рабочий стол\к презентации 23 февраля\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55804"/>
            <a:ext cx="4396791" cy="2667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Picture 7" descr="C:\Documents and Settings\Root\Рабочий стол\к презентации 23 февраля\1233757002_13460552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93" y="2923456"/>
            <a:ext cx="4925170" cy="328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443</TotalTime>
  <Words>40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ВОЕННЫЕ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Admin</dc:creator>
  <cp:lastModifiedBy>HP</cp:lastModifiedBy>
  <cp:revision>51</cp:revision>
  <dcterms:created xsi:type="dcterms:W3CDTF">2012-02-17T16:31:46Z</dcterms:created>
  <dcterms:modified xsi:type="dcterms:W3CDTF">2025-02-20T10:33:55Z</dcterms:modified>
</cp:coreProperties>
</file>