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23168" cy="411515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Образы Пугачева и Петра Гринева в романе А. С. Пушкина «Капитанская дочка»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0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95515"/>
              </p:ext>
            </p:extLst>
          </p:nvPr>
        </p:nvGraphicFramePr>
        <p:xfrm>
          <a:off x="1063461" y="836712"/>
          <a:ext cx="7017077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3292515"/>
                <a:gridCol w="3724562"/>
              </a:tblGrid>
              <a:tr h="63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Г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П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Р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У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И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Г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Н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А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Е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Ч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В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Е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В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3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Домашнее задание.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520880" cy="42980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Напишите сочинение-рассуждение на одну из выбранных тем: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«Становление личности Петра Гринева»;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Смысл названия повести «Капитанская дочка</a:t>
            </a:r>
            <a:r>
              <a:rPr lang="ru-RU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«Мои любимые страницы повести А. С. Пушкина «Капитанская дочка»».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«Роль Пугачева в жизни героев повести»;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 Разгадайте кроссворд на тему «Капитанская дочка» А. С. Пушкина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0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753115"/>
            <a:ext cx="5886073" cy="1470025"/>
          </a:xfrm>
        </p:spPr>
        <p:txBody>
          <a:bodyPr>
            <a:no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Емельян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Иванович 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Пугачев 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1742–1775)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" y="298965"/>
            <a:ext cx="5184576" cy="584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0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35955"/>
            <a:ext cx="7772400" cy="1470025"/>
          </a:xfrm>
        </p:spPr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4716016" cy="367240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Александр Анатольевич </a:t>
            </a:r>
            <a:r>
              <a:rPr lang="ru-RU" sz="2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Прошкин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 советский и российский кинорежиссёр, сценарист.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100000" l="9875" r="89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38" y="2005980"/>
            <a:ext cx="6519690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2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Фильм «Русский бунт»</a:t>
            </a:r>
            <a:br>
              <a:rPr lang="ru-RU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(1999)</a:t>
            </a:r>
            <a:endParaRPr lang="ru-RU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882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9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459432"/>
            <a:ext cx="4346137" cy="606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736304" cy="37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43"/>
          <a:stretch/>
        </p:blipFill>
        <p:spPr bwMode="auto">
          <a:xfrm>
            <a:off x="6512943" y="3349059"/>
            <a:ext cx="2664296" cy="348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8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Задание 2.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63772"/>
              </p:ext>
            </p:extLst>
          </p:nvPr>
        </p:nvGraphicFramePr>
        <p:xfrm>
          <a:off x="567481" y="1124744"/>
          <a:ext cx="8009038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3072460"/>
                <a:gridCol w="2491184"/>
                <a:gridCol w="2445394"/>
              </a:tblGrid>
              <a:tr h="43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Пугачев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Гринев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Портрет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Происхождение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Черты характера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Речевая характеристика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Поступки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Отношение к нему других героев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Судьба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Вывод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9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565" y="485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Встречи 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Пугачева и Гринева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76089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Рисунок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52" y="1459416"/>
            <a:ext cx="3938146" cy="28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8716"/>
            <a:ext cx="3876486" cy="24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52" y="4327965"/>
            <a:ext cx="3979064" cy="25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017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00" y="4432521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42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14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19" y="476672"/>
            <a:ext cx="9424638" cy="52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26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9334" y="476672"/>
            <a:ext cx="6620272" cy="148478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Владимир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Галактионович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Короленко</a:t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(1853 — 1921)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— русский писатель, журналист, прозаик и редактор, общественный деятель. </a:t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72816"/>
            <a:ext cx="4608512" cy="42012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«В </a:t>
            </a:r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этом нравственном поединке победителями оказываются оба - и Пугачев, и Гринев, оценивший свою дворянскую и человеческую честь выше жизни. Но на большую высоту здесь поднялся Пугачев, который не только воспринял душевную красоту Гринева, но нашел в себе силы принести ей в жертву собственное самолюбие: ведь Гринев отказывается принять в нем государя и служить ему, откровенно заявляет, что будет бороться против него…»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9" b="89974" l="9982" r="89840">
                        <a14:backgroundMark x1="27273" y1="26563" x2="28164" y2="35938"/>
                        <a14:backgroundMark x1="27273" y1="40885" x2="31907" y2="37630"/>
                        <a14:backgroundMark x1="71658" y1="13932" x2="70053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87628"/>
            <a:ext cx="4248472" cy="581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60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221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Образы Пугачева и Петра Гринева в романе А. С. Пушкина «Капитанская дочка»</vt:lpstr>
      <vt:lpstr>Емельян  Иванович  Пугачев  (1742–1775) </vt:lpstr>
      <vt:lpstr>Презентация PowerPoint</vt:lpstr>
      <vt:lpstr>Фильм «Русский бунт» (1999)</vt:lpstr>
      <vt:lpstr>Презентация PowerPoint</vt:lpstr>
      <vt:lpstr>Задание 2.</vt:lpstr>
      <vt:lpstr>Встречи  Пугачева и Гринева</vt:lpstr>
      <vt:lpstr> </vt:lpstr>
      <vt:lpstr>Владимир Галактионович Короленко (1853 — 1921) — русский писатель, журналист, прозаик и редактор, общественный деятель.    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Пугачева и Петра Гринева в романе А. С. Пушкина «Капитанская дочка»</dc:title>
  <dc:creator>1</dc:creator>
  <cp:lastModifiedBy>1</cp:lastModifiedBy>
  <cp:revision>12</cp:revision>
  <dcterms:created xsi:type="dcterms:W3CDTF">2025-06-19T17:20:31Z</dcterms:created>
  <dcterms:modified xsi:type="dcterms:W3CDTF">2025-06-21T08:04:40Z</dcterms:modified>
</cp:coreProperties>
</file>