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2"/>
    <p:sldId id="261" r:id="rId3"/>
    <p:sldId id="262" r:id="rId4"/>
    <p:sldId id="263" r:id="rId5"/>
    <p:sldId id="265" r:id="rId6"/>
    <p:sldId id="264" r:id="rId7"/>
    <p:sldId id="266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F1015-6D4D-45C5-A121-998B4583DF86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83608-1E9F-4982-B704-8D7C5F7FB44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03739" y="0"/>
            <a:ext cx="12395739" cy="709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191" y="0"/>
            <a:ext cx="1526809" cy="1526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31427" y="1646666"/>
            <a:ext cx="101591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i="1" dirty="0">
                <a:latin typeface="Georgia" panose="02040502050405020303" pitchFamily="18" charset="0"/>
              </a:rPr>
              <a:t>Подвигом славны твои               земляки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072A5-6BEB-D091-F239-51418DAE7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DE99AD-5E1C-E4B6-9B2F-4AA830A6C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03739" y="0"/>
            <a:ext cx="12395739" cy="70927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B5EDD0-342F-2C7D-6DEA-635FFC9A1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267" y="171451"/>
            <a:ext cx="1121993" cy="1121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D661EE-E64D-513F-FE23-7CC206431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445" y="356765"/>
            <a:ext cx="6557118" cy="436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927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DA088-3BCC-CDE7-C17B-D55BE0169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659C6E-DC35-93B2-F352-AC755657B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03739" y="0"/>
            <a:ext cx="12395739" cy="70927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BB7764-0C8F-EF4E-7485-84BA15F84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267" y="171451"/>
            <a:ext cx="1121993" cy="1121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63390-4730-1F98-F0BF-E792C1BD5BC6}"/>
              </a:ext>
            </a:extLst>
          </p:cNvPr>
          <p:cNvSpPr txBox="1"/>
          <p:nvPr/>
        </p:nvSpPr>
        <p:spPr>
          <a:xfrm>
            <a:off x="1705992" y="171451"/>
            <a:ext cx="87800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 конкурс принимаются мультимедийные презентации в формате .</a:t>
            </a:r>
            <a:r>
              <a:rPr lang="ru-RU" b="1" dirty="0" err="1"/>
              <a:t>pptx</a:t>
            </a:r>
            <a:r>
              <a:rPr lang="ru-RU" b="1" dirty="0"/>
              <a:t> и .</a:t>
            </a:r>
            <a:r>
              <a:rPr lang="ru-RU" b="1" dirty="0" err="1"/>
              <a:t>pot</a:t>
            </a:r>
            <a:r>
              <a:rPr lang="ru-RU" b="1" dirty="0"/>
              <a:t>,  выполненные в программе Microsoft Office PowerPoint. Первый слайд презентации — титульный. На нем указываются: название работы, ФИО автора презентации (полностью), группа;</a:t>
            </a:r>
          </a:p>
          <a:p>
            <a:r>
              <a:rPr lang="ru-RU" dirty="0"/>
              <a:t>Критерии  оценки мультимедийных презентаций:</a:t>
            </a:r>
          </a:p>
          <a:p>
            <a:r>
              <a:rPr lang="ru-RU" dirty="0"/>
              <a:t>-  количество слайдов презентации не меньше 10;</a:t>
            </a:r>
          </a:p>
          <a:p>
            <a:r>
              <a:rPr lang="ru-RU" dirty="0"/>
              <a:t> - соответствие тематике;</a:t>
            </a:r>
          </a:p>
          <a:p>
            <a:r>
              <a:rPr lang="ru-RU" dirty="0"/>
              <a:t>- содержательная часть: последовательность и логичность материала,  полнота информации, отсутствие грамматических ошибок;</a:t>
            </a:r>
          </a:p>
          <a:p>
            <a:r>
              <a:rPr lang="ru-RU" dirty="0"/>
              <a:t>- оригинальность представления заявленной темы (творческий подход к выполнению работы, художественная подача, сложность работы);</a:t>
            </a:r>
          </a:p>
          <a:p>
            <a:pPr marL="285750" indent="-285750">
              <a:buFontTx/>
              <a:buChar char="-"/>
            </a:pPr>
            <a:r>
              <a:rPr lang="ru-RU" dirty="0"/>
              <a:t>дизайн презентации (единый стиль оформления, цветовое и звуковое оформление, легко читаемый текст).  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dirty="0"/>
              <a:t>Работы можно приносить на флешке в библиотеку или отправлять личным сообщением администраторам группы Библиотечный медиацентр НТТЭК в VK:  и Шкуратовой Ирине Константиновне и Ковязиной Ольге Анатольевне  с пометкой «Конкурс презентаций». Срок до 21 апреля. (</a:t>
            </a:r>
            <a:r>
              <a:rPr lang="ru-RU"/>
              <a:t>23 апреля)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203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03739" y="0"/>
            <a:ext cx="12395739" cy="709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699" y="5154"/>
            <a:ext cx="1604301" cy="160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-103632" y="286016"/>
            <a:ext cx="11558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 Нижнего Тагила, названные </a:t>
            </a:r>
          </a:p>
          <a:p>
            <a:pPr lvl="0"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героев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609" y="1980865"/>
            <a:ext cx="48016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neva" panose="020B0503030404040204" pitchFamily="34" charset="0"/>
                <a:cs typeface="Times New Roman" panose="02020603050405020304" pitchFamily="18" charset="0"/>
              </a:rPr>
              <a:t>Черных Сергей Александрович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neva" panose="020B0503030404040204" pitchFamily="34" charset="0"/>
                <a:cs typeface="Times New Roman" panose="02020603050405020304" pitchFamily="18" charset="0"/>
              </a:rPr>
              <a:t>Пылаев Константин Федорович 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neva" panose="020B0503030404040204" pitchFamily="34" charset="0"/>
                <a:cs typeface="Times New Roman" panose="02020603050405020304" pitchFamily="18" charset="0"/>
              </a:rPr>
              <a:t>Белявский Николай Иванович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neva" panose="020B0503030404040204" pitchFamily="34" charset="0"/>
                <a:cs typeface="Times New Roman" panose="02020603050405020304" pitchFamily="18" charset="0"/>
              </a:rPr>
              <a:t>Вересков Виктор Александрович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3E58D4-FA54-B994-D919-5D69880F1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160" y="2074667"/>
            <a:ext cx="4207200" cy="26005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03739" y="0"/>
            <a:ext cx="12395739" cy="709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4313" y="70722"/>
            <a:ext cx="1338738" cy="133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09" y="853294"/>
            <a:ext cx="2119094" cy="261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017341" y="3436498"/>
            <a:ext cx="3497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Исаевич Ерёменко</a:t>
            </a:r>
          </a:p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Советский шахтёр, новатор производства, тысячник. Лауреат Сталинской премии третьей степени.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93" y="585933"/>
            <a:ext cx="1824824" cy="276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36919" y="338006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Иван Прохорович Завертайло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893" y="3779682"/>
            <a:ext cx="33751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шахтёр, проходчик Высокогорского рудника, инициатор движения «тысячников», стахановец, ударник первых пятилеток, лауреат Сталинской премии 2-й степени.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792" y="1832960"/>
            <a:ext cx="3215436" cy="2116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250972" y="4012535"/>
            <a:ext cx="3497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Фелисата (Фаина) Васильевна Шарунова</a:t>
            </a:r>
            <a:r>
              <a:rPr lang="ru-RU" sz="1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199221" y="4707053"/>
            <a:ext cx="400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в стране женщина-горновой</a:t>
            </a:r>
            <a:r>
              <a:rPr lang="ru-RU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F6CE20-2389-0B3F-5349-381F34FC2820}"/>
              </a:ext>
            </a:extLst>
          </p:cNvPr>
          <p:cNvSpPr txBox="1"/>
          <p:nvPr/>
        </p:nvSpPr>
        <p:spPr>
          <a:xfrm>
            <a:off x="1993442" y="48559"/>
            <a:ext cx="8924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подвиг тагильчан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194691" y="0"/>
            <a:ext cx="12395739" cy="709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322" y="0"/>
            <a:ext cx="1425584" cy="1425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967" y="1774962"/>
            <a:ext cx="2420616" cy="3442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14" y="1162975"/>
            <a:ext cx="2420615" cy="29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6576" y="4088012"/>
            <a:ext cx="29613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Павел Андреевич Пологов</a:t>
            </a:r>
          </a:p>
          <a:p>
            <a:pPr algn="l"/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военный лётчик, участник боёв на Халхин-Голе, Советско-финской и Великой Отечественной войн. Герой Советского Союза. Подполковник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. </a:t>
            </a:r>
            <a:endParaRPr lang="ru-RU" sz="2400" b="1" i="0" dirty="0">
              <a:effectLst/>
              <a:latin typeface="YS Tex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4767" y="1307873"/>
            <a:ext cx="2428596" cy="323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167338" y="4481096"/>
            <a:ext cx="32079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Ольшевский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 Викентьевич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Доброволец Уральского добровольческого танкового корпуса. Водитель-стрелок, старший сержант</a:t>
            </a:r>
            <a:r>
              <a:rPr lang="ru-RU" sz="1600" dirty="0"/>
              <a:t>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AE1EA-DCCF-C4F2-1841-DAACDD48A833}"/>
              </a:ext>
            </a:extLst>
          </p:cNvPr>
          <p:cNvSpPr txBox="1"/>
          <p:nvPr/>
        </p:nvSpPr>
        <p:spPr>
          <a:xfrm>
            <a:off x="398352" y="165989"/>
            <a:ext cx="1057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Великой Отечественной войны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94274" y="0"/>
            <a:ext cx="12395739" cy="709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050" y="171450"/>
            <a:ext cx="1047115" cy="104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645" y="1549506"/>
            <a:ext cx="2426418" cy="34445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34" y="1099201"/>
            <a:ext cx="2539628" cy="33894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3607" y="1163906"/>
            <a:ext cx="2426418" cy="3617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05126F-5140-B2A2-3C01-7688D4E701CF}"/>
              </a:ext>
            </a:extLst>
          </p:cNvPr>
          <p:cNvSpPr txBox="1"/>
          <p:nvPr/>
        </p:nvSpPr>
        <p:spPr>
          <a:xfrm>
            <a:off x="392032" y="90378"/>
            <a:ext cx="10220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Великой Отечественной  войны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1D22E6-E022-F22C-9EF8-FE51CD9EB282}"/>
              </a:ext>
            </a:extLst>
          </p:cNvPr>
          <p:cNvSpPr txBox="1"/>
          <p:nvPr/>
        </p:nvSpPr>
        <p:spPr>
          <a:xfrm>
            <a:off x="0" y="4421017"/>
            <a:ext cx="3098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Жбанов Михаил Евлампиевич</a:t>
            </a:r>
          </a:p>
          <a:p>
            <a:r>
              <a:rPr lang="ru-RU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neva" panose="020B0503030404040204" pitchFamily="34" charset="0"/>
              </a:rPr>
              <a:t>командовал взводом истребительно- противотанковой батареи 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7EC66-AFEE-1FC3-B997-943D14D2538D}"/>
              </a:ext>
            </a:extLst>
          </p:cNvPr>
          <p:cNvSpPr txBox="1"/>
          <p:nvPr/>
        </p:nvSpPr>
        <p:spPr>
          <a:xfrm>
            <a:off x="9037468" y="4607511"/>
            <a:ext cx="2849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Ильич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Финодеев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милицейской династии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03739" y="-2745"/>
            <a:ext cx="12395739" cy="709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696" y="0"/>
            <a:ext cx="1573304" cy="1573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98" y="2439360"/>
            <a:ext cx="7948474" cy="181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46674" y="169814"/>
            <a:ext cx="102680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школах были организованы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36" y="2329495"/>
            <a:ext cx="3382396" cy="236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9630B5-50DA-1CCE-96F3-B560B58284BB}"/>
              </a:ext>
            </a:extLst>
          </p:cNvPr>
          <p:cNvSpPr txBox="1"/>
          <p:nvPr/>
        </p:nvSpPr>
        <p:spPr>
          <a:xfrm>
            <a:off x="692047" y="1742097"/>
            <a:ext cx="260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кружки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0C46D-A5D4-8892-28E6-0BD2FD033769}"/>
              </a:ext>
            </a:extLst>
          </p:cNvPr>
          <p:cNvSpPr txBox="1"/>
          <p:nvPr/>
        </p:nvSpPr>
        <p:spPr>
          <a:xfrm>
            <a:off x="3986298" y="1751399"/>
            <a:ext cx="257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отряды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8F4BB-93B5-1EFB-778C-991040355A6A}"/>
              </a:ext>
            </a:extLst>
          </p:cNvPr>
          <p:cNvSpPr txBox="1"/>
          <p:nvPr/>
        </p:nvSpPr>
        <p:spPr>
          <a:xfrm>
            <a:off x="8198219" y="1775499"/>
            <a:ext cx="337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площадки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03739" y="0"/>
            <a:ext cx="12395739" cy="709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115" y="0"/>
            <a:ext cx="1712885" cy="171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76660" y="85815"/>
            <a:ext cx="9650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Юбилейная медаль в честь</a:t>
            </a:r>
          </a:p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80-летия Победы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78D758-6047-9380-31FA-1749ED80B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27" y="1600444"/>
            <a:ext cx="2584605" cy="327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03739" y="-18055"/>
            <a:ext cx="12395739" cy="709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162" y="200587"/>
            <a:ext cx="1557806" cy="155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721336" y="979490"/>
            <a:ext cx="3027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i="0" dirty="0">
                <a:solidFill>
                  <a:srgbClr val="2C2C2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Васильевич  Федин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336" y="1758393"/>
            <a:ext cx="2895387" cy="2587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58115" y="2410728"/>
            <a:ext cx="264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Иванович Толмачев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55" y="3161660"/>
            <a:ext cx="3294825" cy="219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1722" y="3234820"/>
            <a:ext cx="3154425" cy="209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9234398" y="2605466"/>
            <a:ext cx="2551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Иванович  Киселев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9123A-6C9F-640E-6FF1-EA832A9188E7}"/>
              </a:ext>
            </a:extLst>
          </p:cNvPr>
          <p:cNvSpPr txBox="1"/>
          <p:nvPr/>
        </p:nvSpPr>
        <p:spPr>
          <a:xfrm>
            <a:off x="636648" y="51889"/>
            <a:ext cx="10262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Великой Отечественной войны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" t="1828" r="1419" b="-2195"/>
          <a:stretch>
            <a:fillRect/>
          </a:stretch>
        </p:blipFill>
        <p:spPr>
          <a:xfrm>
            <a:off x="-203739" y="0"/>
            <a:ext cx="12395739" cy="709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267" y="171451"/>
            <a:ext cx="1121993" cy="1121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76" y="1293443"/>
            <a:ext cx="5411845" cy="357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70" y="1293443"/>
            <a:ext cx="6124250" cy="346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58C079-3076-CB0D-C0C3-A2AA6646E029}"/>
              </a:ext>
            </a:extLst>
          </p:cNvPr>
          <p:cNvSpPr txBox="1"/>
          <p:nvPr/>
        </p:nvSpPr>
        <p:spPr>
          <a:xfrm>
            <a:off x="505499" y="292779"/>
            <a:ext cx="11377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Сайты о героях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Великой Отечественной войны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338</Words>
  <Application>Microsoft Office PowerPoint</Application>
  <PresentationFormat>Широкоэкранный</PresentationFormat>
  <Paragraphs>46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Georgia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2025-03-07T07:49:00Z</dcterms:created>
  <dcterms:modified xsi:type="dcterms:W3CDTF">2025-03-28T06:46:10Z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15CA557E66464EEABF1D5E268F5CE835_12</vt:lpwstr>
  </property>
  <property fmtid="{D5CDD505-2E9C-101B-9397-08002B2CF9AE}" pid="3" name="KSOProductBuildVer">
    <vt:lpwstr>1049-12.2.0.20326</vt:lpwstr>
  </property>
</Properties>
</file>