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267" r:id="rId3"/>
    <p:sldId id="322" r:id="rId4"/>
    <p:sldId id="321" r:id="rId5"/>
    <p:sldId id="323" r:id="rId6"/>
    <p:sldId id="301" r:id="rId7"/>
    <p:sldId id="324" r:id="rId8"/>
    <p:sldId id="325" r:id="rId9"/>
    <p:sldId id="326" r:id="rId10"/>
    <p:sldId id="327" r:id="rId11"/>
    <p:sldId id="328" r:id="rId12"/>
    <p:sldId id="32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nt2007.info/War/Fotowar/Big/0126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ont2007.info/War/Fotowar/Big/0128.jpg" TargetMode="External"/><Relationship Id="rId9" Type="http://schemas.openxmlformats.org/officeDocument/2006/relationships/image" Target="file:///F:\st\image\st\image01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nt2007.info/War/Fotowar/Big/0082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ont2007.info/War/Fotowar/Big/019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2007.info/War/Fotowar/Big/012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regnum_picture_1447043756799700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66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75856" y="404664"/>
            <a:ext cx="5868144" cy="252028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Сталинградская битва 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492896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17 июля 1942  – 2 февраля 1943</a:t>
            </a:r>
          </a:p>
        </p:txBody>
      </p:sp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0"/>
            <a:ext cx="5724128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Григорьевич Зайцев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(23.03.1915 – 15.12.1991)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Более  300  гитлеровцев  уничтожил В.Г.Зайцев  в  уличных  боях. Многих бойцов обучил снайперскому искусству. Много  раз  ему  приходилось  вступать  в  единоборство  с  гитлеровскими снайперами и каждый  раз он выходил победителем.  Но  особенно  прославил Зайцева снайперский  поединок  с начальником  берлинской  школы снайперов  майором 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Кёнингсом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присланным  в Сталинград со специальным  заданием, уничтожить В.Г.Зайцева.  За  меткий  огонь  в Сталинграде В.Г.Зайцеву,  было присвоено  звание  Героя  Советского Союза</a:t>
            </a:r>
          </a:p>
          <a:p>
            <a:pPr algn="ctr"/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icrobik.ru/dostb/224+%D0%93%D0%B5%D1%80%D0%BE%D0%B5%D0%B2+%D0%B2%D0%BE%D1%81%D0%BF%D0%B8%D1%82%D0%B0%D0%BB%D0%B0+%D0%A3%D1%80%D0%B0%D0%BB%D1%8C%D1%81%D0%BA%D0%B0%D1%8F+%D0%B7%D0%B5%D0%BC%D0%BB%D1%8Fb/11110_html_m4e4e507f.png"/>
          <p:cNvPicPr>
            <a:picLocks noChangeAspect="1" noChangeArrowheads="1"/>
          </p:cNvPicPr>
          <p:nvPr/>
        </p:nvPicPr>
        <p:blipFill>
          <a:blip r:embed="rId3" cstate="print"/>
          <a:srcRect l="2130" t="844" b="10432"/>
          <a:stretch>
            <a:fillRect/>
          </a:stretch>
        </p:blipFill>
        <p:spPr bwMode="auto">
          <a:xfrm>
            <a:off x="251520" y="332656"/>
            <a:ext cx="3168352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049524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0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Новая папка (15)\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049524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0"/>
            <a:ext cx="471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Сталинградская битва явила примеры массового героизма, в котором ярко проявились лучшие качества воинов-патриотов – от солдата до маршала </a:t>
            </a:r>
            <a:endParaRPr lang="ru-RU" sz="20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355976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2" descr="Краснофлотцы Волжской военной флотилии во время десантной операции в районе Сталинграда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4326407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Заседание Военного совета Сталинградского фронта: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2975" y="4122737"/>
            <a:ext cx="43910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:\st\image\st\image018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>
          <a:xfrm>
            <a:off x="4788024" y="1484784"/>
            <a:ext cx="4355976" cy="230425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1379049524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0" descr="image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356992"/>
            <a:ext cx="4788024" cy="3060000"/>
          </a:xfrm>
          <a:prstGeom prst="rect">
            <a:avLst/>
          </a:prstGeom>
          <a:noFill/>
          <a:ln/>
        </p:spPr>
      </p:pic>
      <p:pic>
        <p:nvPicPr>
          <p:cNvPr id="9" name="Picture 25" descr="Советские солдаты пробегают по улице горящего Берлина   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470323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Уличный бой в предместьях Варшавы  Октябрь  1944 г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393504"/>
            <a:ext cx="31683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548680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Советские солдаты сражались за каждую улицу, за каждый дом, каждый этаж, за каждый камушек родной земли. 200 дней и ночей длилась Сталинградская битва</a:t>
            </a:r>
            <a:endParaRPr lang="ru-RU" sz="20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7" name="Picture 1" descr="C:\Users\admin\Desktop\Новая папка (15)\5_864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607496" cy="3429000"/>
          </a:xfrm>
          <a:prstGeom prst="rect">
            <a:avLst/>
          </a:prstGeom>
          <a:noFill/>
        </p:spPr>
      </p:pic>
      <p:pic>
        <p:nvPicPr>
          <p:cNvPr id="34818" name="Picture 2" descr="C:\Users\admin\Desktop\Новая папка (15)\i_129.jpg"/>
          <p:cNvPicPr>
            <a:picLocks noChangeAspect="1" noChangeArrowheads="1"/>
          </p:cNvPicPr>
          <p:nvPr/>
        </p:nvPicPr>
        <p:blipFill>
          <a:blip r:embed="rId4" cstate="print"/>
          <a:srcRect l="16619" t="-2429"/>
          <a:stretch>
            <a:fillRect/>
          </a:stretch>
        </p:blipFill>
        <p:spPr bwMode="auto">
          <a:xfrm>
            <a:off x="0" y="0"/>
            <a:ext cx="4572000" cy="3329608"/>
          </a:xfrm>
          <a:prstGeom prst="rect">
            <a:avLst/>
          </a:prstGeom>
          <a:noFill/>
        </p:spPr>
      </p:pic>
      <p:pic>
        <p:nvPicPr>
          <p:cNvPr id="34819" name="Picture 3" descr="C:\Users\admin\Desktop\Новая папка (15)\034e092bf9810edf08d696e191309951.jpg"/>
          <p:cNvPicPr>
            <a:picLocks noChangeAspect="1" noChangeArrowheads="1"/>
          </p:cNvPicPr>
          <p:nvPr/>
        </p:nvPicPr>
        <p:blipFill>
          <a:blip r:embed="rId5" cstate="print"/>
          <a:srcRect t="15392" r="22405" b="15644"/>
          <a:stretch>
            <a:fillRect/>
          </a:stretch>
        </p:blipFill>
        <p:spPr bwMode="auto">
          <a:xfrm>
            <a:off x="4716016" y="3429000"/>
            <a:ext cx="4427984" cy="3429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404664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«За Волгой для нас земли нет!» -сказал своим солдатам командующий обороной маршал Чуйков, имея в виду, что отступить за реку — значило проиграть. 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 эти слова стали лозунгом защитников города.</a:t>
            </a:r>
            <a:endParaRPr lang="ru-RU" sz="20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ОК\Desktop\Конкурс\img14.jpg"/>
          <p:cNvPicPr>
            <a:picLocks noChangeAspect="1" noChangeArrowheads="1"/>
          </p:cNvPicPr>
          <p:nvPr/>
        </p:nvPicPr>
        <p:blipFill>
          <a:blip r:embed="rId3" cstate="print"/>
          <a:srcRect l="16138" t="22700" r="16137" b="15351"/>
          <a:stretch>
            <a:fillRect/>
          </a:stretch>
        </p:blipFill>
        <p:spPr bwMode="auto">
          <a:xfrm>
            <a:off x="0" y="0"/>
            <a:ext cx="4500000" cy="3275849"/>
          </a:xfrm>
          <a:prstGeom prst="rect">
            <a:avLst/>
          </a:prstGeom>
          <a:noFill/>
        </p:spPr>
      </p:pic>
      <p:pic>
        <p:nvPicPr>
          <p:cNvPr id="2050" name="Picture 2" descr="C:\Users\admin\Desktop\Новая папка (15)\334-15506579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500000" cy="3284984"/>
          </a:xfrm>
          <a:prstGeom prst="rect">
            <a:avLst/>
          </a:prstGeom>
          <a:noFill/>
        </p:spPr>
      </p:pic>
      <p:pic>
        <p:nvPicPr>
          <p:cNvPr id="6" name="Picture 2" descr="C:\Users\ОК\Desktop\Конкурс\011.jpg"/>
          <p:cNvPicPr>
            <a:picLocks noChangeAspect="1" noChangeArrowheads="1"/>
          </p:cNvPicPr>
          <p:nvPr/>
        </p:nvPicPr>
        <p:blipFill>
          <a:blip r:embed="rId5" cstate="print"/>
          <a:srcRect l="59504" t="17778" r="3936" b="47661"/>
          <a:stretch>
            <a:fillRect/>
          </a:stretch>
        </p:blipFill>
        <p:spPr bwMode="auto">
          <a:xfrm>
            <a:off x="4788024" y="3573016"/>
            <a:ext cx="4355976" cy="32849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836712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90 дивизий двинулось на Сталинград.  23 августа 1942 года был самый страшный авиационный налёт на город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n\Desktop\Новая папка (15)\IUYdsUMIhc4.jpg"/>
          <p:cNvPicPr>
            <a:picLocks noChangeAspect="1" noChangeArrowheads="1"/>
          </p:cNvPicPr>
          <p:nvPr/>
        </p:nvPicPr>
        <p:blipFill>
          <a:blip r:embed="rId4" cstate="print"/>
          <a:srcRect l="16449" t="9022" r="14015" b="1389"/>
          <a:stretch>
            <a:fillRect/>
          </a:stretch>
        </p:blipFill>
        <p:spPr bwMode="auto">
          <a:xfrm>
            <a:off x="4908572" y="2204864"/>
            <a:ext cx="4235428" cy="3140968"/>
          </a:xfrm>
          <a:prstGeom prst="rect">
            <a:avLst/>
          </a:prstGeom>
          <a:noFill/>
        </p:spPr>
      </p:pic>
      <p:pic>
        <p:nvPicPr>
          <p:cNvPr id="3074" name="Picture 2" descr="C:\Users\admin\Desktop\Новая папка (15)\maxresdefault.jpg"/>
          <p:cNvPicPr>
            <a:picLocks noChangeAspect="1" noChangeArrowheads="1"/>
          </p:cNvPicPr>
          <p:nvPr/>
        </p:nvPicPr>
        <p:blipFill>
          <a:blip r:embed="rId5" cstate="print"/>
          <a:srcRect l="13907" t="3274" r="4326" b="2401"/>
          <a:stretch>
            <a:fillRect/>
          </a:stretch>
        </p:blipFill>
        <p:spPr bwMode="auto">
          <a:xfrm>
            <a:off x="0" y="3645024"/>
            <a:ext cx="4715768" cy="32129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4008" y="260648"/>
            <a:ext cx="4499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Советским войскам удалось окружить противника. 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наступления было 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взято в плен 5 и разгромлено 7 вражеских дивизий. 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2" descr="Горящий Сталинград. Зенитная артиллерия ведет огонь по немецким самолетам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3789" b="2315"/>
          <a:stretch>
            <a:fillRect/>
          </a:stretch>
        </p:blipFill>
        <p:spPr bwMode="auto">
          <a:xfrm>
            <a:off x="0" y="260648"/>
            <a:ext cx="51480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ОК\Desktop\Конкурс\img15 (1).jpg"/>
          <p:cNvPicPr>
            <a:picLocks noChangeAspect="1" noChangeArrowheads="1"/>
          </p:cNvPicPr>
          <p:nvPr/>
        </p:nvPicPr>
        <p:blipFill>
          <a:blip r:embed="rId5" cstate="print"/>
          <a:srcRect l="10000" t="21800" r="9167" b="3756"/>
          <a:stretch>
            <a:fillRect/>
          </a:stretch>
        </p:blipFill>
        <p:spPr bwMode="auto">
          <a:xfrm>
            <a:off x="0" y="3573016"/>
            <a:ext cx="5076056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404664"/>
            <a:ext cx="3923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битвы под Сталинградом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Битва  имела  не  только грандиозные  масштабы, но  и крайне  весомое  политическое значение.  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Продолжалась кровопролитная война. Сталинградская битва стала ее главным переломным моментом. 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Без  преувеличения  можно сказать,  что  именно  после победы  под  Сталинградом человечество  обрело  надежду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 победу  над  фашизмом.</a:t>
            </a:r>
            <a:endParaRPr lang="ru-RU" sz="20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049524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«Горячий снег – это горящая под ногами врага земля»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83_1_0"/>
          <p:cNvPicPr>
            <a:picLocks noChangeAspect="1" noChangeArrowheads="1"/>
          </p:cNvPicPr>
          <p:nvPr/>
        </p:nvPicPr>
        <p:blipFill>
          <a:blip r:embed="rId3" cstate="print"/>
          <a:srcRect t="2856" r="11539"/>
          <a:stretch>
            <a:fillRect/>
          </a:stretch>
        </p:blipFill>
        <p:spPr bwMode="auto">
          <a:xfrm>
            <a:off x="0" y="764704"/>
            <a:ext cx="4381792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dmin\Desktop\Новая папка (15)\22-februar-1943-in-stalingrad-ein-rotarmist-nimmt-zwei-deutsche-wehrmacht-soldaten-fest-.jpg"/>
          <p:cNvPicPr>
            <a:picLocks noChangeAspect="1" noChangeArrowheads="1"/>
          </p:cNvPicPr>
          <p:nvPr/>
        </p:nvPicPr>
        <p:blipFill>
          <a:blip r:embed="rId4" cstate="print"/>
          <a:srcRect l="4710" t="2778"/>
          <a:stretch>
            <a:fillRect/>
          </a:stretch>
        </p:blipFill>
        <p:spPr bwMode="auto">
          <a:xfrm>
            <a:off x="4716017" y="3573016"/>
            <a:ext cx="4427984" cy="2808312"/>
          </a:xfrm>
          <a:prstGeom prst="rect">
            <a:avLst/>
          </a:prstGeom>
          <a:noFill/>
        </p:spPr>
      </p:pic>
      <p:pic>
        <p:nvPicPr>
          <p:cNvPr id="12" name="Picture 2" descr="C:\Users\ОК\Desktop\Конкурс\plennye.jpg"/>
          <p:cNvPicPr>
            <a:picLocks noChangeAspect="1" noChangeArrowheads="1"/>
          </p:cNvPicPr>
          <p:nvPr/>
        </p:nvPicPr>
        <p:blipFill>
          <a:blip r:embed="rId5" cstate="print"/>
          <a:srcRect l="1852" b="10843"/>
          <a:stretch>
            <a:fillRect/>
          </a:stretch>
        </p:blipFill>
        <p:spPr bwMode="auto">
          <a:xfrm>
            <a:off x="4716016" y="764704"/>
            <a:ext cx="4427984" cy="2592288"/>
          </a:xfrm>
          <a:prstGeom prst="rect">
            <a:avLst/>
          </a:prstGeom>
          <a:noFill/>
        </p:spPr>
      </p:pic>
      <p:pic>
        <p:nvPicPr>
          <p:cNvPr id="13" name="Picture 2" descr="C:\Users\ОК\Desktop\Конкурс\img9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435597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049524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476672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Дом Павлова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https://www.rockpapershotgun.com/images/13/aug/pavlov02.png/RPSS/thumbnail/1920x1080/format/jpg/quality/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admin\Desktop\Новая папка (15)\345150_5c6327a56962d5c6327a5696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5329889" cy="3060000"/>
          </a:xfrm>
          <a:prstGeom prst="rect">
            <a:avLst/>
          </a:prstGeom>
          <a:noFill/>
        </p:spPr>
      </p:pic>
      <p:pic>
        <p:nvPicPr>
          <p:cNvPr id="1026" name="Picture 2" descr="C:\Users\admin\Desktop\Новая папка (15)\4644337124067703_54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3" y="3429000"/>
            <a:ext cx="5364088" cy="30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049524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(15)\267503-fefozka-1994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260648"/>
            <a:ext cx="48965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Яков Фёдорович Павлов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(17.10.1917 – 29.09.1981)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Командир  группы  бойцов, которая  осенью 1942г. обороняла в  дом  в  центре  Сталинграда  в течении  58  дней. 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Сержант  Я.Ф.Павлов  стал единственным,  кто получил  за оборону  дома  Героя Советского Союза 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Этот  дом  и  его  защитники стали  символом  героической обороны города  на  Волге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artyushenkooleg.ru/wp-oleg/wp-content/uploads/2016/04/Pavlov3-e155628446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308400" cy="472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049524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614</TotalTime>
  <Words>315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Сталинградская битва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</dc:creator>
  <cp:lastModifiedBy>admin</cp:lastModifiedBy>
  <cp:revision>101</cp:revision>
  <dcterms:created xsi:type="dcterms:W3CDTF">2018-02-05T06:07:04Z</dcterms:created>
  <dcterms:modified xsi:type="dcterms:W3CDTF">2020-04-15T10:28:33Z</dcterms:modified>
</cp:coreProperties>
</file>