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32" r:id="rId3"/>
    <p:sldId id="344" r:id="rId4"/>
    <p:sldId id="345" r:id="rId5"/>
    <p:sldId id="337" r:id="rId6"/>
    <p:sldId id="346" r:id="rId7"/>
    <p:sldId id="288" r:id="rId8"/>
    <p:sldId id="339" r:id="rId9"/>
    <p:sldId id="314" r:id="rId10"/>
    <p:sldId id="340" r:id="rId11"/>
    <p:sldId id="341" r:id="rId12"/>
    <p:sldId id="317" r:id="rId13"/>
    <p:sldId id="323" r:id="rId14"/>
    <p:sldId id="320" r:id="rId15"/>
    <p:sldId id="342" r:id="rId16"/>
    <p:sldId id="322" r:id="rId17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0C"/>
    <a:srgbClr val="F2DB00"/>
    <a:srgbClr val="F2CD12"/>
    <a:srgbClr val="19E11E"/>
    <a:srgbClr val="FD847B"/>
    <a:srgbClr val="99FF66"/>
    <a:srgbClr val="FD983D"/>
    <a:srgbClr val="EDB649"/>
    <a:srgbClr val="1C863D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4638" autoAdjust="0"/>
  </p:normalViewPr>
  <p:slideViewPr>
    <p:cSldViewPr snapToGrid="0" snapToObjects="1">
      <p:cViewPr varScale="1">
        <p:scale>
          <a:sx n="70" d="100"/>
          <a:sy n="70" d="100"/>
        </p:scale>
        <p:origin x="79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91573-058B-4014-B32D-F8D017578C7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D4704-C689-46D5-A4F1-04F9359590F4}">
      <dgm:prSet phldrT="[Текст]" custT="1"/>
      <dgm:spPr>
        <a:solidFill>
          <a:srgbClr val="F2CD1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осуществить теоретический обзор вопроса использования методов интерактивного взаимодействия в образовательном процессе;</a:t>
          </a:r>
        </a:p>
      </dgm:t>
    </dgm:pt>
    <dgm:pt modelId="{59FD17C7-7658-49B9-909E-063BA5BB151A}" type="parTrans" cxnId="{4527F15B-7827-4724-B7E6-F6D6163F02A4}">
      <dgm:prSet/>
      <dgm:spPr/>
      <dgm:t>
        <a:bodyPr/>
        <a:lstStyle/>
        <a:p>
          <a:endParaRPr lang="ru-RU"/>
        </a:p>
      </dgm:t>
    </dgm:pt>
    <dgm:pt modelId="{9755147A-9D3B-46F5-ADD8-C1990B2F397D}" type="sibTrans" cxnId="{4527F15B-7827-4724-B7E6-F6D6163F02A4}">
      <dgm:prSet/>
      <dgm:spPr>
        <a:solidFill>
          <a:srgbClr val="F47A0C">
            <a:alpha val="90000"/>
          </a:srgbClr>
        </a:solidFill>
      </dgm:spPr>
      <dgm:t>
        <a:bodyPr/>
        <a:lstStyle/>
        <a:p>
          <a:endParaRPr lang="ru-RU"/>
        </a:p>
      </dgm:t>
    </dgm:pt>
    <dgm:pt modelId="{82C1B368-C066-4D24-9926-AC6226CF025C}">
      <dgm:prSet custT="1"/>
      <dgm:spPr>
        <a:solidFill>
          <a:srgbClr val="F2CD1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определить особенности применения технологии интерактивного обучения для взрослых обучающихся;</a:t>
          </a:r>
        </a:p>
      </dgm:t>
    </dgm:pt>
    <dgm:pt modelId="{59227804-6AE6-4E8D-97E8-7FFC011562D2}" type="parTrans" cxnId="{16DBC84A-9257-4911-AFAD-A6F411A88534}">
      <dgm:prSet/>
      <dgm:spPr/>
      <dgm:t>
        <a:bodyPr/>
        <a:lstStyle/>
        <a:p>
          <a:endParaRPr lang="ru-RU"/>
        </a:p>
      </dgm:t>
    </dgm:pt>
    <dgm:pt modelId="{4005DA70-B09D-454B-933E-76356924160A}" type="sibTrans" cxnId="{16DBC84A-9257-4911-AFAD-A6F411A88534}">
      <dgm:prSet/>
      <dgm:spPr>
        <a:solidFill>
          <a:srgbClr val="F47A0C">
            <a:alpha val="90000"/>
          </a:srgbClr>
        </a:solidFill>
      </dgm:spPr>
      <dgm:t>
        <a:bodyPr/>
        <a:lstStyle/>
        <a:p>
          <a:endParaRPr lang="ru-RU"/>
        </a:p>
      </dgm:t>
    </dgm:pt>
    <dgm:pt modelId="{F7600613-84AD-4895-B4D8-8BE6A4D90523}">
      <dgm:prSet custT="1"/>
      <dgm:spPr>
        <a:solidFill>
          <a:srgbClr val="F2CD1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изучить и дать оценку практической реализации различных форм интерактивного обучения, применяемых в подразделении; </a:t>
          </a:r>
        </a:p>
      </dgm:t>
    </dgm:pt>
    <dgm:pt modelId="{69CB8FAB-5747-4487-AA00-866833F50322}" type="parTrans" cxnId="{353F9791-4218-4065-903E-058E7EC6A75F}">
      <dgm:prSet/>
      <dgm:spPr/>
      <dgm:t>
        <a:bodyPr/>
        <a:lstStyle/>
        <a:p>
          <a:endParaRPr lang="ru-RU"/>
        </a:p>
      </dgm:t>
    </dgm:pt>
    <dgm:pt modelId="{3B38E92B-CE20-4319-BF5C-92B772FE28F0}" type="sibTrans" cxnId="{353F9791-4218-4065-903E-058E7EC6A75F}">
      <dgm:prSet/>
      <dgm:spPr>
        <a:solidFill>
          <a:srgbClr val="F47A0C">
            <a:alpha val="90000"/>
          </a:srgbClr>
        </a:solidFill>
      </dgm:spPr>
      <dgm:t>
        <a:bodyPr/>
        <a:lstStyle/>
        <a:p>
          <a:endParaRPr lang="ru-RU"/>
        </a:p>
      </dgm:t>
    </dgm:pt>
    <dgm:pt modelId="{C4F0D871-7DC3-43D7-9BAD-DABAD46E0D57}">
      <dgm:prSet custT="1"/>
      <dgm:spPr>
        <a:solidFill>
          <a:srgbClr val="F2CD12"/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</a:rPr>
            <a:t>сформулировать рекомендации по применению интерактивного обучения в учебных центрах</a:t>
          </a:r>
        </a:p>
      </dgm:t>
    </dgm:pt>
    <dgm:pt modelId="{103E7F31-CBF6-43EA-914C-393FBF99E540}" type="parTrans" cxnId="{A0B52EA2-8430-47BA-BBF0-B30D403E1AA1}">
      <dgm:prSet/>
      <dgm:spPr/>
      <dgm:t>
        <a:bodyPr/>
        <a:lstStyle/>
        <a:p>
          <a:endParaRPr lang="ru-RU"/>
        </a:p>
      </dgm:t>
    </dgm:pt>
    <dgm:pt modelId="{04D778A0-A35A-468A-8482-5DBBBD4400A5}" type="sibTrans" cxnId="{A0B52EA2-8430-47BA-BBF0-B30D403E1AA1}">
      <dgm:prSet/>
      <dgm:spPr/>
      <dgm:t>
        <a:bodyPr/>
        <a:lstStyle/>
        <a:p>
          <a:endParaRPr lang="ru-RU"/>
        </a:p>
      </dgm:t>
    </dgm:pt>
    <dgm:pt modelId="{6D8B9097-C87D-44CA-89DC-17E077F4CE11}" type="pres">
      <dgm:prSet presAssocID="{EA491573-058B-4014-B32D-F8D017578C70}" presName="outerComposite" presStyleCnt="0">
        <dgm:presLayoutVars>
          <dgm:chMax val="5"/>
          <dgm:dir/>
          <dgm:resizeHandles val="exact"/>
        </dgm:presLayoutVars>
      </dgm:prSet>
      <dgm:spPr/>
    </dgm:pt>
    <dgm:pt modelId="{1391EFB2-2F84-4EA5-AAB8-1D71F4A5C8A7}" type="pres">
      <dgm:prSet presAssocID="{EA491573-058B-4014-B32D-F8D017578C70}" presName="dummyMaxCanvas" presStyleCnt="0">
        <dgm:presLayoutVars/>
      </dgm:prSet>
      <dgm:spPr/>
    </dgm:pt>
    <dgm:pt modelId="{55887E4F-59F8-4C90-8116-9A1C7BA3AEE3}" type="pres">
      <dgm:prSet presAssocID="{EA491573-058B-4014-B32D-F8D017578C70}" presName="FourNodes_1" presStyleLbl="node1" presStyleIdx="0" presStyleCnt="4" custScaleX="113376" custScaleY="112236" custLinFactNeighborX="10144" custLinFactNeighborY="-1401">
        <dgm:presLayoutVars>
          <dgm:bulletEnabled val="1"/>
        </dgm:presLayoutVars>
      </dgm:prSet>
      <dgm:spPr/>
    </dgm:pt>
    <dgm:pt modelId="{EF22410C-8814-4903-B7A7-11D33A11240E}" type="pres">
      <dgm:prSet presAssocID="{EA491573-058B-4014-B32D-F8D017578C70}" presName="FourNodes_2" presStyleLbl="node1" presStyleIdx="1" presStyleCnt="4" custScaleX="117006" custScaleY="113528" custLinFactNeighborX="3584" custLinFactNeighborY="0">
        <dgm:presLayoutVars>
          <dgm:bulletEnabled val="1"/>
        </dgm:presLayoutVars>
      </dgm:prSet>
      <dgm:spPr/>
    </dgm:pt>
    <dgm:pt modelId="{D8E1FF63-B173-4BBB-AF27-7C820E8F0048}" type="pres">
      <dgm:prSet presAssocID="{EA491573-058B-4014-B32D-F8D017578C70}" presName="FourNodes_3" presStyleLbl="node1" presStyleIdx="2" presStyleCnt="4" custScaleX="122790" custScaleY="119632" custLinFactNeighborX="-7433" custLinFactNeighborY="1139">
        <dgm:presLayoutVars>
          <dgm:bulletEnabled val="1"/>
        </dgm:presLayoutVars>
      </dgm:prSet>
      <dgm:spPr/>
    </dgm:pt>
    <dgm:pt modelId="{96C04317-B14E-46B9-9A96-F0E5E2C71612}" type="pres">
      <dgm:prSet presAssocID="{EA491573-058B-4014-B32D-F8D017578C70}" presName="FourNodes_4" presStyleLbl="node1" presStyleIdx="3" presStyleCnt="4" custScaleX="125000" custLinFactNeighborX="-25045" custLinFactNeighborY="-3059">
        <dgm:presLayoutVars>
          <dgm:bulletEnabled val="1"/>
        </dgm:presLayoutVars>
      </dgm:prSet>
      <dgm:spPr/>
    </dgm:pt>
    <dgm:pt modelId="{DA879B52-3248-429B-9889-2DC58431177B}" type="pres">
      <dgm:prSet presAssocID="{EA491573-058B-4014-B32D-F8D017578C70}" presName="FourConn_1-2" presStyleLbl="fgAccFollowNode1" presStyleIdx="0" presStyleCnt="3">
        <dgm:presLayoutVars>
          <dgm:bulletEnabled val="1"/>
        </dgm:presLayoutVars>
      </dgm:prSet>
      <dgm:spPr/>
    </dgm:pt>
    <dgm:pt modelId="{AF139CCD-9120-42C7-816D-83A509C046F1}" type="pres">
      <dgm:prSet presAssocID="{EA491573-058B-4014-B32D-F8D017578C70}" presName="FourConn_2-3" presStyleLbl="fgAccFollowNode1" presStyleIdx="1" presStyleCnt="3">
        <dgm:presLayoutVars>
          <dgm:bulletEnabled val="1"/>
        </dgm:presLayoutVars>
      </dgm:prSet>
      <dgm:spPr/>
    </dgm:pt>
    <dgm:pt modelId="{779CBBAE-BF5A-4673-8A44-26D802A1FFE2}" type="pres">
      <dgm:prSet presAssocID="{EA491573-058B-4014-B32D-F8D017578C70}" presName="FourConn_3-4" presStyleLbl="fgAccFollowNode1" presStyleIdx="2" presStyleCnt="3">
        <dgm:presLayoutVars>
          <dgm:bulletEnabled val="1"/>
        </dgm:presLayoutVars>
      </dgm:prSet>
      <dgm:spPr/>
    </dgm:pt>
    <dgm:pt modelId="{B1E88978-DDF1-4C69-B404-DA3FEBCA72F5}" type="pres">
      <dgm:prSet presAssocID="{EA491573-058B-4014-B32D-F8D017578C70}" presName="FourNodes_1_text" presStyleLbl="node1" presStyleIdx="3" presStyleCnt="4">
        <dgm:presLayoutVars>
          <dgm:bulletEnabled val="1"/>
        </dgm:presLayoutVars>
      </dgm:prSet>
      <dgm:spPr/>
    </dgm:pt>
    <dgm:pt modelId="{A985A91A-8F2C-47EC-94E5-2901A1C7E5ED}" type="pres">
      <dgm:prSet presAssocID="{EA491573-058B-4014-B32D-F8D017578C70}" presName="FourNodes_2_text" presStyleLbl="node1" presStyleIdx="3" presStyleCnt="4">
        <dgm:presLayoutVars>
          <dgm:bulletEnabled val="1"/>
        </dgm:presLayoutVars>
      </dgm:prSet>
      <dgm:spPr/>
    </dgm:pt>
    <dgm:pt modelId="{34AD73D2-BF45-4D5E-BE56-82E83FD54FB9}" type="pres">
      <dgm:prSet presAssocID="{EA491573-058B-4014-B32D-F8D017578C70}" presName="FourNodes_3_text" presStyleLbl="node1" presStyleIdx="3" presStyleCnt="4">
        <dgm:presLayoutVars>
          <dgm:bulletEnabled val="1"/>
        </dgm:presLayoutVars>
      </dgm:prSet>
      <dgm:spPr/>
    </dgm:pt>
    <dgm:pt modelId="{A85A511D-070B-49D8-AF83-0FE72AD3D18A}" type="pres">
      <dgm:prSet presAssocID="{EA491573-058B-4014-B32D-F8D017578C7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527F15B-7827-4724-B7E6-F6D6163F02A4}" srcId="{EA491573-058B-4014-B32D-F8D017578C70}" destId="{D49D4704-C689-46D5-A4F1-04F9359590F4}" srcOrd="0" destOrd="0" parTransId="{59FD17C7-7658-49B9-909E-063BA5BB151A}" sibTransId="{9755147A-9D3B-46F5-ADD8-C1990B2F397D}"/>
    <dgm:cxn modelId="{24AF2347-B34B-4424-BA69-712C79430660}" type="presOf" srcId="{F7600613-84AD-4895-B4D8-8BE6A4D90523}" destId="{34AD73D2-BF45-4D5E-BE56-82E83FD54FB9}" srcOrd="1" destOrd="0" presId="urn:microsoft.com/office/officeart/2005/8/layout/vProcess5"/>
    <dgm:cxn modelId="{16DBC84A-9257-4911-AFAD-A6F411A88534}" srcId="{EA491573-058B-4014-B32D-F8D017578C70}" destId="{82C1B368-C066-4D24-9926-AC6226CF025C}" srcOrd="1" destOrd="0" parTransId="{59227804-6AE6-4E8D-97E8-7FFC011562D2}" sibTransId="{4005DA70-B09D-454B-933E-76356924160A}"/>
    <dgm:cxn modelId="{EBE41D5A-8D63-4B20-92F5-C358AE3F3D9A}" type="presOf" srcId="{F7600613-84AD-4895-B4D8-8BE6A4D90523}" destId="{D8E1FF63-B173-4BBB-AF27-7C820E8F0048}" srcOrd="0" destOrd="0" presId="urn:microsoft.com/office/officeart/2005/8/layout/vProcess5"/>
    <dgm:cxn modelId="{6B9F1884-EB33-489F-A965-0BFD03F04D69}" type="presOf" srcId="{C4F0D871-7DC3-43D7-9BAD-DABAD46E0D57}" destId="{96C04317-B14E-46B9-9A96-F0E5E2C71612}" srcOrd="0" destOrd="0" presId="urn:microsoft.com/office/officeart/2005/8/layout/vProcess5"/>
    <dgm:cxn modelId="{353F9791-4218-4065-903E-058E7EC6A75F}" srcId="{EA491573-058B-4014-B32D-F8D017578C70}" destId="{F7600613-84AD-4895-B4D8-8BE6A4D90523}" srcOrd="2" destOrd="0" parTransId="{69CB8FAB-5747-4487-AA00-866833F50322}" sibTransId="{3B38E92B-CE20-4319-BF5C-92B772FE28F0}"/>
    <dgm:cxn modelId="{F59DEF97-31BB-417A-9BDB-0EC6378F5BE1}" type="presOf" srcId="{D49D4704-C689-46D5-A4F1-04F9359590F4}" destId="{B1E88978-DDF1-4C69-B404-DA3FEBCA72F5}" srcOrd="1" destOrd="0" presId="urn:microsoft.com/office/officeart/2005/8/layout/vProcess5"/>
    <dgm:cxn modelId="{243FC899-42F2-4C6C-B9A8-8046C2E4A29D}" type="presOf" srcId="{3B38E92B-CE20-4319-BF5C-92B772FE28F0}" destId="{779CBBAE-BF5A-4673-8A44-26D802A1FFE2}" srcOrd="0" destOrd="0" presId="urn:microsoft.com/office/officeart/2005/8/layout/vProcess5"/>
    <dgm:cxn modelId="{1AF5ACA1-E004-43D4-ABEE-9C9B3709302C}" type="presOf" srcId="{D49D4704-C689-46D5-A4F1-04F9359590F4}" destId="{55887E4F-59F8-4C90-8116-9A1C7BA3AEE3}" srcOrd="0" destOrd="0" presId="urn:microsoft.com/office/officeart/2005/8/layout/vProcess5"/>
    <dgm:cxn modelId="{A0B52EA2-8430-47BA-BBF0-B30D403E1AA1}" srcId="{EA491573-058B-4014-B32D-F8D017578C70}" destId="{C4F0D871-7DC3-43D7-9BAD-DABAD46E0D57}" srcOrd="3" destOrd="0" parTransId="{103E7F31-CBF6-43EA-914C-393FBF99E540}" sibTransId="{04D778A0-A35A-468A-8482-5DBBBD4400A5}"/>
    <dgm:cxn modelId="{15E7F6AC-951F-4CB4-96A8-3180BC62155D}" type="presOf" srcId="{82C1B368-C066-4D24-9926-AC6226CF025C}" destId="{A985A91A-8F2C-47EC-94E5-2901A1C7E5ED}" srcOrd="1" destOrd="0" presId="urn:microsoft.com/office/officeart/2005/8/layout/vProcess5"/>
    <dgm:cxn modelId="{4F0F1BDD-15EB-41E7-87C1-36EE81FE5659}" type="presOf" srcId="{82C1B368-C066-4D24-9926-AC6226CF025C}" destId="{EF22410C-8814-4903-B7A7-11D33A11240E}" srcOrd="0" destOrd="0" presId="urn:microsoft.com/office/officeart/2005/8/layout/vProcess5"/>
    <dgm:cxn modelId="{007B85E9-66F8-44A3-9A9B-FB8265B85A00}" type="presOf" srcId="{4005DA70-B09D-454B-933E-76356924160A}" destId="{AF139CCD-9120-42C7-816D-83A509C046F1}" srcOrd="0" destOrd="0" presId="urn:microsoft.com/office/officeart/2005/8/layout/vProcess5"/>
    <dgm:cxn modelId="{2B0FE4F9-3213-46DD-AD80-573E82D95336}" type="presOf" srcId="{9755147A-9D3B-46F5-ADD8-C1990B2F397D}" destId="{DA879B52-3248-429B-9889-2DC58431177B}" srcOrd="0" destOrd="0" presId="urn:microsoft.com/office/officeart/2005/8/layout/vProcess5"/>
    <dgm:cxn modelId="{F6FE74FA-B6E9-477D-B72F-9EBB51C80AEE}" type="presOf" srcId="{EA491573-058B-4014-B32D-F8D017578C70}" destId="{6D8B9097-C87D-44CA-89DC-17E077F4CE11}" srcOrd="0" destOrd="0" presId="urn:microsoft.com/office/officeart/2005/8/layout/vProcess5"/>
    <dgm:cxn modelId="{2F3D9FFE-34F0-4717-A395-317FE812AC61}" type="presOf" srcId="{C4F0D871-7DC3-43D7-9BAD-DABAD46E0D57}" destId="{A85A511D-070B-49D8-AF83-0FE72AD3D18A}" srcOrd="1" destOrd="0" presId="urn:microsoft.com/office/officeart/2005/8/layout/vProcess5"/>
    <dgm:cxn modelId="{7320BEA7-6A75-4DDD-A5B8-2C7548273B5B}" type="presParOf" srcId="{6D8B9097-C87D-44CA-89DC-17E077F4CE11}" destId="{1391EFB2-2F84-4EA5-AAB8-1D71F4A5C8A7}" srcOrd="0" destOrd="0" presId="urn:microsoft.com/office/officeart/2005/8/layout/vProcess5"/>
    <dgm:cxn modelId="{096D632D-9559-4FAE-B79A-8125526D1FDE}" type="presParOf" srcId="{6D8B9097-C87D-44CA-89DC-17E077F4CE11}" destId="{55887E4F-59F8-4C90-8116-9A1C7BA3AEE3}" srcOrd="1" destOrd="0" presId="urn:microsoft.com/office/officeart/2005/8/layout/vProcess5"/>
    <dgm:cxn modelId="{660FDF14-5327-413D-BD4D-CCD45369222F}" type="presParOf" srcId="{6D8B9097-C87D-44CA-89DC-17E077F4CE11}" destId="{EF22410C-8814-4903-B7A7-11D33A11240E}" srcOrd="2" destOrd="0" presId="urn:microsoft.com/office/officeart/2005/8/layout/vProcess5"/>
    <dgm:cxn modelId="{5B09BBDC-FD78-4324-81EB-28676B111C50}" type="presParOf" srcId="{6D8B9097-C87D-44CA-89DC-17E077F4CE11}" destId="{D8E1FF63-B173-4BBB-AF27-7C820E8F0048}" srcOrd="3" destOrd="0" presId="urn:microsoft.com/office/officeart/2005/8/layout/vProcess5"/>
    <dgm:cxn modelId="{E506AC4F-BE63-4D44-94CA-3E55887E885D}" type="presParOf" srcId="{6D8B9097-C87D-44CA-89DC-17E077F4CE11}" destId="{96C04317-B14E-46B9-9A96-F0E5E2C71612}" srcOrd="4" destOrd="0" presId="urn:microsoft.com/office/officeart/2005/8/layout/vProcess5"/>
    <dgm:cxn modelId="{6564DE1A-133E-40A3-8631-3AFB33BD9E54}" type="presParOf" srcId="{6D8B9097-C87D-44CA-89DC-17E077F4CE11}" destId="{DA879B52-3248-429B-9889-2DC58431177B}" srcOrd="5" destOrd="0" presId="urn:microsoft.com/office/officeart/2005/8/layout/vProcess5"/>
    <dgm:cxn modelId="{0AE5E47D-73DA-493A-9159-33FA1CC1E703}" type="presParOf" srcId="{6D8B9097-C87D-44CA-89DC-17E077F4CE11}" destId="{AF139CCD-9120-42C7-816D-83A509C046F1}" srcOrd="6" destOrd="0" presId="urn:microsoft.com/office/officeart/2005/8/layout/vProcess5"/>
    <dgm:cxn modelId="{E8ECCA25-645D-477C-8697-7866F4A9EDC2}" type="presParOf" srcId="{6D8B9097-C87D-44CA-89DC-17E077F4CE11}" destId="{779CBBAE-BF5A-4673-8A44-26D802A1FFE2}" srcOrd="7" destOrd="0" presId="urn:microsoft.com/office/officeart/2005/8/layout/vProcess5"/>
    <dgm:cxn modelId="{2837245F-BDFF-449D-B872-1276DEABF116}" type="presParOf" srcId="{6D8B9097-C87D-44CA-89DC-17E077F4CE11}" destId="{B1E88978-DDF1-4C69-B404-DA3FEBCA72F5}" srcOrd="8" destOrd="0" presId="urn:microsoft.com/office/officeart/2005/8/layout/vProcess5"/>
    <dgm:cxn modelId="{AF933DD8-988D-44B0-829E-09AE6CCBBD62}" type="presParOf" srcId="{6D8B9097-C87D-44CA-89DC-17E077F4CE11}" destId="{A985A91A-8F2C-47EC-94E5-2901A1C7E5ED}" srcOrd="9" destOrd="0" presId="urn:microsoft.com/office/officeart/2005/8/layout/vProcess5"/>
    <dgm:cxn modelId="{5F082168-1E56-4A3F-9654-B32C9BA26ECD}" type="presParOf" srcId="{6D8B9097-C87D-44CA-89DC-17E077F4CE11}" destId="{34AD73D2-BF45-4D5E-BE56-82E83FD54FB9}" srcOrd="10" destOrd="0" presId="urn:microsoft.com/office/officeart/2005/8/layout/vProcess5"/>
    <dgm:cxn modelId="{B654107C-1D02-490B-B12A-2C0B9D530322}" type="presParOf" srcId="{6D8B9097-C87D-44CA-89DC-17E077F4CE11}" destId="{A85A511D-070B-49D8-AF83-0FE72AD3D18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52A2FC-3BE8-4452-916E-7DAF45A8E6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836F1-70F5-4290-9C2A-62B2ACD19959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900" dirty="0">
              <a:solidFill>
                <a:schemeClr val="tx1"/>
              </a:solidFill>
            </a:rPr>
            <a:t>Опрос</a:t>
          </a:r>
        </a:p>
      </dgm:t>
    </dgm:pt>
    <dgm:pt modelId="{53A9F475-C392-422A-BBBD-399AB6D7FDA6}" type="parTrans" cxnId="{5500FAAD-A3DE-4B28-8BEE-9767A0046738}">
      <dgm:prSet/>
      <dgm:spPr/>
      <dgm:t>
        <a:bodyPr/>
        <a:lstStyle/>
        <a:p>
          <a:endParaRPr lang="ru-RU"/>
        </a:p>
      </dgm:t>
    </dgm:pt>
    <dgm:pt modelId="{C87DD620-9836-498A-B495-FF7D1CA440D7}" type="sibTrans" cxnId="{5500FAAD-A3DE-4B28-8BEE-9767A0046738}">
      <dgm:prSet/>
      <dgm:spPr/>
      <dgm:t>
        <a:bodyPr/>
        <a:lstStyle/>
        <a:p>
          <a:endParaRPr lang="ru-RU"/>
        </a:p>
      </dgm:t>
    </dgm:pt>
    <dgm:pt modelId="{31A74D07-D32A-4C1D-85D5-127614193912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900" dirty="0">
              <a:solidFill>
                <a:schemeClr val="tx1"/>
              </a:solidFill>
            </a:rPr>
            <a:t>Работа в подгруппах</a:t>
          </a:r>
        </a:p>
      </dgm:t>
    </dgm:pt>
    <dgm:pt modelId="{FBD79E7E-CBF1-4F45-BE16-BCB0525DA593}" type="parTrans" cxnId="{9C094C87-8F4E-49FE-AE8F-C58DA06D899B}">
      <dgm:prSet/>
      <dgm:spPr/>
      <dgm:t>
        <a:bodyPr/>
        <a:lstStyle/>
        <a:p>
          <a:endParaRPr lang="ru-RU"/>
        </a:p>
      </dgm:t>
    </dgm:pt>
    <dgm:pt modelId="{0C91C5EF-81B6-48C2-B8E7-8B8DF7DB2C73}" type="sibTrans" cxnId="{9C094C87-8F4E-49FE-AE8F-C58DA06D899B}">
      <dgm:prSet/>
      <dgm:spPr/>
      <dgm:t>
        <a:bodyPr/>
        <a:lstStyle/>
        <a:p>
          <a:endParaRPr lang="ru-RU"/>
        </a:p>
      </dgm:t>
    </dgm:pt>
    <dgm:pt modelId="{8E8672E5-238B-4B51-A499-30A6C79F4A1C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900" dirty="0">
              <a:solidFill>
                <a:schemeClr val="tx1"/>
              </a:solidFill>
            </a:rPr>
            <a:t>Ролевая игра</a:t>
          </a:r>
        </a:p>
      </dgm:t>
    </dgm:pt>
    <dgm:pt modelId="{B7363163-5B65-4868-B7AE-49ABC3902D93}" type="parTrans" cxnId="{78763F90-DE5A-4431-9892-1660AD792C8C}">
      <dgm:prSet/>
      <dgm:spPr/>
      <dgm:t>
        <a:bodyPr/>
        <a:lstStyle/>
        <a:p>
          <a:endParaRPr lang="ru-RU"/>
        </a:p>
      </dgm:t>
    </dgm:pt>
    <dgm:pt modelId="{3FD62AFD-A608-44D9-8BFA-CCB6BF47FBCD}" type="sibTrans" cxnId="{78763F90-DE5A-4431-9892-1660AD792C8C}">
      <dgm:prSet/>
      <dgm:spPr/>
      <dgm:t>
        <a:bodyPr/>
        <a:lstStyle/>
        <a:p>
          <a:endParaRPr lang="ru-RU"/>
        </a:p>
      </dgm:t>
    </dgm:pt>
    <dgm:pt modelId="{1899762B-7815-4FA3-9452-096BB5C229BF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900" dirty="0">
              <a:solidFill>
                <a:schemeClr val="tx1"/>
              </a:solidFill>
            </a:rPr>
            <a:t>Кейс-задачи</a:t>
          </a:r>
        </a:p>
      </dgm:t>
    </dgm:pt>
    <dgm:pt modelId="{9EB0B6DA-AC28-47E8-839B-7CBDD484D95F}" type="parTrans" cxnId="{1E790961-134A-45F3-A2BC-92D0FC836F52}">
      <dgm:prSet/>
      <dgm:spPr/>
      <dgm:t>
        <a:bodyPr/>
        <a:lstStyle/>
        <a:p>
          <a:endParaRPr lang="ru-RU"/>
        </a:p>
      </dgm:t>
    </dgm:pt>
    <dgm:pt modelId="{CD29D85A-5D7B-4566-8242-FFBDA71DECFA}" type="sibTrans" cxnId="{1E790961-134A-45F3-A2BC-92D0FC836F52}">
      <dgm:prSet/>
      <dgm:spPr/>
      <dgm:t>
        <a:bodyPr/>
        <a:lstStyle/>
        <a:p>
          <a:endParaRPr lang="ru-RU"/>
        </a:p>
      </dgm:t>
    </dgm:pt>
    <dgm:pt modelId="{EDAFF6E9-3E8E-4411-AF42-1C767871865B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900" dirty="0">
              <a:solidFill>
                <a:schemeClr val="tx1"/>
              </a:solidFill>
            </a:rPr>
            <a:t>Игра</a:t>
          </a:r>
        </a:p>
      </dgm:t>
    </dgm:pt>
    <dgm:pt modelId="{3CD58064-5651-4987-B802-1599E805ADC9}" type="parTrans" cxnId="{0335942B-9227-4374-9495-1F5AEC945F41}">
      <dgm:prSet/>
      <dgm:spPr/>
      <dgm:t>
        <a:bodyPr/>
        <a:lstStyle/>
        <a:p>
          <a:endParaRPr lang="ru-RU"/>
        </a:p>
      </dgm:t>
    </dgm:pt>
    <dgm:pt modelId="{EA4A4A64-4979-47E4-8AFF-B1A8C0C7D903}" type="sibTrans" cxnId="{0335942B-9227-4374-9495-1F5AEC945F41}">
      <dgm:prSet/>
      <dgm:spPr/>
      <dgm:t>
        <a:bodyPr/>
        <a:lstStyle/>
        <a:p>
          <a:endParaRPr lang="ru-RU"/>
        </a:p>
      </dgm:t>
    </dgm:pt>
    <dgm:pt modelId="{1215C1CF-FDD2-4363-8967-9C540477E2A9}" type="pres">
      <dgm:prSet presAssocID="{3352A2FC-3BE8-4452-916E-7DAF45A8E6D5}" presName="Name0" presStyleCnt="0">
        <dgm:presLayoutVars>
          <dgm:chMax val="7"/>
          <dgm:chPref val="7"/>
          <dgm:dir/>
        </dgm:presLayoutVars>
      </dgm:prSet>
      <dgm:spPr/>
    </dgm:pt>
    <dgm:pt modelId="{ADE78CC7-CF4C-4107-AD0A-78A762C9D87F}" type="pres">
      <dgm:prSet presAssocID="{3352A2FC-3BE8-4452-916E-7DAF45A8E6D5}" presName="Name1" presStyleCnt="0"/>
      <dgm:spPr/>
    </dgm:pt>
    <dgm:pt modelId="{A48203AD-AC1B-4125-B905-63214831582C}" type="pres">
      <dgm:prSet presAssocID="{3352A2FC-3BE8-4452-916E-7DAF45A8E6D5}" presName="cycle" presStyleCnt="0"/>
      <dgm:spPr/>
    </dgm:pt>
    <dgm:pt modelId="{951E9B35-E02B-4644-B2F1-7B406B430F71}" type="pres">
      <dgm:prSet presAssocID="{3352A2FC-3BE8-4452-916E-7DAF45A8E6D5}" presName="srcNode" presStyleLbl="node1" presStyleIdx="0" presStyleCnt="5"/>
      <dgm:spPr/>
    </dgm:pt>
    <dgm:pt modelId="{34901E4F-4385-4C72-BB62-7A5348194677}" type="pres">
      <dgm:prSet presAssocID="{3352A2FC-3BE8-4452-916E-7DAF45A8E6D5}" presName="conn" presStyleLbl="parChTrans1D2" presStyleIdx="0" presStyleCnt="1"/>
      <dgm:spPr/>
    </dgm:pt>
    <dgm:pt modelId="{2BFB9EAC-E8E7-4733-82A4-97DB9153DA4A}" type="pres">
      <dgm:prSet presAssocID="{3352A2FC-3BE8-4452-916E-7DAF45A8E6D5}" presName="extraNode" presStyleLbl="node1" presStyleIdx="0" presStyleCnt="5"/>
      <dgm:spPr/>
    </dgm:pt>
    <dgm:pt modelId="{18A02A6C-D6A7-4F8E-ACE5-B55CD0B2D23F}" type="pres">
      <dgm:prSet presAssocID="{3352A2FC-3BE8-4452-916E-7DAF45A8E6D5}" presName="dstNode" presStyleLbl="node1" presStyleIdx="0" presStyleCnt="5"/>
      <dgm:spPr/>
    </dgm:pt>
    <dgm:pt modelId="{5B5228A9-CC96-48D2-A580-49FDCA865353}" type="pres">
      <dgm:prSet presAssocID="{992836F1-70F5-4290-9C2A-62B2ACD19959}" presName="text_1" presStyleLbl="node1" presStyleIdx="0" presStyleCnt="5">
        <dgm:presLayoutVars>
          <dgm:bulletEnabled val="1"/>
        </dgm:presLayoutVars>
      </dgm:prSet>
      <dgm:spPr/>
    </dgm:pt>
    <dgm:pt modelId="{B58B314A-2A5E-4C99-B512-881F532FBE6D}" type="pres">
      <dgm:prSet presAssocID="{992836F1-70F5-4290-9C2A-62B2ACD19959}" presName="accent_1" presStyleCnt="0"/>
      <dgm:spPr/>
    </dgm:pt>
    <dgm:pt modelId="{A6BECE5D-2355-49EC-AFD3-FEF1735D495D}" type="pres">
      <dgm:prSet presAssocID="{992836F1-70F5-4290-9C2A-62B2ACD19959}" presName="accentRepeatNode" presStyleLbl="solidFgAcc1" presStyleIdx="0" presStyleCnt="5"/>
      <dgm:spPr/>
    </dgm:pt>
    <dgm:pt modelId="{57CA3D69-3A24-4837-B325-177F844361D5}" type="pres">
      <dgm:prSet presAssocID="{EDAFF6E9-3E8E-4411-AF42-1C767871865B}" presName="text_2" presStyleLbl="node1" presStyleIdx="1" presStyleCnt="5">
        <dgm:presLayoutVars>
          <dgm:bulletEnabled val="1"/>
        </dgm:presLayoutVars>
      </dgm:prSet>
      <dgm:spPr/>
    </dgm:pt>
    <dgm:pt modelId="{EB52D9FD-2717-4FD4-AC21-D4E0D958A25B}" type="pres">
      <dgm:prSet presAssocID="{EDAFF6E9-3E8E-4411-AF42-1C767871865B}" presName="accent_2" presStyleCnt="0"/>
      <dgm:spPr/>
    </dgm:pt>
    <dgm:pt modelId="{900CDFFE-6204-4F1F-9836-87F2A29B21CF}" type="pres">
      <dgm:prSet presAssocID="{EDAFF6E9-3E8E-4411-AF42-1C767871865B}" presName="accentRepeatNode" presStyleLbl="solidFgAcc1" presStyleIdx="1" presStyleCnt="5"/>
      <dgm:spPr/>
    </dgm:pt>
    <dgm:pt modelId="{4E15778E-7806-487B-938F-68F0CD258B82}" type="pres">
      <dgm:prSet presAssocID="{31A74D07-D32A-4C1D-85D5-127614193912}" presName="text_3" presStyleLbl="node1" presStyleIdx="2" presStyleCnt="5">
        <dgm:presLayoutVars>
          <dgm:bulletEnabled val="1"/>
        </dgm:presLayoutVars>
      </dgm:prSet>
      <dgm:spPr/>
    </dgm:pt>
    <dgm:pt modelId="{32EA0B5F-7764-4387-8107-923CE552512D}" type="pres">
      <dgm:prSet presAssocID="{31A74D07-D32A-4C1D-85D5-127614193912}" presName="accent_3" presStyleCnt="0"/>
      <dgm:spPr/>
    </dgm:pt>
    <dgm:pt modelId="{2511C0ED-A45A-4FFF-837B-D620CC76CD63}" type="pres">
      <dgm:prSet presAssocID="{31A74D07-D32A-4C1D-85D5-127614193912}" presName="accentRepeatNode" presStyleLbl="solidFgAcc1" presStyleIdx="2" presStyleCnt="5"/>
      <dgm:spPr/>
    </dgm:pt>
    <dgm:pt modelId="{B8A4A1B6-FE63-4D62-866F-717E18CE38F9}" type="pres">
      <dgm:prSet presAssocID="{8E8672E5-238B-4B51-A499-30A6C79F4A1C}" presName="text_4" presStyleLbl="node1" presStyleIdx="3" presStyleCnt="5">
        <dgm:presLayoutVars>
          <dgm:bulletEnabled val="1"/>
        </dgm:presLayoutVars>
      </dgm:prSet>
      <dgm:spPr/>
    </dgm:pt>
    <dgm:pt modelId="{D740B598-80E1-406A-8A9B-C73678BBB7B5}" type="pres">
      <dgm:prSet presAssocID="{8E8672E5-238B-4B51-A499-30A6C79F4A1C}" presName="accent_4" presStyleCnt="0"/>
      <dgm:spPr/>
    </dgm:pt>
    <dgm:pt modelId="{E444C92B-1C55-47DC-9974-24FF4147095E}" type="pres">
      <dgm:prSet presAssocID="{8E8672E5-238B-4B51-A499-30A6C79F4A1C}" presName="accentRepeatNode" presStyleLbl="solidFgAcc1" presStyleIdx="3" presStyleCnt="5"/>
      <dgm:spPr/>
    </dgm:pt>
    <dgm:pt modelId="{F1C56C10-671B-451E-906B-DE50D2100DC8}" type="pres">
      <dgm:prSet presAssocID="{1899762B-7815-4FA3-9452-096BB5C229BF}" presName="text_5" presStyleLbl="node1" presStyleIdx="4" presStyleCnt="5">
        <dgm:presLayoutVars>
          <dgm:bulletEnabled val="1"/>
        </dgm:presLayoutVars>
      </dgm:prSet>
      <dgm:spPr/>
    </dgm:pt>
    <dgm:pt modelId="{ABEE62AE-6E8C-4956-AF86-A1F18A9D07EB}" type="pres">
      <dgm:prSet presAssocID="{1899762B-7815-4FA3-9452-096BB5C229BF}" presName="accent_5" presStyleCnt="0"/>
      <dgm:spPr/>
    </dgm:pt>
    <dgm:pt modelId="{E93FBCF6-A917-4892-B009-C1C015A0B3A1}" type="pres">
      <dgm:prSet presAssocID="{1899762B-7815-4FA3-9452-096BB5C229BF}" presName="accentRepeatNode" presStyleLbl="solidFgAcc1" presStyleIdx="4" presStyleCnt="5"/>
      <dgm:spPr/>
    </dgm:pt>
  </dgm:ptLst>
  <dgm:cxnLst>
    <dgm:cxn modelId="{0335942B-9227-4374-9495-1F5AEC945F41}" srcId="{3352A2FC-3BE8-4452-916E-7DAF45A8E6D5}" destId="{EDAFF6E9-3E8E-4411-AF42-1C767871865B}" srcOrd="1" destOrd="0" parTransId="{3CD58064-5651-4987-B802-1599E805ADC9}" sibTransId="{EA4A4A64-4979-47E4-8AFF-B1A8C0C7D903}"/>
    <dgm:cxn modelId="{E04F4B5B-D801-446E-96E4-5D47916D12B3}" type="presOf" srcId="{C87DD620-9836-498A-B495-FF7D1CA440D7}" destId="{34901E4F-4385-4C72-BB62-7A5348194677}" srcOrd="0" destOrd="0" presId="urn:microsoft.com/office/officeart/2008/layout/VerticalCurvedList"/>
    <dgm:cxn modelId="{1E790961-134A-45F3-A2BC-92D0FC836F52}" srcId="{3352A2FC-3BE8-4452-916E-7DAF45A8E6D5}" destId="{1899762B-7815-4FA3-9452-096BB5C229BF}" srcOrd="4" destOrd="0" parTransId="{9EB0B6DA-AC28-47E8-839B-7CBDD484D95F}" sibTransId="{CD29D85A-5D7B-4566-8242-FFBDA71DECFA}"/>
    <dgm:cxn modelId="{22154668-385E-46CE-B4F5-56CCC210F2E9}" type="presOf" srcId="{EDAFF6E9-3E8E-4411-AF42-1C767871865B}" destId="{57CA3D69-3A24-4837-B325-177F844361D5}" srcOrd="0" destOrd="0" presId="urn:microsoft.com/office/officeart/2008/layout/VerticalCurvedList"/>
    <dgm:cxn modelId="{52752054-AD22-4CA6-B78D-D238400D450D}" type="presOf" srcId="{1899762B-7815-4FA3-9452-096BB5C229BF}" destId="{F1C56C10-671B-451E-906B-DE50D2100DC8}" srcOrd="0" destOrd="0" presId="urn:microsoft.com/office/officeart/2008/layout/VerticalCurvedList"/>
    <dgm:cxn modelId="{A5292759-F92F-45C7-B4BD-4900C216DEF9}" type="presOf" srcId="{31A74D07-D32A-4C1D-85D5-127614193912}" destId="{4E15778E-7806-487B-938F-68F0CD258B82}" srcOrd="0" destOrd="0" presId="urn:microsoft.com/office/officeart/2008/layout/VerticalCurvedList"/>
    <dgm:cxn modelId="{9C094C87-8F4E-49FE-AE8F-C58DA06D899B}" srcId="{3352A2FC-3BE8-4452-916E-7DAF45A8E6D5}" destId="{31A74D07-D32A-4C1D-85D5-127614193912}" srcOrd="2" destOrd="0" parTransId="{FBD79E7E-CBF1-4F45-BE16-BCB0525DA593}" sibTransId="{0C91C5EF-81B6-48C2-B8E7-8B8DF7DB2C73}"/>
    <dgm:cxn modelId="{78763F90-DE5A-4431-9892-1660AD792C8C}" srcId="{3352A2FC-3BE8-4452-916E-7DAF45A8E6D5}" destId="{8E8672E5-238B-4B51-A499-30A6C79F4A1C}" srcOrd="3" destOrd="0" parTransId="{B7363163-5B65-4868-B7AE-49ABC3902D93}" sibTransId="{3FD62AFD-A608-44D9-8BFA-CCB6BF47FBCD}"/>
    <dgm:cxn modelId="{31B72891-9D22-43EE-825A-7EAB3DEC6AC7}" type="presOf" srcId="{992836F1-70F5-4290-9C2A-62B2ACD19959}" destId="{5B5228A9-CC96-48D2-A580-49FDCA865353}" srcOrd="0" destOrd="0" presId="urn:microsoft.com/office/officeart/2008/layout/VerticalCurvedList"/>
    <dgm:cxn modelId="{9FC8B9AD-892E-422B-AA6C-32E060E6B51A}" type="presOf" srcId="{8E8672E5-238B-4B51-A499-30A6C79F4A1C}" destId="{B8A4A1B6-FE63-4D62-866F-717E18CE38F9}" srcOrd="0" destOrd="0" presId="urn:microsoft.com/office/officeart/2008/layout/VerticalCurvedList"/>
    <dgm:cxn modelId="{5500FAAD-A3DE-4B28-8BEE-9767A0046738}" srcId="{3352A2FC-3BE8-4452-916E-7DAF45A8E6D5}" destId="{992836F1-70F5-4290-9C2A-62B2ACD19959}" srcOrd="0" destOrd="0" parTransId="{53A9F475-C392-422A-BBBD-399AB6D7FDA6}" sibTransId="{C87DD620-9836-498A-B495-FF7D1CA440D7}"/>
    <dgm:cxn modelId="{464BA9DD-E7FB-4B1D-B764-8C7ACC6FCA92}" type="presOf" srcId="{3352A2FC-3BE8-4452-916E-7DAF45A8E6D5}" destId="{1215C1CF-FDD2-4363-8967-9C540477E2A9}" srcOrd="0" destOrd="0" presId="urn:microsoft.com/office/officeart/2008/layout/VerticalCurvedList"/>
    <dgm:cxn modelId="{DC8F7E01-6374-4737-ADB8-0215E6AAB338}" type="presParOf" srcId="{1215C1CF-FDD2-4363-8967-9C540477E2A9}" destId="{ADE78CC7-CF4C-4107-AD0A-78A762C9D87F}" srcOrd="0" destOrd="0" presId="urn:microsoft.com/office/officeart/2008/layout/VerticalCurvedList"/>
    <dgm:cxn modelId="{0532135C-22BC-419C-8B25-20FBA114FCF0}" type="presParOf" srcId="{ADE78CC7-CF4C-4107-AD0A-78A762C9D87F}" destId="{A48203AD-AC1B-4125-B905-63214831582C}" srcOrd="0" destOrd="0" presId="urn:microsoft.com/office/officeart/2008/layout/VerticalCurvedList"/>
    <dgm:cxn modelId="{CB1B590F-3BBF-4B98-9E64-9988FB13633B}" type="presParOf" srcId="{A48203AD-AC1B-4125-B905-63214831582C}" destId="{951E9B35-E02B-4644-B2F1-7B406B430F71}" srcOrd="0" destOrd="0" presId="urn:microsoft.com/office/officeart/2008/layout/VerticalCurvedList"/>
    <dgm:cxn modelId="{6D16CCF7-563B-4C96-9225-24000E2051F0}" type="presParOf" srcId="{A48203AD-AC1B-4125-B905-63214831582C}" destId="{34901E4F-4385-4C72-BB62-7A5348194677}" srcOrd="1" destOrd="0" presId="urn:microsoft.com/office/officeart/2008/layout/VerticalCurvedList"/>
    <dgm:cxn modelId="{8C1CB1AF-5D4B-4CBF-A5F0-04478FC5FAB7}" type="presParOf" srcId="{A48203AD-AC1B-4125-B905-63214831582C}" destId="{2BFB9EAC-E8E7-4733-82A4-97DB9153DA4A}" srcOrd="2" destOrd="0" presId="urn:microsoft.com/office/officeart/2008/layout/VerticalCurvedList"/>
    <dgm:cxn modelId="{E4AAD881-1481-4F1A-8947-60B6F1F8A5CC}" type="presParOf" srcId="{A48203AD-AC1B-4125-B905-63214831582C}" destId="{18A02A6C-D6A7-4F8E-ACE5-B55CD0B2D23F}" srcOrd="3" destOrd="0" presId="urn:microsoft.com/office/officeart/2008/layout/VerticalCurvedList"/>
    <dgm:cxn modelId="{2EBD6DA3-98CC-4B40-9EFC-6A9C12C820EC}" type="presParOf" srcId="{ADE78CC7-CF4C-4107-AD0A-78A762C9D87F}" destId="{5B5228A9-CC96-48D2-A580-49FDCA865353}" srcOrd="1" destOrd="0" presId="urn:microsoft.com/office/officeart/2008/layout/VerticalCurvedList"/>
    <dgm:cxn modelId="{A8D83DD3-A5DD-439F-86A5-743E8FA35FA3}" type="presParOf" srcId="{ADE78CC7-CF4C-4107-AD0A-78A762C9D87F}" destId="{B58B314A-2A5E-4C99-B512-881F532FBE6D}" srcOrd="2" destOrd="0" presId="urn:microsoft.com/office/officeart/2008/layout/VerticalCurvedList"/>
    <dgm:cxn modelId="{C8066F62-1CAB-4212-9659-1682EAEB127D}" type="presParOf" srcId="{B58B314A-2A5E-4C99-B512-881F532FBE6D}" destId="{A6BECE5D-2355-49EC-AFD3-FEF1735D495D}" srcOrd="0" destOrd="0" presId="urn:microsoft.com/office/officeart/2008/layout/VerticalCurvedList"/>
    <dgm:cxn modelId="{B399A2F6-1D22-4561-A958-2DE576974A22}" type="presParOf" srcId="{ADE78CC7-CF4C-4107-AD0A-78A762C9D87F}" destId="{57CA3D69-3A24-4837-B325-177F844361D5}" srcOrd="3" destOrd="0" presId="urn:microsoft.com/office/officeart/2008/layout/VerticalCurvedList"/>
    <dgm:cxn modelId="{88EB30D1-0CCD-4770-82AB-1B81D9C05048}" type="presParOf" srcId="{ADE78CC7-CF4C-4107-AD0A-78A762C9D87F}" destId="{EB52D9FD-2717-4FD4-AC21-D4E0D958A25B}" srcOrd="4" destOrd="0" presId="urn:microsoft.com/office/officeart/2008/layout/VerticalCurvedList"/>
    <dgm:cxn modelId="{145E3836-BC20-4132-8329-1E8569931B7A}" type="presParOf" srcId="{EB52D9FD-2717-4FD4-AC21-D4E0D958A25B}" destId="{900CDFFE-6204-4F1F-9836-87F2A29B21CF}" srcOrd="0" destOrd="0" presId="urn:microsoft.com/office/officeart/2008/layout/VerticalCurvedList"/>
    <dgm:cxn modelId="{3F87BAA4-EA23-4238-9479-D5F4F42E963B}" type="presParOf" srcId="{ADE78CC7-CF4C-4107-AD0A-78A762C9D87F}" destId="{4E15778E-7806-487B-938F-68F0CD258B82}" srcOrd="5" destOrd="0" presId="urn:microsoft.com/office/officeart/2008/layout/VerticalCurvedList"/>
    <dgm:cxn modelId="{F265EFAF-D82A-4A3F-982E-2579C61C74B7}" type="presParOf" srcId="{ADE78CC7-CF4C-4107-AD0A-78A762C9D87F}" destId="{32EA0B5F-7764-4387-8107-923CE552512D}" srcOrd="6" destOrd="0" presId="urn:microsoft.com/office/officeart/2008/layout/VerticalCurvedList"/>
    <dgm:cxn modelId="{49D0A4DA-044E-4EB2-ADD7-426611B22234}" type="presParOf" srcId="{32EA0B5F-7764-4387-8107-923CE552512D}" destId="{2511C0ED-A45A-4FFF-837B-D620CC76CD63}" srcOrd="0" destOrd="0" presId="urn:microsoft.com/office/officeart/2008/layout/VerticalCurvedList"/>
    <dgm:cxn modelId="{94EED370-C1B8-4327-8A43-EEC0CFD68434}" type="presParOf" srcId="{ADE78CC7-CF4C-4107-AD0A-78A762C9D87F}" destId="{B8A4A1B6-FE63-4D62-866F-717E18CE38F9}" srcOrd="7" destOrd="0" presId="urn:microsoft.com/office/officeart/2008/layout/VerticalCurvedList"/>
    <dgm:cxn modelId="{2CCF0A39-9E0B-41AA-8229-B3EA59EBA1B2}" type="presParOf" srcId="{ADE78CC7-CF4C-4107-AD0A-78A762C9D87F}" destId="{D740B598-80E1-406A-8A9B-C73678BBB7B5}" srcOrd="8" destOrd="0" presId="urn:microsoft.com/office/officeart/2008/layout/VerticalCurvedList"/>
    <dgm:cxn modelId="{0E157DC6-60BF-47A7-A767-FA70A895A04F}" type="presParOf" srcId="{D740B598-80E1-406A-8A9B-C73678BBB7B5}" destId="{E444C92B-1C55-47DC-9974-24FF4147095E}" srcOrd="0" destOrd="0" presId="urn:microsoft.com/office/officeart/2008/layout/VerticalCurvedList"/>
    <dgm:cxn modelId="{138703B9-5271-4BF7-9288-53E2B8C3B93C}" type="presParOf" srcId="{ADE78CC7-CF4C-4107-AD0A-78A762C9D87F}" destId="{F1C56C10-671B-451E-906B-DE50D2100DC8}" srcOrd="9" destOrd="0" presId="urn:microsoft.com/office/officeart/2008/layout/VerticalCurvedList"/>
    <dgm:cxn modelId="{5E478B82-8615-44B1-A2E4-2FCA33433147}" type="presParOf" srcId="{ADE78CC7-CF4C-4107-AD0A-78A762C9D87F}" destId="{ABEE62AE-6E8C-4956-AF86-A1F18A9D07EB}" srcOrd="10" destOrd="0" presId="urn:microsoft.com/office/officeart/2008/layout/VerticalCurvedList"/>
    <dgm:cxn modelId="{7E02F2E3-BBE2-4A65-BD6B-9BE662278453}" type="presParOf" srcId="{ABEE62AE-6E8C-4956-AF86-A1F18A9D07EB}" destId="{E93FBCF6-A917-4892-B009-C1C015A0B3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5B7312-6911-494A-9F1F-B27FAE7B30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F35BA-7FD3-41DC-BD4C-D3492F225211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Работа в малых группах (подгруппах)</a:t>
          </a:r>
        </a:p>
      </dgm:t>
    </dgm:pt>
    <dgm:pt modelId="{F46C6836-7BF0-4C1D-9BC2-CA064C20FBAE}" type="parTrans" cxnId="{F4E34BA4-AC09-493C-83DB-D40AB11D8A8B}">
      <dgm:prSet/>
      <dgm:spPr/>
      <dgm:t>
        <a:bodyPr/>
        <a:lstStyle/>
        <a:p>
          <a:endParaRPr lang="ru-RU"/>
        </a:p>
      </dgm:t>
    </dgm:pt>
    <dgm:pt modelId="{34E6547A-2F90-4729-AFFF-86382C72D919}" type="sibTrans" cxnId="{F4E34BA4-AC09-493C-83DB-D40AB11D8A8B}">
      <dgm:prSet/>
      <dgm:spPr/>
      <dgm:t>
        <a:bodyPr/>
        <a:lstStyle/>
        <a:p>
          <a:endParaRPr lang="ru-RU"/>
        </a:p>
      </dgm:t>
    </dgm:pt>
    <dgm:pt modelId="{86E7559A-1116-4841-8709-95C85B28ED72}">
      <dgm:prSet phldrT="[Текст]" custT="1"/>
      <dgm:spPr/>
      <dgm:t>
        <a:bodyPr/>
        <a:lstStyle/>
        <a:p>
          <a:r>
            <a:rPr lang="ru-RU" sz="1400" dirty="0"/>
            <a:t>способствуют формированию у обучающихся умения работать в команде, самостоятельности, развивает коммуникативные способности. </a:t>
          </a:r>
        </a:p>
      </dgm:t>
    </dgm:pt>
    <dgm:pt modelId="{ACF2F0E8-D920-454D-A40C-19407D6D93A0}" type="parTrans" cxnId="{444B78F8-73D3-4CFC-946A-FE76F1F0F5E5}">
      <dgm:prSet/>
      <dgm:spPr/>
      <dgm:t>
        <a:bodyPr/>
        <a:lstStyle/>
        <a:p>
          <a:endParaRPr lang="ru-RU"/>
        </a:p>
      </dgm:t>
    </dgm:pt>
    <dgm:pt modelId="{4FD6398A-A271-4B7B-A24E-65C3517881E8}" type="sibTrans" cxnId="{444B78F8-73D3-4CFC-946A-FE76F1F0F5E5}">
      <dgm:prSet/>
      <dgm:spPr/>
      <dgm:t>
        <a:bodyPr/>
        <a:lstStyle/>
        <a:p>
          <a:endParaRPr lang="ru-RU"/>
        </a:p>
      </dgm:t>
    </dgm:pt>
    <dgm:pt modelId="{365B6955-5F37-4761-B97F-57C62990F808}">
      <dgm:prSet phldrT="[Текст]" custT="1"/>
      <dgm:spPr/>
      <dgm:t>
        <a:bodyPr/>
        <a:lstStyle/>
        <a:p>
          <a:r>
            <a:rPr lang="ru-RU" sz="1400" dirty="0"/>
            <a:t>позволяет сформировать практические навыки работы</a:t>
          </a:r>
        </a:p>
      </dgm:t>
    </dgm:pt>
    <dgm:pt modelId="{1C698430-2E63-48D7-8DFD-2258489A7F40}" type="parTrans" cxnId="{D71C21AB-1EDF-4626-912C-257585C4DB3C}">
      <dgm:prSet/>
      <dgm:spPr/>
      <dgm:t>
        <a:bodyPr/>
        <a:lstStyle/>
        <a:p>
          <a:endParaRPr lang="ru-RU"/>
        </a:p>
      </dgm:t>
    </dgm:pt>
    <dgm:pt modelId="{4D7FF298-495F-4F39-A278-08E8067CDA4E}" type="sibTrans" cxnId="{D71C21AB-1EDF-4626-912C-257585C4DB3C}">
      <dgm:prSet/>
      <dgm:spPr/>
      <dgm:t>
        <a:bodyPr/>
        <a:lstStyle/>
        <a:p>
          <a:endParaRPr lang="ru-RU"/>
        </a:p>
      </dgm:t>
    </dgm:pt>
    <dgm:pt modelId="{F602A91B-F30F-4B56-AB0B-0EAB518C319F}">
      <dgm:prSet custT="1"/>
      <dgm:spPr>
        <a:solidFill>
          <a:srgbClr val="F2CD1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Моделирование производственных ситуаций </a:t>
          </a:r>
        </a:p>
      </dgm:t>
    </dgm:pt>
    <dgm:pt modelId="{7635D341-F99B-4DAA-8BA2-E92BF10A5A7F}" type="parTrans" cxnId="{7BC2631D-AAA5-46BB-A126-889F5F3F01E7}">
      <dgm:prSet/>
      <dgm:spPr/>
      <dgm:t>
        <a:bodyPr/>
        <a:lstStyle/>
        <a:p>
          <a:endParaRPr lang="ru-RU"/>
        </a:p>
      </dgm:t>
    </dgm:pt>
    <dgm:pt modelId="{0B9D3A3E-966A-4BAE-AE58-E717736FAE3D}" type="sibTrans" cxnId="{7BC2631D-AAA5-46BB-A126-889F5F3F01E7}">
      <dgm:prSet/>
      <dgm:spPr/>
      <dgm:t>
        <a:bodyPr/>
        <a:lstStyle/>
        <a:p>
          <a:endParaRPr lang="ru-RU"/>
        </a:p>
      </dgm:t>
    </dgm:pt>
    <dgm:pt modelId="{4D35B301-0D9A-484C-BF98-D25BD98F625E}" type="pres">
      <dgm:prSet presAssocID="{605B7312-6911-494A-9F1F-B27FAE7B3068}" presName="linear" presStyleCnt="0">
        <dgm:presLayoutVars>
          <dgm:animLvl val="lvl"/>
          <dgm:resizeHandles val="exact"/>
        </dgm:presLayoutVars>
      </dgm:prSet>
      <dgm:spPr/>
    </dgm:pt>
    <dgm:pt modelId="{1DFC430C-5759-4CA0-803E-D434C81FD99B}" type="pres">
      <dgm:prSet presAssocID="{B6CF35BA-7FD3-41DC-BD4C-D3492F2252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F195E0-B6B0-44CE-9549-060F12804A3C}" type="pres">
      <dgm:prSet presAssocID="{B6CF35BA-7FD3-41DC-BD4C-D3492F225211}" presName="childText" presStyleLbl="revTx" presStyleIdx="0" presStyleCnt="2">
        <dgm:presLayoutVars>
          <dgm:bulletEnabled val="1"/>
        </dgm:presLayoutVars>
      </dgm:prSet>
      <dgm:spPr/>
    </dgm:pt>
    <dgm:pt modelId="{B406D549-2E37-4779-A5B8-A8371417CBEC}" type="pres">
      <dgm:prSet presAssocID="{F602A91B-F30F-4B56-AB0B-0EAB518C31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37E1377-F0EE-42B1-A697-EA49FCF22EBD}" type="pres">
      <dgm:prSet presAssocID="{F602A91B-F30F-4B56-AB0B-0EAB518C319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BC2631D-AAA5-46BB-A126-889F5F3F01E7}" srcId="{605B7312-6911-494A-9F1F-B27FAE7B3068}" destId="{F602A91B-F30F-4B56-AB0B-0EAB518C319F}" srcOrd="1" destOrd="0" parTransId="{7635D341-F99B-4DAA-8BA2-E92BF10A5A7F}" sibTransId="{0B9D3A3E-966A-4BAE-AE58-E717736FAE3D}"/>
    <dgm:cxn modelId="{B0D01436-EE53-46D1-86F5-1CB27186E62E}" type="presOf" srcId="{F602A91B-F30F-4B56-AB0B-0EAB518C319F}" destId="{B406D549-2E37-4779-A5B8-A8371417CBEC}" srcOrd="0" destOrd="0" presId="urn:microsoft.com/office/officeart/2005/8/layout/vList2"/>
    <dgm:cxn modelId="{F9946938-718A-450D-8D16-248D240439A8}" type="presOf" srcId="{B6CF35BA-7FD3-41DC-BD4C-D3492F225211}" destId="{1DFC430C-5759-4CA0-803E-D434C81FD99B}" srcOrd="0" destOrd="0" presId="urn:microsoft.com/office/officeart/2005/8/layout/vList2"/>
    <dgm:cxn modelId="{040A7644-877D-496D-90E4-343E11D19FB1}" type="presOf" srcId="{605B7312-6911-494A-9F1F-B27FAE7B3068}" destId="{4D35B301-0D9A-484C-BF98-D25BD98F625E}" srcOrd="0" destOrd="0" presId="urn:microsoft.com/office/officeart/2005/8/layout/vList2"/>
    <dgm:cxn modelId="{F4E34BA4-AC09-493C-83DB-D40AB11D8A8B}" srcId="{605B7312-6911-494A-9F1F-B27FAE7B3068}" destId="{B6CF35BA-7FD3-41DC-BD4C-D3492F225211}" srcOrd="0" destOrd="0" parTransId="{F46C6836-7BF0-4C1D-9BC2-CA064C20FBAE}" sibTransId="{34E6547A-2F90-4729-AFFF-86382C72D919}"/>
    <dgm:cxn modelId="{FA273BA5-377F-4DD3-A0F5-4BBB7A9A2398}" type="presOf" srcId="{86E7559A-1116-4841-8709-95C85B28ED72}" destId="{38F195E0-B6B0-44CE-9549-060F12804A3C}" srcOrd="0" destOrd="0" presId="urn:microsoft.com/office/officeart/2005/8/layout/vList2"/>
    <dgm:cxn modelId="{D71C21AB-1EDF-4626-912C-257585C4DB3C}" srcId="{F602A91B-F30F-4B56-AB0B-0EAB518C319F}" destId="{365B6955-5F37-4761-B97F-57C62990F808}" srcOrd="0" destOrd="0" parTransId="{1C698430-2E63-48D7-8DFD-2258489A7F40}" sibTransId="{4D7FF298-495F-4F39-A278-08E8067CDA4E}"/>
    <dgm:cxn modelId="{C92B03B8-B5AF-4EF6-A72C-6EAF272C5403}" type="presOf" srcId="{365B6955-5F37-4761-B97F-57C62990F808}" destId="{337E1377-F0EE-42B1-A697-EA49FCF22EBD}" srcOrd="0" destOrd="0" presId="urn:microsoft.com/office/officeart/2005/8/layout/vList2"/>
    <dgm:cxn modelId="{444B78F8-73D3-4CFC-946A-FE76F1F0F5E5}" srcId="{B6CF35BA-7FD3-41DC-BD4C-D3492F225211}" destId="{86E7559A-1116-4841-8709-95C85B28ED72}" srcOrd="0" destOrd="0" parTransId="{ACF2F0E8-D920-454D-A40C-19407D6D93A0}" sibTransId="{4FD6398A-A271-4B7B-A24E-65C3517881E8}"/>
    <dgm:cxn modelId="{DCF7B8E8-B059-40E7-A40B-0D8AD5790435}" type="presParOf" srcId="{4D35B301-0D9A-484C-BF98-D25BD98F625E}" destId="{1DFC430C-5759-4CA0-803E-D434C81FD99B}" srcOrd="0" destOrd="0" presId="urn:microsoft.com/office/officeart/2005/8/layout/vList2"/>
    <dgm:cxn modelId="{323624A1-508A-4940-804E-4CD6E31A7AB3}" type="presParOf" srcId="{4D35B301-0D9A-484C-BF98-D25BD98F625E}" destId="{38F195E0-B6B0-44CE-9549-060F12804A3C}" srcOrd="1" destOrd="0" presId="urn:microsoft.com/office/officeart/2005/8/layout/vList2"/>
    <dgm:cxn modelId="{EF2EFF42-0730-4046-B7AB-286610C1ED27}" type="presParOf" srcId="{4D35B301-0D9A-484C-BF98-D25BD98F625E}" destId="{B406D549-2E37-4779-A5B8-A8371417CBEC}" srcOrd="2" destOrd="0" presId="urn:microsoft.com/office/officeart/2005/8/layout/vList2"/>
    <dgm:cxn modelId="{33B550B8-4905-494E-9EF4-A02C15E96EFF}" type="presParOf" srcId="{4D35B301-0D9A-484C-BF98-D25BD98F625E}" destId="{337E1377-F0EE-42B1-A697-EA49FCF22E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A3D44-4B98-4854-B0DB-F02F21D49E0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F88FF-3014-4AAD-98FB-77B6C29B9250}">
      <dgm:prSet phldrT="[Текст]" custT="1"/>
      <dgm:spPr>
        <a:solidFill>
          <a:srgbClr val="EDB649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изучить потенциал использования интерактивных методик в образовательном процессе в учебных центрах</a:t>
          </a:r>
        </a:p>
      </dgm:t>
    </dgm:pt>
    <dgm:pt modelId="{9E9CE371-3C88-46C8-98F4-A0936F183A78}" type="parTrans" cxnId="{60066DDD-0306-4129-A36C-699DBB7DAA84}">
      <dgm:prSet/>
      <dgm:spPr/>
      <dgm:t>
        <a:bodyPr/>
        <a:lstStyle/>
        <a:p>
          <a:endParaRPr lang="ru-RU"/>
        </a:p>
      </dgm:t>
    </dgm:pt>
    <dgm:pt modelId="{ADA93747-6F09-4077-8497-3E7C33442E65}" type="sibTrans" cxnId="{60066DDD-0306-4129-A36C-699DBB7DAA84}">
      <dgm:prSet/>
      <dgm:spPr/>
      <dgm:t>
        <a:bodyPr/>
        <a:lstStyle/>
        <a:p>
          <a:endParaRPr lang="ru-RU"/>
        </a:p>
      </dgm:t>
    </dgm:pt>
    <dgm:pt modelId="{D1870C65-0837-4DC5-98F3-FFB5292A0D81}" type="pres">
      <dgm:prSet presAssocID="{A65A3D44-4B98-4854-B0DB-F02F21D49E09}" presName="outerComposite" presStyleCnt="0">
        <dgm:presLayoutVars>
          <dgm:chMax val="5"/>
          <dgm:dir/>
          <dgm:resizeHandles val="exact"/>
        </dgm:presLayoutVars>
      </dgm:prSet>
      <dgm:spPr/>
    </dgm:pt>
    <dgm:pt modelId="{2840BB36-F97D-4CF3-B6E9-E7E5BEEC22DA}" type="pres">
      <dgm:prSet presAssocID="{A65A3D44-4B98-4854-B0DB-F02F21D49E09}" presName="dummyMaxCanvas" presStyleCnt="0">
        <dgm:presLayoutVars/>
      </dgm:prSet>
      <dgm:spPr/>
    </dgm:pt>
    <dgm:pt modelId="{BBD2D5EC-68E7-40B9-8553-30EE4D45924D}" type="pres">
      <dgm:prSet presAssocID="{A65A3D44-4B98-4854-B0DB-F02F21D49E09}" presName="OneNode_1" presStyleLbl="node1" presStyleIdx="0" presStyleCnt="1" custScaleX="84245" custScaleY="200000" custLinFactNeighborX="-9955" custLinFactNeighborY="-70586">
        <dgm:presLayoutVars>
          <dgm:bulletEnabled val="1"/>
        </dgm:presLayoutVars>
      </dgm:prSet>
      <dgm:spPr/>
    </dgm:pt>
  </dgm:ptLst>
  <dgm:cxnLst>
    <dgm:cxn modelId="{F150C93F-5CB1-4540-A3B9-4CC975216EAD}" type="presOf" srcId="{A65A3D44-4B98-4854-B0DB-F02F21D49E09}" destId="{D1870C65-0837-4DC5-98F3-FFB5292A0D81}" srcOrd="0" destOrd="0" presId="urn:microsoft.com/office/officeart/2005/8/layout/vProcess5"/>
    <dgm:cxn modelId="{60066DDD-0306-4129-A36C-699DBB7DAA84}" srcId="{A65A3D44-4B98-4854-B0DB-F02F21D49E09}" destId="{FD1F88FF-3014-4AAD-98FB-77B6C29B9250}" srcOrd="0" destOrd="0" parTransId="{9E9CE371-3C88-46C8-98F4-A0936F183A78}" sibTransId="{ADA93747-6F09-4077-8497-3E7C33442E65}"/>
    <dgm:cxn modelId="{14176CFF-0628-4334-8FE1-9ADF4A5DEA05}" type="presOf" srcId="{FD1F88FF-3014-4AAD-98FB-77B6C29B9250}" destId="{BBD2D5EC-68E7-40B9-8553-30EE4D45924D}" srcOrd="0" destOrd="0" presId="urn:microsoft.com/office/officeart/2005/8/layout/vProcess5"/>
    <dgm:cxn modelId="{921FA38C-5B0A-42C0-BBC5-8A3729FE4215}" type="presParOf" srcId="{D1870C65-0837-4DC5-98F3-FFB5292A0D81}" destId="{2840BB36-F97D-4CF3-B6E9-E7E5BEEC22DA}" srcOrd="0" destOrd="0" presId="urn:microsoft.com/office/officeart/2005/8/layout/vProcess5"/>
    <dgm:cxn modelId="{3CF35869-5EBC-43E2-A753-69595FDA3649}" type="presParOf" srcId="{D1870C65-0837-4DC5-98F3-FFB5292A0D81}" destId="{BBD2D5EC-68E7-40B9-8553-30EE4D45924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A84CB-8538-429E-8B8E-115D004FCF4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53F398-7C16-409D-A4F1-B77CA80CDE93}">
      <dgm:prSet phldrT="[Текст]" custT="1"/>
      <dgm:spPr>
        <a:solidFill>
          <a:srgbClr val="FD983D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Основные принципы метода </a:t>
          </a:r>
        </a:p>
      </dgm:t>
    </dgm:pt>
    <dgm:pt modelId="{19E818A1-FD92-40F1-AAC2-FDA3BB8ADC16}" type="parTrans" cxnId="{63AAB3BB-2E1A-415D-AC7E-AA8A8D7608F7}">
      <dgm:prSet/>
      <dgm:spPr/>
      <dgm:t>
        <a:bodyPr/>
        <a:lstStyle/>
        <a:p>
          <a:endParaRPr lang="ru-RU"/>
        </a:p>
      </dgm:t>
    </dgm:pt>
    <dgm:pt modelId="{6AA28838-3DF4-4214-ACC8-8F3B71B42A45}" type="sibTrans" cxnId="{63AAB3BB-2E1A-415D-AC7E-AA8A8D7608F7}">
      <dgm:prSet/>
      <dgm:spPr/>
      <dgm:t>
        <a:bodyPr/>
        <a:lstStyle/>
        <a:p>
          <a:endParaRPr lang="ru-RU"/>
        </a:p>
      </dgm:t>
    </dgm:pt>
    <dgm:pt modelId="{93BDF9C9-32C5-4BDB-B958-E2F6341E7F89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Взаимодействие</a:t>
          </a:r>
          <a:r>
            <a:rPr lang="ru-RU" sz="1100" dirty="0">
              <a:solidFill>
                <a:schemeClr val="tx1"/>
              </a:solidFill>
            </a:rPr>
            <a:t> </a:t>
          </a:r>
        </a:p>
      </dgm:t>
    </dgm:pt>
    <dgm:pt modelId="{17E8FD88-821B-4D4B-9D55-F206512FEB0D}" type="parTrans" cxnId="{476184F4-B2A9-4E3D-B28B-BA645FD75689}">
      <dgm:prSet/>
      <dgm:spPr/>
      <dgm:t>
        <a:bodyPr/>
        <a:lstStyle/>
        <a:p>
          <a:endParaRPr lang="ru-RU"/>
        </a:p>
      </dgm:t>
    </dgm:pt>
    <dgm:pt modelId="{F39D2677-FFE6-4E2D-9B0D-CFE97F820FCB}" type="sibTrans" cxnId="{476184F4-B2A9-4E3D-B28B-BA645FD75689}">
      <dgm:prSet/>
      <dgm:spPr/>
      <dgm:t>
        <a:bodyPr/>
        <a:lstStyle/>
        <a:p>
          <a:endParaRPr lang="ru-RU"/>
        </a:p>
      </dgm:t>
    </dgm:pt>
    <dgm:pt modelId="{D130F6DB-DAE9-426F-B11A-DCECF4585D4B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Активность</a:t>
          </a:r>
        </a:p>
      </dgm:t>
    </dgm:pt>
    <dgm:pt modelId="{9A7362BC-0372-4059-90D7-9F69FDC625F3}" type="parTrans" cxnId="{1C6EB98A-F669-4E36-A1F2-53FEB9C6F6A9}">
      <dgm:prSet/>
      <dgm:spPr/>
      <dgm:t>
        <a:bodyPr/>
        <a:lstStyle/>
        <a:p>
          <a:endParaRPr lang="ru-RU"/>
        </a:p>
      </dgm:t>
    </dgm:pt>
    <dgm:pt modelId="{1A547514-D497-4ABF-8FC7-EF8580015EF8}" type="sibTrans" cxnId="{1C6EB98A-F669-4E36-A1F2-53FEB9C6F6A9}">
      <dgm:prSet/>
      <dgm:spPr/>
      <dgm:t>
        <a:bodyPr/>
        <a:lstStyle/>
        <a:p>
          <a:endParaRPr lang="ru-RU"/>
        </a:p>
      </dgm:t>
    </dgm:pt>
    <dgm:pt modelId="{75D5A227-7D08-46FE-B1FB-E85A2ABCE674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Опора на групповой опыт</a:t>
          </a:r>
        </a:p>
      </dgm:t>
    </dgm:pt>
    <dgm:pt modelId="{B499DA3E-FF20-4C99-AE74-41331F8551FD}" type="parTrans" cxnId="{B456EE2D-76F8-43F6-8C18-56ED3520975F}">
      <dgm:prSet/>
      <dgm:spPr/>
      <dgm:t>
        <a:bodyPr/>
        <a:lstStyle/>
        <a:p>
          <a:endParaRPr lang="ru-RU"/>
        </a:p>
      </dgm:t>
    </dgm:pt>
    <dgm:pt modelId="{08150BDA-AB23-4D29-8838-94A18A27202F}" type="sibTrans" cxnId="{B456EE2D-76F8-43F6-8C18-56ED3520975F}">
      <dgm:prSet/>
      <dgm:spPr/>
      <dgm:t>
        <a:bodyPr/>
        <a:lstStyle/>
        <a:p>
          <a:endParaRPr lang="ru-RU"/>
        </a:p>
      </dgm:t>
    </dgm:pt>
    <dgm:pt modelId="{9BB4D599-261F-4566-9318-4F52532B74C2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Обратная связь</a:t>
          </a:r>
        </a:p>
      </dgm:t>
    </dgm:pt>
    <dgm:pt modelId="{D8E4714E-4CE6-44E4-97EF-39C74F784CF8}" type="parTrans" cxnId="{A67C20A5-98B9-4771-8FFE-EAD286457D8F}">
      <dgm:prSet/>
      <dgm:spPr/>
      <dgm:t>
        <a:bodyPr/>
        <a:lstStyle/>
        <a:p>
          <a:endParaRPr lang="ru-RU"/>
        </a:p>
      </dgm:t>
    </dgm:pt>
    <dgm:pt modelId="{10A91E09-5BCC-4042-B0BA-EF66340BC290}" type="sibTrans" cxnId="{A67C20A5-98B9-4771-8FFE-EAD286457D8F}">
      <dgm:prSet/>
      <dgm:spPr/>
      <dgm:t>
        <a:bodyPr/>
        <a:lstStyle/>
        <a:p>
          <a:endParaRPr lang="ru-RU"/>
        </a:p>
      </dgm:t>
    </dgm:pt>
    <dgm:pt modelId="{91131A71-DA70-4568-A35F-4A119FE1632B}" type="pres">
      <dgm:prSet presAssocID="{DB3A84CB-8538-429E-8B8E-115D004FCF4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6C4DAEF-DB31-4680-83CA-9BAA47F3240F}" type="pres">
      <dgm:prSet presAssocID="{7853F398-7C16-409D-A4F1-B77CA80CDE93}" presName="singleCycle" presStyleCnt="0"/>
      <dgm:spPr/>
    </dgm:pt>
    <dgm:pt modelId="{58855EB6-FFB2-45E0-B338-F3192DAD1D5B}" type="pres">
      <dgm:prSet presAssocID="{7853F398-7C16-409D-A4F1-B77CA80CDE93}" presName="singleCenter" presStyleLbl="node1" presStyleIdx="0" presStyleCnt="5" custScaleX="130382" custScaleY="107018">
        <dgm:presLayoutVars>
          <dgm:chMax val="7"/>
          <dgm:chPref val="7"/>
        </dgm:presLayoutVars>
      </dgm:prSet>
      <dgm:spPr/>
    </dgm:pt>
    <dgm:pt modelId="{18B5AA51-25E4-491F-811A-C6023C16A098}" type="pres">
      <dgm:prSet presAssocID="{17E8FD88-821B-4D4B-9D55-F206512FEB0D}" presName="Name56" presStyleLbl="parChTrans1D2" presStyleIdx="0" presStyleCnt="4"/>
      <dgm:spPr/>
    </dgm:pt>
    <dgm:pt modelId="{3A97C13D-58AB-4750-B5C4-832909008B53}" type="pres">
      <dgm:prSet presAssocID="{93BDF9C9-32C5-4BDB-B958-E2F6341E7F89}" presName="text0" presStyleLbl="node1" presStyleIdx="1" presStyleCnt="5" custScaleX="262620">
        <dgm:presLayoutVars>
          <dgm:bulletEnabled val="1"/>
        </dgm:presLayoutVars>
      </dgm:prSet>
      <dgm:spPr/>
    </dgm:pt>
    <dgm:pt modelId="{01476C5A-EF98-44A0-91B4-A2FBAF7BE227}" type="pres">
      <dgm:prSet presAssocID="{9A7362BC-0372-4059-90D7-9F69FDC625F3}" presName="Name56" presStyleLbl="parChTrans1D2" presStyleIdx="1" presStyleCnt="4"/>
      <dgm:spPr/>
    </dgm:pt>
    <dgm:pt modelId="{498732B9-11BB-4ECE-8993-DB8856A00330}" type="pres">
      <dgm:prSet presAssocID="{D130F6DB-DAE9-426F-B11A-DCECF4585D4B}" presName="text0" presStyleLbl="node1" presStyleIdx="2" presStyleCnt="5" custScaleX="188406">
        <dgm:presLayoutVars>
          <dgm:bulletEnabled val="1"/>
        </dgm:presLayoutVars>
      </dgm:prSet>
      <dgm:spPr/>
    </dgm:pt>
    <dgm:pt modelId="{F46195DA-E493-4E40-813C-847FA42F6B5B}" type="pres">
      <dgm:prSet presAssocID="{B499DA3E-FF20-4C99-AE74-41331F8551FD}" presName="Name56" presStyleLbl="parChTrans1D2" presStyleIdx="2" presStyleCnt="4"/>
      <dgm:spPr/>
    </dgm:pt>
    <dgm:pt modelId="{B6B3D938-15A8-4068-AD9B-B27C9A95CBA6}" type="pres">
      <dgm:prSet presAssocID="{75D5A227-7D08-46FE-B1FB-E85A2ABCE674}" presName="text0" presStyleLbl="node1" presStyleIdx="3" presStyleCnt="5" custScaleX="208037">
        <dgm:presLayoutVars>
          <dgm:bulletEnabled val="1"/>
        </dgm:presLayoutVars>
      </dgm:prSet>
      <dgm:spPr/>
    </dgm:pt>
    <dgm:pt modelId="{1952743A-A523-453E-A996-C65DF7988150}" type="pres">
      <dgm:prSet presAssocID="{D8E4714E-4CE6-44E4-97EF-39C74F784CF8}" presName="Name56" presStyleLbl="parChTrans1D2" presStyleIdx="3" presStyleCnt="4"/>
      <dgm:spPr/>
    </dgm:pt>
    <dgm:pt modelId="{B00B0DDA-1AC0-4C5C-B067-F38CB68A7A17}" type="pres">
      <dgm:prSet presAssocID="{9BB4D599-261F-4566-9318-4F52532B74C2}" presName="text0" presStyleLbl="node1" presStyleIdx="4" presStyleCnt="5" custScaleX="159735">
        <dgm:presLayoutVars>
          <dgm:bulletEnabled val="1"/>
        </dgm:presLayoutVars>
      </dgm:prSet>
      <dgm:spPr/>
    </dgm:pt>
  </dgm:ptLst>
  <dgm:cxnLst>
    <dgm:cxn modelId="{1BF9601F-9E1E-4072-AE09-B623B11B2328}" type="presOf" srcId="{B499DA3E-FF20-4C99-AE74-41331F8551FD}" destId="{F46195DA-E493-4E40-813C-847FA42F6B5B}" srcOrd="0" destOrd="0" presId="urn:microsoft.com/office/officeart/2008/layout/RadialCluster"/>
    <dgm:cxn modelId="{AB52FB29-16C1-4CD1-9964-853FEFDBC4AC}" type="presOf" srcId="{D8E4714E-4CE6-44E4-97EF-39C74F784CF8}" destId="{1952743A-A523-453E-A996-C65DF7988150}" srcOrd="0" destOrd="0" presId="urn:microsoft.com/office/officeart/2008/layout/RadialCluster"/>
    <dgm:cxn modelId="{B456EE2D-76F8-43F6-8C18-56ED3520975F}" srcId="{7853F398-7C16-409D-A4F1-B77CA80CDE93}" destId="{75D5A227-7D08-46FE-B1FB-E85A2ABCE674}" srcOrd="2" destOrd="0" parTransId="{B499DA3E-FF20-4C99-AE74-41331F8551FD}" sibTransId="{08150BDA-AB23-4D29-8838-94A18A27202F}"/>
    <dgm:cxn modelId="{EA03CB3F-8701-4E88-8AC5-41860C40FBFE}" type="presOf" srcId="{7853F398-7C16-409D-A4F1-B77CA80CDE93}" destId="{58855EB6-FFB2-45E0-B338-F3192DAD1D5B}" srcOrd="0" destOrd="0" presId="urn:microsoft.com/office/officeart/2008/layout/RadialCluster"/>
    <dgm:cxn modelId="{0672D140-D220-4B92-BFBB-7B7CB1D5E667}" type="presOf" srcId="{93BDF9C9-32C5-4BDB-B958-E2F6341E7F89}" destId="{3A97C13D-58AB-4750-B5C4-832909008B53}" srcOrd="0" destOrd="0" presId="urn:microsoft.com/office/officeart/2008/layout/RadialCluster"/>
    <dgm:cxn modelId="{C5631E71-1E15-48AB-B4AA-9273D9C96B14}" type="presOf" srcId="{DB3A84CB-8538-429E-8B8E-115D004FCF4E}" destId="{91131A71-DA70-4568-A35F-4A119FE1632B}" srcOrd="0" destOrd="0" presId="urn:microsoft.com/office/officeart/2008/layout/RadialCluster"/>
    <dgm:cxn modelId="{F537CB54-9CC8-46C8-9695-E27900A8B548}" type="presOf" srcId="{17E8FD88-821B-4D4B-9D55-F206512FEB0D}" destId="{18B5AA51-25E4-491F-811A-C6023C16A098}" srcOrd="0" destOrd="0" presId="urn:microsoft.com/office/officeart/2008/layout/RadialCluster"/>
    <dgm:cxn modelId="{1C6EB98A-F669-4E36-A1F2-53FEB9C6F6A9}" srcId="{7853F398-7C16-409D-A4F1-B77CA80CDE93}" destId="{D130F6DB-DAE9-426F-B11A-DCECF4585D4B}" srcOrd="1" destOrd="0" parTransId="{9A7362BC-0372-4059-90D7-9F69FDC625F3}" sibTransId="{1A547514-D497-4ABF-8FC7-EF8580015EF8}"/>
    <dgm:cxn modelId="{8D49C591-A7CE-4577-B278-FB22DC1A5496}" type="presOf" srcId="{9BB4D599-261F-4566-9318-4F52532B74C2}" destId="{B00B0DDA-1AC0-4C5C-B067-F38CB68A7A17}" srcOrd="0" destOrd="0" presId="urn:microsoft.com/office/officeart/2008/layout/RadialCluster"/>
    <dgm:cxn modelId="{A67C20A5-98B9-4771-8FFE-EAD286457D8F}" srcId="{7853F398-7C16-409D-A4F1-B77CA80CDE93}" destId="{9BB4D599-261F-4566-9318-4F52532B74C2}" srcOrd="3" destOrd="0" parTransId="{D8E4714E-4CE6-44E4-97EF-39C74F784CF8}" sibTransId="{10A91E09-5BCC-4042-B0BA-EF66340BC290}"/>
    <dgm:cxn modelId="{AE2FB5AF-02BA-4CA0-8085-6C95FD968219}" type="presOf" srcId="{75D5A227-7D08-46FE-B1FB-E85A2ABCE674}" destId="{B6B3D938-15A8-4068-AD9B-B27C9A95CBA6}" srcOrd="0" destOrd="0" presId="urn:microsoft.com/office/officeart/2008/layout/RadialCluster"/>
    <dgm:cxn modelId="{63AAB3BB-2E1A-415D-AC7E-AA8A8D7608F7}" srcId="{DB3A84CB-8538-429E-8B8E-115D004FCF4E}" destId="{7853F398-7C16-409D-A4F1-B77CA80CDE93}" srcOrd="0" destOrd="0" parTransId="{19E818A1-FD92-40F1-AAC2-FDA3BB8ADC16}" sibTransId="{6AA28838-3DF4-4214-ACC8-8F3B71B42A45}"/>
    <dgm:cxn modelId="{F2C3A0DD-7685-4A0C-ABC4-C2289AB71B7D}" type="presOf" srcId="{D130F6DB-DAE9-426F-B11A-DCECF4585D4B}" destId="{498732B9-11BB-4ECE-8993-DB8856A00330}" srcOrd="0" destOrd="0" presId="urn:microsoft.com/office/officeart/2008/layout/RadialCluster"/>
    <dgm:cxn modelId="{476184F4-B2A9-4E3D-B28B-BA645FD75689}" srcId="{7853F398-7C16-409D-A4F1-B77CA80CDE93}" destId="{93BDF9C9-32C5-4BDB-B958-E2F6341E7F89}" srcOrd="0" destOrd="0" parTransId="{17E8FD88-821B-4D4B-9D55-F206512FEB0D}" sibTransId="{F39D2677-FFE6-4E2D-9B0D-CFE97F820FCB}"/>
    <dgm:cxn modelId="{27441DFC-429C-4CB4-A484-4509A5FCA35C}" type="presOf" srcId="{9A7362BC-0372-4059-90D7-9F69FDC625F3}" destId="{01476C5A-EF98-44A0-91B4-A2FBAF7BE227}" srcOrd="0" destOrd="0" presId="urn:microsoft.com/office/officeart/2008/layout/RadialCluster"/>
    <dgm:cxn modelId="{B82309F2-F918-4DBC-ACE5-ABFDD2CAD7D1}" type="presParOf" srcId="{91131A71-DA70-4568-A35F-4A119FE1632B}" destId="{E6C4DAEF-DB31-4680-83CA-9BAA47F3240F}" srcOrd="0" destOrd="0" presId="urn:microsoft.com/office/officeart/2008/layout/RadialCluster"/>
    <dgm:cxn modelId="{984FF654-AE65-4EAE-B259-320138DE943B}" type="presParOf" srcId="{E6C4DAEF-DB31-4680-83CA-9BAA47F3240F}" destId="{58855EB6-FFB2-45E0-B338-F3192DAD1D5B}" srcOrd="0" destOrd="0" presId="urn:microsoft.com/office/officeart/2008/layout/RadialCluster"/>
    <dgm:cxn modelId="{1A468B24-ADE8-4012-8573-4EA4EAD19B36}" type="presParOf" srcId="{E6C4DAEF-DB31-4680-83CA-9BAA47F3240F}" destId="{18B5AA51-25E4-491F-811A-C6023C16A098}" srcOrd="1" destOrd="0" presId="urn:microsoft.com/office/officeart/2008/layout/RadialCluster"/>
    <dgm:cxn modelId="{E15339D9-77ED-4032-80AF-AC36C6F259B8}" type="presParOf" srcId="{E6C4DAEF-DB31-4680-83CA-9BAA47F3240F}" destId="{3A97C13D-58AB-4750-B5C4-832909008B53}" srcOrd="2" destOrd="0" presId="urn:microsoft.com/office/officeart/2008/layout/RadialCluster"/>
    <dgm:cxn modelId="{CA7A2E4E-FC3A-4A29-ADFF-766C08CD5BCD}" type="presParOf" srcId="{E6C4DAEF-DB31-4680-83CA-9BAA47F3240F}" destId="{01476C5A-EF98-44A0-91B4-A2FBAF7BE227}" srcOrd="3" destOrd="0" presId="urn:microsoft.com/office/officeart/2008/layout/RadialCluster"/>
    <dgm:cxn modelId="{BEE331B1-0482-4CA3-9B1C-DEDA29938EFA}" type="presParOf" srcId="{E6C4DAEF-DB31-4680-83CA-9BAA47F3240F}" destId="{498732B9-11BB-4ECE-8993-DB8856A00330}" srcOrd="4" destOrd="0" presId="urn:microsoft.com/office/officeart/2008/layout/RadialCluster"/>
    <dgm:cxn modelId="{4F882E91-5030-41CA-BF6D-04D0E5E17B91}" type="presParOf" srcId="{E6C4DAEF-DB31-4680-83CA-9BAA47F3240F}" destId="{F46195DA-E493-4E40-813C-847FA42F6B5B}" srcOrd="5" destOrd="0" presId="urn:microsoft.com/office/officeart/2008/layout/RadialCluster"/>
    <dgm:cxn modelId="{0AB28E22-E557-4C9F-8439-7DE43A717FAC}" type="presParOf" srcId="{E6C4DAEF-DB31-4680-83CA-9BAA47F3240F}" destId="{B6B3D938-15A8-4068-AD9B-B27C9A95CBA6}" srcOrd="6" destOrd="0" presId="urn:microsoft.com/office/officeart/2008/layout/RadialCluster"/>
    <dgm:cxn modelId="{155CABD5-EEAF-421B-A297-9533FB4C358A}" type="presParOf" srcId="{E6C4DAEF-DB31-4680-83CA-9BAA47F3240F}" destId="{1952743A-A523-453E-A996-C65DF7988150}" srcOrd="7" destOrd="0" presId="urn:microsoft.com/office/officeart/2008/layout/RadialCluster"/>
    <dgm:cxn modelId="{BE2C5AFB-99D0-41FF-9635-DD18D4DA5D61}" type="presParOf" srcId="{E6C4DAEF-DB31-4680-83CA-9BAA47F3240F}" destId="{B00B0DDA-1AC0-4C5C-B067-F38CB68A7A1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5EBA21-E58C-417C-AD33-263ED4C8F5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99C4E0-A2DE-4445-9D29-36035905F3B7}">
      <dgm:prSet phldrT="[Текст]" custT="1"/>
      <dgm:spPr>
        <a:solidFill>
          <a:srgbClr val="F2DB0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Смысл заключается в активном взаимодействии всех участников учебного процесса посредством интерактивных технологий</a:t>
          </a:r>
        </a:p>
      </dgm:t>
    </dgm:pt>
    <dgm:pt modelId="{B2980539-1D95-4C70-A5DD-BAE6200F72E8}" type="parTrans" cxnId="{7F342CB6-AA2A-4F1E-9DFD-102E0FF1B415}">
      <dgm:prSet/>
      <dgm:spPr/>
      <dgm:t>
        <a:bodyPr/>
        <a:lstStyle/>
        <a:p>
          <a:endParaRPr lang="ru-RU"/>
        </a:p>
      </dgm:t>
    </dgm:pt>
    <dgm:pt modelId="{A1622A8A-CBD0-4E27-9726-B8ECE41691FF}" type="sibTrans" cxnId="{7F342CB6-AA2A-4F1E-9DFD-102E0FF1B415}">
      <dgm:prSet/>
      <dgm:spPr/>
      <dgm:t>
        <a:bodyPr/>
        <a:lstStyle/>
        <a:p>
          <a:endParaRPr lang="ru-RU"/>
        </a:p>
      </dgm:t>
    </dgm:pt>
    <dgm:pt modelId="{D33E0C5B-72FC-43AF-AD77-96006EC1930F}">
      <dgm:prSet phldrT="[Текст]" custT="1"/>
      <dgm:spPr>
        <a:solidFill>
          <a:srgbClr val="F2DB0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В отличие от традиционной учебы, где преподаватель является основным источником информации, а обучающийся - пассивным получателем знаний, интерактивные формы обучения делают акцент на сотрудничестве, обмене идеями и опытом. </a:t>
          </a:r>
        </a:p>
      </dgm:t>
    </dgm:pt>
    <dgm:pt modelId="{D1D47D11-B634-4E0B-8DC9-A0F543FFC4D7}" type="parTrans" cxnId="{92C4811E-866D-4A80-8591-97377CDF2223}">
      <dgm:prSet/>
      <dgm:spPr/>
      <dgm:t>
        <a:bodyPr/>
        <a:lstStyle/>
        <a:p>
          <a:endParaRPr lang="ru-RU"/>
        </a:p>
      </dgm:t>
    </dgm:pt>
    <dgm:pt modelId="{ECC9B2CB-1F69-4FF5-9F81-016F54A29055}" type="sibTrans" cxnId="{92C4811E-866D-4A80-8591-97377CDF2223}">
      <dgm:prSet/>
      <dgm:spPr/>
      <dgm:t>
        <a:bodyPr/>
        <a:lstStyle/>
        <a:p>
          <a:endParaRPr lang="ru-RU"/>
        </a:p>
      </dgm:t>
    </dgm:pt>
    <dgm:pt modelId="{27E38C31-B90B-4E17-9B42-74CF609E0588}">
      <dgm:prSet phldrT="[Текст]" custT="1"/>
      <dgm:spPr>
        <a:solidFill>
          <a:srgbClr val="F2DB0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Создание комфортной психологической атмосферы для обучения. Обучающиеся не боятся высказывать своё мнение и предлагать нестандартные решения.</a:t>
          </a:r>
        </a:p>
      </dgm:t>
    </dgm:pt>
    <dgm:pt modelId="{169826B3-95E0-4F6F-BDA1-3A116B0EAFAD}" type="parTrans" cxnId="{81574837-B5DB-470E-9851-4CE8B0F85039}">
      <dgm:prSet/>
      <dgm:spPr/>
      <dgm:t>
        <a:bodyPr/>
        <a:lstStyle/>
        <a:p>
          <a:endParaRPr lang="ru-RU"/>
        </a:p>
      </dgm:t>
    </dgm:pt>
    <dgm:pt modelId="{2D2E73EE-3C60-41F9-B6FD-3F6C51FA83C9}" type="sibTrans" cxnId="{81574837-B5DB-470E-9851-4CE8B0F85039}">
      <dgm:prSet/>
      <dgm:spPr/>
      <dgm:t>
        <a:bodyPr/>
        <a:lstStyle/>
        <a:p>
          <a:endParaRPr lang="ru-RU"/>
        </a:p>
      </dgm:t>
    </dgm:pt>
    <dgm:pt modelId="{4E2AC81C-FCE2-4572-AE8F-25E399EFFD8A}">
      <dgm:prSet custT="1"/>
      <dgm:spPr>
        <a:solidFill>
          <a:srgbClr val="F2DB0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Задача преподавателя – курировать учебный процесс, создавая благоприятную среду для обучения и координируя действия обучающихся в ходе их работы.</a:t>
          </a:r>
        </a:p>
      </dgm:t>
    </dgm:pt>
    <dgm:pt modelId="{F2B83DA5-9424-46E8-8D7B-22A6B2C2BF17}" type="parTrans" cxnId="{C2FFCF5C-DB98-402D-9515-4DFCC3B22514}">
      <dgm:prSet/>
      <dgm:spPr/>
      <dgm:t>
        <a:bodyPr/>
        <a:lstStyle/>
        <a:p>
          <a:endParaRPr lang="ru-RU"/>
        </a:p>
      </dgm:t>
    </dgm:pt>
    <dgm:pt modelId="{109E0C69-519B-4B03-8B3A-91232BEF308A}" type="sibTrans" cxnId="{C2FFCF5C-DB98-402D-9515-4DFCC3B22514}">
      <dgm:prSet/>
      <dgm:spPr/>
      <dgm:t>
        <a:bodyPr/>
        <a:lstStyle/>
        <a:p>
          <a:endParaRPr lang="ru-RU"/>
        </a:p>
      </dgm:t>
    </dgm:pt>
    <dgm:pt modelId="{3FDC6670-BCBD-4C84-81CB-111DCBA3E4DA}" type="pres">
      <dgm:prSet presAssocID="{435EBA21-E58C-417C-AD33-263ED4C8F540}" presName="Name0" presStyleCnt="0">
        <dgm:presLayoutVars>
          <dgm:chMax val="7"/>
          <dgm:chPref val="7"/>
          <dgm:dir/>
        </dgm:presLayoutVars>
      </dgm:prSet>
      <dgm:spPr/>
    </dgm:pt>
    <dgm:pt modelId="{26AD9495-F8D1-4791-8917-8909792F481B}" type="pres">
      <dgm:prSet presAssocID="{435EBA21-E58C-417C-AD33-263ED4C8F540}" presName="Name1" presStyleCnt="0"/>
      <dgm:spPr/>
    </dgm:pt>
    <dgm:pt modelId="{01968E5A-146A-435C-A3DF-74E00E4F3B58}" type="pres">
      <dgm:prSet presAssocID="{435EBA21-E58C-417C-AD33-263ED4C8F540}" presName="cycle" presStyleCnt="0"/>
      <dgm:spPr/>
    </dgm:pt>
    <dgm:pt modelId="{F7A3F202-35C8-48B9-A130-CE25FB859221}" type="pres">
      <dgm:prSet presAssocID="{435EBA21-E58C-417C-AD33-263ED4C8F540}" presName="srcNode" presStyleLbl="node1" presStyleIdx="0" presStyleCnt="4"/>
      <dgm:spPr/>
    </dgm:pt>
    <dgm:pt modelId="{57E9258F-6248-4B0A-BE8B-AFE965F8BBBC}" type="pres">
      <dgm:prSet presAssocID="{435EBA21-E58C-417C-AD33-263ED4C8F540}" presName="conn" presStyleLbl="parChTrans1D2" presStyleIdx="0" presStyleCnt="1"/>
      <dgm:spPr/>
    </dgm:pt>
    <dgm:pt modelId="{F86CA0FF-5331-4AB0-B6FD-2BFEF96F5406}" type="pres">
      <dgm:prSet presAssocID="{435EBA21-E58C-417C-AD33-263ED4C8F540}" presName="extraNode" presStyleLbl="node1" presStyleIdx="0" presStyleCnt="4"/>
      <dgm:spPr/>
    </dgm:pt>
    <dgm:pt modelId="{9257B2BC-9602-4591-A36B-93F1F66BCAF1}" type="pres">
      <dgm:prSet presAssocID="{435EBA21-E58C-417C-AD33-263ED4C8F540}" presName="dstNode" presStyleLbl="node1" presStyleIdx="0" presStyleCnt="4"/>
      <dgm:spPr/>
    </dgm:pt>
    <dgm:pt modelId="{5BC2A6FF-57C1-4E12-8872-94EA7036C919}" type="pres">
      <dgm:prSet presAssocID="{6E99C4E0-A2DE-4445-9D29-36035905F3B7}" presName="text_1" presStyleLbl="node1" presStyleIdx="0" presStyleCnt="4" custScaleX="103484">
        <dgm:presLayoutVars>
          <dgm:bulletEnabled val="1"/>
        </dgm:presLayoutVars>
      </dgm:prSet>
      <dgm:spPr/>
    </dgm:pt>
    <dgm:pt modelId="{7F23D569-5F72-43E0-BDF7-B00DB0FEEA5D}" type="pres">
      <dgm:prSet presAssocID="{6E99C4E0-A2DE-4445-9D29-36035905F3B7}" presName="accent_1" presStyleCnt="0"/>
      <dgm:spPr/>
    </dgm:pt>
    <dgm:pt modelId="{C225306F-A5C7-4E5B-BD71-E9A8F8047F96}" type="pres">
      <dgm:prSet presAssocID="{6E99C4E0-A2DE-4445-9D29-36035905F3B7}" presName="accentRepeatNode" presStyleLbl="solidFgAcc1" presStyleIdx="0" presStyleCnt="4" custScaleX="59222" custLinFactNeighborX="-15001" custLinFactNeighborY="-3000"/>
      <dgm:spPr/>
    </dgm:pt>
    <dgm:pt modelId="{D160F205-A8C0-4DFE-AE55-6B9C12F4008D}" type="pres">
      <dgm:prSet presAssocID="{D33E0C5B-72FC-43AF-AD77-96006EC1930F}" presName="text_2" presStyleLbl="node1" presStyleIdx="1" presStyleCnt="4" custScaleX="106220" custScaleY="178354" custLinFactNeighborX="-645" custLinFactNeighborY="-1136">
        <dgm:presLayoutVars>
          <dgm:bulletEnabled val="1"/>
        </dgm:presLayoutVars>
      </dgm:prSet>
      <dgm:spPr/>
    </dgm:pt>
    <dgm:pt modelId="{FB9ED44A-C542-453C-96C4-0DB6D39FBA9C}" type="pres">
      <dgm:prSet presAssocID="{D33E0C5B-72FC-43AF-AD77-96006EC1930F}" presName="accent_2" presStyleCnt="0"/>
      <dgm:spPr/>
    </dgm:pt>
    <dgm:pt modelId="{0C7D29F4-8B7F-4D14-AC09-F19D4B3540E7}" type="pres">
      <dgm:prSet presAssocID="{D33E0C5B-72FC-43AF-AD77-96006EC1930F}" presName="accentRepeatNode" presStyleLbl="solidFgAcc1" presStyleIdx="1" presStyleCnt="4" custScaleX="73995" custLinFactNeighborX="-18001" custLinFactNeighborY="-6661"/>
      <dgm:spPr/>
    </dgm:pt>
    <dgm:pt modelId="{D0C5591A-C37A-4BED-A2FB-4622C57E5F5B}" type="pres">
      <dgm:prSet presAssocID="{27E38C31-B90B-4E17-9B42-74CF609E0588}" presName="text_3" presStyleLbl="node1" presStyleIdx="2" presStyleCnt="4" custScaleX="105388" custScaleY="133313" custLinFactNeighborX="436" custLinFactNeighborY="5564">
        <dgm:presLayoutVars>
          <dgm:bulletEnabled val="1"/>
        </dgm:presLayoutVars>
      </dgm:prSet>
      <dgm:spPr/>
    </dgm:pt>
    <dgm:pt modelId="{B4006C74-5F36-4274-9705-04C540B207B1}" type="pres">
      <dgm:prSet presAssocID="{27E38C31-B90B-4E17-9B42-74CF609E0588}" presName="accent_3" presStyleCnt="0"/>
      <dgm:spPr/>
    </dgm:pt>
    <dgm:pt modelId="{3AB030FB-ED84-4B31-8C56-E84D56A0A274}" type="pres">
      <dgm:prSet presAssocID="{27E38C31-B90B-4E17-9B42-74CF609E0588}" presName="accentRepeatNode" presStyleLbl="solidFgAcc1" presStyleIdx="2" presStyleCnt="4" custScaleX="63828" custLinFactNeighborX="-27168" custLinFactNeighborY="-1500"/>
      <dgm:spPr/>
    </dgm:pt>
    <dgm:pt modelId="{ADFDA18E-1FD9-4FAB-9E19-2AD3F809AE88}" type="pres">
      <dgm:prSet presAssocID="{4E2AC81C-FCE2-4572-AE8F-25E399EFFD8A}" presName="text_4" presStyleLbl="node1" presStyleIdx="3" presStyleCnt="4" custScaleX="105728" custScaleY="144284" custLinFactNeighborX="6901" custLinFactNeighborY="-3727">
        <dgm:presLayoutVars>
          <dgm:bulletEnabled val="1"/>
        </dgm:presLayoutVars>
      </dgm:prSet>
      <dgm:spPr/>
    </dgm:pt>
    <dgm:pt modelId="{C86C41B7-2F4F-4B5E-81E2-6E995CDFBE37}" type="pres">
      <dgm:prSet presAssocID="{4E2AC81C-FCE2-4572-AE8F-25E399EFFD8A}" presName="accent_4" presStyleCnt="0"/>
      <dgm:spPr/>
    </dgm:pt>
    <dgm:pt modelId="{5FE4D83A-748F-41A4-AB62-29D1AEF047BD}" type="pres">
      <dgm:prSet presAssocID="{4E2AC81C-FCE2-4572-AE8F-25E399EFFD8A}" presName="accentRepeatNode" presStyleLbl="solidFgAcc1" presStyleIdx="3" presStyleCnt="4" custScaleX="65222" custLinFactNeighborX="-21001" custLinFactNeighborY="3862"/>
      <dgm:spPr/>
    </dgm:pt>
  </dgm:ptLst>
  <dgm:cxnLst>
    <dgm:cxn modelId="{92C4811E-866D-4A80-8591-97377CDF2223}" srcId="{435EBA21-E58C-417C-AD33-263ED4C8F540}" destId="{D33E0C5B-72FC-43AF-AD77-96006EC1930F}" srcOrd="1" destOrd="0" parTransId="{D1D47D11-B634-4E0B-8DC9-A0F543FFC4D7}" sibTransId="{ECC9B2CB-1F69-4FF5-9F81-016F54A29055}"/>
    <dgm:cxn modelId="{81574837-B5DB-470E-9851-4CE8B0F85039}" srcId="{435EBA21-E58C-417C-AD33-263ED4C8F540}" destId="{27E38C31-B90B-4E17-9B42-74CF609E0588}" srcOrd="2" destOrd="0" parTransId="{169826B3-95E0-4F6F-BDA1-3A116B0EAFAD}" sibTransId="{2D2E73EE-3C60-41F9-B6FD-3F6C51FA83C9}"/>
    <dgm:cxn modelId="{C2FFCF5C-DB98-402D-9515-4DFCC3B22514}" srcId="{435EBA21-E58C-417C-AD33-263ED4C8F540}" destId="{4E2AC81C-FCE2-4572-AE8F-25E399EFFD8A}" srcOrd="3" destOrd="0" parTransId="{F2B83DA5-9424-46E8-8D7B-22A6B2C2BF17}" sibTransId="{109E0C69-519B-4B03-8B3A-91232BEF308A}"/>
    <dgm:cxn modelId="{E45ACD69-44B3-4043-876C-0E3DBFD1F5CE}" type="presOf" srcId="{D33E0C5B-72FC-43AF-AD77-96006EC1930F}" destId="{D160F205-A8C0-4DFE-AE55-6B9C12F4008D}" srcOrd="0" destOrd="0" presId="urn:microsoft.com/office/officeart/2008/layout/VerticalCurvedList"/>
    <dgm:cxn modelId="{E3C87157-2382-4421-A242-0CB40B069294}" type="presOf" srcId="{A1622A8A-CBD0-4E27-9726-B8ECE41691FF}" destId="{57E9258F-6248-4B0A-BE8B-AFE965F8BBBC}" srcOrd="0" destOrd="0" presId="urn:microsoft.com/office/officeart/2008/layout/VerticalCurvedList"/>
    <dgm:cxn modelId="{8FFCB77A-686E-4608-A0C3-57CF923D5D6D}" type="presOf" srcId="{435EBA21-E58C-417C-AD33-263ED4C8F540}" destId="{3FDC6670-BCBD-4C84-81CB-111DCBA3E4DA}" srcOrd="0" destOrd="0" presId="urn:microsoft.com/office/officeart/2008/layout/VerticalCurvedList"/>
    <dgm:cxn modelId="{F0999598-F48F-48E7-8BB3-23E6C1B74283}" type="presOf" srcId="{27E38C31-B90B-4E17-9B42-74CF609E0588}" destId="{D0C5591A-C37A-4BED-A2FB-4622C57E5F5B}" srcOrd="0" destOrd="0" presId="urn:microsoft.com/office/officeart/2008/layout/VerticalCurvedList"/>
    <dgm:cxn modelId="{B74FF69C-1301-492C-8FB7-E9EA0175945F}" type="presOf" srcId="{4E2AC81C-FCE2-4572-AE8F-25E399EFFD8A}" destId="{ADFDA18E-1FD9-4FAB-9E19-2AD3F809AE88}" srcOrd="0" destOrd="0" presId="urn:microsoft.com/office/officeart/2008/layout/VerticalCurvedList"/>
    <dgm:cxn modelId="{7F342CB6-AA2A-4F1E-9DFD-102E0FF1B415}" srcId="{435EBA21-E58C-417C-AD33-263ED4C8F540}" destId="{6E99C4E0-A2DE-4445-9D29-36035905F3B7}" srcOrd="0" destOrd="0" parTransId="{B2980539-1D95-4C70-A5DD-BAE6200F72E8}" sibTransId="{A1622A8A-CBD0-4E27-9726-B8ECE41691FF}"/>
    <dgm:cxn modelId="{25D4A7F9-F583-4573-8D70-A9444E9581D8}" type="presOf" srcId="{6E99C4E0-A2DE-4445-9D29-36035905F3B7}" destId="{5BC2A6FF-57C1-4E12-8872-94EA7036C919}" srcOrd="0" destOrd="0" presId="urn:microsoft.com/office/officeart/2008/layout/VerticalCurvedList"/>
    <dgm:cxn modelId="{D4F65CAF-3273-4D32-A188-E294E7825814}" type="presParOf" srcId="{3FDC6670-BCBD-4C84-81CB-111DCBA3E4DA}" destId="{26AD9495-F8D1-4791-8917-8909792F481B}" srcOrd="0" destOrd="0" presId="urn:microsoft.com/office/officeart/2008/layout/VerticalCurvedList"/>
    <dgm:cxn modelId="{C4EC1560-A3DD-486D-A039-0034859CE717}" type="presParOf" srcId="{26AD9495-F8D1-4791-8917-8909792F481B}" destId="{01968E5A-146A-435C-A3DF-74E00E4F3B58}" srcOrd="0" destOrd="0" presId="urn:microsoft.com/office/officeart/2008/layout/VerticalCurvedList"/>
    <dgm:cxn modelId="{3D7DA438-C0BE-4448-8AB0-C652707CF92C}" type="presParOf" srcId="{01968E5A-146A-435C-A3DF-74E00E4F3B58}" destId="{F7A3F202-35C8-48B9-A130-CE25FB859221}" srcOrd="0" destOrd="0" presId="urn:microsoft.com/office/officeart/2008/layout/VerticalCurvedList"/>
    <dgm:cxn modelId="{745222B1-EF22-4665-AF78-5AF565E8046D}" type="presParOf" srcId="{01968E5A-146A-435C-A3DF-74E00E4F3B58}" destId="{57E9258F-6248-4B0A-BE8B-AFE965F8BBBC}" srcOrd="1" destOrd="0" presId="urn:microsoft.com/office/officeart/2008/layout/VerticalCurvedList"/>
    <dgm:cxn modelId="{F5DBE0C5-7CD8-466C-84A6-837B6801F314}" type="presParOf" srcId="{01968E5A-146A-435C-A3DF-74E00E4F3B58}" destId="{F86CA0FF-5331-4AB0-B6FD-2BFEF96F5406}" srcOrd="2" destOrd="0" presId="urn:microsoft.com/office/officeart/2008/layout/VerticalCurvedList"/>
    <dgm:cxn modelId="{A003331A-D4C1-423A-B1D2-7622BB59AC20}" type="presParOf" srcId="{01968E5A-146A-435C-A3DF-74E00E4F3B58}" destId="{9257B2BC-9602-4591-A36B-93F1F66BCAF1}" srcOrd="3" destOrd="0" presId="urn:microsoft.com/office/officeart/2008/layout/VerticalCurvedList"/>
    <dgm:cxn modelId="{5D2160FE-1D91-440D-BB08-C42B0418A734}" type="presParOf" srcId="{26AD9495-F8D1-4791-8917-8909792F481B}" destId="{5BC2A6FF-57C1-4E12-8872-94EA7036C919}" srcOrd="1" destOrd="0" presId="urn:microsoft.com/office/officeart/2008/layout/VerticalCurvedList"/>
    <dgm:cxn modelId="{B6CC44D2-F83C-452F-A401-A04EAC41E566}" type="presParOf" srcId="{26AD9495-F8D1-4791-8917-8909792F481B}" destId="{7F23D569-5F72-43E0-BDF7-B00DB0FEEA5D}" srcOrd="2" destOrd="0" presId="urn:microsoft.com/office/officeart/2008/layout/VerticalCurvedList"/>
    <dgm:cxn modelId="{DDB91E32-9217-438F-8668-247AE5F864AA}" type="presParOf" srcId="{7F23D569-5F72-43E0-BDF7-B00DB0FEEA5D}" destId="{C225306F-A5C7-4E5B-BD71-E9A8F8047F96}" srcOrd="0" destOrd="0" presId="urn:microsoft.com/office/officeart/2008/layout/VerticalCurvedList"/>
    <dgm:cxn modelId="{C9FFEA2B-8E20-46B8-B661-1358AE1E7265}" type="presParOf" srcId="{26AD9495-F8D1-4791-8917-8909792F481B}" destId="{D160F205-A8C0-4DFE-AE55-6B9C12F4008D}" srcOrd="3" destOrd="0" presId="urn:microsoft.com/office/officeart/2008/layout/VerticalCurvedList"/>
    <dgm:cxn modelId="{0209535E-5608-4849-8E26-ED97D1FE5639}" type="presParOf" srcId="{26AD9495-F8D1-4791-8917-8909792F481B}" destId="{FB9ED44A-C542-453C-96C4-0DB6D39FBA9C}" srcOrd="4" destOrd="0" presId="urn:microsoft.com/office/officeart/2008/layout/VerticalCurvedList"/>
    <dgm:cxn modelId="{948D2A26-C6EA-47E7-8CA9-9C5CD1AE956E}" type="presParOf" srcId="{FB9ED44A-C542-453C-96C4-0DB6D39FBA9C}" destId="{0C7D29F4-8B7F-4D14-AC09-F19D4B3540E7}" srcOrd="0" destOrd="0" presId="urn:microsoft.com/office/officeart/2008/layout/VerticalCurvedList"/>
    <dgm:cxn modelId="{4D796EA6-D610-4776-AC44-86BF5E2360F7}" type="presParOf" srcId="{26AD9495-F8D1-4791-8917-8909792F481B}" destId="{D0C5591A-C37A-4BED-A2FB-4622C57E5F5B}" srcOrd="5" destOrd="0" presId="urn:microsoft.com/office/officeart/2008/layout/VerticalCurvedList"/>
    <dgm:cxn modelId="{4D14E9E5-B372-45EA-BED1-1405D85E4AF1}" type="presParOf" srcId="{26AD9495-F8D1-4791-8917-8909792F481B}" destId="{B4006C74-5F36-4274-9705-04C540B207B1}" srcOrd="6" destOrd="0" presId="urn:microsoft.com/office/officeart/2008/layout/VerticalCurvedList"/>
    <dgm:cxn modelId="{B7BC6537-1E6F-45C5-97DA-24C562D35C74}" type="presParOf" srcId="{B4006C74-5F36-4274-9705-04C540B207B1}" destId="{3AB030FB-ED84-4B31-8C56-E84D56A0A274}" srcOrd="0" destOrd="0" presId="urn:microsoft.com/office/officeart/2008/layout/VerticalCurvedList"/>
    <dgm:cxn modelId="{E185A2C6-8E09-49B4-BB66-1D71A674BC5D}" type="presParOf" srcId="{26AD9495-F8D1-4791-8917-8909792F481B}" destId="{ADFDA18E-1FD9-4FAB-9E19-2AD3F809AE88}" srcOrd="7" destOrd="0" presId="urn:microsoft.com/office/officeart/2008/layout/VerticalCurvedList"/>
    <dgm:cxn modelId="{931F21D5-189D-4C08-9A6D-65A9BA539C05}" type="presParOf" srcId="{26AD9495-F8D1-4791-8917-8909792F481B}" destId="{C86C41B7-2F4F-4B5E-81E2-6E995CDFBE37}" srcOrd="8" destOrd="0" presId="urn:microsoft.com/office/officeart/2008/layout/VerticalCurvedList"/>
    <dgm:cxn modelId="{194ADD39-6D42-4659-8206-A83C5B324FF6}" type="presParOf" srcId="{C86C41B7-2F4F-4B5E-81E2-6E995CDFBE37}" destId="{5FE4D83A-748F-41A4-AB62-29D1AEF047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4CF9F6-FDAD-4CE5-B613-3743004E38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C1BE1-1CE6-4324-AF6E-BD01639C34D0}">
      <dgm:prSet phldrT="[Текст]" custT="1"/>
      <dgm:spPr>
        <a:solidFill>
          <a:srgbClr val="FD983D"/>
        </a:solidFill>
      </dgm:spPr>
      <dgm:t>
        <a:bodyPr/>
        <a:lstStyle/>
        <a:p>
          <a:r>
            <a:rPr lang="ru-RU" sz="2100" b="1" dirty="0">
              <a:solidFill>
                <a:schemeClr val="tx1"/>
              </a:solidFill>
            </a:rPr>
            <a:t>ИГРОВЫЕ</a:t>
          </a:r>
        </a:p>
      </dgm:t>
    </dgm:pt>
    <dgm:pt modelId="{378CE91E-B73E-4F93-9FC5-923A6972E19A}" type="parTrans" cxnId="{967B3431-7503-463F-8CD9-EF0BDC8B66AA}">
      <dgm:prSet/>
      <dgm:spPr/>
      <dgm:t>
        <a:bodyPr/>
        <a:lstStyle/>
        <a:p>
          <a:endParaRPr lang="ru-RU"/>
        </a:p>
      </dgm:t>
    </dgm:pt>
    <dgm:pt modelId="{DB039F7A-27A2-4F6E-BC61-39B7B6A85DA6}" type="sibTrans" cxnId="{967B3431-7503-463F-8CD9-EF0BDC8B66AA}">
      <dgm:prSet/>
      <dgm:spPr/>
      <dgm:t>
        <a:bodyPr/>
        <a:lstStyle/>
        <a:p>
          <a:endParaRPr lang="ru-RU"/>
        </a:p>
      </dgm:t>
    </dgm:pt>
    <dgm:pt modelId="{5CBFE7B7-D4B9-4F1B-B074-60A772BF8059}">
      <dgm:prSet phldrT="[Текст]" custT="1"/>
      <dgm:spPr/>
      <dgm:t>
        <a:bodyPr/>
        <a:lstStyle/>
        <a:p>
          <a:r>
            <a:rPr lang="ru-RU" sz="1800" dirty="0"/>
            <a:t>Ролевая игра</a:t>
          </a:r>
        </a:p>
      </dgm:t>
    </dgm:pt>
    <dgm:pt modelId="{737751AB-6F3F-47A0-888F-FC25B88E16A9}" type="parTrans" cxnId="{43EAD78B-92F1-441D-809C-61AB8A63C019}">
      <dgm:prSet/>
      <dgm:spPr/>
      <dgm:t>
        <a:bodyPr/>
        <a:lstStyle/>
        <a:p>
          <a:endParaRPr lang="ru-RU"/>
        </a:p>
      </dgm:t>
    </dgm:pt>
    <dgm:pt modelId="{088E96AF-D6B5-4895-B3FE-E1D8750F7149}" type="sibTrans" cxnId="{43EAD78B-92F1-441D-809C-61AB8A63C019}">
      <dgm:prSet/>
      <dgm:spPr/>
      <dgm:t>
        <a:bodyPr/>
        <a:lstStyle/>
        <a:p>
          <a:endParaRPr lang="ru-RU"/>
        </a:p>
      </dgm:t>
    </dgm:pt>
    <dgm:pt modelId="{76B56B0C-28E0-468A-8236-195019EC8AAE}">
      <dgm:prSet phldrT="[Текст]" custT="1"/>
      <dgm:spPr>
        <a:solidFill>
          <a:srgbClr val="F2CD12"/>
        </a:solidFill>
      </dgm:spPr>
      <dgm:t>
        <a:bodyPr/>
        <a:lstStyle/>
        <a:p>
          <a:r>
            <a:rPr lang="ru-RU" sz="2100" b="1" dirty="0">
              <a:solidFill>
                <a:schemeClr val="tx1"/>
              </a:solidFill>
            </a:rPr>
            <a:t>НЕИГРОВЫЕ</a:t>
          </a:r>
        </a:p>
      </dgm:t>
    </dgm:pt>
    <dgm:pt modelId="{2765F8EC-9AE5-4F89-A18F-DA8941F67BBA}" type="parTrans" cxnId="{2F1BF406-723A-47CC-B61D-55FE98AE0CC1}">
      <dgm:prSet/>
      <dgm:spPr/>
      <dgm:t>
        <a:bodyPr/>
        <a:lstStyle/>
        <a:p>
          <a:endParaRPr lang="ru-RU"/>
        </a:p>
      </dgm:t>
    </dgm:pt>
    <dgm:pt modelId="{AC4A6F80-76F6-44A1-8937-5BA4A42C197B}" type="sibTrans" cxnId="{2F1BF406-723A-47CC-B61D-55FE98AE0CC1}">
      <dgm:prSet/>
      <dgm:spPr/>
      <dgm:t>
        <a:bodyPr/>
        <a:lstStyle/>
        <a:p>
          <a:endParaRPr lang="ru-RU"/>
        </a:p>
      </dgm:t>
    </dgm:pt>
    <dgm:pt modelId="{5345DDB5-F789-43D1-BDE8-1C27723C7CEB}">
      <dgm:prSet phldrT="[Текст]" custT="1"/>
      <dgm:spPr/>
      <dgm:t>
        <a:bodyPr/>
        <a:lstStyle/>
        <a:p>
          <a:r>
            <a:rPr lang="ru-RU" sz="1800" dirty="0"/>
            <a:t>Групповые дискуссии</a:t>
          </a:r>
        </a:p>
      </dgm:t>
    </dgm:pt>
    <dgm:pt modelId="{2EDA4F4E-62F1-48CA-B1E2-636353DB2E75}" type="parTrans" cxnId="{7675789E-CDC9-4F1C-A2E0-547D4A65DBF9}">
      <dgm:prSet/>
      <dgm:spPr/>
      <dgm:t>
        <a:bodyPr/>
        <a:lstStyle/>
        <a:p>
          <a:endParaRPr lang="ru-RU"/>
        </a:p>
      </dgm:t>
    </dgm:pt>
    <dgm:pt modelId="{7DC31819-D52F-4A03-8D92-92E388EFB6AB}" type="sibTrans" cxnId="{7675789E-CDC9-4F1C-A2E0-547D4A65DBF9}">
      <dgm:prSet/>
      <dgm:spPr/>
      <dgm:t>
        <a:bodyPr/>
        <a:lstStyle/>
        <a:p>
          <a:endParaRPr lang="ru-RU"/>
        </a:p>
      </dgm:t>
    </dgm:pt>
    <dgm:pt modelId="{5F29EA5F-30D3-4F9C-A1C8-A6207603C850}">
      <dgm:prSet phldrT="[Текст]" custT="1"/>
      <dgm:spPr/>
      <dgm:t>
        <a:bodyPr/>
        <a:lstStyle/>
        <a:p>
          <a:r>
            <a:rPr lang="ru-RU" sz="1800" dirty="0"/>
            <a:t>Деловая игра</a:t>
          </a:r>
        </a:p>
      </dgm:t>
    </dgm:pt>
    <dgm:pt modelId="{3463DA9A-BA7B-4566-8A08-6934E91B1988}" type="parTrans" cxnId="{2BBA00E6-5E76-416C-AFDE-9E58B34F5AB1}">
      <dgm:prSet/>
      <dgm:spPr/>
      <dgm:t>
        <a:bodyPr/>
        <a:lstStyle/>
        <a:p>
          <a:endParaRPr lang="ru-RU"/>
        </a:p>
      </dgm:t>
    </dgm:pt>
    <dgm:pt modelId="{84350604-9A07-416E-A4D0-467B3747B04E}" type="sibTrans" cxnId="{2BBA00E6-5E76-416C-AFDE-9E58B34F5AB1}">
      <dgm:prSet/>
      <dgm:spPr/>
      <dgm:t>
        <a:bodyPr/>
        <a:lstStyle/>
        <a:p>
          <a:endParaRPr lang="ru-RU"/>
        </a:p>
      </dgm:t>
    </dgm:pt>
    <dgm:pt modelId="{69028924-5660-472B-848F-22BBF1AF9BDD}">
      <dgm:prSet phldrT="[Текст]" custT="1"/>
      <dgm:spPr/>
      <dgm:t>
        <a:bodyPr/>
        <a:lstStyle/>
        <a:p>
          <a:r>
            <a:rPr lang="ru-RU" sz="1800" dirty="0"/>
            <a:t>Психологический тренинг</a:t>
          </a:r>
        </a:p>
      </dgm:t>
    </dgm:pt>
    <dgm:pt modelId="{618CBB4A-BD98-4538-9CD0-EFCFF05F98FB}" type="parTrans" cxnId="{CCCF1D79-E0E6-4E07-BAE9-B9E1127E7BC7}">
      <dgm:prSet/>
      <dgm:spPr/>
      <dgm:t>
        <a:bodyPr/>
        <a:lstStyle/>
        <a:p>
          <a:endParaRPr lang="ru-RU"/>
        </a:p>
      </dgm:t>
    </dgm:pt>
    <dgm:pt modelId="{287F5391-0EDC-4398-9BF2-D082B2C96410}" type="sibTrans" cxnId="{CCCF1D79-E0E6-4E07-BAE9-B9E1127E7BC7}">
      <dgm:prSet/>
      <dgm:spPr/>
      <dgm:t>
        <a:bodyPr/>
        <a:lstStyle/>
        <a:p>
          <a:endParaRPr lang="ru-RU"/>
        </a:p>
      </dgm:t>
    </dgm:pt>
    <dgm:pt modelId="{A0A3F2DF-CD71-4FF3-B6FE-23D87DA12004}">
      <dgm:prSet phldrT="[Текст]" custT="1"/>
      <dgm:spPr/>
      <dgm:t>
        <a:bodyPr/>
        <a:lstStyle/>
        <a:p>
          <a:r>
            <a:rPr lang="ru-RU" sz="1800" dirty="0"/>
            <a:t>Мозговой штурм</a:t>
          </a:r>
        </a:p>
      </dgm:t>
    </dgm:pt>
    <dgm:pt modelId="{BF83C706-A30B-4742-AE0D-40C38373C81E}" type="parTrans" cxnId="{9D919346-3071-4FFC-A8C3-5CB95097883C}">
      <dgm:prSet/>
      <dgm:spPr/>
      <dgm:t>
        <a:bodyPr/>
        <a:lstStyle/>
        <a:p>
          <a:endParaRPr lang="ru-RU"/>
        </a:p>
      </dgm:t>
    </dgm:pt>
    <dgm:pt modelId="{013F2C63-DE06-486C-808D-FA047432F5AE}" type="sibTrans" cxnId="{9D919346-3071-4FFC-A8C3-5CB95097883C}">
      <dgm:prSet/>
      <dgm:spPr/>
      <dgm:t>
        <a:bodyPr/>
        <a:lstStyle/>
        <a:p>
          <a:endParaRPr lang="ru-RU"/>
        </a:p>
      </dgm:t>
    </dgm:pt>
    <dgm:pt modelId="{1356415D-CBF3-4450-9207-53AD41BCC7A1}">
      <dgm:prSet phldrT="[Текст]" custT="1"/>
      <dgm:spPr/>
      <dgm:t>
        <a:bodyPr/>
        <a:lstStyle/>
        <a:p>
          <a:r>
            <a:rPr lang="ru-RU" sz="1800" dirty="0"/>
            <a:t>Анализ конкретных ситуаций</a:t>
          </a:r>
        </a:p>
      </dgm:t>
    </dgm:pt>
    <dgm:pt modelId="{2811920F-3F65-49F0-B08E-91610ADC5948}" type="parTrans" cxnId="{04C04C1B-236D-477E-8A77-AF789B279509}">
      <dgm:prSet/>
      <dgm:spPr/>
      <dgm:t>
        <a:bodyPr/>
        <a:lstStyle/>
        <a:p>
          <a:endParaRPr lang="ru-RU"/>
        </a:p>
      </dgm:t>
    </dgm:pt>
    <dgm:pt modelId="{6FAB5170-4745-425C-9AA7-E5096482A25C}" type="sibTrans" cxnId="{04C04C1B-236D-477E-8A77-AF789B279509}">
      <dgm:prSet/>
      <dgm:spPr/>
      <dgm:t>
        <a:bodyPr/>
        <a:lstStyle/>
        <a:p>
          <a:endParaRPr lang="ru-RU"/>
        </a:p>
      </dgm:t>
    </dgm:pt>
    <dgm:pt modelId="{12F3852E-C129-456C-A547-1F97AE6E5724}" type="pres">
      <dgm:prSet presAssocID="{FC4CF9F6-FDAD-4CE5-B613-3743004E3847}" presName="linear" presStyleCnt="0">
        <dgm:presLayoutVars>
          <dgm:animLvl val="lvl"/>
          <dgm:resizeHandles val="exact"/>
        </dgm:presLayoutVars>
      </dgm:prSet>
      <dgm:spPr/>
    </dgm:pt>
    <dgm:pt modelId="{536B688A-123C-47FD-9B39-E11787E9C776}" type="pres">
      <dgm:prSet presAssocID="{19CC1BE1-1CE6-4324-AF6E-BD01639C34D0}" presName="parentText" presStyleLbl="node1" presStyleIdx="0" presStyleCnt="2" custLinFactNeighborY="4331">
        <dgm:presLayoutVars>
          <dgm:chMax val="0"/>
          <dgm:bulletEnabled val="1"/>
        </dgm:presLayoutVars>
      </dgm:prSet>
      <dgm:spPr/>
    </dgm:pt>
    <dgm:pt modelId="{0B0CBA48-59EE-41C8-809D-F227BF5D62DD}" type="pres">
      <dgm:prSet presAssocID="{19CC1BE1-1CE6-4324-AF6E-BD01639C34D0}" presName="childText" presStyleLbl="revTx" presStyleIdx="0" presStyleCnt="2">
        <dgm:presLayoutVars>
          <dgm:bulletEnabled val="1"/>
        </dgm:presLayoutVars>
      </dgm:prSet>
      <dgm:spPr/>
    </dgm:pt>
    <dgm:pt modelId="{C5D923E2-69FA-4DEB-AAE7-88B36F98C10D}" type="pres">
      <dgm:prSet presAssocID="{76B56B0C-28E0-468A-8236-195019EC8A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76CD43-80A3-4F04-88EF-5DB71A8EAADE}" type="pres">
      <dgm:prSet presAssocID="{76B56B0C-28E0-468A-8236-195019EC8AAE}" presName="childText" presStyleLbl="revTx" presStyleIdx="1" presStyleCnt="2" custLinFactNeighborX="92383" custLinFactNeighborY="89143">
        <dgm:presLayoutVars>
          <dgm:bulletEnabled val="1"/>
        </dgm:presLayoutVars>
      </dgm:prSet>
      <dgm:spPr/>
    </dgm:pt>
  </dgm:ptLst>
  <dgm:cxnLst>
    <dgm:cxn modelId="{2F1BF406-723A-47CC-B61D-55FE98AE0CC1}" srcId="{FC4CF9F6-FDAD-4CE5-B613-3743004E3847}" destId="{76B56B0C-28E0-468A-8236-195019EC8AAE}" srcOrd="1" destOrd="0" parTransId="{2765F8EC-9AE5-4F89-A18F-DA8941F67BBA}" sibTransId="{AC4A6F80-76F6-44A1-8937-5BA4A42C197B}"/>
    <dgm:cxn modelId="{9049DF18-C9D5-431B-9D70-C9AAD252AD3E}" type="presOf" srcId="{5345DDB5-F789-43D1-BDE8-1C27723C7CEB}" destId="{6476CD43-80A3-4F04-88EF-5DB71A8EAADE}" srcOrd="0" destOrd="0" presId="urn:microsoft.com/office/officeart/2005/8/layout/vList2"/>
    <dgm:cxn modelId="{04C04C1B-236D-477E-8A77-AF789B279509}" srcId="{76B56B0C-28E0-468A-8236-195019EC8AAE}" destId="{1356415D-CBF3-4450-9207-53AD41BCC7A1}" srcOrd="2" destOrd="0" parTransId="{2811920F-3F65-49F0-B08E-91610ADC5948}" sibTransId="{6FAB5170-4745-425C-9AA7-E5096482A25C}"/>
    <dgm:cxn modelId="{3EC8B71D-18A1-479E-B9CF-B91952001188}" type="presOf" srcId="{FC4CF9F6-FDAD-4CE5-B613-3743004E3847}" destId="{12F3852E-C129-456C-A547-1F97AE6E5724}" srcOrd="0" destOrd="0" presId="urn:microsoft.com/office/officeart/2005/8/layout/vList2"/>
    <dgm:cxn modelId="{60FE3D26-3493-4239-B592-0945F4E39759}" type="presOf" srcId="{19CC1BE1-1CE6-4324-AF6E-BD01639C34D0}" destId="{536B688A-123C-47FD-9B39-E11787E9C776}" srcOrd="0" destOrd="0" presId="urn:microsoft.com/office/officeart/2005/8/layout/vList2"/>
    <dgm:cxn modelId="{967B3431-7503-463F-8CD9-EF0BDC8B66AA}" srcId="{FC4CF9F6-FDAD-4CE5-B613-3743004E3847}" destId="{19CC1BE1-1CE6-4324-AF6E-BD01639C34D0}" srcOrd="0" destOrd="0" parTransId="{378CE91E-B73E-4F93-9FC5-923A6972E19A}" sibTransId="{DB039F7A-27A2-4F6E-BC61-39B7B6A85DA6}"/>
    <dgm:cxn modelId="{DC088C65-FEFD-45D8-B3FD-F2580C0C53C0}" type="presOf" srcId="{69028924-5660-472B-848F-22BBF1AF9BDD}" destId="{0B0CBA48-59EE-41C8-809D-F227BF5D62DD}" srcOrd="0" destOrd="2" presId="urn:microsoft.com/office/officeart/2005/8/layout/vList2"/>
    <dgm:cxn modelId="{9D919346-3071-4FFC-A8C3-5CB95097883C}" srcId="{76B56B0C-28E0-468A-8236-195019EC8AAE}" destId="{A0A3F2DF-CD71-4FF3-B6FE-23D87DA12004}" srcOrd="1" destOrd="0" parTransId="{BF83C706-A30B-4742-AE0D-40C38373C81E}" sibTransId="{013F2C63-DE06-486C-808D-FA047432F5AE}"/>
    <dgm:cxn modelId="{42D6FC69-426A-4921-9999-14ACCE8D720F}" type="presOf" srcId="{5F29EA5F-30D3-4F9C-A1C8-A6207603C850}" destId="{0B0CBA48-59EE-41C8-809D-F227BF5D62DD}" srcOrd="0" destOrd="1" presId="urn:microsoft.com/office/officeart/2005/8/layout/vList2"/>
    <dgm:cxn modelId="{F8FDE172-A3E1-43B9-83FE-15C443383974}" type="presOf" srcId="{76B56B0C-28E0-468A-8236-195019EC8AAE}" destId="{C5D923E2-69FA-4DEB-AAE7-88B36F98C10D}" srcOrd="0" destOrd="0" presId="urn:microsoft.com/office/officeart/2005/8/layout/vList2"/>
    <dgm:cxn modelId="{E3E43E55-D385-41A9-85F1-6CC6C309CAF3}" type="presOf" srcId="{A0A3F2DF-CD71-4FF3-B6FE-23D87DA12004}" destId="{6476CD43-80A3-4F04-88EF-5DB71A8EAADE}" srcOrd="0" destOrd="1" presId="urn:microsoft.com/office/officeart/2005/8/layout/vList2"/>
    <dgm:cxn modelId="{CCCF1D79-E0E6-4E07-BAE9-B9E1127E7BC7}" srcId="{19CC1BE1-1CE6-4324-AF6E-BD01639C34D0}" destId="{69028924-5660-472B-848F-22BBF1AF9BDD}" srcOrd="2" destOrd="0" parTransId="{618CBB4A-BD98-4538-9CD0-EFCFF05F98FB}" sibTransId="{287F5391-0EDC-4398-9BF2-D082B2C96410}"/>
    <dgm:cxn modelId="{1DE85088-29AB-4A71-BBAB-1F60F63733D8}" type="presOf" srcId="{1356415D-CBF3-4450-9207-53AD41BCC7A1}" destId="{6476CD43-80A3-4F04-88EF-5DB71A8EAADE}" srcOrd="0" destOrd="2" presId="urn:microsoft.com/office/officeart/2005/8/layout/vList2"/>
    <dgm:cxn modelId="{43EAD78B-92F1-441D-809C-61AB8A63C019}" srcId="{19CC1BE1-1CE6-4324-AF6E-BD01639C34D0}" destId="{5CBFE7B7-D4B9-4F1B-B074-60A772BF8059}" srcOrd="0" destOrd="0" parTransId="{737751AB-6F3F-47A0-888F-FC25B88E16A9}" sibTransId="{088E96AF-D6B5-4895-B3FE-E1D8750F7149}"/>
    <dgm:cxn modelId="{7675789E-CDC9-4F1C-A2E0-547D4A65DBF9}" srcId="{76B56B0C-28E0-468A-8236-195019EC8AAE}" destId="{5345DDB5-F789-43D1-BDE8-1C27723C7CEB}" srcOrd="0" destOrd="0" parTransId="{2EDA4F4E-62F1-48CA-B1E2-636353DB2E75}" sibTransId="{7DC31819-D52F-4A03-8D92-92E388EFB6AB}"/>
    <dgm:cxn modelId="{9F61CDA6-8D19-4AC5-80FC-4BECAAE66597}" type="presOf" srcId="{5CBFE7B7-D4B9-4F1B-B074-60A772BF8059}" destId="{0B0CBA48-59EE-41C8-809D-F227BF5D62DD}" srcOrd="0" destOrd="0" presId="urn:microsoft.com/office/officeart/2005/8/layout/vList2"/>
    <dgm:cxn modelId="{2BBA00E6-5E76-416C-AFDE-9E58B34F5AB1}" srcId="{19CC1BE1-1CE6-4324-AF6E-BD01639C34D0}" destId="{5F29EA5F-30D3-4F9C-A1C8-A6207603C850}" srcOrd="1" destOrd="0" parTransId="{3463DA9A-BA7B-4566-8A08-6934E91B1988}" sibTransId="{84350604-9A07-416E-A4D0-467B3747B04E}"/>
    <dgm:cxn modelId="{B7213E26-87EC-4C92-8361-789B2BE095C2}" type="presParOf" srcId="{12F3852E-C129-456C-A547-1F97AE6E5724}" destId="{536B688A-123C-47FD-9B39-E11787E9C776}" srcOrd="0" destOrd="0" presId="urn:microsoft.com/office/officeart/2005/8/layout/vList2"/>
    <dgm:cxn modelId="{D18767F2-9D9E-4944-BD8F-0A68335CEDA8}" type="presParOf" srcId="{12F3852E-C129-456C-A547-1F97AE6E5724}" destId="{0B0CBA48-59EE-41C8-809D-F227BF5D62DD}" srcOrd="1" destOrd="0" presId="urn:microsoft.com/office/officeart/2005/8/layout/vList2"/>
    <dgm:cxn modelId="{B493C156-7609-434A-B0B6-9489EF13E9A9}" type="presParOf" srcId="{12F3852E-C129-456C-A547-1F97AE6E5724}" destId="{C5D923E2-69FA-4DEB-AAE7-88B36F98C10D}" srcOrd="2" destOrd="0" presId="urn:microsoft.com/office/officeart/2005/8/layout/vList2"/>
    <dgm:cxn modelId="{0C4FD5DD-6345-403A-B948-6DEB986B89E9}" type="presParOf" srcId="{12F3852E-C129-456C-A547-1F97AE6E5724}" destId="{6476CD43-80A3-4F04-88EF-5DB71A8EAADE}" srcOrd="3" destOrd="0" presId="urn:microsoft.com/office/officeart/2005/8/layout/vList2"/>
  </dgm:cxnLst>
  <dgm:bg/>
  <dgm:whole>
    <a:ln>
      <a:solidFill>
        <a:srgbClr val="FD983D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51E199-8A17-45BF-9CB8-D3007619B8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29997-7696-4896-9DC5-8375B581B74E}">
      <dgm:prSet phldrT="[Текст]" custT="1"/>
      <dgm:spPr>
        <a:solidFill>
          <a:srgbClr val="FD983D"/>
        </a:solidFill>
      </dgm:spPr>
      <dgm:t>
        <a:bodyPr/>
        <a:lstStyle/>
        <a:p>
          <a:r>
            <a:rPr lang="ru-RU" sz="2100" b="1" dirty="0">
              <a:solidFill>
                <a:schemeClr val="tx1"/>
              </a:solidFill>
            </a:rPr>
            <a:t>Индивидуальные</a:t>
          </a:r>
        </a:p>
      </dgm:t>
    </dgm:pt>
    <dgm:pt modelId="{77426EAD-3AC2-4ED6-B87E-6C49F954B5C7}" type="parTrans" cxnId="{7ACF80CF-4C68-410C-80EE-B8F497926890}">
      <dgm:prSet/>
      <dgm:spPr/>
      <dgm:t>
        <a:bodyPr/>
        <a:lstStyle/>
        <a:p>
          <a:endParaRPr lang="ru-RU"/>
        </a:p>
      </dgm:t>
    </dgm:pt>
    <dgm:pt modelId="{AFCE3817-8DBE-4A6D-91E7-ADF346EF1E6E}" type="sibTrans" cxnId="{7ACF80CF-4C68-410C-80EE-B8F497926890}">
      <dgm:prSet/>
      <dgm:spPr/>
      <dgm:t>
        <a:bodyPr/>
        <a:lstStyle/>
        <a:p>
          <a:endParaRPr lang="ru-RU"/>
        </a:p>
      </dgm:t>
    </dgm:pt>
    <dgm:pt modelId="{FD3EFBC0-DB0C-43F5-9B42-335C50A6EB18}">
      <dgm:prSet phldrT="[Текст]" custT="1"/>
      <dgm:spPr/>
      <dgm:t>
        <a:bodyPr/>
        <a:lstStyle/>
        <a:p>
          <a:r>
            <a:rPr lang="ru-RU" sz="1800" b="1" dirty="0"/>
            <a:t>Выполнение практических задач</a:t>
          </a:r>
        </a:p>
      </dgm:t>
    </dgm:pt>
    <dgm:pt modelId="{45D5B338-CA9C-49EA-82F0-E951F1010ADD}" type="parTrans" cxnId="{C2E52269-B644-4BBD-B860-27C11758C08C}">
      <dgm:prSet/>
      <dgm:spPr/>
      <dgm:t>
        <a:bodyPr/>
        <a:lstStyle/>
        <a:p>
          <a:endParaRPr lang="ru-RU"/>
        </a:p>
      </dgm:t>
    </dgm:pt>
    <dgm:pt modelId="{1180EAAA-6826-4ACE-8250-6EB20ED0F07A}" type="sibTrans" cxnId="{C2E52269-B644-4BBD-B860-27C11758C08C}">
      <dgm:prSet/>
      <dgm:spPr/>
      <dgm:t>
        <a:bodyPr/>
        <a:lstStyle/>
        <a:p>
          <a:endParaRPr lang="ru-RU"/>
        </a:p>
      </dgm:t>
    </dgm:pt>
    <dgm:pt modelId="{6D6D9A89-4BB8-43F2-BF41-A29A08DCA3FB}">
      <dgm:prSet phldrT="[Текст]" custT="1"/>
      <dgm:spPr>
        <a:solidFill>
          <a:srgbClr val="FD983D"/>
        </a:solidFill>
      </dgm:spPr>
      <dgm:t>
        <a:bodyPr/>
        <a:lstStyle/>
        <a:p>
          <a:r>
            <a:rPr lang="ru-RU" sz="2100" b="1" dirty="0">
              <a:solidFill>
                <a:schemeClr val="tx1"/>
              </a:solidFill>
            </a:rPr>
            <a:t>Групповые</a:t>
          </a:r>
        </a:p>
      </dgm:t>
    </dgm:pt>
    <dgm:pt modelId="{6871756B-5C08-4165-AA81-FD9D7BC973D0}" type="parTrans" cxnId="{2E37D673-D062-4A07-B9A7-9DF64C2962A5}">
      <dgm:prSet/>
      <dgm:spPr/>
      <dgm:t>
        <a:bodyPr/>
        <a:lstStyle/>
        <a:p>
          <a:endParaRPr lang="ru-RU"/>
        </a:p>
      </dgm:t>
    </dgm:pt>
    <dgm:pt modelId="{6F02FA49-BB66-43F5-9C06-72A3AE26F96A}" type="sibTrans" cxnId="{2E37D673-D062-4A07-B9A7-9DF64C2962A5}">
      <dgm:prSet/>
      <dgm:spPr/>
      <dgm:t>
        <a:bodyPr/>
        <a:lstStyle/>
        <a:p>
          <a:endParaRPr lang="ru-RU"/>
        </a:p>
      </dgm:t>
    </dgm:pt>
    <dgm:pt modelId="{39EADE21-35B8-46A6-AC1B-3E3044DEAB06}">
      <dgm:prSet phldrT="[Текст]" custT="1"/>
      <dgm:spPr/>
      <dgm:t>
        <a:bodyPr/>
        <a:lstStyle/>
        <a:p>
          <a:r>
            <a:rPr lang="ru-RU" sz="1800" b="1" dirty="0"/>
            <a:t>Дискуссионные</a:t>
          </a:r>
          <a:r>
            <a:rPr lang="ru-RU" sz="1800" dirty="0"/>
            <a:t> (групповая дискуссия, анализ ситуаций морального выбора, разбор инцидентов из практики(метод «кейсов»), мозговой штурм, обсуждение, дебаты, презентация);</a:t>
          </a:r>
        </a:p>
      </dgm:t>
    </dgm:pt>
    <dgm:pt modelId="{06543B74-0073-4872-9F8F-07A2F015F7E8}" type="parTrans" cxnId="{5248244A-B61B-416D-A339-42F5D823A85C}">
      <dgm:prSet/>
      <dgm:spPr/>
      <dgm:t>
        <a:bodyPr/>
        <a:lstStyle/>
        <a:p>
          <a:endParaRPr lang="ru-RU"/>
        </a:p>
      </dgm:t>
    </dgm:pt>
    <dgm:pt modelId="{E48C3986-817C-45EC-8B39-3B6E8D01085E}" type="sibTrans" cxnId="{5248244A-B61B-416D-A339-42F5D823A85C}">
      <dgm:prSet/>
      <dgm:spPr/>
      <dgm:t>
        <a:bodyPr/>
        <a:lstStyle/>
        <a:p>
          <a:endParaRPr lang="ru-RU"/>
        </a:p>
      </dgm:t>
    </dgm:pt>
    <dgm:pt modelId="{5C4C5EE8-D0F4-46BC-B187-2C9DC8D2D60C}">
      <dgm:prSet phldrT="[Текст]" custT="1"/>
      <dgm:spPr/>
      <dgm:t>
        <a:bodyPr/>
        <a:lstStyle/>
        <a:p>
          <a:r>
            <a:rPr lang="ru-RU" sz="1800" b="1" dirty="0"/>
            <a:t>Тренировка</a:t>
          </a:r>
        </a:p>
      </dgm:t>
    </dgm:pt>
    <dgm:pt modelId="{423525AB-74B6-4A4F-9DCF-021679B43EFE}" type="parTrans" cxnId="{228B6134-320C-40F3-B29F-2E9CF7DD2C16}">
      <dgm:prSet/>
      <dgm:spPr/>
      <dgm:t>
        <a:bodyPr/>
        <a:lstStyle/>
        <a:p>
          <a:endParaRPr lang="ru-RU"/>
        </a:p>
      </dgm:t>
    </dgm:pt>
    <dgm:pt modelId="{A647E830-521C-431E-8CD3-834A030F573C}" type="sibTrans" cxnId="{228B6134-320C-40F3-B29F-2E9CF7DD2C16}">
      <dgm:prSet/>
      <dgm:spPr/>
      <dgm:t>
        <a:bodyPr/>
        <a:lstStyle/>
        <a:p>
          <a:endParaRPr lang="ru-RU"/>
        </a:p>
      </dgm:t>
    </dgm:pt>
    <dgm:pt modelId="{E3A77FE1-DF19-4E89-99A9-3E9FB7D04842}">
      <dgm:prSet phldrT="[Текст]" custT="1"/>
      <dgm:spPr/>
      <dgm:t>
        <a:bodyPr/>
        <a:lstStyle/>
        <a:p>
          <a:r>
            <a:rPr lang="ru-RU" sz="1800" b="1" dirty="0"/>
            <a:t>Игровые</a:t>
          </a:r>
          <a:r>
            <a:rPr lang="ru-RU" sz="1800" dirty="0"/>
            <a:t> (деловая игра, организационно-деятельностная игра, сюжетно-ролевая игра, дидактическая игра, операционная игра);</a:t>
          </a:r>
        </a:p>
      </dgm:t>
    </dgm:pt>
    <dgm:pt modelId="{CEDD2643-2835-462C-BD0D-146AFBFBEEBB}" type="parTrans" cxnId="{B550FEB4-9C1C-452C-8327-3EC9A9321D77}">
      <dgm:prSet/>
      <dgm:spPr/>
      <dgm:t>
        <a:bodyPr/>
        <a:lstStyle/>
        <a:p>
          <a:endParaRPr lang="ru-RU"/>
        </a:p>
      </dgm:t>
    </dgm:pt>
    <dgm:pt modelId="{A459C58A-BAD8-4CE5-8004-9466EDA2F4BE}" type="sibTrans" cxnId="{B550FEB4-9C1C-452C-8327-3EC9A9321D77}">
      <dgm:prSet/>
      <dgm:spPr/>
      <dgm:t>
        <a:bodyPr/>
        <a:lstStyle/>
        <a:p>
          <a:endParaRPr lang="ru-RU"/>
        </a:p>
      </dgm:t>
    </dgm:pt>
    <dgm:pt modelId="{AB5C4869-D825-4CFC-BD8C-2B079132347C}">
      <dgm:prSet phldrT="[Текст]" custT="1"/>
      <dgm:spPr/>
      <dgm:t>
        <a:bodyPr/>
        <a:lstStyle/>
        <a:p>
          <a:r>
            <a:rPr lang="ru-RU" sz="1800" b="1" dirty="0"/>
            <a:t>Тренинг-методы</a:t>
          </a:r>
          <a:r>
            <a:rPr lang="ru-RU" sz="1800" dirty="0"/>
            <a:t> (социально-психологический тренинг, тренинг делового общения, психотехнические игры).</a:t>
          </a:r>
        </a:p>
      </dgm:t>
    </dgm:pt>
    <dgm:pt modelId="{13518352-A1FE-44E3-BCA9-711BFD36FC3E}" type="parTrans" cxnId="{E770581F-988E-4062-9050-9BFD47C9485E}">
      <dgm:prSet/>
      <dgm:spPr/>
      <dgm:t>
        <a:bodyPr/>
        <a:lstStyle/>
        <a:p>
          <a:endParaRPr lang="ru-RU"/>
        </a:p>
      </dgm:t>
    </dgm:pt>
    <dgm:pt modelId="{A8DDC485-BA13-4762-90CD-4E122A4B3007}" type="sibTrans" cxnId="{E770581F-988E-4062-9050-9BFD47C9485E}">
      <dgm:prSet/>
      <dgm:spPr/>
      <dgm:t>
        <a:bodyPr/>
        <a:lstStyle/>
        <a:p>
          <a:endParaRPr lang="ru-RU"/>
        </a:p>
      </dgm:t>
    </dgm:pt>
    <dgm:pt modelId="{5CCB97F3-6BAC-4139-A033-1641B94EB17C}" type="pres">
      <dgm:prSet presAssocID="{5F51E199-8A17-45BF-9CB8-D3007619B86C}" presName="linear" presStyleCnt="0">
        <dgm:presLayoutVars>
          <dgm:animLvl val="lvl"/>
          <dgm:resizeHandles val="exact"/>
        </dgm:presLayoutVars>
      </dgm:prSet>
      <dgm:spPr/>
    </dgm:pt>
    <dgm:pt modelId="{087463D7-825A-4AB7-8EFE-56D5B1581CB9}" type="pres">
      <dgm:prSet presAssocID="{BED29997-7696-4896-9DC5-8375B581B7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10444F-F181-4A3D-902B-A471BA75BE16}" type="pres">
      <dgm:prSet presAssocID="{BED29997-7696-4896-9DC5-8375B581B74E}" presName="childText" presStyleLbl="revTx" presStyleIdx="0" presStyleCnt="2">
        <dgm:presLayoutVars>
          <dgm:bulletEnabled val="1"/>
        </dgm:presLayoutVars>
      </dgm:prSet>
      <dgm:spPr/>
    </dgm:pt>
    <dgm:pt modelId="{1D74359A-9FEA-4427-8C7C-065C37F716D8}" type="pres">
      <dgm:prSet presAssocID="{6D6D9A89-4BB8-43F2-BF41-A29A08DCA3F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E220C88-9316-4E32-B6C2-BC47C8BBFE22}" type="pres">
      <dgm:prSet presAssocID="{6D6D9A89-4BB8-43F2-BF41-A29A08DCA3F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E7C2C08-87BC-4854-AE40-C68B36AA7EAB}" type="presOf" srcId="{BED29997-7696-4896-9DC5-8375B581B74E}" destId="{087463D7-825A-4AB7-8EFE-56D5B1581CB9}" srcOrd="0" destOrd="0" presId="urn:microsoft.com/office/officeart/2005/8/layout/vList2"/>
    <dgm:cxn modelId="{E770581F-988E-4062-9050-9BFD47C9485E}" srcId="{6D6D9A89-4BB8-43F2-BF41-A29A08DCA3FB}" destId="{AB5C4869-D825-4CFC-BD8C-2B079132347C}" srcOrd="2" destOrd="0" parTransId="{13518352-A1FE-44E3-BCA9-711BFD36FC3E}" sibTransId="{A8DDC485-BA13-4762-90CD-4E122A4B3007}"/>
    <dgm:cxn modelId="{228B6134-320C-40F3-B29F-2E9CF7DD2C16}" srcId="{BED29997-7696-4896-9DC5-8375B581B74E}" destId="{5C4C5EE8-D0F4-46BC-B187-2C9DC8D2D60C}" srcOrd="1" destOrd="0" parTransId="{423525AB-74B6-4A4F-9DCF-021679B43EFE}" sibTransId="{A647E830-521C-431E-8CD3-834A030F573C}"/>
    <dgm:cxn modelId="{2D0D4236-BB7F-4237-9D16-1B6A039D1B14}" type="presOf" srcId="{5F51E199-8A17-45BF-9CB8-D3007619B86C}" destId="{5CCB97F3-6BAC-4139-A033-1641B94EB17C}" srcOrd="0" destOrd="0" presId="urn:microsoft.com/office/officeart/2005/8/layout/vList2"/>
    <dgm:cxn modelId="{45D97240-D858-45C5-A62F-F35063062A9C}" type="presOf" srcId="{E3A77FE1-DF19-4E89-99A9-3E9FB7D04842}" destId="{8E220C88-9316-4E32-B6C2-BC47C8BBFE22}" srcOrd="0" destOrd="1" presId="urn:microsoft.com/office/officeart/2005/8/layout/vList2"/>
    <dgm:cxn modelId="{B47ED45C-FA97-4971-854A-393910F627D0}" type="presOf" srcId="{5C4C5EE8-D0F4-46BC-B187-2C9DC8D2D60C}" destId="{E610444F-F181-4A3D-902B-A471BA75BE16}" srcOrd="0" destOrd="1" presId="urn:microsoft.com/office/officeart/2005/8/layout/vList2"/>
    <dgm:cxn modelId="{F30CB944-4888-4C1C-928F-389F9C84F885}" type="presOf" srcId="{FD3EFBC0-DB0C-43F5-9B42-335C50A6EB18}" destId="{E610444F-F181-4A3D-902B-A471BA75BE16}" srcOrd="0" destOrd="0" presId="urn:microsoft.com/office/officeart/2005/8/layout/vList2"/>
    <dgm:cxn modelId="{C2E52269-B644-4BBD-B860-27C11758C08C}" srcId="{BED29997-7696-4896-9DC5-8375B581B74E}" destId="{FD3EFBC0-DB0C-43F5-9B42-335C50A6EB18}" srcOrd="0" destOrd="0" parTransId="{45D5B338-CA9C-49EA-82F0-E951F1010ADD}" sibTransId="{1180EAAA-6826-4ACE-8250-6EB20ED0F07A}"/>
    <dgm:cxn modelId="{5248244A-B61B-416D-A339-42F5D823A85C}" srcId="{6D6D9A89-4BB8-43F2-BF41-A29A08DCA3FB}" destId="{39EADE21-35B8-46A6-AC1B-3E3044DEAB06}" srcOrd="0" destOrd="0" parTransId="{06543B74-0073-4872-9F8F-07A2F015F7E8}" sibTransId="{E48C3986-817C-45EC-8B39-3B6E8D01085E}"/>
    <dgm:cxn modelId="{2E37D673-D062-4A07-B9A7-9DF64C2962A5}" srcId="{5F51E199-8A17-45BF-9CB8-D3007619B86C}" destId="{6D6D9A89-4BB8-43F2-BF41-A29A08DCA3FB}" srcOrd="1" destOrd="0" parTransId="{6871756B-5C08-4165-AA81-FD9D7BC973D0}" sibTransId="{6F02FA49-BB66-43F5-9C06-72A3AE26F96A}"/>
    <dgm:cxn modelId="{EB9941AB-4E9F-4692-ADEC-464F0AF5C712}" type="presOf" srcId="{39EADE21-35B8-46A6-AC1B-3E3044DEAB06}" destId="{8E220C88-9316-4E32-B6C2-BC47C8BBFE22}" srcOrd="0" destOrd="0" presId="urn:microsoft.com/office/officeart/2005/8/layout/vList2"/>
    <dgm:cxn modelId="{B550FEB4-9C1C-452C-8327-3EC9A9321D77}" srcId="{6D6D9A89-4BB8-43F2-BF41-A29A08DCA3FB}" destId="{E3A77FE1-DF19-4E89-99A9-3E9FB7D04842}" srcOrd="1" destOrd="0" parTransId="{CEDD2643-2835-462C-BD0D-146AFBFBEEBB}" sibTransId="{A459C58A-BAD8-4CE5-8004-9466EDA2F4BE}"/>
    <dgm:cxn modelId="{70F997CA-A116-4C5A-A1CE-71D0E31FFB1F}" type="presOf" srcId="{6D6D9A89-4BB8-43F2-BF41-A29A08DCA3FB}" destId="{1D74359A-9FEA-4427-8C7C-065C37F716D8}" srcOrd="0" destOrd="0" presId="urn:microsoft.com/office/officeart/2005/8/layout/vList2"/>
    <dgm:cxn modelId="{7ACF80CF-4C68-410C-80EE-B8F497926890}" srcId="{5F51E199-8A17-45BF-9CB8-D3007619B86C}" destId="{BED29997-7696-4896-9DC5-8375B581B74E}" srcOrd="0" destOrd="0" parTransId="{77426EAD-3AC2-4ED6-B87E-6C49F954B5C7}" sibTransId="{AFCE3817-8DBE-4A6D-91E7-ADF346EF1E6E}"/>
    <dgm:cxn modelId="{18A71AFF-BC66-4179-B61B-1912BFEEAB62}" type="presOf" srcId="{AB5C4869-D825-4CFC-BD8C-2B079132347C}" destId="{8E220C88-9316-4E32-B6C2-BC47C8BBFE22}" srcOrd="0" destOrd="2" presId="urn:microsoft.com/office/officeart/2005/8/layout/vList2"/>
    <dgm:cxn modelId="{1FADF80B-B1F8-48B6-9235-1F509A3DD156}" type="presParOf" srcId="{5CCB97F3-6BAC-4139-A033-1641B94EB17C}" destId="{087463D7-825A-4AB7-8EFE-56D5B1581CB9}" srcOrd="0" destOrd="0" presId="urn:microsoft.com/office/officeart/2005/8/layout/vList2"/>
    <dgm:cxn modelId="{C5A97B86-4268-473E-87CE-90361CE7814F}" type="presParOf" srcId="{5CCB97F3-6BAC-4139-A033-1641B94EB17C}" destId="{E610444F-F181-4A3D-902B-A471BA75BE16}" srcOrd="1" destOrd="0" presId="urn:microsoft.com/office/officeart/2005/8/layout/vList2"/>
    <dgm:cxn modelId="{6B73F141-B4A5-4D99-8ABB-3E00FB4E3C94}" type="presParOf" srcId="{5CCB97F3-6BAC-4139-A033-1641B94EB17C}" destId="{1D74359A-9FEA-4427-8C7C-065C37F716D8}" srcOrd="2" destOrd="0" presId="urn:microsoft.com/office/officeart/2005/8/layout/vList2"/>
    <dgm:cxn modelId="{9F2F44E7-4097-4CD5-A0FF-A44F4D6F659C}" type="presParOf" srcId="{5CCB97F3-6BAC-4139-A033-1641B94EB17C}" destId="{8E220C88-9316-4E32-B6C2-BC47C8BBFE22}" srcOrd="3" destOrd="0" presId="urn:microsoft.com/office/officeart/2005/8/layout/vList2"/>
  </dgm:cxnLst>
  <dgm:bg/>
  <dgm:whole>
    <a:ln>
      <a:solidFill>
        <a:srgbClr val="F47A0C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5D1FF4-B0A2-4291-AD45-FFE9325D8E5E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2A2449-7CED-4203-AC49-E3A9050EE9ED}">
      <dgm:prSet phldrT="[Текст]" custT="1"/>
      <dgm:spPr/>
      <dgm:t>
        <a:bodyPr/>
        <a:lstStyle/>
        <a:p>
          <a:pPr marL="0" indent="0"/>
          <a:r>
            <a:rPr lang="ru-RU" sz="1800" b="1" dirty="0">
              <a:latin typeface="Times New Roman" pitchFamily="18" charset="0"/>
              <a:cs typeface="Times New Roman" pitchFamily="18" charset="0"/>
            </a:rPr>
            <a:t>Интерактивные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методы обучения</a:t>
          </a:r>
        </a:p>
      </dgm:t>
    </dgm:pt>
    <dgm:pt modelId="{CCB58D86-4D99-4BBC-BA80-22C1CB535C93}" type="parTrans" cxnId="{56DCF8B4-9E69-4807-856D-755E2E5990B4}">
      <dgm:prSet/>
      <dgm:spPr/>
      <dgm:t>
        <a:bodyPr/>
        <a:lstStyle/>
        <a:p>
          <a:endParaRPr lang="ru-RU"/>
        </a:p>
      </dgm:t>
    </dgm:pt>
    <dgm:pt modelId="{AD4FB3A1-3788-40A5-A821-47C618BA5BA9}" type="sibTrans" cxnId="{56DCF8B4-9E69-4807-856D-755E2E5990B4}">
      <dgm:prSet/>
      <dgm:spPr/>
      <dgm:t>
        <a:bodyPr/>
        <a:lstStyle/>
        <a:p>
          <a:endParaRPr lang="ru-RU"/>
        </a:p>
      </dgm:t>
    </dgm:pt>
    <dgm:pt modelId="{2EC5670E-4951-4EDC-B664-907EC32CE556}">
      <dgm:prSet phldrT="[Текст]" custT="1"/>
      <dgm:spPr>
        <a:solidFill>
          <a:schemeClr val="accent2">
            <a:lumMod val="20000"/>
            <a:lumOff val="80000"/>
            <a:alpha val="65000"/>
          </a:schemeClr>
        </a:solidFill>
      </dgm:spPr>
      <dgm:t>
        <a:bodyPr/>
        <a:lstStyle/>
        <a:p>
          <a:r>
            <a:rPr lang="ru-RU" sz="1800" dirty="0"/>
            <a:t>«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Вопрос-ответ</a:t>
          </a:r>
          <a:r>
            <a:rPr lang="ru-RU" sz="1800" dirty="0"/>
            <a:t>»</a:t>
          </a:r>
        </a:p>
      </dgm:t>
    </dgm:pt>
    <dgm:pt modelId="{44F13F45-4130-4F99-B5E9-50441DCAF9E2}" type="parTrans" cxnId="{8E54B54A-43AA-489F-B2EA-D4CF18065D10}">
      <dgm:prSet/>
      <dgm:spPr/>
      <dgm:t>
        <a:bodyPr/>
        <a:lstStyle/>
        <a:p>
          <a:endParaRPr lang="ru-RU"/>
        </a:p>
      </dgm:t>
    </dgm:pt>
    <dgm:pt modelId="{5AF8D887-77A6-480A-87AD-86BBC49AC274}" type="sibTrans" cxnId="{8E54B54A-43AA-489F-B2EA-D4CF18065D10}">
      <dgm:prSet/>
      <dgm:spPr/>
      <dgm:t>
        <a:bodyPr/>
        <a:lstStyle/>
        <a:p>
          <a:endParaRPr lang="ru-RU"/>
        </a:p>
      </dgm:t>
    </dgm:pt>
    <dgm:pt modelId="{47F58311-F7CF-4709-84D3-75C057281950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Тесты </a:t>
          </a:r>
        </a:p>
      </dgm:t>
    </dgm:pt>
    <dgm:pt modelId="{38572BA5-CCC0-43DD-AED6-C67468615F60}" type="parTrans" cxnId="{65F464A6-193F-4AB1-9E56-E84FCA58BF65}">
      <dgm:prSet/>
      <dgm:spPr/>
      <dgm:t>
        <a:bodyPr/>
        <a:lstStyle/>
        <a:p>
          <a:endParaRPr lang="ru-RU"/>
        </a:p>
      </dgm:t>
    </dgm:pt>
    <dgm:pt modelId="{4D20339F-FA57-47AE-BBCD-5DB24C25C524}" type="sibTrans" cxnId="{65F464A6-193F-4AB1-9E56-E84FCA58BF65}">
      <dgm:prSet/>
      <dgm:spPr/>
      <dgm:t>
        <a:bodyPr/>
        <a:lstStyle/>
        <a:p>
          <a:endParaRPr lang="ru-RU"/>
        </a:p>
      </dgm:t>
    </dgm:pt>
    <dgm:pt modelId="{F8EA35F2-F097-4A49-B960-14FACBE6FAF3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Решения кейсов</a:t>
          </a:r>
        </a:p>
      </dgm:t>
    </dgm:pt>
    <dgm:pt modelId="{08B083EA-8746-4706-8BC3-19CA19EF9C0B}" type="parTrans" cxnId="{84DB8CE6-6353-4BF3-9DEC-F962B5E7B006}">
      <dgm:prSet/>
      <dgm:spPr/>
      <dgm:t>
        <a:bodyPr/>
        <a:lstStyle/>
        <a:p>
          <a:endParaRPr lang="ru-RU"/>
        </a:p>
      </dgm:t>
    </dgm:pt>
    <dgm:pt modelId="{031DDED2-CC0B-48F2-B647-2CB5CE396377}" type="sibTrans" cxnId="{84DB8CE6-6353-4BF3-9DEC-F962B5E7B006}">
      <dgm:prSet/>
      <dgm:spPr/>
      <dgm:t>
        <a:bodyPr/>
        <a:lstStyle/>
        <a:p>
          <a:endParaRPr lang="ru-RU"/>
        </a:p>
      </dgm:t>
    </dgm:pt>
    <dgm:pt modelId="{2B472460-44E8-4E39-BA33-6FD3AF873846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Деловая игра </a:t>
          </a:r>
        </a:p>
      </dgm:t>
    </dgm:pt>
    <dgm:pt modelId="{0E517E3A-47B1-4CE8-8335-C1AD63CEF864}" type="parTrans" cxnId="{281E1DEB-1DFE-4D20-8118-257D0E11592A}">
      <dgm:prSet/>
      <dgm:spPr/>
      <dgm:t>
        <a:bodyPr/>
        <a:lstStyle/>
        <a:p>
          <a:endParaRPr lang="ru-RU"/>
        </a:p>
      </dgm:t>
    </dgm:pt>
    <dgm:pt modelId="{0DEA7255-CFD7-4689-AAA5-D1DFD14193D5}" type="sibTrans" cxnId="{281E1DEB-1DFE-4D20-8118-257D0E11592A}">
      <dgm:prSet/>
      <dgm:spPr/>
      <dgm:t>
        <a:bodyPr/>
        <a:lstStyle/>
        <a:p>
          <a:endParaRPr lang="ru-RU"/>
        </a:p>
      </dgm:t>
    </dgm:pt>
    <dgm:pt modelId="{47AC4985-0C94-40C2-B8C5-49DD6AE8D629}">
      <dgm:prSet phldrT="[Текст]" custRadScaleRad="100075" custRadScaleInc="-1963"/>
      <dgm:spPr>
        <a:solidFill>
          <a:schemeClr val="accent6">
            <a:lumMod val="20000"/>
            <a:lumOff val="80000"/>
            <a:alpha val="65000"/>
          </a:schemeClr>
        </a:solidFill>
      </dgm:spPr>
      <dgm:t>
        <a:bodyPr/>
        <a:lstStyle/>
        <a:p>
          <a:endParaRPr lang="ru-RU"/>
        </a:p>
      </dgm:t>
    </dgm:pt>
    <dgm:pt modelId="{7959EB48-8D6A-49DD-91D5-28107EA02BF5}" type="parTrans" cxnId="{599D1BE7-EB38-4178-AACC-06FBEE0BEA07}">
      <dgm:prSet/>
      <dgm:spPr/>
      <dgm:t>
        <a:bodyPr/>
        <a:lstStyle/>
        <a:p>
          <a:endParaRPr lang="ru-RU"/>
        </a:p>
      </dgm:t>
    </dgm:pt>
    <dgm:pt modelId="{7029B1EC-A945-4EDC-A09F-3BE3AFD185A0}" type="sibTrans" cxnId="{599D1BE7-EB38-4178-AACC-06FBEE0BEA07}">
      <dgm:prSet/>
      <dgm:spPr/>
      <dgm:t>
        <a:bodyPr/>
        <a:lstStyle/>
        <a:p>
          <a:endParaRPr lang="ru-RU"/>
        </a:p>
      </dgm:t>
    </dgm:pt>
    <dgm:pt modelId="{EB58CCD1-33A1-4956-A0E9-F0A5FE2E2B05}">
      <dgm:prSet phldrT="[Текст]" custRadScaleRad="100027" custRadScaleInc="1"/>
      <dgm:spPr>
        <a:solidFill>
          <a:schemeClr val="accent6">
            <a:lumMod val="20000"/>
            <a:lumOff val="80000"/>
            <a:alpha val="65000"/>
          </a:schemeClr>
        </a:solidFill>
      </dgm:spPr>
      <dgm:t>
        <a:bodyPr/>
        <a:lstStyle/>
        <a:p>
          <a:endParaRPr lang="ru-RU"/>
        </a:p>
      </dgm:t>
    </dgm:pt>
    <dgm:pt modelId="{521C7DEB-D1C0-4C46-8390-123FE2ABCFB4}" type="parTrans" cxnId="{8560A499-0DD3-43F7-8D86-52598C3EE801}">
      <dgm:prSet/>
      <dgm:spPr/>
      <dgm:t>
        <a:bodyPr/>
        <a:lstStyle/>
        <a:p>
          <a:endParaRPr lang="ru-RU"/>
        </a:p>
      </dgm:t>
    </dgm:pt>
    <dgm:pt modelId="{7965C899-FA4C-446C-BD9C-E88199254BD4}" type="sibTrans" cxnId="{8560A499-0DD3-43F7-8D86-52598C3EE801}">
      <dgm:prSet/>
      <dgm:spPr/>
      <dgm:t>
        <a:bodyPr/>
        <a:lstStyle/>
        <a:p>
          <a:endParaRPr lang="ru-RU"/>
        </a:p>
      </dgm:t>
    </dgm:pt>
    <dgm:pt modelId="{67634EB3-3600-441F-AF1F-4F9CD4B6AABE}">
      <dgm:prSet phldrT="[Текст]" custRadScaleRad="146517" custRadScaleInc="-26333"/>
      <dgm:spPr/>
      <dgm:t>
        <a:bodyPr/>
        <a:lstStyle/>
        <a:p>
          <a:endParaRPr lang="ru-RU"/>
        </a:p>
      </dgm:t>
    </dgm:pt>
    <dgm:pt modelId="{6011A505-CA4B-45EA-AFB0-4770C01B3870}" type="parTrans" cxnId="{1BB6E743-A46B-4EE7-A08D-8D2CCD3ADD78}">
      <dgm:prSet/>
      <dgm:spPr/>
      <dgm:t>
        <a:bodyPr/>
        <a:lstStyle/>
        <a:p>
          <a:endParaRPr lang="ru-RU"/>
        </a:p>
      </dgm:t>
    </dgm:pt>
    <dgm:pt modelId="{974C4161-FCA9-4BEB-A4DA-5E92F9B7CB05}" type="sibTrans" cxnId="{1BB6E743-A46B-4EE7-A08D-8D2CCD3ADD78}">
      <dgm:prSet/>
      <dgm:spPr/>
      <dgm:t>
        <a:bodyPr/>
        <a:lstStyle/>
        <a:p>
          <a:endParaRPr lang="ru-RU"/>
        </a:p>
      </dgm:t>
    </dgm:pt>
    <dgm:pt modelId="{AA209C0C-9561-4D77-8C00-5B6A9D9245FE}">
      <dgm:prSet phldrT="[Текст]" custScaleX="97632" custScaleY="82643" custRadScaleRad="121798" custRadScaleInc="-2837"/>
      <dgm:spPr/>
      <dgm:t>
        <a:bodyPr/>
        <a:lstStyle/>
        <a:p>
          <a:endParaRPr lang="ru-RU"/>
        </a:p>
      </dgm:t>
    </dgm:pt>
    <dgm:pt modelId="{E10DF7A7-7D51-41AC-AAF5-2DC3673CF738}" type="parTrans" cxnId="{777BE47F-376E-499F-A0AE-59C87D18A7E7}">
      <dgm:prSet/>
      <dgm:spPr/>
      <dgm:t>
        <a:bodyPr/>
        <a:lstStyle/>
        <a:p>
          <a:endParaRPr lang="ru-RU"/>
        </a:p>
      </dgm:t>
    </dgm:pt>
    <dgm:pt modelId="{88F28C78-CA3C-4547-882F-A4CD4CE9C7AC}" type="sibTrans" cxnId="{777BE47F-376E-499F-A0AE-59C87D18A7E7}">
      <dgm:prSet/>
      <dgm:spPr/>
      <dgm:t>
        <a:bodyPr/>
        <a:lstStyle/>
        <a:p>
          <a:endParaRPr lang="ru-RU"/>
        </a:p>
      </dgm:t>
    </dgm:pt>
    <dgm:pt modelId="{6975E379-68C3-4B31-B260-4F4C5FCE43E5}">
      <dgm:prSet phldrT="[Текст]" custScaleX="97632" custScaleY="82643" custRadScaleRad="121344" custRadScaleInc="-2848"/>
      <dgm:spPr/>
      <dgm:t>
        <a:bodyPr/>
        <a:lstStyle/>
        <a:p>
          <a:endParaRPr lang="ru-RU"/>
        </a:p>
      </dgm:t>
    </dgm:pt>
    <dgm:pt modelId="{F2EE9278-BEB6-457C-A7B7-3A4DD6C20941}" type="parTrans" cxnId="{718C59FE-745A-46B0-869B-B012519B7BB5}">
      <dgm:prSet/>
      <dgm:spPr/>
      <dgm:t>
        <a:bodyPr/>
        <a:lstStyle/>
        <a:p>
          <a:endParaRPr lang="ru-RU"/>
        </a:p>
      </dgm:t>
    </dgm:pt>
    <dgm:pt modelId="{1BC64ED5-2288-4D78-8238-EBADAC025440}" type="sibTrans" cxnId="{718C59FE-745A-46B0-869B-B012519B7BB5}">
      <dgm:prSet/>
      <dgm:spPr/>
      <dgm:t>
        <a:bodyPr/>
        <a:lstStyle/>
        <a:p>
          <a:endParaRPr lang="ru-RU"/>
        </a:p>
      </dgm:t>
    </dgm:pt>
    <dgm:pt modelId="{0F1AC344-EA3E-447D-8698-EF2DDFCE740B}">
      <dgm:prSet phldrT="[Текст]" custScaleX="97632" custScaleY="82643" custRadScaleRad="121344" custRadScaleInc="-2848"/>
      <dgm:spPr/>
      <dgm:t>
        <a:bodyPr/>
        <a:lstStyle/>
        <a:p>
          <a:endParaRPr lang="ru-RU"/>
        </a:p>
      </dgm:t>
    </dgm:pt>
    <dgm:pt modelId="{2E239C2D-5CA6-462D-A2F6-D19BF71A76E6}" type="parTrans" cxnId="{F7E349A5-D26E-4C67-B886-DE78DDFC94AF}">
      <dgm:prSet/>
      <dgm:spPr/>
      <dgm:t>
        <a:bodyPr/>
        <a:lstStyle/>
        <a:p>
          <a:endParaRPr lang="ru-RU"/>
        </a:p>
      </dgm:t>
    </dgm:pt>
    <dgm:pt modelId="{E476B273-E7A1-4ADF-A379-18D3A28FE16A}" type="sibTrans" cxnId="{F7E349A5-D26E-4C67-B886-DE78DDFC94AF}">
      <dgm:prSet/>
      <dgm:spPr/>
      <dgm:t>
        <a:bodyPr/>
        <a:lstStyle/>
        <a:p>
          <a:endParaRPr lang="ru-RU"/>
        </a:p>
      </dgm:t>
    </dgm:pt>
    <dgm:pt modelId="{35448378-F8A5-4C95-B039-EEF3F6B2B0FD}" type="pres">
      <dgm:prSet presAssocID="{795D1FF4-B0A2-4291-AD45-FFE9325D8E5E}" presName="composite" presStyleCnt="0">
        <dgm:presLayoutVars>
          <dgm:chMax val="1"/>
          <dgm:dir/>
          <dgm:resizeHandles val="exact"/>
        </dgm:presLayoutVars>
      </dgm:prSet>
      <dgm:spPr/>
    </dgm:pt>
    <dgm:pt modelId="{882B79EB-583A-459E-90E4-E33DD064F126}" type="pres">
      <dgm:prSet presAssocID="{795D1FF4-B0A2-4291-AD45-FFE9325D8E5E}" presName="radial" presStyleCnt="0">
        <dgm:presLayoutVars>
          <dgm:animLvl val="ctr"/>
        </dgm:presLayoutVars>
      </dgm:prSet>
      <dgm:spPr/>
    </dgm:pt>
    <dgm:pt modelId="{830469DE-09F6-4006-89CB-D7341CD9E051}" type="pres">
      <dgm:prSet presAssocID="{4B2A2449-7CED-4203-AC49-E3A9050EE9ED}" presName="centerShape" presStyleLbl="vennNode1" presStyleIdx="0" presStyleCnt="5" custScaleX="87730" custScaleY="74273" custLinFactNeighborX="-4620" custLinFactNeighborY="17"/>
      <dgm:spPr/>
    </dgm:pt>
    <dgm:pt modelId="{072D5832-E2F4-4E11-A0E1-38F3EE127C7A}" type="pres">
      <dgm:prSet presAssocID="{2EC5670E-4951-4EDC-B664-907EC32CE556}" presName="node" presStyleLbl="vennNode1" presStyleIdx="1" presStyleCnt="5" custScaleX="110287" custScaleY="100000" custRadScaleRad="112245" custRadScaleInc="935">
        <dgm:presLayoutVars>
          <dgm:bulletEnabled val="1"/>
        </dgm:presLayoutVars>
      </dgm:prSet>
      <dgm:spPr/>
    </dgm:pt>
    <dgm:pt modelId="{AEF8892A-11C1-4F74-AFE4-E3FFDBCA6217}" type="pres">
      <dgm:prSet presAssocID="{47F58311-F7CF-4709-84D3-75C057281950}" presName="node" presStyleLbl="vennNode1" presStyleIdx="2" presStyleCnt="5" custScaleX="97632" custScaleY="82643" custRadScaleRad="121344" custRadScaleInc="-2848">
        <dgm:presLayoutVars>
          <dgm:bulletEnabled val="1"/>
        </dgm:presLayoutVars>
      </dgm:prSet>
      <dgm:spPr/>
    </dgm:pt>
    <dgm:pt modelId="{7EF70E00-DE3D-48A5-A802-648A49DBC93D}" type="pres">
      <dgm:prSet presAssocID="{F8EA35F2-F097-4A49-B960-14FACBE6FAF3}" presName="node" presStyleLbl="vennNode1" presStyleIdx="3" presStyleCnt="5" custScaleX="119667" custScaleY="100000" custRadScaleRad="108314" custRadScaleInc="-17074">
        <dgm:presLayoutVars>
          <dgm:bulletEnabled val="1"/>
        </dgm:presLayoutVars>
      </dgm:prSet>
      <dgm:spPr/>
    </dgm:pt>
    <dgm:pt modelId="{9901015D-A914-40FF-AC7D-045C141B3ADF}" type="pres">
      <dgm:prSet presAssocID="{2B472460-44E8-4E39-BA33-6FD3AF873846}" presName="node" presStyleLbl="vennNode1" presStyleIdx="4" presStyleCnt="5" custRadScaleRad="152273" custRadScaleInc="-36704">
        <dgm:presLayoutVars>
          <dgm:bulletEnabled val="1"/>
        </dgm:presLayoutVars>
      </dgm:prSet>
      <dgm:spPr/>
    </dgm:pt>
  </dgm:ptLst>
  <dgm:cxnLst>
    <dgm:cxn modelId="{1BB6E743-A46B-4EE7-A08D-8D2CCD3ADD78}" srcId="{795D1FF4-B0A2-4291-AD45-FFE9325D8E5E}" destId="{67634EB3-3600-441F-AF1F-4F9CD4B6AABE}" srcOrd="3" destOrd="0" parTransId="{6011A505-CA4B-45EA-AFB0-4770C01B3870}" sibTransId="{974C4161-FCA9-4BEB-A4DA-5E92F9B7CB05}"/>
    <dgm:cxn modelId="{9A5DF046-41A4-4FAB-A535-92F7A6BC8C00}" type="presOf" srcId="{2EC5670E-4951-4EDC-B664-907EC32CE556}" destId="{072D5832-E2F4-4E11-A0E1-38F3EE127C7A}" srcOrd="0" destOrd="0" presId="urn:microsoft.com/office/officeart/2005/8/layout/radial3"/>
    <dgm:cxn modelId="{8E54B54A-43AA-489F-B2EA-D4CF18065D10}" srcId="{4B2A2449-7CED-4203-AC49-E3A9050EE9ED}" destId="{2EC5670E-4951-4EDC-B664-907EC32CE556}" srcOrd="0" destOrd="0" parTransId="{44F13F45-4130-4F99-B5E9-50441DCAF9E2}" sibTransId="{5AF8D887-77A6-480A-87AD-86BBC49AC274}"/>
    <dgm:cxn modelId="{E45D9155-E821-45E1-9FBE-FBCE7B2A7F90}" type="presOf" srcId="{795D1FF4-B0A2-4291-AD45-FFE9325D8E5E}" destId="{35448378-F8A5-4C95-B039-EEF3F6B2B0FD}" srcOrd="0" destOrd="0" presId="urn:microsoft.com/office/officeart/2005/8/layout/radial3"/>
    <dgm:cxn modelId="{B269BB57-02F1-4667-A71F-4BCE075DC011}" type="presOf" srcId="{47F58311-F7CF-4709-84D3-75C057281950}" destId="{AEF8892A-11C1-4F74-AFE4-E3FFDBCA6217}" srcOrd="0" destOrd="0" presId="urn:microsoft.com/office/officeart/2005/8/layout/radial3"/>
    <dgm:cxn modelId="{777BE47F-376E-499F-A0AE-59C87D18A7E7}" srcId="{795D1FF4-B0A2-4291-AD45-FFE9325D8E5E}" destId="{AA209C0C-9561-4D77-8C00-5B6A9D9245FE}" srcOrd="4" destOrd="0" parTransId="{E10DF7A7-7D51-41AC-AAF5-2DC3673CF738}" sibTransId="{88F28C78-CA3C-4547-882F-A4CD4CE9C7AC}"/>
    <dgm:cxn modelId="{2F9DBC92-1857-45CA-B3C5-B34FBE0D61EC}" type="presOf" srcId="{4B2A2449-7CED-4203-AC49-E3A9050EE9ED}" destId="{830469DE-09F6-4006-89CB-D7341CD9E051}" srcOrd="0" destOrd="0" presId="urn:microsoft.com/office/officeart/2005/8/layout/radial3"/>
    <dgm:cxn modelId="{8560A499-0DD3-43F7-8D86-52598C3EE801}" srcId="{795D1FF4-B0A2-4291-AD45-FFE9325D8E5E}" destId="{EB58CCD1-33A1-4956-A0E9-F0A5FE2E2B05}" srcOrd="2" destOrd="0" parTransId="{521C7DEB-D1C0-4C46-8390-123FE2ABCFB4}" sibTransId="{7965C899-FA4C-446C-BD9C-E88199254BD4}"/>
    <dgm:cxn modelId="{F7E349A5-D26E-4C67-B886-DE78DDFC94AF}" srcId="{795D1FF4-B0A2-4291-AD45-FFE9325D8E5E}" destId="{0F1AC344-EA3E-447D-8698-EF2DDFCE740B}" srcOrd="6" destOrd="0" parTransId="{2E239C2D-5CA6-462D-A2F6-D19BF71A76E6}" sibTransId="{E476B273-E7A1-4ADF-A379-18D3A28FE16A}"/>
    <dgm:cxn modelId="{65F464A6-193F-4AB1-9E56-E84FCA58BF65}" srcId="{4B2A2449-7CED-4203-AC49-E3A9050EE9ED}" destId="{47F58311-F7CF-4709-84D3-75C057281950}" srcOrd="1" destOrd="0" parTransId="{38572BA5-CCC0-43DD-AED6-C67468615F60}" sibTransId="{4D20339F-FA57-47AE-BBCD-5DB24C25C524}"/>
    <dgm:cxn modelId="{56DCF8B4-9E69-4807-856D-755E2E5990B4}" srcId="{795D1FF4-B0A2-4291-AD45-FFE9325D8E5E}" destId="{4B2A2449-7CED-4203-AC49-E3A9050EE9ED}" srcOrd="0" destOrd="0" parTransId="{CCB58D86-4D99-4BBC-BA80-22C1CB535C93}" sibTransId="{AD4FB3A1-3788-40A5-A821-47C618BA5BA9}"/>
    <dgm:cxn modelId="{6C7A55C7-4273-4172-92BF-97F8E52B6608}" type="presOf" srcId="{F8EA35F2-F097-4A49-B960-14FACBE6FAF3}" destId="{7EF70E00-DE3D-48A5-A802-648A49DBC93D}" srcOrd="0" destOrd="0" presId="urn:microsoft.com/office/officeart/2005/8/layout/radial3"/>
    <dgm:cxn modelId="{84DB8CE6-6353-4BF3-9DEC-F962B5E7B006}" srcId="{4B2A2449-7CED-4203-AC49-E3A9050EE9ED}" destId="{F8EA35F2-F097-4A49-B960-14FACBE6FAF3}" srcOrd="2" destOrd="0" parTransId="{08B083EA-8746-4706-8BC3-19CA19EF9C0B}" sibTransId="{031DDED2-CC0B-48F2-B647-2CB5CE396377}"/>
    <dgm:cxn modelId="{599D1BE7-EB38-4178-AACC-06FBEE0BEA07}" srcId="{795D1FF4-B0A2-4291-AD45-FFE9325D8E5E}" destId="{47AC4985-0C94-40C2-B8C5-49DD6AE8D629}" srcOrd="1" destOrd="0" parTransId="{7959EB48-8D6A-49DD-91D5-28107EA02BF5}" sibTransId="{7029B1EC-A945-4EDC-A09F-3BE3AFD185A0}"/>
    <dgm:cxn modelId="{281E1DEB-1DFE-4D20-8118-257D0E11592A}" srcId="{4B2A2449-7CED-4203-AC49-E3A9050EE9ED}" destId="{2B472460-44E8-4E39-BA33-6FD3AF873846}" srcOrd="3" destOrd="0" parTransId="{0E517E3A-47B1-4CE8-8335-C1AD63CEF864}" sibTransId="{0DEA7255-CFD7-4689-AAA5-D1DFD14193D5}"/>
    <dgm:cxn modelId="{21B83AFE-6C50-4E09-A932-F9B06ABC765B}" type="presOf" srcId="{2B472460-44E8-4E39-BA33-6FD3AF873846}" destId="{9901015D-A914-40FF-AC7D-045C141B3ADF}" srcOrd="0" destOrd="0" presId="urn:microsoft.com/office/officeart/2005/8/layout/radial3"/>
    <dgm:cxn modelId="{718C59FE-745A-46B0-869B-B012519B7BB5}" srcId="{795D1FF4-B0A2-4291-AD45-FFE9325D8E5E}" destId="{6975E379-68C3-4B31-B260-4F4C5FCE43E5}" srcOrd="5" destOrd="0" parTransId="{F2EE9278-BEB6-457C-A7B7-3A4DD6C20941}" sibTransId="{1BC64ED5-2288-4D78-8238-EBADAC025440}"/>
    <dgm:cxn modelId="{FB13C2D9-3793-4E65-9F2C-B2A50956EBFA}" type="presParOf" srcId="{35448378-F8A5-4C95-B039-EEF3F6B2B0FD}" destId="{882B79EB-583A-459E-90E4-E33DD064F126}" srcOrd="0" destOrd="0" presId="urn:microsoft.com/office/officeart/2005/8/layout/radial3"/>
    <dgm:cxn modelId="{98228748-3650-40FC-8D0B-7E7F241EFEB9}" type="presParOf" srcId="{882B79EB-583A-459E-90E4-E33DD064F126}" destId="{830469DE-09F6-4006-89CB-D7341CD9E051}" srcOrd="0" destOrd="0" presId="urn:microsoft.com/office/officeart/2005/8/layout/radial3"/>
    <dgm:cxn modelId="{60E546AF-1257-4934-8587-315F77281308}" type="presParOf" srcId="{882B79EB-583A-459E-90E4-E33DD064F126}" destId="{072D5832-E2F4-4E11-A0E1-38F3EE127C7A}" srcOrd="1" destOrd="0" presId="urn:microsoft.com/office/officeart/2005/8/layout/radial3"/>
    <dgm:cxn modelId="{B969E1E0-6ED6-474D-8313-E55EFF39E3F5}" type="presParOf" srcId="{882B79EB-583A-459E-90E4-E33DD064F126}" destId="{AEF8892A-11C1-4F74-AFE4-E3FFDBCA6217}" srcOrd="2" destOrd="0" presId="urn:microsoft.com/office/officeart/2005/8/layout/radial3"/>
    <dgm:cxn modelId="{58A2089F-B507-4172-85AD-164C7F0CCC47}" type="presParOf" srcId="{882B79EB-583A-459E-90E4-E33DD064F126}" destId="{7EF70E00-DE3D-48A5-A802-648A49DBC93D}" srcOrd="3" destOrd="0" presId="urn:microsoft.com/office/officeart/2005/8/layout/radial3"/>
    <dgm:cxn modelId="{B50881A1-65E1-4E9C-B3AD-830089F1426D}" type="presParOf" srcId="{882B79EB-583A-459E-90E4-E33DD064F126}" destId="{9901015D-A914-40FF-AC7D-045C141B3AD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62CC6-4F2F-4065-B225-F50E17451D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ACACCD-6D8D-461E-8008-8B883B872083}">
      <dgm:prSet phldrT="[Текст]" custT="1"/>
      <dgm:spPr>
        <a:solidFill>
          <a:srgbClr val="99FF66"/>
        </a:solidFill>
        <a:ln>
          <a:solidFill>
            <a:srgbClr val="19E11E"/>
          </a:solidFill>
        </a:ln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</a:rPr>
            <a:t>помогает развить у учащихся критическое мышление</a:t>
          </a:r>
        </a:p>
      </dgm:t>
    </dgm:pt>
    <dgm:pt modelId="{5DD28010-E075-4DE9-A5BA-DE97E64F31D4}" type="parTrans" cxnId="{9D4278FF-D947-40C9-BC52-AA081D090BF2}">
      <dgm:prSet/>
      <dgm:spPr/>
      <dgm:t>
        <a:bodyPr/>
        <a:lstStyle/>
        <a:p>
          <a:endParaRPr lang="ru-RU"/>
        </a:p>
      </dgm:t>
    </dgm:pt>
    <dgm:pt modelId="{C4DA33A9-9B4F-41EA-9B9F-E17AB856B7F5}" type="sibTrans" cxnId="{9D4278FF-D947-40C9-BC52-AA081D090BF2}">
      <dgm:prSet/>
      <dgm:spPr/>
      <dgm:t>
        <a:bodyPr/>
        <a:lstStyle/>
        <a:p>
          <a:endParaRPr lang="ru-RU"/>
        </a:p>
      </dgm:t>
    </dgm:pt>
    <dgm:pt modelId="{AD254BAF-D05D-40EF-BCE3-EC9B62C16115}">
      <dgm:prSet phldrT="[Текст]" custT="1"/>
      <dgm:spPr>
        <a:solidFill>
          <a:srgbClr val="99FF66"/>
        </a:solidFill>
        <a:ln>
          <a:solidFill>
            <a:srgbClr val="19E11E"/>
          </a:solidFill>
        </a:ln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</a:rPr>
            <a:t>развивает навыки сотрудничества и мотивацию к обучению</a:t>
          </a:r>
        </a:p>
      </dgm:t>
    </dgm:pt>
    <dgm:pt modelId="{2A82BF68-CF85-4E92-A7B4-1397C3A4A654}" type="parTrans" cxnId="{55AA6A67-7195-4D8C-B2D5-0CF49886F73C}">
      <dgm:prSet/>
      <dgm:spPr/>
      <dgm:t>
        <a:bodyPr/>
        <a:lstStyle/>
        <a:p>
          <a:endParaRPr lang="ru-RU"/>
        </a:p>
      </dgm:t>
    </dgm:pt>
    <dgm:pt modelId="{07505986-DDB1-491F-AE8F-615EA01233DA}" type="sibTrans" cxnId="{55AA6A67-7195-4D8C-B2D5-0CF49886F73C}">
      <dgm:prSet/>
      <dgm:spPr/>
      <dgm:t>
        <a:bodyPr/>
        <a:lstStyle/>
        <a:p>
          <a:endParaRPr lang="ru-RU"/>
        </a:p>
      </dgm:t>
    </dgm:pt>
    <dgm:pt modelId="{7839D390-5683-45A7-8EBC-FE1DB61C11F0}">
      <dgm:prSet phldrT="[Текст]" custT="1"/>
      <dgm:spPr>
        <a:solidFill>
          <a:srgbClr val="99FF66"/>
        </a:solidFill>
        <a:ln>
          <a:solidFill>
            <a:srgbClr val="19E11E"/>
          </a:solidFill>
        </a:ln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</a:rPr>
            <a:t>образовательный процесс становится более интересным</a:t>
          </a:r>
        </a:p>
      </dgm:t>
    </dgm:pt>
    <dgm:pt modelId="{E59575CE-A2BC-40D7-99C1-51178A6A93A0}" type="parTrans" cxnId="{4854A184-C58F-4A35-A59E-A7E630204B0E}">
      <dgm:prSet/>
      <dgm:spPr/>
      <dgm:t>
        <a:bodyPr/>
        <a:lstStyle/>
        <a:p>
          <a:endParaRPr lang="ru-RU"/>
        </a:p>
      </dgm:t>
    </dgm:pt>
    <dgm:pt modelId="{08ABC6B1-CF1E-4817-8813-74592CDF62FF}" type="sibTrans" cxnId="{4854A184-C58F-4A35-A59E-A7E630204B0E}">
      <dgm:prSet/>
      <dgm:spPr/>
      <dgm:t>
        <a:bodyPr/>
        <a:lstStyle/>
        <a:p>
          <a:endParaRPr lang="ru-RU"/>
        </a:p>
      </dgm:t>
    </dgm:pt>
    <dgm:pt modelId="{5565A800-78DC-4D5F-8843-3FD1FA2475A9}">
      <dgm:prSet phldrT="[Текст]" custT="1"/>
      <dgm:spPr>
        <a:solidFill>
          <a:srgbClr val="99FF66"/>
        </a:solidFill>
        <a:ln>
          <a:solidFill>
            <a:srgbClr val="19E11E"/>
          </a:solidFill>
        </a:ln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</a:rPr>
            <a:t>информация в доступной, яркой и образной форме-лучшее усвоение знаний</a:t>
          </a:r>
        </a:p>
      </dgm:t>
    </dgm:pt>
    <dgm:pt modelId="{34CC3279-8843-43DC-95AE-B1ADB65C4B5A}" type="parTrans" cxnId="{7914C11B-8B22-40C8-BDA4-18DE5B7D2788}">
      <dgm:prSet/>
      <dgm:spPr/>
      <dgm:t>
        <a:bodyPr/>
        <a:lstStyle/>
        <a:p>
          <a:endParaRPr lang="ru-RU"/>
        </a:p>
      </dgm:t>
    </dgm:pt>
    <dgm:pt modelId="{016D9CE6-2FC0-43FD-BBD6-36B31F08DD9F}" type="sibTrans" cxnId="{7914C11B-8B22-40C8-BDA4-18DE5B7D2788}">
      <dgm:prSet/>
      <dgm:spPr/>
      <dgm:t>
        <a:bodyPr/>
        <a:lstStyle/>
        <a:p>
          <a:endParaRPr lang="ru-RU"/>
        </a:p>
      </dgm:t>
    </dgm:pt>
    <dgm:pt modelId="{DE9AB7D8-926B-46B8-8F9A-2E604C888E59}">
      <dgm:prSet phldrT="[Текст]" custT="1"/>
      <dgm:spPr>
        <a:solidFill>
          <a:srgbClr val="99FF66"/>
        </a:solidFill>
        <a:ln>
          <a:solidFill>
            <a:srgbClr val="19E11E"/>
          </a:solidFill>
        </a:ln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</a:rPr>
            <a:t>помогают активному взаимодействию</a:t>
          </a:r>
        </a:p>
      </dgm:t>
    </dgm:pt>
    <dgm:pt modelId="{4E815B55-5720-433A-AAB7-E11531FD3FB5}" type="parTrans" cxnId="{BC3CDBF6-D3DD-45E0-8752-1AE16D72CF88}">
      <dgm:prSet/>
      <dgm:spPr/>
      <dgm:t>
        <a:bodyPr/>
        <a:lstStyle/>
        <a:p>
          <a:endParaRPr lang="ru-RU"/>
        </a:p>
      </dgm:t>
    </dgm:pt>
    <dgm:pt modelId="{09065522-A9A6-4FCE-887A-FED6B6028478}" type="sibTrans" cxnId="{BC3CDBF6-D3DD-45E0-8752-1AE16D72CF88}">
      <dgm:prSet/>
      <dgm:spPr/>
      <dgm:t>
        <a:bodyPr/>
        <a:lstStyle/>
        <a:p>
          <a:endParaRPr lang="ru-RU"/>
        </a:p>
      </dgm:t>
    </dgm:pt>
    <dgm:pt modelId="{15CB1596-D64F-454C-8A22-A3CA1A8667EC}">
      <dgm:prSet phldrT="[Текст]" custT="1"/>
      <dgm:spPr>
        <a:solidFill>
          <a:srgbClr val="99FF66"/>
        </a:solidFill>
        <a:ln>
          <a:solidFill>
            <a:srgbClr val="19E11E"/>
          </a:solidFill>
        </a:ln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</a:rPr>
            <a:t>способствует развитию к самостоятельности и ответственности за решения</a:t>
          </a:r>
        </a:p>
      </dgm:t>
    </dgm:pt>
    <dgm:pt modelId="{8BC0E9E1-D6FD-41D4-9EFC-5F3540E4683A}" type="parTrans" cxnId="{7E8D828F-DC3F-4B75-99A8-39D8A42E5E04}">
      <dgm:prSet/>
      <dgm:spPr/>
      <dgm:t>
        <a:bodyPr/>
        <a:lstStyle/>
        <a:p>
          <a:endParaRPr lang="ru-RU"/>
        </a:p>
      </dgm:t>
    </dgm:pt>
    <dgm:pt modelId="{4DBD022D-83A8-412B-A260-6BE45D80406C}" type="sibTrans" cxnId="{7E8D828F-DC3F-4B75-99A8-39D8A42E5E04}">
      <dgm:prSet/>
      <dgm:spPr/>
      <dgm:t>
        <a:bodyPr/>
        <a:lstStyle/>
        <a:p>
          <a:endParaRPr lang="ru-RU"/>
        </a:p>
      </dgm:t>
    </dgm:pt>
    <dgm:pt modelId="{D7AFD419-A06E-4473-A06B-1CEEE73F3CC6}">
      <dgm:prSet phldrT="[Текст]" custT="1"/>
      <dgm:spPr>
        <a:solidFill>
          <a:srgbClr val="99FF66"/>
        </a:solidFill>
        <a:ln>
          <a:solidFill>
            <a:srgbClr val="19E11E"/>
          </a:solidFill>
        </a:ln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</a:rPr>
            <a:t>активизирует творческие, познавательные и личностные качества</a:t>
          </a:r>
        </a:p>
      </dgm:t>
    </dgm:pt>
    <dgm:pt modelId="{2F0AEE09-378E-448D-BF8B-FD87FE5613A2}" type="parTrans" cxnId="{79D2DA65-7558-41BA-82A6-4B796331D5AD}">
      <dgm:prSet/>
      <dgm:spPr/>
      <dgm:t>
        <a:bodyPr/>
        <a:lstStyle/>
        <a:p>
          <a:endParaRPr lang="ru-RU"/>
        </a:p>
      </dgm:t>
    </dgm:pt>
    <dgm:pt modelId="{55501864-D36F-442B-AA93-9D24DC60EE18}" type="sibTrans" cxnId="{79D2DA65-7558-41BA-82A6-4B796331D5AD}">
      <dgm:prSet/>
      <dgm:spPr/>
      <dgm:t>
        <a:bodyPr/>
        <a:lstStyle/>
        <a:p>
          <a:endParaRPr lang="ru-RU"/>
        </a:p>
      </dgm:t>
    </dgm:pt>
    <dgm:pt modelId="{6576B496-97B5-4E8E-ADF3-31B4257D34B2}" type="pres">
      <dgm:prSet presAssocID="{42962CC6-4F2F-4065-B225-F50E17451D57}" presName="linear" presStyleCnt="0">
        <dgm:presLayoutVars>
          <dgm:animLvl val="lvl"/>
          <dgm:resizeHandles val="exact"/>
        </dgm:presLayoutVars>
      </dgm:prSet>
      <dgm:spPr/>
    </dgm:pt>
    <dgm:pt modelId="{12603A2F-646B-4BE7-8433-29087A22323F}" type="pres">
      <dgm:prSet presAssocID="{D1ACACCD-6D8D-461E-8008-8B883B872083}" presName="parentText" presStyleLbl="node1" presStyleIdx="0" presStyleCnt="7" custLinFactNeighborX="-352" custLinFactNeighborY="74962">
        <dgm:presLayoutVars>
          <dgm:chMax val="0"/>
          <dgm:bulletEnabled val="1"/>
        </dgm:presLayoutVars>
      </dgm:prSet>
      <dgm:spPr/>
    </dgm:pt>
    <dgm:pt modelId="{617CCA7C-C63C-49C3-B3D2-EBB84128D60C}" type="pres">
      <dgm:prSet presAssocID="{C4DA33A9-9B4F-41EA-9B9F-E17AB856B7F5}" presName="spacer" presStyleCnt="0"/>
      <dgm:spPr/>
    </dgm:pt>
    <dgm:pt modelId="{F050328F-DDB9-44B0-A61A-81AC52D67297}" type="pres">
      <dgm:prSet presAssocID="{AD254BAF-D05D-40EF-BCE3-EC9B62C1611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A06122E-B03B-49B2-AACA-55A00EF88535}" type="pres">
      <dgm:prSet presAssocID="{07505986-DDB1-491F-AE8F-615EA01233DA}" presName="spacer" presStyleCnt="0"/>
      <dgm:spPr/>
    </dgm:pt>
    <dgm:pt modelId="{C1BD30DC-1384-4D67-AE18-3F3BFA69A5EF}" type="pres">
      <dgm:prSet presAssocID="{7839D390-5683-45A7-8EBC-FE1DB61C11F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BD592E1-B347-4EBD-8956-CDD0FEF52EC7}" type="pres">
      <dgm:prSet presAssocID="{08ABC6B1-CF1E-4817-8813-74592CDF62FF}" presName="spacer" presStyleCnt="0"/>
      <dgm:spPr/>
    </dgm:pt>
    <dgm:pt modelId="{017E6A5E-9007-4EBC-A8E3-6E730DC659A7}" type="pres">
      <dgm:prSet presAssocID="{5565A800-78DC-4D5F-8843-3FD1FA2475A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BCDA93F-06CB-41DD-8D7E-E202BBB46FA0}" type="pres">
      <dgm:prSet presAssocID="{016D9CE6-2FC0-43FD-BBD6-36B31F08DD9F}" presName="spacer" presStyleCnt="0"/>
      <dgm:spPr/>
    </dgm:pt>
    <dgm:pt modelId="{F196976B-1655-431D-BC06-411C0871EF5C}" type="pres">
      <dgm:prSet presAssocID="{DE9AB7D8-926B-46B8-8F9A-2E604C888E5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64DA7A-9B33-4207-A20C-CCCD793EDD37}" type="pres">
      <dgm:prSet presAssocID="{09065522-A9A6-4FCE-887A-FED6B6028478}" presName="spacer" presStyleCnt="0"/>
      <dgm:spPr/>
    </dgm:pt>
    <dgm:pt modelId="{E301276E-37AA-418D-9503-B915F494985E}" type="pres">
      <dgm:prSet presAssocID="{15CB1596-D64F-454C-8A22-A3CA1A8667E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7164D7D-A80E-42F8-BF16-ABC5EB96AD7D}" type="pres">
      <dgm:prSet presAssocID="{4DBD022D-83A8-412B-A260-6BE45D80406C}" presName="spacer" presStyleCnt="0"/>
      <dgm:spPr/>
    </dgm:pt>
    <dgm:pt modelId="{8CA9C055-1098-4938-B5F0-D49862ACAC9C}" type="pres">
      <dgm:prSet presAssocID="{D7AFD419-A06E-4473-A06B-1CEEE73F3CC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914C11B-8B22-40C8-BDA4-18DE5B7D2788}" srcId="{42962CC6-4F2F-4065-B225-F50E17451D57}" destId="{5565A800-78DC-4D5F-8843-3FD1FA2475A9}" srcOrd="3" destOrd="0" parTransId="{34CC3279-8843-43DC-95AE-B1ADB65C4B5A}" sibTransId="{016D9CE6-2FC0-43FD-BBD6-36B31F08DD9F}"/>
    <dgm:cxn modelId="{E12B6434-6AA7-4A52-9B47-D424E563FE74}" type="presOf" srcId="{DE9AB7D8-926B-46B8-8F9A-2E604C888E59}" destId="{F196976B-1655-431D-BC06-411C0871EF5C}" srcOrd="0" destOrd="0" presId="urn:microsoft.com/office/officeart/2005/8/layout/vList2"/>
    <dgm:cxn modelId="{79D2DA65-7558-41BA-82A6-4B796331D5AD}" srcId="{42962CC6-4F2F-4065-B225-F50E17451D57}" destId="{D7AFD419-A06E-4473-A06B-1CEEE73F3CC6}" srcOrd="6" destOrd="0" parTransId="{2F0AEE09-378E-448D-BF8B-FD87FE5613A2}" sibTransId="{55501864-D36F-442B-AA93-9D24DC60EE18}"/>
    <dgm:cxn modelId="{55AA6A67-7195-4D8C-B2D5-0CF49886F73C}" srcId="{42962CC6-4F2F-4065-B225-F50E17451D57}" destId="{AD254BAF-D05D-40EF-BCE3-EC9B62C16115}" srcOrd="1" destOrd="0" parTransId="{2A82BF68-CF85-4E92-A7B4-1397C3A4A654}" sibTransId="{07505986-DDB1-491F-AE8F-615EA01233DA}"/>
    <dgm:cxn modelId="{B468E255-6B9E-411E-81B3-1BA79EA12B5D}" type="presOf" srcId="{D1ACACCD-6D8D-461E-8008-8B883B872083}" destId="{12603A2F-646B-4BE7-8433-29087A22323F}" srcOrd="0" destOrd="0" presId="urn:microsoft.com/office/officeart/2005/8/layout/vList2"/>
    <dgm:cxn modelId="{727FF355-C493-449B-9F40-AC2E3FBE813A}" type="presOf" srcId="{42962CC6-4F2F-4065-B225-F50E17451D57}" destId="{6576B496-97B5-4E8E-ADF3-31B4257D34B2}" srcOrd="0" destOrd="0" presId="urn:microsoft.com/office/officeart/2005/8/layout/vList2"/>
    <dgm:cxn modelId="{B671427B-20FA-43B5-BC74-0594B7DB8806}" type="presOf" srcId="{5565A800-78DC-4D5F-8843-3FD1FA2475A9}" destId="{017E6A5E-9007-4EBC-A8E3-6E730DC659A7}" srcOrd="0" destOrd="0" presId="urn:microsoft.com/office/officeart/2005/8/layout/vList2"/>
    <dgm:cxn modelId="{B7174C84-55CA-4D08-95E0-0FB3826BF87D}" type="presOf" srcId="{D7AFD419-A06E-4473-A06B-1CEEE73F3CC6}" destId="{8CA9C055-1098-4938-B5F0-D49862ACAC9C}" srcOrd="0" destOrd="0" presId="urn:microsoft.com/office/officeart/2005/8/layout/vList2"/>
    <dgm:cxn modelId="{4854A184-C58F-4A35-A59E-A7E630204B0E}" srcId="{42962CC6-4F2F-4065-B225-F50E17451D57}" destId="{7839D390-5683-45A7-8EBC-FE1DB61C11F0}" srcOrd="2" destOrd="0" parTransId="{E59575CE-A2BC-40D7-99C1-51178A6A93A0}" sibTransId="{08ABC6B1-CF1E-4817-8813-74592CDF62FF}"/>
    <dgm:cxn modelId="{21905686-CA90-4D09-8577-760EB6A07DD6}" type="presOf" srcId="{15CB1596-D64F-454C-8A22-A3CA1A8667EC}" destId="{E301276E-37AA-418D-9503-B915F494985E}" srcOrd="0" destOrd="0" presId="urn:microsoft.com/office/officeart/2005/8/layout/vList2"/>
    <dgm:cxn modelId="{7E8D828F-DC3F-4B75-99A8-39D8A42E5E04}" srcId="{42962CC6-4F2F-4065-B225-F50E17451D57}" destId="{15CB1596-D64F-454C-8A22-A3CA1A8667EC}" srcOrd="5" destOrd="0" parTransId="{8BC0E9E1-D6FD-41D4-9EFC-5F3540E4683A}" sibTransId="{4DBD022D-83A8-412B-A260-6BE45D80406C}"/>
    <dgm:cxn modelId="{45E34A9F-603F-450C-B13A-C09A3202D121}" type="presOf" srcId="{AD254BAF-D05D-40EF-BCE3-EC9B62C16115}" destId="{F050328F-DDB9-44B0-A61A-81AC52D67297}" srcOrd="0" destOrd="0" presId="urn:microsoft.com/office/officeart/2005/8/layout/vList2"/>
    <dgm:cxn modelId="{E4F85CE7-EB71-4652-851F-C41206EEBF0A}" type="presOf" srcId="{7839D390-5683-45A7-8EBC-FE1DB61C11F0}" destId="{C1BD30DC-1384-4D67-AE18-3F3BFA69A5EF}" srcOrd="0" destOrd="0" presId="urn:microsoft.com/office/officeart/2005/8/layout/vList2"/>
    <dgm:cxn modelId="{BC3CDBF6-D3DD-45E0-8752-1AE16D72CF88}" srcId="{42962CC6-4F2F-4065-B225-F50E17451D57}" destId="{DE9AB7D8-926B-46B8-8F9A-2E604C888E59}" srcOrd="4" destOrd="0" parTransId="{4E815B55-5720-433A-AAB7-E11531FD3FB5}" sibTransId="{09065522-A9A6-4FCE-887A-FED6B6028478}"/>
    <dgm:cxn modelId="{9D4278FF-D947-40C9-BC52-AA081D090BF2}" srcId="{42962CC6-4F2F-4065-B225-F50E17451D57}" destId="{D1ACACCD-6D8D-461E-8008-8B883B872083}" srcOrd="0" destOrd="0" parTransId="{5DD28010-E075-4DE9-A5BA-DE97E64F31D4}" sibTransId="{C4DA33A9-9B4F-41EA-9B9F-E17AB856B7F5}"/>
    <dgm:cxn modelId="{28AFF39C-CD52-44FA-92A1-65B619BF09B9}" type="presParOf" srcId="{6576B496-97B5-4E8E-ADF3-31B4257D34B2}" destId="{12603A2F-646B-4BE7-8433-29087A22323F}" srcOrd="0" destOrd="0" presId="urn:microsoft.com/office/officeart/2005/8/layout/vList2"/>
    <dgm:cxn modelId="{D49A3661-548C-4457-B1B5-DE864C0D0409}" type="presParOf" srcId="{6576B496-97B5-4E8E-ADF3-31B4257D34B2}" destId="{617CCA7C-C63C-49C3-B3D2-EBB84128D60C}" srcOrd="1" destOrd="0" presId="urn:microsoft.com/office/officeart/2005/8/layout/vList2"/>
    <dgm:cxn modelId="{9B059212-5391-4119-BB66-0472FFB95E36}" type="presParOf" srcId="{6576B496-97B5-4E8E-ADF3-31B4257D34B2}" destId="{F050328F-DDB9-44B0-A61A-81AC52D67297}" srcOrd="2" destOrd="0" presId="urn:microsoft.com/office/officeart/2005/8/layout/vList2"/>
    <dgm:cxn modelId="{BA2B208A-7921-41BE-AB8A-8A6E17834D7A}" type="presParOf" srcId="{6576B496-97B5-4E8E-ADF3-31B4257D34B2}" destId="{BA06122E-B03B-49B2-AACA-55A00EF88535}" srcOrd="3" destOrd="0" presId="urn:microsoft.com/office/officeart/2005/8/layout/vList2"/>
    <dgm:cxn modelId="{6438DBB0-0590-4397-BEE6-46CF133A059A}" type="presParOf" srcId="{6576B496-97B5-4E8E-ADF3-31B4257D34B2}" destId="{C1BD30DC-1384-4D67-AE18-3F3BFA69A5EF}" srcOrd="4" destOrd="0" presId="urn:microsoft.com/office/officeart/2005/8/layout/vList2"/>
    <dgm:cxn modelId="{A69BA78F-E2CC-462B-B269-C40246544C33}" type="presParOf" srcId="{6576B496-97B5-4E8E-ADF3-31B4257D34B2}" destId="{8BD592E1-B347-4EBD-8956-CDD0FEF52EC7}" srcOrd="5" destOrd="0" presId="urn:microsoft.com/office/officeart/2005/8/layout/vList2"/>
    <dgm:cxn modelId="{4A6223CB-2C12-4302-B05E-B731A738F13F}" type="presParOf" srcId="{6576B496-97B5-4E8E-ADF3-31B4257D34B2}" destId="{017E6A5E-9007-4EBC-A8E3-6E730DC659A7}" srcOrd="6" destOrd="0" presId="urn:microsoft.com/office/officeart/2005/8/layout/vList2"/>
    <dgm:cxn modelId="{E1C4E8FA-C714-4D10-B131-03C60D851628}" type="presParOf" srcId="{6576B496-97B5-4E8E-ADF3-31B4257D34B2}" destId="{5BCDA93F-06CB-41DD-8D7E-E202BBB46FA0}" srcOrd="7" destOrd="0" presId="urn:microsoft.com/office/officeart/2005/8/layout/vList2"/>
    <dgm:cxn modelId="{6E959435-6A26-41EA-ACFC-BEF59FEF0933}" type="presParOf" srcId="{6576B496-97B5-4E8E-ADF3-31B4257D34B2}" destId="{F196976B-1655-431D-BC06-411C0871EF5C}" srcOrd="8" destOrd="0" presId="urn:microsoft.com/office/officeart/2005/8/layout/vList2"/>
    <dgm:cxn modelId="{25C36C25-7968-47F1-B304-0DABCB99C5F2}" type="presParOf" srcId="{6576B496-97B5-4E8E-ADF3-31B4257D34B2}" destId="{AF64DA7A-9B33-4207-A20C-CCCD793EDD37}" srcOrd="9" destOrd="0" presId="urn:microsoft.com/office/officeart/2005/8/layout/vList2"/>
    <dgm:cxn modelId="{2043EC2A-35D3-4F99-80F5-EB14555D65AA}" type="presParOf" srcId="{6576B496-97B5-4E8E-ADF3-31B4257D34B2}" destId="{E301276E-37AA-418D-9503-B915F494985E}" srcOrd="10" destOrd="0" presId="urn:microsoft.com/office/officeart/2005/8/layout/vList2"/>
    <dgm:cxn modelId="{1144439A-4955-4463-956E-89FD0C7E889C}" type="presParOf" srcId="{6576B496-97B5-4E8E-ADF3-31B4257D34B2}" destId="{07164D7D-A80E-42F8-BF16-ABC5EB96AD7D}" srcOrd="11" destOrd="0" presId="urn:microsoft.com/office/officeart/2005/8/layout/vList2"/>
    <dgm:cxn modelId="{938A6DBC-BF36-405D-8B21-84C8FC0795CE}" type="presParOf" srcId="{6576B496-97B5-4E8E-ADF3-31B4257D34B2}" destId="{8CA9C055-1098-4938-B5F0-D49862ACAC9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65FF87-B7C8-4C34-AB68-F6713166AB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49024-5BFD-417F-95F4-D649A6B9DB31}">
      <dgm:prSet phldrT="[Текст]" custT="1"/>
      <dgm:spPr>
        <a:solidFill>
          <a:srgbClr val="FD847B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невозможно применить для всех учебных дисциплин</a:t>
          </a:r>
        </a:p>
      </dgm:t>
    </dgm:pt>
    <dgm:pt modelId="{75D596F8-D847-41D0-B830-BCC11895F1A1}" type="parTrans" cxnId="{EAD379D1-165E-4558-8A07-F45F30930E5F}">
      <dgm:prSet/>
      <dgm:spPr/>
      <dgm:t>
        <a:bodyPr/>
        <a:lstStyle/>
        <a:p>
          <a:endParaRPr lang="ru-RU"/>
        </a:p>
      </dgm:t>
    </dgm:pt>
    <dgm:pt modelId="{B7E032AA-9489-4599-8E09-80373BEC7647}" type="sibTrans" cxnId="{EAD379D1-165E-4558-8A07-F45F30930E5F}">
      <dgm:prSet/>
      <dgm:spPr/>
      <dgm:t>
        <a:bodyPr/>
        <a:lstStyle/>
        <a:p>
          <a:endParaRPr lang="ru-RU"/>
        </a:p>
      </dgm:t>
    </dgm:pt>
    <dgm:pt modelId="{6E0FCD9B-593E-4E05-A62D-12E77AFAEF5E}">
      <dgm:prSet phldrT="[Текст]" custT="1"/>
      <dgm:spPr>
        <a:solidFill>
          <a:srgbClr val="FD847B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желание работать самостоятельно, отсутствие интереса к работе в группах</a:t>
          </a:r>
        </a:p>
      </dgm:t>
    </dgm:pt>
    <dgm:pt modelId="{E57E5407-A9A3-4329-9CDA-14AC785CA0B0}" type="parTrans" cxnId="{65AD4608-E9A9-4189-B73E-933E29F90629}">
      <dgm:prSet/>
      <dgm:spPr/>
      <dgm:t>
        <a:bodyPr/>
        <a:lstStyle/>
        <a:p>
          <a:endParaRPr lang="ru-RU"/>
        </a:p>
      </dgm:t>
    </dgm:pt>
    <dgm:pt modelId="{7FEE388F-D30D-44D3-8A92-4CAFF221BB0A}" type="sibTrans" cxnId="{65AD4608-E9A9-4189-B73E-933E29F90629}">
      <dgm:prSet/>
      <dgm:spPr/>
      <dgm:t>
        <a:bodyPr/>
        <a:lstStyle/>
        <a:p>
          <a:endParaRPr lang="ru-RU"/>
        </a:p>
      </dgm:t>
    </dgm:pt>
    <dgm:pt modelId="{4A5DA0D4-AFA7-4CCD-B98E-82B336616E26}">
      <dgm:prSet phldrT="[Текст]" custT="1"/>
      <dgm:spPr>
        <a:solidFill>
          <a:srgbClr val="FD847B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сложно организовать занятия с участием большой группы учащихся</a:t>
          </a:r>
        </a:p>
      </dgm:t>
    </dgm:pt>
    <dgm:pt modelId="{52DC25CC-CE63-4949-B727-DBCC14E32945}" type="parTrans" cxnId="{4EB339B9-CD6D-499C-AB1F-880A16DE4CF7}">
      <dgm:prSet/>
      <dgm:spPr/>
      <dgm:t>
        <a:bodyPr/>
        <a:lstStyle/>
        <a:p>
          <a:endParaRPr lang="ru-RU"/>
        </a:p>
      </dgm:t>
    </dgm:pt>
    <dgm:pt modelId="{A8EA05AB-9058-42CE-977A-1A37B27FF2C3}" type="sibTrans" cxnId="{4EB339B9-CD6D-499C-AB1F-880A16DE4CF7}">
      <dgm:prSet/>
      <dgm:spPr/>
      <dgm:t>
        <a:bodyPr/>
        <a:lstStyle/>
        <a:p>
          <a:endParaRPr lang="ru-RU"/>
        </a:p>
      </dgm:t>
    </dgm:pt>
    <dgm:pt modelId="{661F3DF2-6FCA-4539-AF9C-87C8580FE35A}">
      <dgm:prSet phldrT="[Текст]" custT="1"/>
      <dgm:spPr>
        <a:solidFill>
          <a:srgbClr val="FD847B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требует специальных кабинетов и оборудования</a:t>
          </a:r>
        </a:p>
      </dgm:t>
    </dgm:pt>
    <dgm:pt modelId="{9EE2A8EB-4500-4F91-B36A-10FBB9BA559F}" type="parTrans" cxnId="{884F220B-7462-4BE0-9335-8DC7E309AAF3}">
      <dgm:prSet/>
      <dgm:spPr/>
      <dgm:t>
        <a:bodyPr/>
        <a:lstStyle/>
        <a:p>
          <a:endParaRPr lang="ru-RU"/>
        </a:p>
      </dgm:t>
    </dgm:pt>
    <dgm:pt modelId="{8904A54C-2086-4A3E-BE55-220E53CDEDC4}" type="sibTrans" cxnId="{884F220B-7462-4BE0-9335-8DC7E309AAF3}">
      <dgm:prSet/>
      <dgm:spPr/>
      <dgm:t>
        <a:bodyPr/>
        <a:lstStyle/>
        <a:p>
          <a:endParaRPr lang="ru-RU"/>
        </a:p>
      </dgm:t>
    </dgm:pt>
    <dgm:pt modelId="{66B73061-78EC-4562-88C4-0221DE454CDA}">
      <dgm:prSet phldrT="[Текст]" custT="1"/>
      <dgm:spPr>
        <a:solidFill>
          <a:srgbClr val="FD847B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требует больших затрат времени и сил со стороны преподавателя</a:t>
          </a:r>
        </a:p>
      </dgm:t>
    </dgm:pt>
    <dgm:pt modelId="{5232F4AB-E8D6-4959-AEC4-FCD7B140E32D}" type="parTrans" cxnId="{01DD8180-6A54-43F4-A87A-CE8E2622C94B}">
      <dgm:prSet/>
      <dgm:spPr/>
      <dgm:t>
        <a:bodyPr/>
        <a:lstStyle/>
        <a:p>
          <a:endParaRPr lang="ru-RU"/>
        </a:p>
      </dgm:t>
    </dgm:pt>
    <dgm:pt modelId="{997F38E2-2855-42A6-88D4-31708A0A2998}" type="sibTrans" cxnId="{01DD8180-6A54-43F4-A87A-CE8E2622C94B}">
      <dgm:prSet/>
      <dgm:spPr/>
      <dgm:t>
        <a:bodyPr/>
        <a:lstStyle/>
        <a:p>
          <a:endParaRPr lang="ru-RU"/>
        </a:p>
      </dgm:t>
    </dgm:pt>
    <dgm:pt modelId="{361A3A06-F27D-40CA-9126-3FCC6252C3BF}" type="pres">
      <dgm:prSet presAssocID="{E965FF87-B7C8-4C34-AB68-F6713166AB65}" presName="linear" presStyleCnt="0">
        <dgm:presLayoutVars>
          <dgm:animLvl val="lvl"/>
          <dgm:resizeHandles val="exact"/>
        </dgm:presLayoutVars>
      </dgm:prSet>
      <dgm:spPr/>
    </dgm:pt>
    <dgm:pt modelId="{8ACB6F86-95F4-433F-BE43-296EE49B8AAC}" type="pres">
      <dgm:prSet presAssocID="{ECC49024-5BFD-417F-95F4-D649A6B9DB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4029AC-C1C4-4323-85CA-3F9FD95496F6}" type="pres">
      <dgm:prSet presAssocID="{B7E032AA-9489-4599-8E09-80373BEC7647}" presName="spacer" presStyleCnt="0"/>
      <dgm:spPr/>
    </dgm:pt>
    <dgm:pt modelId="{E5427EBB-0883-4127-B5C9-311EF708280C}" type="pres">
      <dgm:prSet presAssocID="{6E0FCD9B-593E-4E05-A62D-12E77AFAEF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768ABE-039D-4A64-8BAE-3BA5DA8BDF79}" type="pres">
      <dgm:prSet presAssocID="{7FEE388F-D30D-44D3-8A92-4CAFF221BB0A}" presName="spacer" presStyleCnt="0"/>
      <dgm:spPr/>
    </dgm:pt>
    <dgm:pt modelId="{4C3B0D36-E9C4-40B2-8685-1681575AA99D}" type="pres">
      <dgm:prSet presAssocID="{4A5DA0D4-AFA7-4CCD-B98E-82B336616E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5906C3-273D-43C3-A4B6-CEA717A21C58}" type="pres">
      <dgm:prSet presAssocID="{A8EA05AB-9058-42CE-977A-1A37B27FF2C3}" presName="spacer" presStyleCnt="0"/>
      <dgm:spPr/>
    </dgm:pt>
    <dgm:pt modelId="{3FF5E49A-B9FD-43E3-A774-3D60E13F5D56}" type="pres">
      <dgm:prSet presAssocID="{661F3DF2-6FCA-4539-AF9C-87C8580FE3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2F929A-DF56-4436-B416-FE6EB5136D47}" type="pres">
      <dgm:prSet presAssocID="{8904A54C-2086-4A3E-BE55-220E53CDEDC4}" presName="spacer" presStyleCnt="0"/>
      <dgm:spPr/>
    </dgm:pt>
    <dgm:pt modelId="{57D21872-940A-4E4F-953C-CDCEB5288232}" type="pres">
      <dgm:prSet presAssocID="{66B73061-78EC-4562-88C4-0221DE454CD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5AD4608-E9A9-4189-B73E-933E29F90629}" srcId="{E965FF87-B7C8-4C34-AB68-F6713166AB65}" destId="{6E0FCD9B-593E-4E05-A62D-12E77AFAEF5E}" srcOrd="1" destOrd="0" parTransId="{E57E5407-A9A3-4329-9CDA-14AC785CA0B0}" sibTransId="{7FEE388F-D30D-44D3-8A92-4CAFF221BB0A}"/>
    <dgm:cxn modelId="{884F220B-7462-4BE0-9335-8DC7E309AAF3}" srcId="{E965FF87-B7C8-4C34-AB68-F6713166AB65}" destId="{661F3DF2-6FCA-4539-AF9C-87C8580FE35A}" srcOrd="3" destOrd="0" parTransId="{9EE2A8EB-4500-4F91-B36A-10FBB9BA559F}" sibTransId="{8904A54C-2086-4A3E-BE55-220E53CDEDC4}"/>
    <dgm:cxn modelId="{CAE3AA31-A30A-4CB4-B4E2-1E909CF1C608}" type="presOf" srcId="{ECC49024-5BFD-417F-95F4-D649A6B9DB31}" destId="{8ACB6F86-95F4-433F-BE43-296EE49B8AAC}" srcOrd="0" destOrd="0" presId="urn:microsoft.com/office/officeart/2005/8/layout/vList2"/>
    <dgm:cxn modelId="{C8F44038-B97F-44C5-A109-47F1E537EF98}" type="presOf" srcId="{4A5DA0D4-AFA7-4CCD-B98E-82B336616E26}" destId="{4C3B0D36-E9C4-40B2-8685-1681575AA99D}" srcOrd="0" destOrd="0" presId="urn:microsoft.com/office/officeart/2005/8/layout/vList2"/>
    <dgm:cxn modelId="{8DA90048-4FC1-4ADB-A3A9-97F152AC134B}" type="presOf" srcId="{661F3DF2-6FCA-4539-AF9C-87C8580FE35A}" destId="{3FF5E49A-B9FD-43E3-A774-3D60E13F5D56}" srcOrd="0" destOrd="0" presId="urn:microsoft.com/office/officeart/2005/8/layout/vList2"/>
    <dgm:cxn modelId="{E2953775-72FE-46DB-8AF4-0E4B82CB3DB5}" type="presOf" srcId="{E965FF87-B7C8-4C34-AB68-F6713166AB65}" destId="{361A3A06-F27D-40CA-9126-3FCC6252C3BF}" srcOrd="0" destOrd="0" presId="urn:microsoft.com/office/officeart/2005/8/layout/vList2"/>
    <dgm:cxn modelId="{22134379-711A-4856-A603-553DDB32088A}" type="presOf" srcId="{6E0FCD9B-593E-4E05-A62D-12E77AFAEF5E}" destId="{E5427EBB-0883-4127-B5C9-311EF708280C}" srcOrd="0" destOrd="0" presId="urn:microsoft.com/office/officeart/2005/8/layout/vList2"/>
    <dgm:cxn modelId="{01DD8180-6A54-43F4-A87A-CE8E2622C94B}" srcId="{E965FF87-B7C8-4C34-AB68-F6713166AB65}" destId="{66B73061-78EC-4562-88C4-0221DE454CDA}" srcOrd="4" destOrd="0" parTransId="{5232F4AB-E8D6-4959-AEC4-FCD7B140E32D}" sibTransId="{997F38E2-2855-42A6-88D4-31708A0A2998}"/>
    <dgm:cxn modelId="{36F274B7-3ABD-4C77-8A02-658E53A28B12}" type="presOf" srcId="{66B73061-78EC-4562-88C4-0221DE454CDA}" destId="{57D21872-940A-4E4F-953C-CDCEB5288232}" srcOrd="0" destOrd="0" presId="urn:microsoft.com/office/officeart/2005/8/layout/vList2"/>
    <dgm:cxn modelId="{4EB339B9-CD6D-499C-AB1F-880A16DE4CF7}" srcId="{E965FF87-B7C8-4C34-AB68-F6713166AB65}" destId="{4A5DA0D4-AFA7-4CCD-B98E-82B336616E26}" srcOrd="2" destOrd="0" parTransId="{52DC25CC-CE63-4949-B727-DBCC14E32945}" sibTransId="{A8EA05AB-9058-42CE-977A-1A37B27FF2C3}"/>
    <dgm:cxn modelId="{EAD379D1-165E-4558-8A07-F45F30930E5F}" srcId="{E965FF87-B7C8-4C34-AB68-F6713166AB65}" destId="{ECC49024-5BFD-417F-95F4-D649A6B9DB31}" srcOrd="0" destOrd="0" parTransId="{75D596F8-D847-41D0-B830-BCC11895F1A1}" sibTransId="{B7E032AA-9489-4599-8E09-80373BEC7647}"/>
    <dgm:cxn modelId="{49B9B341-8FCC-4AB3-9480-87DD3C651FCA}" type="presParOf" srcId="{361A3A06-F27D-40CA-9126-3FCC6252C3BF}" destId="{8ACB6F86-95F4-433F-BE43-296EE49B8AAC}" srcOrd="0" destOrd="0" presId="urn:microsoft.com/office/officeart/2005/8/layout/vList2"/>
    <dgm:cxn modelId="{879074DF-B8C0-4596-A86C-CEC1E0D966D4}" type="presParOf" srcId="{361A3A06-F27D-40CA-9126-3FCC6252C3BF}" destId="{994029AC-C1C4-4323-85CA-3F9FD95496F6}" srcOrd="1" destOrd="0" presId="urn:microsoft.com/office/officeart/2005/8/layout/vList2"/>
    <dgm:cxn modelId="{F09E23D7-4781-41D7-89BD-912A4E98EAB1}" type="presParOf" srcId="{361A3A06-F27D-40CA-9126-3FCC6252C3BF}" destId="{E5427EBB-0883-4127-B5C9-311EF708280C}" srcOrd="2" destOrd="0" presId="urn:microsoft.com/office/officeart/2005/8/layout/vList2"/>
    <dgm:cxn modelId="{C25D5B8A-F8FB-49AA-987F-F02A26744DC5}" type="presParOf" srcId="{361A3A06-F27D-40CA-9126-3FCC6252C3BF}" destId="{EB768ABE-039D-4A64-8BAE-3BA5DA8BDF79}" srcOrd="3" destOrd="0" presId="urn:microsoft.com/office/officeart/2005/8/layout/vList2"/>
    <dgm:cxn modelId="{ED1D25D5-7BDD-4EA3-AFD8-37896F631392}" type="presParOf" srcId="{361A3A06-F27D-40CA-9126-3FCC6252C3BF}" destId="{4C3B0D36-E9C4-40B2-8685-1681575AA99D}" srcOrd="4" destOrd="0" presId="urn:microsoft.com/office/officeart/2005/8/layout/vList2"/>
    <dgm:cxn modelId="{98167C1E-C1F3-424A-91C7-3297D5903997}" type="presParOf" srcId="{361A3A06-F27D-40CA-9126-3FCC6252C3BF}" destId="{2D5906C3-273D-43C3-A4B6-CEA717A21C58}" srcOrd="5" destOrd="0" presId="urn:microsoft.com/office/officeart/2005/8/layout/vList2"/>
    <dgm:cxn modelId="{29801EA2-8CDD-4AFF-BF02-7F0FD53215C3}" type="presParOf" srcId="{361A3A06-F27D-40CA-9126-3FCC6252C3BF}" destId="{3FF5E49A-B9FD-43E3-A774-3D60E13F5D56}" srcOrd="6" destOrd="0" presId="urn:microsoft.com/office/officeart/2005/8/layout/vList2"/>
    <dgm:cxn modelId="{577519D3-9BCB-4D8A-9EEF-F18B4AAE8ABA}" type="presParOf" srcId="{361A3A06-F27D-40CA-9126-3FCC6252C3BF}" destId="{052F929A-DF56-4436-B416-FE6EB5136D47}" srcOrd="7" destOrd="0" presId="urn:microsoft.com/office/officeart/2005/8/layout/vList2"/>
    <dgm:cxn modelId="{25F4A57C-60BE-4CDE-8D99-E3E63F5C7CF1}" type="presParOf" srcId="{361A3A06-F27D-40CA-9126-3FCC6252C3BF}" destId="{57D21872-940A-4E4F-953C-CDCEB52882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7E4F-59F8-4C90-8116-9A1C7BA3AEE3}">
      <dsp:nvSpPr>
        <dsp:cNvPr id="0" name=""/>
        <dsp:cNvSpPr/>
      </dsp:nvSpPr>
      <dsp:spPr>
        <a:xfrm>
          <a:off x="27966" y="-24851"/>
          <a:ext cx="5764951" cy="911801"/>
        </a:xfrm>
        <a:prstGeom prst="roundRect">
          <a:avLst>
            <a:gd name="adj" fmla="val 10000"/>
          </a:avLst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осуществить теоретический обзор вопроса использования методов интерактивного взаимодействия в образовательном процессе;</a:t>
          </a:r>
        </a:p>
      </dsp:txBody>
      <dsp:txXfrm>
        <a:off x="54672" y="1855"/>
        <a:ext cx="4693764" cy="858389"/>
      </dsp:txXfrm>
    </dsp:sp>
    <dsp:sp modelId="{EF22410C-8814-4903-B7A7-11D33A11240E}">
      <dsp:nvSpPr>
        <dsp:cNvPr id="0" name=""/>
        <dsp:cNvSpPr/>
      </dsp:nvSpPr>
      <dsp:spPr>
        <a:xfrm>
          <a:off x="27966" y="930006"/>
          <a:ext cx="5949530" cy="922298"/>
        </a:xfrm>
        <a:prstGeom prst="roundRect">
          <a:avLst>
            <a:gd name="adj" fmla="val 10000"/>
          </a:avLst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определить особенности применения технологии интерактивного обучения для взрослых обучающихся;</a:t>
          </a:r>
        </a:p>
      </dsp:txBody>
      <dsp:txXfrm>
        <a:off x="54979" y="957019"/>
        <a:ext cx="4779371" cy="868272"/>
      </dsp:txXfrm>
    </dsp:sp>
    <dsp:sp modelId="{D8E1FF63-B173-4BBB-AF27-7C820E8F0048}">
      <dsp:nvSpPr>
        <dsp:cNvPr id="0" name=""/>
        <dsp:cNvSpPr/>
      </dsp:nvSpPr>
      <dsp:spPr>
        <a:xfrm>
          <a:off x="0" y="1874570"/>
          <a:ext cx="6243635" cy="971886"/>
        </a:xfrm>
        <a:prstGeom prst="roundRect">
          <a:avLst>
            <a:gd name="adj" fmla="val 10000"/>
          </a:avLst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изучить и дать оценку практической реализации различных форм интерактивного обучения, применяемых в подразделении; </a:t>
          </a:r>
        </a:p>
      </dsp:txBody>
      <dsp:txXfrm>
        <a:off x="28466" y="1903036"/>
        <a:ext cx="5023201" cy="914954"/>
      </dsp:txXfrm>
    </dsp:sp>
    <dsp:sp modelId="{96C04317-B14E-46B9-9A96-F0E5E2C71612}">
      <dsp:nvSpPr>
        <dsp:cNvPr id="0" name=""/>
        <dsp:cNvSpPr/>
      </dsp:nvSpPr>
      <dsp:spPr>
        <a:xfrm>
          <a:off x="0" y="2880316"/>
          <a:ext cx="6356010" cy="812397"/>
        </a:xfrm>
        <a:prstGeom prst="roundRect">
          <a:avLst>
            <a:gd name="adj" fmla="val 10000"/>
          </a:avLst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сформулировать рекомендации по применению интерактивного обучения в учебных центрах</a:t>
          </a:r>
        </a:p>
      </dsp:txBody>
      <dsp:txXfrm>
        <a:off x="23794" y="2904110"/>
        <a:ext cx="5116033" cy="764809"/>
      </dsp:txXfrm>
    </dsp:sp>
    <dsp:sp modelId="{DA879B52-3248-429B-9889-2DC58431177B}">
      <dsp:nvSpPr>
        <dsp:cNvPr id="0" name=""/>
        <dsp:cNvSpPr/>
      </dsp:nvSpPr>
      <dsp:spPr>
        <a:xfrm>
          <a:off x="4408985" y="647073"/>
          <a:ext cx="528058" cy="528058"/>
        </a:xfrm>
        <a:prstGeom prst="downArrow">
          <a:avLst>
            <a:gd name="adj1" fmla="val 55000"/>
            <a:gd name="adj2" fmla="val 45000"/>
          </a:avLst>
        </a:prstGeom>
        <a:solidFill>
          <a:srgbClr val="F47A0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4527798" y="647073"/>
        <a:ext cx="290432" cy="397364"/>
      </dsp:txXfrm>
    </dsp:sp>
    <dsp:sp modelId="{AF139CCD-9120-42C7-816D-83A509C046F1}">
      <dsp:nvSpPr>
        <dsp:cNvPr id="0" name=""/>
        <dsp:cNvSpPr/>
      </dsp:nvSpPr>
      <dsp:spPr>
        <a:xfrm>
          <a:off x="4834838" y="1607179"/>
          <a:ext cx="528058" cy="528058"/>
        </a:xfrm>
        <a:prstGeom prst="downArrow">
          <a:avLst>
            <a:gd name="adj1" fmla="val 55000"/>
            <a:gd name="adj2" fmla="val 45000"/>
          </a:avLst>
        </a:prstGeom>
        <a:solidFill>
          <a:srgbClr val="F47A0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4953651" y="1607179"/>
        <a:ext cx="290432" cy="397364"/>
      </dsp:txXfrm>
    </dsp:sp>
    <dsp:sp modelId="{779CBBAE-BF5A-4673-8A44-26D802A1FFE2}">
      <dsp:nvSpPr>
        <dsp:cNvPr id="0" name=""/>
        <dsp:cNvSpPr/>
      </dsp:nvSpPr>
      <dsp:spPr>
        <a:xfrm>
          <a:off x="5254334" y="2567284"/>
          <a:ext cx="528058" cy="528058"/>
        </a:xfrm>
        <a:prstGeom prst="downArrow">
          <a:avLst>
            <a:gd name="adj1" fmla="val 55000"/>
            <a:gd name="adj2" fmla="val 45000"/>
          </a:avLst>
        </a:prstGeom>
        <a:solidFill>
          <a:srgbClr val="F47A0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5373147" y="2567284"/>
        <a:ext cx="290432" cy="3973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01E4F-4385-4C72-BB62-7A5348194677}">
      <dsp:nvSpPr>
        <dsp:cNvPr id="0" name=""/>
        <dsp:cNvSpPr/>
      </dsp:nvSpPr>
      <dsp:spPr>
        <a:xfrm>
          <a:off x="-3730254" y="-573044"/>
          <a:ext cx="4446349" cy="4446349"/>
        </a:xfrm>
        <a:prstGeom prst="blockArc">
          <a:avLst>
            <a:gd name="adj1" fmla="val 18900000"/>
            <a:gd name="adj2" fmla="val 2700000"/>
            <a:gd name="adj3" fmla="val 4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228A9-CC96-48D2-A580-49FDCA865353}">
      <dsp:nvSpPr>
        <dsp:cNvPr id="0" name=""/>
        <dsp:cNvSpPr/>
      </dsp:nvSpPr>
      <dsp:spPr>
        <a:xfrm>
          <a:off x="313964" y="206200"/>
          <a:ext cx="4043722" cy="412664"/>
        </a:xfrm>
        <a:prstGeom prst="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5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Опрос</a:t>
          </a:r>
        </a:p>
      </dsp:txBody>
      <dsp:txXfrm>
        <a:off x="313964" y="206200"/>
        <a:ext cx="4043722" cy="412664"/>
      </dsp:txXfrm>
    </dsp:sp>
    <dsp:sp modelId="{A6BECE5D-2355-49EC-AFD3-FEF1735D495D}">
      <dsp:nvSpPr>
        <dsp:cNvPr id="0" name=""/>
        <dsp:cNvSpPr/>
      </dsp:nvSpPr>
      <dsp:spPr>
        <a:xfrm>
          <a:off x="56048" y="154617"/>
          <a:ext cx="515830" cy="51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A3D69-3A24-4837-B325-177F844361D5}">
      <dsp:nvSpPr>
        <dsp:cNvPr id="0" name=""/>
        <dsp:cNvSpPr/>
      </dsp:nvSpPr>
      <dsp:spPr>
        <a:xfrm>
          <a:off x="609667" y="824998"/>
          <a:ext cx="3748019" cy="412664"/>
        </a:xfrm>
        <a:prstGeom prst="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5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Игра</a:t>
          </a:r>
        </a:p>
      </dsp:txBody>
      <dsp:txXfrm>
        <a:off x="609667" y="824998"/>
        <a:ext cx="3748019" cy="412664"/>
      </dsp:txXfrm>
    </dsp:sp>
    <dsp:sp modelId="{900CDFFE-6204-4F1F-9836-87F2A29B21CF}">
      <dsp:nvSpPr>
        <dsp:cNvPr id="0" name=""/>
        <dsp:cNvSpPr/>
      </dsp:nvSpPr>
      <dsp:spPr>
        <a:xfrm>
          <a:off x="351752" y="773415"/>
          <a:ext cx="515830" cy="51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5778E-7806-487B-938F-68F0CD258B82}">
      <dsp:nvSpPr>
        <dsp:cNvPr id="0" name=""/>
        <dsp:cNvSpPr/>
      </dsp:nvSpPr>
      <dsp:spPr>
        <a:xfrm>
          <a:off x="700424" y="1443797"/>
          <a:ext cx="3657262" cy="412664"/>
        </a:xfrm>
        <a:prstGeom prst="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5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Работа в подгруппах</a:t>
          </a:r>
        </a:p>
      </dsp:txBody>
      <dsp:txXfrm>
        <a:off x="700424" y="1443797"/>
        <a:ext cx="3657262" cy="412664"/>
      </dsp:txXfrm>
    </dsp:sp>
    <dsp:sp modelId="{2511C0ED-A45A-4FFF-837B-D620CC76CD63}">
      <dsp:nvSpPr>
        <dsp:cNvPr id="0" name=""/>
        <dsp:cNvSpPr/>
      </dsp:nvSpPr>
      <dsp:spPr>
        <a:xfrm>
          <a:off x="442509" y="1392214"/>
          <a:ext cx="515830" cy="51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4A1B6-FE63-4D62-866F-717E18CE38F9}">
      <dsp:nvSpPr>
        <dsp:cNvPr id="0" name=""/>
        <dsp:cNvSpPr/>
      </dsp:nvSpPr>
      <dsp:spPr>
        <a:xfrm>
          <a:off x="609667" y="2062596"/>
          <a:ext cx="3748019" cy="412664"/>
        </a:xfrm>
        <a:prstGeom prst="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5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Ролевая игра</a:t>
          </a:r>
        </a:p>
      </dsp:txBody>
      <dsp:txXfrm>
        <a:off x="609667" y="2062596"/>
        <a:ext cx="3748019" cy="412664"/>
      </dsp:txXfrm>
    </dsp:sp>
    <dsp:sp modelId="{E444C92B-1C55-47DC-9974-24FF4147095E}">
      <dsp:nvSpPr>
        <dsp:cNvPr id="0" name=""/>
        <dsp:cNvSpPr/>
      </dsp:nvSpPr>
      <dsp:spPr>
        <a:xfrm>
          <a:off x="351752" y="2011013"/>
          <a:ext cx="515830" cy="51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56C10-671B-451E-906B-DE50D2100DC8}">
      <dsp:nvSpPr>
        <dsp:cNvPr id="0" name=""/>
        <dsp:cNvSpPr/>
      </dsp:nvSpPr>
      <dsp:spPr>
        <a:xfrm>
          <a:off x="313964" y="2681395"/>
          <a:ext cx="4043722" cy="412664"/>
        </a:xfrm>
        <a:prstGeom prst="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5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Кейс-задачи</a:t>
          </a:r>
        </a:p>
      </dsp:txBody>
      <dsp:txXfrm>
        <a:off x="313964" y="2681395"/>
        <a:ext cx="4043722" cy="412664"/>
      </dsp:txXfrm>
    </dsp:sp>
    <dsp:sp modelId="{E93FBCF6-A917-4892-B009-C1C015A0B3A1}">
      <dsp:nvSpPr>
        <dsp:cNvPr id="0" name=""/>
        <dsp:cNvSpPr/>
      </dsp:nvSpPr>
      <dsp:spPr>
        <a:xfrm>
          <a:off x="56048" y="2629812"/>
          <a:ext cx="515830" cy="51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C430C-5759-4CA0-803E-D434C81FD99B}">
      <dsp:nvSpPr>
        <dsp:cNvPr id="0" name=""/>
        <dsp:cNvSpPr/>
      </dsp:nvSpPr>
      <dsp:spPr>
        <a:xfrm>
          <a:off x="0" y="4851"/>
          <a:ext cx="7315200" cy="383760"/>
        </a:xfrm>
        <a:prstGeom prst="round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Работа в малых группах (подгруппах)</a:t>
          </a:r>
        </a:p>
      </dsp:txBody>
      <dsp:txXfrm>
        <a:off x="18734" y="23585"/>
        <a:ext cx="7277732" cy="346292"/>
      </dsp:txXfrm>
    </dsp:sp>
    <dsp:sp modelId="{38F195E0-B6B0-44CE-9549-060F12804A3C}">
      <dsp:nvSpPr>
        <dsp:cNvPr id="0" name=""/>
        <dsp:cNvSpPr/>
      </dsp:nvSpPr>
      <dsp:spPr>
        <a:xfrm>
          <a:off x="0" y="388611"/>
          <a:ext cx="73152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способствуют формированию у обучающихся умения работать в команде, самостоятельности, развивает коммуникативные способности. </a:t>
          </a:r>
        </a:p>
      </dsp:txBody>
      <dsp:txXfrm>
        <a:off x="0" y="388611"/>
        <a:ext cx="7315200" cy="430560"/>
      </dsp:txXfrm>
    </dsp:sp>
    <dsp:sp modelId="{B406D549-2E37-4779-A5B8-A8371417CBEC}">
      <dsp:nvSpPr>
        <dsp:cNvPr id="0" name=""/>
        <dsp:cNvSpPr/>
      </dsp:nvSpPr>
      <dsp:spPr>
        <a:xfrm>
          <a:off x="0" y="819171"/>
          <a:ext cx="7315200" cy="383760"/>
        </a:xfrm>
        <a:prstGeom prst="round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Моделирование производственных ситуаций </a:t>
          </a:r>
        </a:p>
      </dsp:txBody>
      <dsp:txXfrm>
        <a:off x="18734" y="837905"/>
        <a:ext cx="7277732" cy="346292"/>
      </dsp:txXfrm>
    </dsp:sp>
    <dsp:sp modelId="{337E1377-F0EE-42B1-A697-EA49FCF22EBD}">
      <dsp:nvSpPr>
        <dsp:cNvPr id="0" name=""/>
        <dsp:cNvSpPr/>
      </dsp:nvSpPr>
      <dsp:spPr>
        <a:xfrm>
          <a:off x="0" y="1202931"/>
          <a:ext cx="73152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позволяет сформировать практические навыки работы</a:t>
          </a:r>
        </a:p>
      </dsp:txBody>
      <dsp:txXfrm>
        <a:off x="0" y="1202931"/>
        <a:ext cx="7315200" cy="2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2D5EC-68E7-40B9-8553-30EE4D45924D}">
      <dsp:nvSpPr>
        <dsp:cNvPr id="0" name=""/>
        <dsp:cNvSpPr/>
      </dsp:nvSpPr>
      <dsp:spPr>
        <a:xfrm>
          <a:off x="0" y="0"/>
          <a:ext cx="4361264" cy="1163441"/>
        </a:xfrm>
        <a:prstGeom prst="roundRect">
          <a:avLst>
            <a:gd name="adj" fmla="val 10000"/>
          </a:avLst>
        </a:prstGeom>
        <a:solidFill>
          <a:srgbClr val="EDB6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изучить потенциал использования интерактивных методик в образовательном процессе в учебных центрах</a:t>
          </a:r>
        </a:p>
      </dsp:txBody>
      <dsp:txXfrm>
        <a:off x="34076" y="34076"/>
        <a:ext cx="4293112" cy="1095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55EB6-FFB2-45E0-B338-F3192DAD1D5B}">
      <dsp:nvSpPr>
        <dsp:cNvPr id="0" name=""/>
        <dsp:cNvSpPr/>
      </dsp:nvSpPr>
      <dsp:spPr>
        <a:xfrm>
          <a:off x="1296506" y="1154320"/>
          <a:ext cx="1330025" cy="1091689"/>
        </a:xfrm>
        <a:prstGeom prst="roundRect">
          <a:avLst/>
        </a:prstGeom>
        <a:solidFill>
          <a:srgbClr val="FD98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Основные принципы метода </a:t>
          </a:r>
        </a:p>
      </dsp:txBody>
      <dsp:txXfrm>
        <a:off x="1349798" y="1207612"/>
        <a:ext cx="1223441" cy="985105"/>
      </dsp:txXfrm>
    </dsp:sp>
    <dsp:sp modelId="{18B5AA51-25E4-491F-811A-C6023C16A098}">
      <dsp:nvSpPr>
        <dsp:cNvPr id="0" name=""/>
        <dsp:cNvSpPr/>
      </dsp:nvSpPr>
      <dsp:spPr>
        <a:xfrm rot="16200000">
          <a:off x="1726238" y="919039"/>
          <a:ext cx="4705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5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7C13D-58AB-4750-B5C4-832909008B53}">
      <dsp:nvSpPr>
        <dsp:cNvPr id="0" name=""/>
        <dsp:cNvSpPr/>
      </dsp:nvSpPr>
      <dsp:spPr>
        <a:xfrm>
          <a:off x="1064059" y="292"/>
          <a:ext cx="1794919" cy="683466"/>
        </a:xfrm>
        <a:prstGeom prst="round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Взаимодействие</a:t>
          </a:r>
          <a:r>
            <a:rPr lang="ru-RU" sz="1100" kern="1200" dirty="0">
              <a:solidFill>
                <a:schemeClr val="tx1"/>
              </a:solidFill>
            </a:rPr>
            <a:t> </a:t>
          </a:r>
        </a:p>
      </dsp:txBody>
      <dsp:txXfrm>
        <a:off x="1097423" y="33656"/>
        <a:ext cx="1728191" cy="616738"/>
      </dsp:txXfrm>
    </dsp:sp>
    <dsp:sp modelId="{01476C5A-EF98-44A0-91B4-A2FBAF7BE227}">
      <dsp:nvSpPr>
        <dsp:cNvPr id="0" name=""/>
        <dsp:cNvSpPr/>
      </dsp:nvSpPr>
      <dsp:spPr>
        <a:xfrm>
          <a:off x="2626531" y="1700164"/>
          <a:ext cx="49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732B9-11BB-4ECE-8993-DB8856A00330}">
      <dsp:nvSpPr>
        <dsp:cNvPr id="0" name=""/>
        <dsp:cNvSpPr/>
      </dsp:nvSpPr>
      <dsp:spPr>
        <a:xfrm>
          <a:off x="2675812" y="1358431"/>
          <a:ext cx="1287691" cy="683466"/>
        </a:xfrm>
        <a:prstGeom prst="round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Активность</a:t>
          </a:r>
        </a:p>
      </dsp:txBody>
      <dsp:txXfrm>
        <a:off x="2709176" y="1391795"/>
        <a:ext cx="1220963" cy="616738"/>
      </dsp:txXfrm>
    </dsp:sp>
    <dsp:sp modelId="{F46195DA-E493-4E40-813C-847FA42F6B5B}">
      <dsp:nvSpPr>
        <dsp:cNvPr id="0" name=""/>
        <dsp:cNvSpPr/>
      </dsp:nvSpPr>
      <dsp:spPr>
        <a:xfrm rot="5400000">
          <a:off x="1726238" y="2481290"/>
          <a:ext cx="4705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5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3D938-15A8-4068-AD9B-B27C9A95CBA6}">
      <dsp:nvSpPr>
        <dsp:cNvPr id="0" name=""/>
        <dsp:cNvSpPr/>
      </dsp:nvSpPr>
      <dsp:spPr>
        <a:xfrm>
          <a:off x="1250587" y="2716571"/>
          <a:ext cx="1421862" cy="683466"/>
        </a:xfrm>
        <a:prstGeom prst="round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Опора на групповой опыт</a:t>
          </a:r>
        </a:p>
      </dsp:txBody>
      <dsp:txXfrm>
        <a:off x="1283951" y="2749935"/>
        <a:ext cx="1355134" cy="616738"/>
      </dsp:txXfrm>
    </dsp:sp>
    <dsp:sp modelId="{1952743A-A523-453E-A996-C65DF7988150}">
      <dsp:nvSpPr>
        <dsp:cNvPr id="0" name=""/>
        <dsp:cNvSpPr/>
      </dsp:nvSpPr>
      <dsp:spPr>
        <a:xfrm rot="10800000">
          <a:off x="1149246" y="1700165"/>
          <a:ext cx="147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2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B0DDA-1AC0-4C5C-B067-F38CB68A7A17}">
      <dsp:nvSpPr>
        <dsp:cNvPr id="0" name=""/>
        <dsp:cNvSpPr/>
      </dsp:nvSpPr>
      <dsp:spPr>
        <a:xfrm>
          <a:off x="57511" y="1358431"/>
          <a:ext cx="1091734" cy="683466"/>
        </a:xfrm>
        <a:prstGeom prst="round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Обратная связь</a:t>
          </a:r>
        </a:p>
      </dsp:txBody>
      <dsp:txXfrm>
        <a:off x="90875" y="1391795"/>
        <a:ext cx="1025006" cy="616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9258F-6248-4B0A-BE8B-AFE965F8BBBC}">
      <dsp:nvSpPr>
        <dsp:cNvPr id="0" name=""/>
        <dsp:cNvSpPr/>
      </dsp:nvSpPr>
      <dsp:spPr>
        <a:xfrm>
          <a:off x="-4766982" y="-716099"/>
          <a:ext cx="5564170" cy="5564170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2A6FF-57C1-4E12-8872-94EA7036C919}">
      <dsp:nvSpPr>
        <dsp:cNvPr id="0" name=""/>
        <dsp:cNvSpPr/>
      </dsp:nvSpPr>
      <dsp:spPr>
        <a:xfrm>
          <a:off x="258322" y="317666"/>
          <a:ext cx="6748848" cy="635662"/>
        </a:xfrm>
        <a:prstGeom prst="rect">
          <a:avLst/>
        </a:prstGeom>
        <a:solidFill>
          <a:srgbClr val="F2D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5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Смысл заключается в активном взаимодействии всех участников учебного процесса посредством интерактивных технологий</a:t>
          </a:r>
        </a:p>
      </dsp:txBody>
      <dsp:txXfrm>
        <a:off x="258322" y="317666"/>
        <a:ext cx="6748848" cy="635662"/>
      </dsp:txXfrm>
    </dsp:sp>
    <dsp:sp modelId="{C225306F-A5C7-4E5B-BD71-E9A8F8047F96}">
      <dsp:nvSpPr>
        <dsp:cNvPr id="0" name=""/>
        <dsp:cNvSpPr/>
      </dsp:nvSpPr>
      <dsp:spPr>
        <a:xfrm>
          <a:off x="17452" y="214370"/>
          <a:ext cx="470565" cy="794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0F205-A8C0-4DFE-AE55-6B9C12F4008D}">
      <dsp:nvSpPr>
        <dsp:cNvPr id="0" name=""/>
        <dsp:cNvSpPr/>
      </dsp:nvSpPr>
      <dsp:spPr>
        <a:xfrm>
          <a:off x="505166" y="1015070"/>
          <a:ext cx="6540172" cy="1133729"/>
        </a:xfrm>
        <a:prstGeom prst="rect">
          <a:avLst/>
        </a:prstGeom>
        <a:solidFill>
          <a:srgbClr val="F2D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5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В отличие от традиционной учебы, где преподаватель является основным источником информации, а обучающийся - пассивным получателем знаний, интерактивные формы обучения делают акцент на сотрудничестве, обмене идеями и опытом. </a:t>
          </a:r>
        </a:p>
      </dsp:txBody>
      <dsp:txXfrm>
        <a:off x="505166" y="1015070"/>
        <a:ext cx="6540172" cy="1133729"/>
      </dsp:txXfrm>
    </dsp:sp>
    <dsp:sp modelId="{0C7D29F4-8B7F-4D14-AC09-F19D4B3540E7}">
      <dsp:nvSpPr>
        <dsp:cNvPr id="0" name=""/>
        <dsp:cNvSpPr/>
      </dsp:nvSpPr>
      <dsp:spPr>
        <a:xfrm>
          <a:off x="299363" y="1138940"/>
          <a:ext cx="587948" cy="794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5591A-C37A-4BED-A2FB-4622C57E5F5B}">
      <dsp:nvSpPr>
        <dsp:cNvPr id="0" name=""/>
        <dsp:cNvSpPr/>
      </dsp:nvSpPr>
      <dsp:spPr>
        <a:xfrm>
          <a:off x="570494" y="2154473"/>
          <a:ext cx="6488944" cy="847420"/>
        </a:xfrm>
        <a:prstGeom prst="rect">
          <a:avLst/>
        </a:prstGeom>
        <a:solidFill>
          <a:srgbClr val="F2D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5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Создание комфортной психологической атмосферы для обучения. Обучающиеся не боятся высказывать своё мнение и предлагать нестандартные решения.</a:t>
          </a:r>
        </a:p>
      </dsp:txBody>
      <dsp:txXfrm>
        <a:off x="570494" y="2154473"/>
        <a:ext cx="6488944" cy="847420"/>
      </dsp:txXfrm>
    </dsp:sp>
    <dsp:sp modelId="{3AB030FB-ED84-4B31-8C56-E84D56A0A274}">
      <dsp:nvSpPr>
        <dsp:cNvPr id="0" name=""/>
        <dsp:cNvSpPr/>
      </dsp:nvSpPr>
      <dsp:spPr>
        <a:xfrm>
          <a:off x="266916" y="2133607"/>
          <a:ext cx="507163" cy="794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DA18E-1FD9-4FAB-9E19-2AD3F809AE88}">
      <dsp:nvSpPr>
        <dsp:cNvPr id="0" name=""/>
        <dsp:cNvSpPr/>
      </dsp:nvSpPr>
      <dsp:spPr>
        <a:xfrm>
          <a:off x="185149" y="3014203"/>
          <a:ext cx="6895194" cy="917159"/>
        </a:xfrm>
        <a:prstGeom prst="rect">
          <a:avLst/>
        </a:prstGeom>
        <a:solidFill>
          <a:srgbClr val="F2D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5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Задача преподавателя – курировать учебный процесс, создавая благоприятную среду для обучения и координируя действия обучающихся в ходе их работы.</a:t>
          </a:r>
        </a:p>
      </dsp:txBody>
      <dsp:txXfrm>
        <a:off x="185149" y="3014203"/>
        <a:ext cx="6895194" cy="917159"/>
      </dsp:txXfrm>
    </dsp:sp>
    <dsp:sp modelId="{5FE4D83A-748F-41A4-AB62-29D1AEF047BD}">
      <dsp:nvSpPr>
        <dsp:cNvPr id="0" name=""/>
        <dsp:cNvSpPr/>
      </dsp:nvSpPr>
      <dsp:spPr>
        <a:xfrm>
          <a:off x="0" y="3129872"/>
          <a:ext cx="518239" cy="794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B688A-123C-47FD-9B39-E11787E9C776}">
      <dsp:nvSpPr>
        <dsp:cNvPr id="0" name=""/>
        <dsp:cNvSpPr/>
      </dsp:nvSpPr>
      <dsp:spPr>
        <a:xfrm>
          <a:off x="0" y="108568"/>
          <a:ext cx="5297579" cy="1216800"/>
        </a:xfrm>
        <a:prstGeom prst="roundRect">
          <a:avLst/>
        </a:prstGeom>
        <a:solidFill>
          <a:srgbClr val="FD98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ИГРОВЫЕ</a:t>
          </a:r>
        </a:p>
      </dsp:txBody>
      <dsp:txXfrm>
        <a:off x="59399" y="167967"/>
        <a:ext cx="5178781" cy="1098002"/>
      </dsp:txXfrm>
    </dsp:sp>
    <dsp:sp modelId="{0B0CBA48-59EE-41C8-809D-F227BF5D62DD}">
      <dsp:nvSpPr>
        <dsp:cNvPr id="0" name=""/>
        <dsp:cNvSpPr/>
      </dsp:nvSpPr>
      <dsp:spPr>
        <a:xfrm>
          <a:off x="0" y="1278750"/>
          <a:ext cx="529757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9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Ролевая игра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Деловая игра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Психологический тренинг</a:t>
          </a:r>
        </a:p>
      </dsp:txBody>
      <dsp:txXfrm>
        <a:off x="0" y="1278750"/>
        <a:ext cx="5297579" cy="1076400"/>
      </dsp:txXfrm>
    </dsp:sp>
    <dsp:sp modelId="{C5D923E2-69FA-4DEB-AAE7-88B36F98C10D}">
      <dsp:nvSpPr>
        <dsp:cNvPr id="0" name=""/>
        <dsp:cNvSpPr/>
      </dsp:nvSpPr>
      <dsp:spPr>
        <a:xfrm>
          <a:off x="0" y="2355150"/>
          <a:ext cx="5297579" cy="1216800"/>
        </a:xfrm>
        <a:prstGeom prst="roundRect">
          <a:avLst/>
        </a:prstGeom>
        <a:solidFill>
          <a:srgbClr val="F2CD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НЕИГРОВЫЕ</a:t>
          </a:r>
        </a:p>
      </dsp:txBody>
      <dsp:txXfrm>
        <a:off x="59399" y="2414549"/>
        <a:ext cx="5178781" cy="1098002"/>
      </dsp:txXfrm>
    </dsp:sp>
    <dsp:sp modelId="{6476CD43-80A3-4F04-88EF-5DB71A8EAADE}">
      <dsp:nvSpPr>
        <dsp:cNvPr id="0" name=""/>
        <dsp:cNvSpPr/>
      </dsp:nvSpPr>
      <dsp:spPr>
        <a:xfrm>
          <a:off x="0" y="3633900"/>
          <a:ext cx="529757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9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Групповые дискуссии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Мозговой штурм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Анализ конкретных ситуаций</a:t>
          </a:r>
        </a:p>
      </dsp:txBody>
      <dsp:txXfrm>
        <a:off x="0" y="3633900"/>
        <a:ext cx="5297579" cy="107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463D7-825A-4AB7-8EFE-56D5B1581CB9}">
      <dsp:nvSpPr>
        <dsp:cNvPr id="0" name=""/>
        <dsp:cNvSpPr/>
      </dsp:nvSpPr>
      <dsp:spPr>
        <a:xfrm>
          <a:off x="0" y="29791"/>
          <a:ext cx="6363221" cy="599040"/>
        </a:xfrm>
        <a:prstGeom prst="roundRect">
          <a:avLst/>
        </a:prstGeom>
        <a:solidFill>
          <a:srgbClr val="FD98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Индивидуальные</a:t>
          </a:r>
        </a:p>
      </dsp:txBody>
      <dsp:txXfrm>
        <a:off x="29243" y="59034"/>
        <a:ext cx="6304735" cy="540554"/>
      </dsp:txXfrm>
    </dsp:sp>
    <dsp:sp modelId="{E610444F-F181-4A3D-902B-A471BA75BE16}">
      <dsp:nvSpPr>
        <dsp:cNvPr id="0" name=""/>
        <dsp:cNvSpPr/>
      </dsp:nvSpPr>
      <dsp:spPr>
        <a:xfrm>
          <a:off x="0" y="628831"/>
          <a:ext cx="6363221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3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/>
            <a:t>Выполнение практических задач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/>
            <a:t>Тренировка</a:t>
          </a:r>
        </a:p>
      </dsp:txBody>
      <dsp:txXfrm>
        <a:off x="0" y="628831"/>
        <a:ext cx="6363221" cy="612720"/>
      </dsp:txXfrm>
    </dsp:sp>
    <dsp:sp modelId="{1D74359A-9FEA-4427-8C7C-065C37F716D8}">
      <dsp:nvSpPr>
        <dsp:cNvPr id="0" name=""/>
        <dsp:cNvSpPr/>
      </dsp:nvSpPr>
      <dsp:spPr>
        <a:xfrm>
          <a:off x="0" y="1241551"/>
          <a:ext cx="6363221" cy="599040"/>
        </a:xfrm>
        <a:prstGeom prst="roundRect">
          <a:avLst/>
        </a:prstGeom>
        <a:solidFill>
          <a:srgbClr val="FD98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Групповые</a:t>
          </a:r>
        </a:p>
      </dsp:txBody>
      <dsp:txXfrm>
        <a:off x="29243" y="1270794"/>
        <a:ext cx="6304735" cy="540554"/>
      </dsp:txXfrm>
    </dsp:sp>
    <dsp:sp modelId="{8E220C88-9316-4E32-B6C2-BC47C8BBFE22}">
      <dsp:nvSpPr>
        <dsp:cNvPr id="0" name=""/>
        <dsp:cNvSpPr/>
      </dsp:nvSpPr>
      <dsp:spPr>
        <a:xfrm>
          <a:off x="0" y="1840592"/>
          <a:ext cx="6363221" cy="291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3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/>
            <a:t>Дискуссионные</a:t>
          </a:r>
          <a:r>
            <a:rPr lang="ru-RU" sz="1800" kern="1200" dirty="0"/>
            <a:t> (групповая дискуссия, анализ ситуаций морального выбора, разбор инцидентов из практики(метод «кейсов»), мозговой штурм, обсуждение, дебаты, презентация);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/>
            <a:t>Игровые</a:t>
          </a:r>
          <a:r>
            <a:rPr lang="ru-RU" sz="1800" kern="1200" dirty="0"/>
            <a:t> (деловая игра, организационно-деятельностная игра, сюжетно-ролевая игра, дидактическая игра, операционная игра);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/>
            <a:t>Тренинг-методы</a:t>
          </a:r>
          <a:r>
            <a:rPr lang="ru-RU" sz="1800" kern="1200" dirty="0"/>
            <a:t> (социально-психологический тренинг, тренинг делового общения, психотехнические игры).</a:t>
          </a:r>
        </a:p>
      </dsp:txBody>
      <dsp:txXfrm>
        <a:off x="0" y="1840592"/>
        <a:ext cx="6363221" cy="2914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469DE-09F6-4006-89CB-D7341CD9E051}">
      <dsp:nvSpPr>
        <dsp:cNvPr id="0" name=""/>
        <dsp:cNvSpPr/>
      </dsp:nvSpPr>
      <dsp:spPr>
        <a:xfrm>
          <a:off x="2862597" y="1499502"/>
          <a:ext cx="2480860" cy="210031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Интерактивные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методы обучения</a:t>
          </a:r>
        </a:p>
      </dsp:txBody>
      <dsp:txXfrm>
        <a:off x="3225911" y="1807086"/>
        <a:ext cx="1754232" cy="1485150"/>
      </dsp:txXfrm>
    </dsp:sp>
    <dsp:sp modelId="{072D5832-E2F4-4E11-A0E1-38F3EE127C7A}">
      <dsp:nvSpPr>
        <dsp:cNvPr id="0" name=""/>
        <dsp:cNvSpPr/>
      </dsp:nvSpPr>
      <dsp:spPr>
        <a:xfrm>
          <a:off x="3523863" y="0"/>
          <a:ext cx="1559367" cy="1413918"/>
        </a:xfrm>
        <a:prstGeom prst="ellipse">
          <a:avLst/>
        </a:prstGeom>
        <a:solidFill>
          <a:schemeClr val="accent2">
            <a:lumMod val="20000"/>
            <a:lumOff val="80000"/>
            <a:alpha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Вопрос-ответ</a:t>
          </a:r>
          <a:r>
            <a:rPr lang="ru-RU" sz="1800" kern="1200" dirty="0"/>
            <a:t>»</a:t>
          </a:r>
        </a:p>
      </dsp:txBody>
      <dsp:txXfrm>
        <a:off x="3752227" y="207063"/>
        <a:ext cx="1102639" cy="999792"/>
      </dsp:txXfrm>
    </dsp:sp>
    <dsp:sp modelId="{AEF8892A-11C1-4F74-AFE4-E3FFDBCA6217}">
      <dsp:nvSpPr>
        <dsp:cNvPr id="0" name=""/>
        <dsp:cNvSpPr/>
      </dsp:nvSpPr>
      <dsp:spPr>
        <a:xfrm>
          <a:off x="5815372" y="1864847"/>
          <a:ext cx="1380436" cy="11685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Тесты </a:t>
          </a:r>
        </a:p>
      </dsp:txBody>
      <dsp:txXfrm>
        <a:off x="6017532" y="2035970"/>
        <a:ext cx="976116" cy="826258"/>
      </dsp:txXfrm>
    </dsp:sp>
    <dsp:sp modelId="{7EF70E00-DE3D-48A5-A802-648A49DBC93D}">
      <dsp:nvSpPr>
        <dsp:cNvPr id="0" name=""/>
        <dsp:cNvSpPr/>
      </dsp:nvSpPr>
      <dsp:spPr>
        <a:xfrm>
          <a:off x="3955771" y="3684152"/>
          <a:ext cx="1691993" cy="141391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Решения кейсов</a:t>
          </a:r>
        </a:p>
      </dsp:txBody>
      <dsp:txXfrm>
        <a:off x="4203558" y="3891215"/>
        <a:ext cx="1196419" cy="999792"/>
      </dsp:txXfrm>
    </dsp:sp>
    <dsp:sp modelId="{9901015D-A914-40FF-AC7D-045C141B3ADF}">
      <dsp:nvSpPr>
        <dsp:cNvPr id="0" name=""/>
        <dsp:cNvSpPr/>
      </dsp:nvSpPr>
      <dsp:spPr>
        <a:xfrm>
          <a:off x="1215312" y="3370741"/>
          <a:ext cx="1413918" cy="141391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Деловая игра </a:t>
          </a:r>
        </a:p>
      </dsp:txBody>
      <dsp:txXfrm>
        <a:off x="1422375" y="3577804"/>
        <a:ext cx="999792" cy="9997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03A2F-646B-4BE7-8433-29087A22323F}">
      <dsp:nvSpPr>
        <dsp:cNvPr id="0" name=""/>
        <dsp:cNvSpPr/>
      </dsp:nvSpPr>
      <dsp:spPr>
        <a:xfrm>
          <a:off x="0" y="11798"/>
          <a:ext cx="3557392" cy="730557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rgbClr val="19E1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помогает развить у учащихся критическое мышление</a:t>
          </a:r>
        </a:p>
      </dsp:txBody>
      <dsp:txXfrm>
        <a:off x="35663" y="47461"/>
        <a:ext cx="3486066" cy="659231"/>
      </dsp:txXfrm>
    </dsp:sp>
    <dsp:sp modelId="{F050328F-DDB9-44B0-A61A-81AC52D67297}">
      <dsp:nvSpPr>
        <dsp:cNvPr id="0" name=""/>
        <dsp:cNvSpPr/>
      </dsp:nvSpPr>
      <dsp:spPr>
        <a:xfrm>
          <a:off x="0" y="745320"/>
          <a:ext cx="3557392" cy="730557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rgbClr val="19E1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развивает навыки сотрудничества и мотивацию к обучению</a:t>
          </a:r>
        </a:p>
      </dsp:txBody>
      <dsp:txXfrm>
        <a:off x="35663" y="780983"/>
        <a:ext cx="3486066" cy="659231"/>
      </dsp:txXfrm>
    </dsp:sp>
    <dsp:sp modelId="{C1BD30DC-1384-4D67-AE18-3F3BFA69A5EF}">
      <dsp:nvSpPr>
        <dsp:cNvPr id="0" name=""/>
        <dsp:cNvSpPr/>
      </dsp:nvSpPr>
      <dsp:spPr>
        <a:xfrm>
          <a:off x="0" y="1487718"/>
          <a:ext cx="3557392" cy="730557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rgbClr val="19E1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образовательный процесс становится более интересным</a:t>
          </a:r>
        </a:p>
      </dsp:txBody>
      <dsp:txXfrm>
        <a:off x="35663" y="1523381"/>
        <a:ext cx="3486066" cy="659231"/>
      </dsp:txXfrm>
    </dsp:sp>
    <dsp:sp modelId="{017E6A5E-9007-4EBC-A8E3-6E730DC659A7}">
      <dsp:nvSpPr>
        <dsp:cNvPr id="0" name=""/>
        <dsp:cNvSpPr/>
      </dsp:nvSpPr>
      <dsp:spPr>
        <a:xfrm>
          <a:off x="0" y="2230116"/>
          <a:ext cx="3557392" cy="730557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rgbClr val="19E1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информация в доступной, яркой и образной форме-лучшее усвоение знаний</a:t>
          </a:r>
        </a:p>
      </dsp:txBody>
      <dsp:txXfrm>
        <a:off x="35663" y="2265779"/>
        <a:ext cx="3486066" cy="659231"/>
      </dsp:txXfrm>
    </dsp:sp>
    <dsp:sp modelId="{F196976B-1655-431D-BC06-411C0871EF5C}">
      <dsp:nvSpPr>
        <dsp:cNvPr id="0" name=""/>
        <dsp:cNvSpPr/>
      </dsp:nvSpPr>
      <dsp:spPr>
        <a:xfrm>
          <a:off x="0" y="2972514"/>
          <a:ext cx="3557392" cy="730557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rgbClr val="19E1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помогают активному взаимодействию</a:t>
          </a:r>
        </a:p>
      </dsp:txBody>
      <dsp:txXfrm>
        <a:off x="35663" y="3008177"/>
        <a:ext cx="3486066" cy="659231"/>
      </dsp:txXfrm>
    </dsp:sp>
    <dsp:sp modelId="{E301276E-37AA-418D-9503-B915F494985E}">
      <dsp:nvSpPr>
        <dsp:cNvPr id="0" name=""/>
        <dsp:cNvSpPr/>
      </dsp:nvSpPr>
      <dsp:spPr>
        <a:xfrm>
          <a:off x="0" y="3714912"/>
          <a:ext cx="3557392" cy="730557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rgbClr val="19E1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способствует развитию к самостоятельности и ответственности за решения</a:t>
          </a:r>
        </a:p>
      </dsp:txBody>
      <dsp:txXfrm>
        <a:off x="35663" y="3750575"/>
        <a:ext cx="3486066" cy="659231"/>
      </dsp:txXfrm>
    </dsp:sp>
    <dsp:sp modelId="{8CA9C055-1098-4938-B5F0-D49862ACAC9C}">
      <dsp:nvSpPr>
        <dsp:cNvPr id="0" name=""/>
        <dsp:cNvSpPr/>
      </dsp:nvSpPr>
      <dsp:spPr>
        <a:xfrm>
          <a:off x="0" y="4457310"/>
          <a:ext cx="3557392" cy="730557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rgbClr val="19E1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активизирует творческие, познавательные и личностные качества</a:t>
          </a:r>
        </a:p>
      </dsp:txBody>
      <dsp:txXfrm>
        <a:off x="35663" y="4492973"/>
        <a:ext cx="3486066" cy="6592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B6F86-95F4-433F-BE43-296EE49B8AAC}">
      <dsp:nvSpPr>
        <dsp:cNvPr id="0" name=""/>
        <dsp:cNvSpPr/>
      </dsp:nvSpPr>
      <dsp:spPr>
        <a:xfrm>
          <a:off x="0" y="1751"/>
          <a:ext cx="3482211" cy="801704"/>
        </a:xfrm>
        <a:prstGeom prst="roundRect">
          <a:avLst/>
        </a:prstGeom>
        <a:solidFill>
          <a:srgbClr val="FD847B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невозможно применить для всех учебных дисциплин</a:t>
          </a:r>
        </a:p>
      </dsp:txBody>
      <dsp:txXfrm>
        <a:off x="39136" y="40887"/>
        <a:ext cx="3403939" cy="723432"/>
      </dsp:txXfrm>
    </dsp:sp>
    <dsp:sp modelId="{E5427EBB-0883-4127-B5C9-311EF708280C}">
      <dsp:nvSpPr>
        <dsp:cNvPr id="0" name=""/>
        <dsp:cNvSpPr/>
      </dsp:nvSpPr>
      <dsp:spPr>
        <a:xfrm>
          <a:off x="0" y="816449"/>
          <a:ext cx="3482211" cy="801704"/>
        </a:xfrm>
        <a:prstGeom prst="roundRect">
          <a:avLst/>
        </a:prstGeom>
        <a:solidFill>
          <a:srgbClr val="FD847B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желание работать самостоятельно, отсутствие интереса к работе в группах</a:t>
          </a:r>
        </a:p>
      </dsp:txBody>
      <dsp:txXfrm>
        <a:off x="39136" y="855585"/>
        <a:ext cx="3403939" cy="723432"/>
      </dsp:txXfrm>
    </dsp:sp>
    <dsp:sp modelId="{4C3B0D36-E9C4-40B2-8685-1681575AA99D}">
      <dsp:nvSpPr>
        <dsp:cNvPr id="0" name=""/>
        <dsp:cNvSpPr/>
      </dsp:nvSpPr>
      <dsp:spPr>
        <a:xfrm>
          <a:off x="0" y="1631147"/>
          <a:ext cx="3482211" cy="801704"/>
        </a:xfrm>
        <a:prstGeom prst="roundRect">
          <a:avLst/>
        </a:prstGeom>
        <a:solidFill>
          <a:srgbClr val="FD847B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сложно организовать занятия с участием большой группы учащихся</a:t>
          </a:r>
        </a:p>
      </dsp:txBody>
      <dsp:txXfrm>
        <a:off x="39136" y="1670283"/>
        <a:ext cx="3403939" cy="723432"/>
      </dsp:txXfrm>
    </dsp:sp>
    <dsp:sp modelId="{3FF5E49A-B9FD-43E3-A774-3D60E13F5D56}">
      <dsp:nvSpPr>
        <dsp:cNvPr id="0" name=""/>
        <dsp:cNvSpPr/>
      </dsp:nvSpPr>
      <dsp:spPr>
        <a:xfrm>
          <a:off x="0" y="2445845"/>
          <a:ext cx="3482211" cy="801704"/>
        </a:xfrm>
        <a:prstGeom prst="roundRect">
          <a:avLst/>
        </a:prstGeom>
        <a:solidFill>
          <a:srgbClr val="FD847B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требует специальных кабинетов и оборудования</a:t>
          </a:r>
        </a:p>
      </dsp:txBody>
      <dsp:txXfrm>
        <a:off x="39136" y="2484981"/>
        <a:ext cx="3403939" cy="723432"/>
      </dsp:txXfrm>
    </dsp:sp>
    <dsp:sp modelId="{57D21872-940A-4E4F-953C-CDCEB5288232}">
      <dsp:nvSpPr>
        <dsp:cNvPr id="0" name=""/>
        <dsp:cNvSpPr/>
      </dsp:nvSpPr>
      <dsp:spPr>
        <a:xfrm>
          <a:off x="0" y="3260543"/>
          <a:ext cx="3482211" cy="801704"/>
        </a:xfrm>
        <a:prstGeom prst="roundRect">
          <a:avLst/>
        </a:prstGeom>
        <a:solidFill>
          <a:srgbClr val="FD847B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требует больших затрат времени и сил со стороны преподавателя</a:t>
          </a:r>
        </a:p>
      </dsp:txBody>
      <dsp:txXfrm>
        <a:off x="39136" y="3299679"/>
        <a:ext cx="3403939" cy="72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ED9A5-F979-4728-8E15-59F3DD9C6BF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ED80E-706F-4063-B2A1-FB81A143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6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ED80E-706F-4063-B2A1-FB81A14331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7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2" y="3463021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2" y="4583177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1"/>
            <a:ext cx="9144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/>
        </p:nvSpPr>
        <p:spPr>
          <a:xfrm>
            <a:off x="0" y="6499226"/>
            <a:ext cx="91440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241284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701" y="1794219"/>
            <a:ext cx="4206713" cy="438115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41" y="1794219"/>
            <a:ext cx="4196473" cy="438115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0" indent="0">
              <a:buFont typeface="Arial"/>
              <a:buNone/>
              <a:defRPr sz="1600"/>
            </a:lvl2pPr>
            <a:lvl3pPr marL="0" indent="0">
              <a:buFont typeface="Arial"/>
              <a:buNone/>
              <a:defRPr sz="1600"/>
            </a:lvl3pPr>
            <a:lvl4pPr marL="0" indent="0">
              <a:buFont typeface="Arial"/>
              <a:buNone/>
              <a:defRPr sz="1600"/>
            </a:lvl4pPr>
            <a:lvl5pPr marL="0" indent="0">
              <a:buFont typeface="Arial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701" y="1803037"/>
            <a:ext cx="4206713" cy="43723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41" y="1803037"/>
            <a:ext cx="4196473" cy="43723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712914"/>
            <a:ext cx="7013575" cy="44640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719737"/>
            <a:ext cx="1316459" cy="445722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7" y="1712913"/>
            <a:ext cx="4125913" cy="37782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2" y="5657137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51" y="1714500"/>
            <a:ext cx="4125913" cy="37782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6" y="5649903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0190" y="274639"/>
            <a:ext cx="85439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90" y="1790702"/>
            <a:ext cx="85439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Нажмите для редактирования</a:t>
            </a:r>
          </a:p>
          <a:p>
            <a:pPr lvl="0"/>
            <a:r>
              <a:rPr lang="ru-RU"/>
              <a:t>Нажмите для ввода текста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351" y="13335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615" y="6597701"/>
            <a:ext cx="2301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51C4B74-B584-4EF7-AE34-B1E761C063D9}" type="slidenum">
              <a:rPr lang="en-US" sz="1000">
                <a:latin typeface="Verdana" charset="0"/>
                <a:ea typeface="ＭＳ Ｐゴシック" charset="-128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latin typeface="Verdana" charset="0"/>
              <a:ea typeface="ＭＳ Ｐゴシック" charset="-128"/>
            </a:endParaRPr>
          </a:p>
        </p:txBody>
      </p:sp>
      <p:pic>
        <p:nvPicPr>
          <p:cNvPr id="1032" name="Picture 17" descr="rzd_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-374650" y="-17464"/>
            <a:ext cx="366712" cy="2930527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diagramDrawing" Target="../diagrams/drawing10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FF46A9-DD7F-4746-9744-E852ACDAC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" y="-17331"/>
            <a:ext cx="9143645" cy="4475503"/>
          </a:xfrm>
          <a:prstGeom prst="rect">
            <a:avLst/>
          </a:prstGeom>
        </p:spPr>
      </p:pic>
      <p:sp>
        <p:nvSpPr>
          <p:cNvPr id="3077" name="Subtitle 6"/>
          <p:cNvSpPr>
            <a:spLocks noGrp="1"/>
          </p:cNvSpPr>
          <p:nvPr>
            <p:ph type="subTitle" idx="1"/>
          </p:nvPr>
        </p:nvSpPr>
        <p:spPr>
          <a:xfrm>
            <a:off x="4023359" y="6227201"/>
            <a:ext cx="1985555" cy="300247"/>
          </a:xfrm>
        </p:spPr>
        <p:txBody>
          <a:bodyPr/>
          <a:lstStyle/>
          <a:p>
            <a:pPr eaLnBrk="1" hangingPunct="1"/>
            <a:endParaRPr lang="ru-RU" sz="1200" dirty="0">
              <a:ea typeface="ＭＳ Ｐゴシック" pitchFamily="34" charset="-128"/>
            </a:endParaRPr>
          </a:p>
        </p:txBody>
      </p:sp>
      <p:pic>
        <p:nvPicPr>
          <p:cNvPr id="6" name="Picture 4" descr="cover_2.png"/>
          <p:cNvPicPr>
            <a:picLocks noChangeAspect="1"/>
          </p:cNvPicPr>
          <p:nvPr/>
        </p:nvPicPr>
        <p:blipFill>
          <a:blip r:embed="rId3"/>
          <a:srcRect t="48518" b="21351"/>
          <a:stretch>
            <a:fillRect/>
          </a:stretch>
        </p:blipFill>
        <p:spPr bwMode="auto">
          <a:xfrm>
            <a:off x="357" y="3561983"/>
            <a:ext cx="9143645" cy="17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469838" y="3561983"/>
            <a:ext cx="6857607" cy="9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500" b="1" dirty="0">
                <a:solidFill>
                  <a:schemeClr val="bg1">
                    <a:lumMod val="95000"/>
                  </a:schemeClr>
                </a:solidFill>
              </a:rPr>
              <a:t>Методы и приемы интерактивного обучения в содержании и методике проведения уроков с применением электронного о</a:t>
            </a:r>
          </a:p>
          <a:p>
            <a:pPr lvl="0" algn="ctr" eaLnBrk="0" hangingPunct="0"/>
            <a:r>
              <a:rPr lang="ru-RU" sz="1500" b="1" dirty="0">
                <a:solidFill>
                  <a:schemeClr val="bg1">
                    <a:lumMod val="95000"/>
                  </a:schemeClr>
                </a:solidFill>
              </a:rPr>
              <a:t>бучения в учебных центрах профессиональных </a:t>
            </a:r>
          </a:p>
          <a:p>
            <a:pPr lvl="0" algn="ctr" eaLnBrk="0" hangingPunct="0"/>
            <a:r>
              <a:rPr lang="ru-RU" sz="1500" b="1" dirty="0">
                <a:solidFill>
                  <a:schemeClr val="bg1">
                    <a:lumMod val="95000"/>
                  </a:schemeClr>
                </a:solidFill>
              </a:rPr>
              <a:t>квалификаций</a:t>
            </a:r>
            <a:endParaRPr kumimoji="0" lang="ru-RU" sz="1500" b="1" i="0" u="none" strike="noStrike" kern="1200" cap="none" spc="0" normalizeH="0" baseline="0" noProof="0" dirty="0">
              <a:ln cmpd="sng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  <a:alpha val="0"/>
                      </a:schemeClr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  <a:tileRect/>
                </a:gra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 bwMode="auto">
          <a:xfrm>
            <a:off x="246185" y="4580687"/>
            <a:ext cx="7550743" cy="7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Черненко Елена Александровна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  <a:t>Преподаватель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7620"/>
            <a:ext cx="9256734" cy="12000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50" b="1" dirty="0">
                <a:solidFill>
                  <a:srgbClr val="F47A0C"/>
                </a:solidFill>
              </a:rPr>
              <a:t>Методика проведения практического занятия по теме … </a:t>
            </a:r>
            <a:br>
              <a:rPr lang="ru-RU" sz="2150" b="1" dirty="0">
                <a:solidFill>
                  <a:srgbClr val="F47A0C"/>
                </a:solidFill>
              </a:rPr>
            </a:br>
            <a:r>
              <a:rPr lang="ru-RU" sz="2150" b="1" dirty="0">
                <a:solidFill>
                  <a:srgbClr val="F47A0C"/>
                </a:solidFill>
              </a:rPr>
              <a:t>с использованием интерактивных методов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5522" y="1582188"/>
            <a:ext cx="4224911" cy="4694523"/>
          </a:xfrm>
          <a:prstGeom prst="roundRect">
            <a:avLst/>
          </a:prstGeom>
          <a:solidFill>
            <a:srgbClr val="F2CD1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Вид: </a:t>
            </a:r>
            <a:r>
              <a:rPr lang="ru-RU" dirty="0">
                <a:solidFill>
                  <a:schemeClr val="tx1"/>
                </a:solidFill>
              </a:rPr>
              <a:t>практическое занятие с применением игровых технологий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Тип: </a:t>
            </a:r>
            <a:r>
              <a:rPr lang="ru-RU" dirty="0">
                <a:solidFill>
                  <a:schemeClr val="tx1"/>
                </a:solidFill>
              </a:rPr>
              <a:t>урок закрепления знаний и выработки умений и навыков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Цель учебного занятия: </a:t>
            </a:r>
            <a:r>
              <a:rPr lang="ru-RU" dirty="0">
                <a:solidFill>
                  <a:schemeClr val="tx1"/>
                </a:solidFill>
              </a:rPr>
              <a:t>уметь оказывать первую помощь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Задача: </a:t>
            </a:r>
            <a:r>
              <a:rPr lang="ru-RU" i="1" dirty="0">
                <a:solidFill>
                  <a:schemeClr val="tx1"/>
                </a:solidFill>
              </a:rPr>
              <a:t>образовательная, развивающая, воспитательная 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2DB37-E9A1-46C0-BE34-61F3236A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5" y="2310150"/>
            <a:ext cx="4448432" cy="2429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rgbClr val="F47A0C"/>
                </a:solidFill>
              </a:rPr>
              <a:t>Виды интерактивных методов, применяемых</a:t>
            </a:r>
            <a:br>
              <a:rPr lang="ru-RU" sz="2300" b="1" dirty="0">
                <a:solidFill>
                  <a:srgbClr val="F47A0C"/>
                </a:solidFill>
              </a:rPr>
            </a:br>
            <a:r>
              <a:rPr lang="ru-RU" sz="2300" b="1" dirty="0">
                <a:solidFill>
                  <a:srgbClr val="F47A0C"/>
                </a:solidFill>
              </a:rPr>
              <a:t>при изучении дисциплины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B326FC-1AFB-4990-820C-29895069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9" y="1415318"/>
            <a:ext cx="2873774" cy="2013682"/>
          </a:xfrm>
          <a:prstGeom prst="rect">
            <a:avLst/>
          </a:prstGeom>
          <a:ln>
            <a:solidFill>
              <a:srgbClr val="F47A0C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24A61-616A-4BCF-80A1-552E31B8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784" y="1443567"/>
            <a:ext cx="2657455" cy="20282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2ACA8B-D6D4-4BED-A1E4-4E4CF876B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9" y="3577632"/>
            <a:ext cx="2873774" cy="1553147"/>
          </a:xfrm>
          <a:prstGeom prst="rect">
            <a:avLst/>
          </a:prstGeom>
          <a:ln>
            <a:solidFill>
              <a:srgbClr val="F47A0C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F1B708-F3D6-42CA-A4D8-175C6399A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239" y="1415318"/>
            <a:ext cx="3511761" cy="2971832"/>
          </a:xfrm>
          <a:prstGeom prst="rect">
            <a:avLst/>
          </a:prstGeom>
        </p:spPr>
      </p:pic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AB4B9764-B4BB-4C04-9DCC-7A95B8ED7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054183"/>
              </p:ext>
            </p:extLst>
          </p:nvPr>
        </p:nvGraphicFramePr>
        <p:xfrm>
          <a:off x="1949885" y="3518745"/>
          <a:ext cx="4400811" cy="330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D47E5D6-9373-49F7-BD7F-BFA8F0589D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584" r="22364" b="3160"/>
          <a:stretch/>
        </p:blipFill>
        <p:spPr>
          <a:xfrm>
            <a:off x="6393294" y="4379501"/>
            <a:ext cx="2704547" cy="2126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189" y="162838"/>
            <a:ext cx="8543925" cy="11273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F47A0C"/>
                </a:solidFill>
              </a:rPr>
              <a:t>Результаты применения интерактивных методов на практических занятиях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16CDFA4-5110-4466-A276-FB202D673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324880"/>
              </p:ext>
            </p:extLst>
          </p:nvPr>
        </p:nvGraphicFramePr>
        <p:xfrm>
          <a:off x="1" y="1434807"/>
          <a:ext cx="7315200" cy="147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617EBA-0802-4BBE-832D-5C6079559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584" y="3052176"/>
            <a:ext cx="2719411" cy="33141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9859" y="125622"/>
            <a:ext cx="8543925" cy="75945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F47A0C"/>
                </a:solidFill>
              </a:rPr>
              <a:t>Эффективность применения </a:t>
            </a:r>
            <a:br>
              <a:rPr lang="ru-RU" sz="2300" b="1" dirty="0">
                <a:solidFill>
                  <a:srgbClr val="F47A0C"/>
                </a:solidFill>
              </a:rPr>
            </a:br>
            <a:r>
              <a:rPr lang="ru-RU" sz="2300" b="1" dirty="0">
                <a:solidFill>
                  <a:srgbClr val="F47A0C"/>
                </a:solidFill>
              </a:rPr>
              <a:t>интерактивных технологий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78245"/>
              </p:ext>
            </p:extLst>
          </p:nvPr>
        </p:nvGraphicFramePr>
        <p:xfrm>
          <a:off x="5407109" y="4688622"/>
          <a:ext cx="3079702" cy="1604836"/>
        </p:xfrm>
        <a:graphic>
          <a:graphicData uri="http://schemas.openxmlformats.org/drawingml/2006/table">
            <a:tbl>
              <a:tblPr/>
              <a:tblGrid>
                <a:gridCol w="135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ОРВ-8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ПК ПП-8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ДПО ПП-23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EFF3531-E925-4761-9966-62B50726F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76155"/>
              </p:ext>
            </p:extLst>
          </p:nvPr>
        </p:nvGraphicFramePr>
        <p:xfrm>
          <a:off x="192907" y="4688622"/>
          <a:ext cx="4290604" cy="1604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0284">
                  <a:extLst>
                    <a:ext uri="{9D8B030D-6E8A-4147-A177-3AD203B41FA5}">
                      <a16:colId xmlns:a16="http://schemas.microsoft.com/office/drawing/2014/main" val="2928705473"/>
                    </a:ext>
                  </a:extLst>
                </a:gridCol>
                <a:gridCol w="2950320">
                  <a:extLst>
                    <a:ext uri="{9D8B030D-6E8A-4147-A177-3AD203B41FA5}">
                      <a16:colId xmlns:a16="http://schemas.microsoft.com/office/drawing/2014/main" val="4091110868"/>
                    </a:ext>
                  </a:extLst>
                </a:gridCol>
              </a:tblGrid>
              <a:tr h="807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Средний балл успеваемости в целом по группе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41773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ОРВ-8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64460"/>
                  </a:ext>
                </a:extLst>
              </a:tr>
              <a:tr h="25640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ПК ПП-8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46470"/>
                  </a:ext>
                </a:extLst>
              </a:tr>
              <a:tr h="2752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ДПО ПП-23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93803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8ECC161-A3D5-44AC-8D59-E82D634D7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21904"/>
              </p:ext>
            </p:extLst>
          </p:nvPr>
        </p:nvGraphicFramePr>
        <p:xfrm>
          <a:off x="47468" y="1982513"/>
          <a:ext cx="4290604" cy="1580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135">
                  <a:extLst>
                    <a:ext uri="{9D8B030D-6E8A-4147-A177-3AD203B41FA5}">
                      <a16:colId xmlns:a16="http://schemas.microsoft.com/office/drawing/2014/main" val="3271541752"/>
                    </a:ext>
                  </a:extLst>
                </a:gridCol>
                <a:gridCol w="1039660">
                  <a:extLst>
                    <a:ext uri="{9D8B030D-6E8A-4147-A177-3AD203B41FA5}">
                      <a16:colId xmlns:a16="http://schemas.microsoft.com/office/drawing/2014/main" val="883064315"/>
                    </a:ext>
                  </a:extLst>
                </a:gridCol>
                <a:gridCol w="973158">
                  <a:extLst>
                    <a:ext uri="{9D8B030D-6E8A-4147-A177-3AD203B41FA5}">
                      <a16:colId xmlns:a16="http://schemas.microsoft.com/office/drawing/2014/main" val="2066565308"/>
                    </a:ext>
                  </a:extLst>
                </a:gridCol>
                <a:gridCol w="1072651">
                  <a:extLst>
                    <a:ext uri="{9D8B030D-6E8A-4147-A177-3AD203B41FA5}">
                      <a16:colId xmlns:a16="http://schemas.microsoft.com/office/drawing/2014/main" val="1053406751"/>
                    </a:ext>
                  </a:extLst>
                </a:gridCol>
              </a:tblGrid>
              <a:tr h="798265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«удовлетворительно»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«хорошо»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«отлично»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35734"/>
                  </a:ext>
                </a:extLst>
              </a:tr>
              <a:tr h="24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ОРВ-8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48320"/>
                  </a:ext>
                </a:extLst>
              </a:tr>
              <a:tr h="24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ПК ПП-8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351343"/>
                  </a:ext>
                </a:extLst>
              </a:tr>
              <a:tr h="242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ДПО ПП-23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6173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DA50BB7-02E0-4984-8169-E9E39071724D}"/>
              </a:ext>
            </a:extLst>
          </p:cNvPr>
          <p:cNvSpPr txBox="1"/>
          <p:nvPr/>
        </p:nvSpPr>
        <p:spPr>
          <a:xfrm>
            <a:off x="404828" y="1366960"/>
            <a:ext cx="4078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оценок к численности по группам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C0E5B6-3107-4F34-8CD2-FA575344936A}"/>
              </a:ext>
            </a:extLst>
          </p:cNvPr>
          <p:cNvSpPr txBox="1"/>
          <p:nvPr/>
        </p:nvSpPr>
        <p:spPr>
          <a:xfrm>
            <a:off x="259859" y="3951625"/>
            <a:ext cx="4078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успеваемости обучающихся в разбивке по группам 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E2C18A80-0792-48AF-BB52-0FF2AA806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09521"/>
              </p:ext>
            </p:extLst>
          </p:nvPr>
        </p:nvGraphicFramePr>
        <p:xfrm>
          <a:off x="4974111" y="1982363"/>
          <a:ext cx="3945698" cy="2193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0048">
                  <a:extLst>
                    <a:ext uri="{9D8B030D-6E8A-4147-A177-3AD203B41FA5}">
                      <a16:colId xmlns:a16="http://schemas.microsoft.com/office/drawing/2014/main" val="4180089044"/>
                    </a:ext>
                  </a:extLst>
                </a:gridCol>
                <a:gridCol w="1515650">
                  <a:extLst>
                    <a:ext uri="{9D8B030D-6E8A-4147-A177-3AD203B41FA5}">
                      <a16:colId xmlns:a16="http://schemas.microsoft.com/office/drawing/2014/main" val="3174189904"/>
                    </a:ext>
                  </a:extLst>
                </a:gridCol>
              </a:tblGrid>
              <a:tr h="55499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1200"/>
                        </a:spcBef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Степень обученности учащихся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36924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ОРВ-8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76,30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06208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ПК ПП-8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83,38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61597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ДПО ПП-23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90,96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5616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Средняя степень по группам в целом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83,9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C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6129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33054A9-607C-4A63-BAF0-39903ADEF651}"/>
              </a:ext>
            </a:extLst>
          </p:cNvPr>
          <p:cNvSpPr txBox="1"/>
          <p:nvPr/>
        </p:nvSpPr>
        <p:spPr>
          <a:xfrm>
            <a:off x="4974111" y="1358487"/>
            <a:ext cx="3794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обученности 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22613314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190" y="344489"/>
            <a:ext cx="8543925" cy="10239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F47A0C"/>
                </a:solidFill>
              </a:rPr>
              <a:t>Подведение итогов занятия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1560" y="2831671"/>
            <a:ext cx="4495415" cy="3616597"/>
          </a:xfrm>
          <a:prstGeom prst="roundRect">
            <a:avLst/>
          </a:prstGeom>
          <a:solidFill>
            <a:srgbClr val="F2CD1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Помогает лучше понять себя</a:t>
            </a:r>
          </a:p>
          <a:p>
            <a:pPr marL="285750" lvl="0" indent="-285750"/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Улучшает коммуникацию</a:t>
            </a:r>
          </a:p>
          <a:p>
            <a:pPr marL="285750" indent="-285750"/>
            <a:endParaRPr lang="ru-RU" sz="1600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Повышает эффективность</a:t>
            </a:r>
          </a:p>
          <a:p>
            <a:pPr marL="285750" lvl="0" indent="-285750"/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Развивает критическое мышление</a:t>
            </a:r>
          </a:p>
          <a:p>
            <a:pPr marL="285750" indent="-285750"/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Укрепляет командный дух</a:t>
            </a:r>
          </a:p>
          <a:p>
            <a:pPr marL="285750" indent="-285750"/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Выстроить траекторию взаимодействия с обучающимися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Способствует личностному росту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intrasystechnology.com/img/Icon/idea1.png"/>
          <p:cNvPicPr>
            <a:picLocks noChangeAspect="1" noChangeArrowheads="1"/>
          </p:cNvPicPr>
          <p:nvPr/>
        </p:nvPicPr>
        <p:blipFill>
          <a:blip r:embed="rId2"/>
          <a:srcRect t="24889" r="26922"/>
          <a:stretch>
            <a:fillRect/>
          </a:stretch>
        </p:blipFill>
        <p:spPr bwMode="auto">
          <a:xfrm>
            <a:off x="423675" y="2114647"/>
            <a:ext cx="3612521" cy="4064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18212" y="1522035"/>
            <a:ext cx="4202113" cy="1156027"/>
          </a:xfrm>
          <a:prstGeom prst="roundRect">
            <a:avLst/>
          </a:prstGeom>
          <a:solidFill>
            <a:srgbClr val="F2CD1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Рефлексия </a:t>
            </a:r>
            <a:r>
              <a:rPr lang="ru-RU" sz="1600" dirty="0">
                <a:solidFill>
                  <a:schemeClr val="tx1"/>
                </a:solidFill>
              </a:rPr>
              <a:t>- это процесс осмысления и анализа собственных мыслей, эмоций и действий.</a:t>
            </a:r>
          </a:p>
          <a:p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64969"/>
            <a:ext cx="9144000" cy="12034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F47A0C"/>
                </a:solidFill>
              </a:rPr>
              <a:t>Рекомендации по применению интерактивных методов в учебном центре профессиональных квалификаций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408" y="1543536"/>
            <a:ext cx="6150279" cy="4794634"/>
          </a:xfrm>
          <a:prstGeom prst="roundRect">
            <a:avLst/>
          </a:prstGeom>
          <a:solidFill>
            <a:srgbClr val="F2DB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Выстроить траекторию взаимодействия с обучающимися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Продумать построение занятия таким образом что бы все обучающиеся были задействованы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Обеспечить максимальное взаимодействие обучающихся между собой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Умение поддержать интерес и мотивацию учащихся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Создание доверительных отношений между преподавателем и обучающимся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Проведение этапов рефлексии. </a:t>
            </a:r>
          </a:p>
        </p:txBody>
      </p:sp>
      <p:pic>
        <p:nvPicPr>
          <p:cNvPr id="5" name="Picture 2" descr="https://afhojemann.files.wordpress.com/2013/09/stick_figure_chosen_from_many_800_322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9" y="1543536"/>
            <a:ext cx="1805325" cy="1218021"/>
          </a:xfrm>
          <a:prstGeom prst="rect">
            <a:avLst/>
          </a:prstGeom>
          <a:noFill/>
        </p:spPr>
      </p:pic>
      <p:pic>
        <p:nvPicPr>
          <p:cNvPr id="40962" name="Picture 2" descr="C:\Users\Owner\AppData\Local\Packages\Microsoft.Windows.Photos_8wekyb3d8bbwe\TempState\ShareServiceTempFolder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9" y="5189885"/>
            <a:ext cx="1544687" cy="1318243"/>
          </a:xfrm>
          <a:prstGeom prst="rect">
            <a:avLst/>
          </a:prstGeom>
          <a:noFill/>
        </p:spPr>
      </p:pic>
      <p:pic>
        <p:nvPicPr>
          <p:cNvPr id="7" name="Picture 3" descr="https://autogear.ru/misc/i/gallery/100870/27043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353" y="3262953"/>
            <a:ext cx="2164455" cy="1425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27" y="5803370"/>
            <a:ext cx="8543382" cy="6600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47A0C"/>
                </a:solidFill>
              </a:rPr>
              <a:t>Спасибо за внимание!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87682" y="187602"/>
            <a:ext cx="914399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>
                <a:ln>
                  <a:noFill/>
                </a:ln>
                <a:solidFill>
                  <a:srgbClr val="F47A0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Смысл интерактивного обучения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r" defTabSz="914400">
              <a:tabLst>
                <a:tab pos="38862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7F26DD-DC3B-42AB-8273-2982657AD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156"/>
            <a:ext cx="3014908" cy="3351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8BD6B-0928-463A-B3F2-E20C963827D8}"/>
              </a:ext>
            </a:extLst>
          </p:cNvPr>
          <p:cNvSpPr txBox="1"/>
          <p:nvPr/>
        </p:nvSpPr>
        <p:spPr>
          <a:xfrm>
            <a:off x="2444246" y="1906838"/>
            <a:ext cx="6442579" cy="1323439"/>
          </a:xfrm>
          <a:prstGeom prst="rect">
            <a:avLst/>
          </a:prstGeom>
          <a:noFill/>
          <a:ln>
            <a:solidFill>
              <a:srgbClr val="F47A0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«Учителям необходимо беспрепятственно интегрировать технологии в учебную программу, а не рассматривать их как дополнение, запоздалую мысль или какое-нибудь событие».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D960C-C044-43F0-B55A-0AAD21B89760}"/>
              </a:ext>
            </a:extLst>
          </p:cNvPr>
          <p:cNvSpPr txBox="1"/>
          <p:nvPr/>
        </p:nvSpPr>
        <p:spPr>
          <a:xfrm>
            <a:off x="869537" y="1428117"/>
            <a:ext cx="8274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сказанного нельзя не вспомнить следующее высказывание: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A2132-7223-4F4C-9D3A-F84CC8A3557C}"/>
              </a:ext>
            </a:extLst>
          </p:cNvPr>
          <p:cNvSpPr txBox="1"/>
          <p:nvPr/>
        </p:nvSpPr>
        <p:spPr>
          <a:xfrm>
            <a:off x="3079991" y="3393439"/>
            <a:ext cx="58068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Хайди Хейс Джейкобс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американский писатель и педагог, международно признанный лидер в области образования.  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своей работой в области составления учебных планов, интеграции учебных программ и разработки подходов к преподаванию в XXI веке. 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президентом компании Curriculum Designers, Inc и исполнительным директором Института составления учебных программ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публикации: «Смелые шаги для школ: Как мы создаем замечательные условия обучения», «Учебный план 21: Базовое образование для меняющегося мира».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438305-F229-44B4-B180-69736994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2" t="6434" r="6291" b="3539"/>
          <a:stretch/>
        </p:blipFill>
        <p:spPr>
          <a:xfrm>
            <a:off x="6039373" y="1371601"/>
            <a:ext cx="2682596" cy="1331303"/>
          </a:xfrm>
          <a:prstGeom prst="rect">
            <a:avLst/>
          </a:prstGeom>
        </p:spPr>
      </p:pic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1" y="381977"/>
            <a:ext cx="9144000" cy="496602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47A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2555" y="4635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24DE23B-03F2-440B-A565-8621391D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079201"/>
              </p:ext>
            </p:extLst>
          </p:nvPr>
        </p:nvGraphicFramePr>
        <p:xfrm>
          <a:off x="1949127" y="2783309"/>
          <a:ext cx="6356010" cy="369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1AD758-C382-43A3-8CA7-CB850D43CB14}"/>
              </a:ext>
            </a:extLst>
          </p:cNvPr>
          <p:cNvSpPr txBox="1"/>
          <p:nvPr/>
        </p:nvSpPr>
        <p:spPr>
          <a:xfrm>
            <a:off x="42399" y="4435556"/>
            <a:ext cx="1202358" cy="400110"/>
          </a:xfrm>
          <a:prstGeom prst="rect">
            <a:avLst/>
          </a:prstGeom>
          <a:noFill/>
          <a:ln>
            <a:solidFill>
              <a:srgbClr val="EDB649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Задачи: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7D2AB-2971-4AC9-A758-F0CD03EDADFF}"/>
              </a:ext>
            </a:extLst>
          </p:cNvPr>
          <p:cNvSpPr txBox="1"/>
          <p:nvPr/>
        </p:nvSpPr>
        <p:spPr>
          <a:xfrm>
            <a:off x="118356" y="1570086"/>
            <a:ext cx="893580" cy="400110"/>
          </a:xfrm>
          <a:prstGeom prst="rect">
            <a:avLst/>
          </a:prstGeom>
          <a:noFill/>
          <a:ln>
            <a:solidFill>
              <a:srgbClr val="F2DB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Цель: 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77FB636E-F27C-4F1E-979B-F02CBFA5C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154862"/>
              </p:ext>
            </p:extLst>
          </p:nvPr>
        </p:nvGraphicFramePr>
        <p:xfrm>
          <a:off x="1423352" y="1459058"/>
          <a:ext cx="5176882" cy="116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555F82E-03C4-4CB9-B114-83D424E9C64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11936" y="1770141"/>
            <a:ext cx="411416" cy="0"/>
          </a:xfrm>
          <a:prstGeom prst="straightConnector1">
            <a:avLst/>
          </a:prstGeom>
          <a:ln>
            <a:solidFill>
              <a:srgbClr val="FD983D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83AD0F7-7343-4B89-ABC5-38E2B8132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2115" y="4513241"/>
            <a:ext cx="738659" cy="3693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BF9B6E-C7B6-4E9A-AF73-A47B4FFF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2" y="3396688"/>
            <a:ext cx="5075801" cy="218266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BCA4CE-E198-4C15-89E1-66DD4CB2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5191"/>
            <a:ext cx="7514492" cy="487147"/>
          </a:xfrm>
        </p:spPr>
        <p:txBody>
          <a:bodyPr>
            <a:noAutofit/>
          </a:bodyPr>
          <a:lstStyle/>
          <a:p>
            <a:pPr algn="ctr"/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F47A0C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Теоретические основы интерактивного обучения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F47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</a:br>
            <a:endParaRPr lang="ru-RU" sz="2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9D1A8-3E73-47E2-A26C-F4736EFD2BFF}"/>
              </a:ext>
            </a:extLst>
          </p:cNvPr>
          <p:cNvSpPr txBox="1"/>
          <p:nvPr/>
        </p:nvSpPr>
        <p:spPr>
          <a:xfrm>
            <a:off x="5346897" y="1451440"/>
            <a:ext cx="3797103" cy="1169551"/>
          </a:xfrm>
          <a:prstGeom prst="rect">
            <a:avLst/>
          </a:prstGeom>
          <a:noFill/>
          <a:ln>
            <a:solidFill>
              <a:srgbClr val="F47A0C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Евге́ний Я́ковлевич Го́лант (1888-1971) (при рождении Ге́ршон Я́нкелевич Го́лант).</a:t>
            </a:r>
          </a:p>
          <a:p>
            <a:r>
              <a:rPr lang="ru-RU" sz="1400" dirty="0"/>
              <a:t>Российский и советский педагог, профессор. Принимал активное участие в ликвидации неграмотности в СССР.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DC9450-CEF6-4657-8EC7-982CDE295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101" y="0"/>
            <a:ext cx="1021898" cy="1368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DDF787-98C8-41F3-BB0E-A658D2F006DE}"/>
              </a:ext>
            </a:extLst>
          </p:cNvPr>
          <p:cNvSpPr txBox="1"/>
          <p:nvPr/>
        </p:nvSpPr>
        <p:spPr>
          <a:xfrm>
            <a:off x="118404" y="1451440"/>
            <a:ext cx="5228493" cy="1923604"/>
          </a:xfrm>
          <a:prstGeom prst="rect">
            <a:avLst/>
          </a:prstGeom>
          <a:noFill/>
          <a:ln>
            <a:solidFill>
              <a:srgbClr val="F47A0C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/>
              <a:t>«Интерактивный» происходит от английского «interact» («inter» – «взаимный», «act» – «действовать»). </a:t>
            </a:r>
            <a:br>
              <a:rPr lang="ru-RU" sz="1700" dirty="0"/>
            </a:br>
            <a:r>
              <a:rPr lang="ru-RU" sz="1700" dirty="0"/>
              <a:t>Таким образом, «интерактивные методы» переводится как «</a:t>
            </a:r>
            <a:r>
              <a:rPr lang="ru-RU" sz="1700" b="1" dirty="0"/>
              <a:t>методы, позволяющие обучающимся взаимодействовать между собой</a:t>
            </a:r>
            <a:r>
              <a:rPr lang="ru-RU" sz="1700" dirty="0"/>
              <a:t>»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CE8897C7-22CE-4D6F-82AD-94277D263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963080"/>
              </p:ext>
            </p:extLst>
          </p:nvPr>
        </p:nvGraphicFramePr>
        <p:xfrm>
          <a:off x="4911969" y="3071446"/>
          <a:ext cx="4021016" cy="34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7C3FB9-BA35-43E1-A8AB-64FC0DAF63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30" t="6331" r="5477" b="7126"/>
          <a:stretch/>
        </p:blipFill>
        <p:spPr>
          <a:xfrm>
            <a:off x="7758877" y="2662548"/>
            <a:ext cx="1385124" cy="9012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586DC-8344-4115-B3FA-D54C549EED93}"/>
              </a:ext>
            </a:extLst>
          </p:cNvPr>
          <p:cNvSpPr/>
          <p:nvPr/>
        </p:nvSpPr>
        <p:spPr>
          <a:xfrm>
            <a:off x="3958224" y="5392681"/>
            <a:ext cx="1160583" cy="172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3C366-7CF3-4CEE-B131-1328C25AA665}"/>
              </a:ext>
            </a:extLst>
          </p:cNvPr>
          <p:cNvSpPr txBox="1"/>
          <p:nvPr/>
        </p:nvSpPr>
        <p:spPr>
          <a:xfrm>
            <a:off x="0" y="5571964"/>
            <a:ext cx="1923340" cy="892552"/>
          </a:xfrm>
          <a:prstGeom prst="rect">
            <a:avLst/>
          </a:prstGeom>
          <a:noFill/>
          <a:ln>
            <a:solidFill>
              <a:srgbClr val="F2CD12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обучаемый выступает в роли «объекта» обучения (слушает и смотрит)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4013A-93FF-4EA9-A4A2-14E1680D2236}"/>
              </a:ext>
            </a:extLst>
          </p:cNvPr>
          <p:cNvSpPr txBox="1"/>
          <p:nvPr/>
        </p:nvSpPr>
        <p:spPr>
          <a:xfrm>
            <a:off x="1923339" y="5579348"/>
            <a:ext cx="2034885" cy="892552"/>
          </a:xfrm>
          <a:prstGeom prst="rect">
            <a:avLst/>
          </a:prstGeom>
          <a:noFill/>
          <a:ln>
            <a:solidFill>
              <a:srgbClr val="F2CD12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обучаемый выступает «субьектом», обучения (самостоят. работа, теоретич. задания)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F474E-A617-41B9-BC30-0653DE03DA04}"/>
              </a:ext>
            </a:extLst>
          </p:cNvPr>
          <p:cNvSpPr txBox="1"/>
          <p:nvPr/>
        </p:nvSpPr>
        <p:spPr>
          <a:xfrm>
            <a:off x="3958224" y="5576064"/>
            <a:ext cx="1546332" cy="292388"/>
          </a:xfrm>
          <a:prstGeom prst="rect">
            <a:avLst/>
          </a:prstGeom>
          <a:noFill/>
          <a:ln>
            <a:solidFill>
              <a:srgbClr val="F2CD12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95744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3F6316-C3BB-4848-A1B1-23B9B370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273"/>
            <a:ext cx="9144000" cy="416809"/>
          </a:xfrm>
        </p:spPr>
        <p:txBody>
          <a:bodyPr>
            <a:noAutofit/>
          </a:bodyPr>
          <a:lstStyle/>
          <a:p>
            <a:pPr algn="ctr"/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F47A0C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ИНТЕРАКТИВНОСТЬ - </a:t>
            </a:r>
            <a:endParaRPr lang="ru-RU" sz="23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1D6FAF8-6E99-4639-85F7-2A37C7AAB9E0}"/>
              </a:ext>
            </a:extLst>
          </p:cNvPr>
          <p:cNvSpPr/>
          <p:nvPr/>
        </p:nvSpPr>
        <p:spPr>
          <a:xfrm>
            <a:off x="3540369" y="1395047"/>
            <a:ext cx="2063262" cy="574431"/>
          </a:xfrm>
          <a:prstGeom prst="roundRect">
            <a:avLst/>
          </a:prstGeom>
          <a:solidFill>
            <a:srgbClr val="F47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Преподаватель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101ABDE-1867-4604-8551-1C6BCEA7CA49}"/>
              </a:ext>
            </a:extLst>
          </p:cNvPr>
          <p:cNvSpPr/>
          <p:nvPr/>
        </p:nvSpPr>
        <p:spPr>
          <a:xfrm>
            <a:off x="1518138" y="2319759"/>
            <a:ext cx="1676400" cy="364823"/>
          </a:xfrm>
          <a:prstGeom prst="roundRect">
            <a:avLst/>
          </a:prstGeom>
          <a:solidFill>
            <a:srgbClr val="EDB6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Обучающийся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8452E8-E8C8-4E22-9028-43C516598C74}"/>
              </a:ext>
            </a:extLst>
          </p:cNvPr>
          <p:cNvSpPr/>
          <p:nvPr/>
        </p:nvSpPr>
        <p:spPr>
          <a:xfrm>
            <a:off x="5949462" y="2318351"/>
            <a:ext cx="1676400" cy="364823"/>
          </a:xfrm>
          <a:prstGeom prst="roundRect">
            <a:avLst/>
          </a:prstGeom>
          <a:solidFill>
            <a:srgbClr val="EDB6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Обучающийся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5E32E29-7745-43CA-A156-8DAA4CD9A29F}"/>
              </a:ext>
            </a:extLst>
          </p:cNvPr>
          <p:cNvSpPr/>
          <p:nvPr/>
        </p:nvSpPr>
        <p:spPr>
          <a:xfrm>
            <a:off x="3733800" y="2319760"/>
            <a:ext cx="1676400" cy="364823"/>
          </a:xfrm>
          <a:prstGeom prst="roundRect">
            <a:avLst/>
          </a:prstGeom>
          <a:solidFill>
            <a:srgbClr val="EDB6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Обучающийся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F968E7C-EEDA-4158-AC07-52AF63A521F0}"/>
              </a:ext>
            </a:extLst>
          </p:cNvPr>
          <p:cNvCxnSpPr>
            <a:stCxn id="6" idx="3"/>
          </p:cNvCxnSpPr>
          <p:nvPr/>
        </p:nvCxnSpPr>
        <p:spPr>
          <a:xfrm flipV="1">
            <a:off x="3194538" y="2500762"/>
            <a:ext cx="539262" cy="1409"/>
          </a:xfrm>
          <a:prstGeom prst="straightConnector1">
            <a:avLst/>
          </a:prstGeom>
          <a:ln w="57150">
            <a:solidFill>
              <a:srgbClr val="FD983D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3CB720-81FE-4997-8AE2-C6178A9E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50" y="2334516"/>
            <a:ext cx="877900" cy="3353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14324D-597A-403D-983D-4E14D5D18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97377">
            <a:off x="2925572" y="1970909"/>
            <a:ext cx="948238" cy="3621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FB1949-1416-4ACF-9834-CB0AF509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49113">
            <a:off x="5313453" y="1691707"/>
            <a:ext cx="944962" cy="9205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91B451-68F5-4049-8CD4-B0616B80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07849" y="2017721"/>
            <a:ext cx="664484" cy="2537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E0FAEE-4504-475F-B42C-03692DFEA929}"/>
              </a:ext>
            </a:extLst>
          </p:cNvPr>
          <p:cNvSpPr txBox="1"/>
          <p:nvPr/>
        </p:nvSpPr>
        <p:spPr>
          <a:xfrm>
            <a:off x="220137" y="488048"/>
            <a:ext cx="8639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понятие, которое раскрывает характер и степень взаимодействия между объектами или субъектами. 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FBFC9751-085E-43CC-B943-A40FF7D40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838390"/>
              </p:ext>
            </p:extLst>
          </p:nvPr>
        </p:nvGraphicFramePr>
        <p:xfrm>
          <a:off x="1017305" y="2560941"/>
          <a:ext cx="7045569" cy="413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233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44490"/>
            <a:ext cx="9144000" cy="5778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47A0C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Методы интерактивного обучения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47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</a:br>
            <a:br>
              <a:rPr lang="ru-RU" dirty="0"/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C:\Users\Owner\AppData\Local\Packages\Microsoft.Windows.Photos_8wekyb3d8bbwe\TempState\ShareServiceTempFolder\i (7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82" y="0"/>
            <a:ext cx="1408871" cy="15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30110" t="59726" r="34030" b="8676"/>
          <a:stretch>
            <a:fillRect/>
          </a:stretch>
        </p:blipFill>
        <p:spPr bwMode="auto">
          <a:xfrm>
            <a:off x="5662695" y="3970494"/>
            <a:ext cx="3222518" cy="212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8D9C19A-C343-442F-AA4C-28C07584A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179060"/>
              </p:ext>
            </p:extLst>
          </p:nvPr>
        </p:nvGraphicFramePr>
        <p:xfrm>
          <a:off x="226399" y="1515136"/>
          <a:ext cx="5297579" cy="471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1B999A-A66B-451C-9769-1574F7671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2696" y="1515136"/>
            <a:ext cx="3018432" cy="2270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8F1B14-06FF-48E6-94C6-D6324BD45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1" t="-6210" r="-5294" b="10082"/>
          <a:stretch/>
        </p:blipFill>
        <p:spPr>
          <a:xfrm>
            <a:off x="6654844" y="3054632"/>
            <a:ext cx="2489156" cy="225640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04F6F55-4691-4715-9EDA-8F187671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192"/>
            <a:ext cx="9143999" cy="42853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47A0C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Методы интерактивного обучения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47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ＭＳ Ｐゴシック" charset="-128"/>
              </a:rPr>
            </a:br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9E8F498-6665-4187-BFD2-1DAA6EABC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64225"/>
              </p:ext>
            </p:extLst>
          </p:nvPr>
        </p:nvGraphicFramePr>
        <p:xfrm>
          <a:off x="187891" y="1478070"/>
          <a:ext cx="6363221" cy="478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613191-CBC6-4988-8CAB-102127F43E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254" y="1361467"/>
            <a:ext cx="1739808" cy="15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1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44490"/>
            <a:ext cx="9144000" cy="5778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F47A0C"/>
                </a:solidFill>
              </a:rPr>
              <a:t>Интерактивные методы обучения</a:t>
            </a:r>
            <a:endParaRPr lang="ru-RU" sz="2300" b="1" dirty="0">
              <a:solidFill>
                <a:srgbClr val="F47A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44475" y="1368043"/>
          <a:ext cx="8529638" cy="509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5864631" y="1574870"/>
            <a:ext cx="1218703" cy="1218703"/>
            <a:chOff x="3655491" y="6"/>
            <a:chExt cx="1218703" cy="1218703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3655491" y="6"/>
              <a:ext cx="1218703" cy="1218703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3833966" y="178481"/>
              <a:ext cx="861753" cy="8617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itchFamily="18" charset="0"/>
                  <a:cs typeface="Times New Roman" pitchFamily="18" charset="0"/>
                </a:rPr>
                <a:t>Работа в группах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84862" y="1368043"/>
            <a:ext cx="1218703" cy="1218703"/>
            <a:chOff x="3655491" y="6"/>
            <a:chExt cx="1218703" cy="1218703"/>
          </a:xfrm>
          <a:scene3d>
            <a:camera prst="orthographicFront"/>
            <a:lightRig rig="flat" dir="t"/>
          </a:scene3d>
        </p:grpSpPr>
        <p:sp>
          <p:nvSpPr>
            <p:cNvPr id="14" name="Овал 13"/>
            <p:cNvSpPr/>
            <p:nvPr/>
          </p:nvSpPr>
          <p:spPr>
            <a:xfrm>
              <a:off x="3655491" y="6"/>
              <a:ext cx="1218703" cy="1218703"/>
            </a:xfrm>
            <a:prstGeom prst="ellipse">
              <a:avLst/>
            </a:prstGeom>
            <a:solidFill>
              <a:srgbClr val="FFC000">
                <a:alpha val="65000"/>
              </a:srgb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3833966" y="178481"/>
              <a:ext cx="861753" cy="8617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itchFamily="18" charset="0"/>
                  <a:cs typeface="Times New Roman" pitchFamily="18" charset="0"/>
                </a:rPr>
                <a:t>Ролевые игры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21581" y="5174377"/>
            <a:ext cx="1218703" cy="1218703"/>
            <a:chOff x="3655491" y="6"/>
            <a:chExt cx="1218703" cy="1218703"/>
          </a:xfrm>
          <a:scene3d>
            <a:camera prst="orthographicFront"/>
            <a:lightRig rig="flat" dir="t"/>
          </a:scene3d>
        </p:grpSpPr>
        <p:sp>
          <p:nvSpPr>
            <p:cNvPr id="17" name="Овал 16"/>
            <p:cNvSpPr/>
            <p:nvPr/>
          </p:nvSpPr>
          <p:spPr>
            <a:xfrm>
              <a:off x="3655491" y="6"/>
              <a:ext cx="1218703" cy="1218703"/>
            </a:xfrm>
            <a:prstGeom prst="ellipse">
              <a:avLst/>
            </a:prstGeom>
            <a:solidFill>
              <a:srgbClr val="FFC000">
                <a:alpha val="65000"/>
              </a:srgb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3655491" y="178481"/>
              <a:ext cx="1218703" cy="8617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Дискуссия 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780952" y="5370646"/>
            <a:ext cx="1218703" cy="1218703"/>
            <a:chOff x="3655491" y="6"/>
            <a:chExt cx="1218703" cy="1218703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20" name="Овал 19"/>
            <p:cNvSpPr/>
            <p:nvPr/>
          </p:nvSpPr>
          <p:spPr>
            <a:xfrm>
              <a:off x="3655491" y="6"/>
              <a:ext cx="1218703" cy="1218703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3833966" y="178481"/>
              <a:ext cx="861753" cy="8617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itchFamily="18" charset="0"/>
                  <a:cs typeface="Times New Roman" pitchFamily="18" charset="0"/>
                </a:rPr>
                <a:t>Опросы</a:t>
              </a:r>
            </a:p>
          </p:txBody>
        </p:sp>
      </p:grpSp>
      <p:sp>
        <p:nvSpPr>
          <p:cNvPr id="22" name="Стрелка вправо 21"/>
          <p:cNvSpPr/>
          <p:nvPr/>
        </p:nvSpPr>
        <p:spPr>
          <a:xfrm rot="18933434">
            <a:off x="5132616" y="2842364"/>
            <a:ext cx="1102632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376807">
            <a:off x="5100735" y="4736492"/>
            <a:ext cx="1474320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459186" y="3630382"/>
            <a:ext cx="583918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6843992">
            <a:off x="3338091" y="4962798"/>
            <a:ext cx="765091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4271770">
            <a:off x="4458453" y="4784323"/>
            <a:ext cx="325064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4280733" y="2631794"/>
            <a:ext cx="257351" cy="4231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3793078">
            <a:off x="2907351" y="2581994"/>
            <a:ext cx="792429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8461719">
            <a:off x="2616867" y="4599100"/>
            <a:ext cx="909240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2766649">
            <a:off x="2459680" y="3152863"/>
            <a:ext cx="792429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459797" y="2477503"/>
            <a:ext cx="1095498" cy="1043636"/>
            <a:chOff x="1146668" y="2871834"/>
            <a:chExt cx="1387456" cy="1387456"/>
          </a:xfrm>
          <a:scene3d>
            <a:camera prst="orthographicFront"/>
            <a:lightRig rig="flat" dir="t"/>
          </a:scene3d>
        </p:grpSpPr>
        <p:sp>
          <p:nvSpPr>
            <p:cNvPr id="32" name="Овал 31"/>
            <p:cNvSpPr/>
            <p:nvPr/>
          </p:nvSpPr>
          <p:spPr>
            <a:xfrm>
              <a:off x="1146668" y="2871834"/>
              <a:ext cx="1387456" cy="138745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1349856" y="3075022"/>
              <a:ext cx="981080" cy="981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Дебаты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00834" y="3232903"/>
            <a:ext cx="1468510" cy="1291196"/>
            <a:chOff x="3655491" y="6"/>
            <a:chExt cx="1218703" cy="1218703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35" name="Овал 34"/>
            <p:cNvSpPr/>
            <p:nvPr/>
          </p:nvSpPr>
          <p:spPr>
            <a:xfrm>
              <a:off x="3655491" y="6"/>
              <a:ext cx="1218703" cy="1218703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3833966" y="178481"/>
              <a:ext cx="861753" cy="8617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itchFamily="18" charset="0"/>
                  <a:cs typeface="Times New Roman" pitchFamily="18" charset="0"/>
                </a:rPr>
                <a:t>Мозговой штурм</a:t>
              </a:r>
            </a:p>
          </p:txBody>
        </p:sp>
      </p:grpSp>
      <p:sp>
        <p:nvSpPr>
          <p:cNvPr id="37" name="Стрелка вправо 36"/>
          <p:cNvSpPr/>
          <p:nvPr/>
        </p:nvSpPr>
        <p:spPr>
          <a:xfrm rot="11160719">
            <a:off x="1850389" y="3727035"/>
            <a:ext cx="1283254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9914460">
            <a:off x="5410483" y="2788207"/>
            <a:ext cx="2212249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642248">
            <a:off x="5385919" y="4668482"/>
            <a:ext cx="2933986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7965724" y="5370644"/>
            <a:ext cx="1178276" cy="1095469"/>
            <a:chOff x="5823741" y="1864860"/>
            <a:chExt cx="1380436" cy="116850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44" name="Овал 43"/>
            <p:cNvSpPr/>
            <p:nvPr/>
          </p:nvSpPr>
          <p:spPr>
            <a:xfrm>
              <a:off x="5823741" y="1864860"/>
              <a:ext cx="1380436" cy="1168504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5" name="Овал 4"/>
            <p:cNvSpPr/>
            <p:nvPr/>
          </p:nvSpPr>
          <p:spPr>
            <a:xfrm>
              <a:off x="6025901" y="2035983"/>
              <a:ext cx="976116" cy="8262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Стрелка вправо 45"/>
          <p:cNvSpPr/>
          <p:nvPr/>
        </p:nvSpPr>
        <p:spPr>
          <a:xfrm rot="9935110">
            <a:off x="913511" y="4381311"/>
            <a:ext cx="2322940" cy="423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68143" y="4831033"/>
            <a:ext cx="1095498" cy="1043636"/>
            <a:chOff x="1146668" y="2871834"/>
            <a:chExt cx="1387456" cy="1387456"/>
          </a:xfrm>
          <a:solidFill>
            <a:schemeClr val="bg1">
              <a:lumMod val="9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8" name="Овал 47"/>
            <p:cNvSpPr/>
            <p:nvPr/>
          </p:nvSpPr>
          <p:spPr>
            <a:xfrm>
              <a:off x="1146668" y="2871834"/>
              <a:ext cx="1387456" cy="1387456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9" name="Овал 4"/>
            <p:cNvSpPr/>
            <p:nvPr/>
          </p:nvSpPr>
          <p:spPr>
            <a:xfrm>
              <a:off x="1349856" y="3075022"/>
              <a:ext cx="981080" cy="9810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48060" y="1769988"/>
            <a:ext cx="1380436" cy="1168504"/>
            <a:chOff x="5815372" y="1864847"/>
            <a:chExt cx="1380436" cy="1168504"/>
          </a:xfrm>
          <a:scene3d>
            <a:camera prst="orthographicFront"/>
            <a:lightRig rig="flat" dir="t"/>
          </a:scene3d>
        </p:grpSpPr>
        <p:sp>
          <p:nvSpPr>
            <p:cNvPr id="51" name="Овал 50"/>
            <p:cNvSpPr/>
            <p:nvPr/>
          </p:nvSpPr>
          <p:spPr>
            <a:xfrm>
              <a:off x="5815372" y="1864847"/>
              <a:ext cx="1380436" cy="116850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2" name="Овал 4"/>
            <p:cNvSpPr/>
            <p:nvPr/>
          </p:nvSpPr>
          <p:spPr>
            <a:xfrm>
              <a:off x="6017532" y="2035970"/>
              <a:ext cx="976116" cy="8262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Лекции</a:t>
              </a:r>
            </a:p>
          </p:txBody>
        </p:sp>
      </p:grpSp>
      <p:sp>
        <p:nvSpPr>
          <p:cNvPr id="54" name="Овал 4"/>
          <p:cNvSpPr/>
          <p:nvPr/>
        </p:nvSpPr>
        <p:spPr>
          <a:xfrm>
            <a:off x="125248" y="4896344"/>
            <a:ext cx="1038393" cy="91301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1873"/>
            <a:ext cx="9144000" cy="5778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F47A0C"/>
                </a:solidFill>
              </a:rPr>
              <a:t>Плюсы и минусы интерактивных методов обучения</a:t>
            </a:r>
            <a:endParaRPr lang="ru-RU" sz="2300" b="1" dirty="0">
              <a:solidFill>
                <a:srgbClr val="F47A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34AA79-0931-43B2-A6B6-478D52EF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052" y="2993519"/>
            <a:ext cx="2019233" cy="1365539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946A70B-4DBF-4F24-AEEC-3C6666FDB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887894"/>
              </p:ext>
            </p:extLst>
          </p:nvPr>
        </p:nvGraphicFramePr>
        <p:xfrm>
          <a:off x="87660" y="1215025"/>
          <a:ext cx="3557392" cy="519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9D6BA82-B650-43D5-B75F-63A5678B3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918152"/>
              </p:ext>
            </p:extLst>
          </p:nvPr>
        </p:nvGraphicFramePr>
        <p:xfrm>
          <a:off x="5661744" y="1415786"/>
          <a:ext cx="34822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350" y="195943"/>
            <a:ext cx="886465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F47A0C"/>
                </a:solidFill>
              </a:rPr>
              <a:t>Применение методов интерактивного обучения при изучении дисциплины «Охрана труда»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0" y="1430940"/>
            <a:ext cx="3740564" cy="4994709"/>
          </a:xfrm>
          <a:prstGeom prst="roundRect">
            <a:avLst/>
          </a:prstGeom>
          <a:solidFill>
            <a:srgbClr val="F2CD12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ru-RU" sz="1200" b="1" dirty="0">
              <a:solidFill>
                <a:schemeClr val="tx1"/>
              </a:solidFill>
            </a:endParaRPr>
          </a:p>
          <a:p>
            <a:pPr lvl="0" algn="ctr">
              <a:lnSpc>
                <a:spcPct val="150000"/>
              </a:lnSpc>
            </a:pPr>
            <a:endParaRPr lang="ru-RU" sz="1200" b="1" dirty="0">
              <a:solidFill>
                <a:schemeClr val="tx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Оснащение кабинета</a:t>
            </a:r>
          </a:p>
          <a:p>
            <a:pPr lvl="0" algn="ctr">
              <a:lnSpc>
                <a:spcPct val="150000"/>
              </a:lnSpc>
            </a:pPr>
            <a:endParaRPr lang="ru-RU" sz="1200" b="1" dirty="0">
              <a:solidFill>
                <a:schemeClr val="tx1"/>
              </a:solidFill>
            </a:endParaRP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1) Интерактивная доска (доска </a:t>
            </a:r>
            <a:r>
              <a:rPr lang="en-US" sz="1200" dirty="0">
                <a:solidFill>
                  <a:schemeClr val="tx1"/>
                </a:solidFill>
              </a:rPr>
              <a:t>Miro</a:t>
            </a:r>
            <a:r>
              <a:rPr lang="ru-RU" sz="1200" dirty="0">
                <a:solidFill>
                  <a:schemeClr val="tx1"/>
                </a:solidFill>
              </a:rPr>
              <a:t>)– 1 штука;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2) Компьютер персонально вычислительный (преподаватель + обучающие) – 25 штук;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3) Стенды и макеты советующей тематики;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4) Манекен-тренажер (робот-тренажер «Гоша-06», - 2 штуки  тренажер КТНП - 01-«ЭЛТЭК» №1 – 1штука);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5) Уголок контроля здоровья «</a:t>
            </a:r>
            <a:r>
              <a:rPr lang="en-US" sz="1200" dirty="0">
                <a:solidFill>
                  <a:schemeClr val="tx1"/>
                </a:solidFill>
              </a:rPr>
              <a:t>TouchMed</a:t>
            </a:r>
            <a:r>
              <a:rPr lang="ru-RU" sz="1200" dirty="0">
                <a:solidFill>
                  <a:schemeClr val="tx1"/>
                </a:solidFill>
              </a:rPr>
              <a:t>» – 1 штука;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6) Прочие мультимедийное оборудование (роутер, флеш носители, компьютерные программные диски (по темам), видеокамеры и.т.д.);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7) Столы и стулья для 24 обучающихся и одного преподавателя;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8) Аптечки оказания первой помощи пострадавшим – 4 штуки.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9) Средствами индивидуальной и коллективной защиты. </a:t>
            </a:r>
          </a:p>
          <a:p>
            <a:pPr lvl="0"/>
            <a:endParaRPr lang="ru-RU" sz="1200" dirty="0">
              <a:solidFill>
                <a:schemeClr val="tx1"/>
              </a:solidFill>
            </a:endParaRPr>
          </a:p>
          <a:p>
            <a:pPr lvl="0"/>
            <a:endParaRPr lang="ru-RU" sz="1200" dirty="0">
              <a:solidFill>
                <a:schemeClr val="tx1"/>
              </a:solidFill>
            </a:endParaRPr>
          </a:p>
          <a:p>
            <a:pPr lvl="0"/>
            <a:endParaRPr lang="ru-RU" sz="1200" dirty="0">
              <a:solidFill>
                <a:schemeClr val="tx1"/>
              </a:solidFill>
            </a:endParaRPr>
          </a:p>
          <a:p>
            <a:pPr lvl="0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Owner\Desktop\МАТЕРИАЛ К ЗАНЯТИЯМ\Осипова М.К\фото каб\Attachments_simirenko-maria@mail.ru_2024-02-17_22-15-38\IMG_20231211_130741_772.jpg"/>
          <p:cNvPicPr>
            <a:picLocks noChangeAspect="1" noChangeArrowheads="1"/>
          </p:cNvPicPr>
          <p:nvPr/>
        </p:nvPicPr>
        <p:blipFill>
          <a:blip r:embed="rId2"/>
          <a:srcRect t="15626" r="20631" b="41217"/>
          <a:stretch>
            <a:fillRect/>
          </a:stretch>
        </p:blipFill>
        <p:spPr bwMode="auto">
          <a:xfrm>
            <a:off x="5610775" y="1430940"/>
            <a:ext cx="1869014" cy="113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Owner\Desktop\МАТЕРИАЛ К ЗАНЯТИЯМ\Осипова М.К\фото каб\Attachments_simirenko-maria@mail.ru_2024-02-17_22-15-38\IMG_20231211_130746_123.jpg"/>
          <p:cNvPicPr>
            <a:picLocks noChangeAspect="1" noChangeArrowheads="1"/>
          </p:cNvPicPr>
          <p:nvPr/>
        </p:nvPicPr>
        <p:blipFill>
          <a:blip r:embed="rId3"/>
          <a:srcRect t="12289" r="8119" b="43810"/>
          <a:stretch>
            <a:fillRect/>
          </a:stretch>
        </p:blipFill>
        <p:spPr bwMode="auto">
          <a:xfrm>
            <a:off x="5610775" y="2333741"/>
            <a:ext cx="2069430" cy="140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C:\Users\Owner\Desktop\МАТЕРИАЛ К ЗАНЯТИЯМ\Осипова М.К\фото каб\Attachments_simirenko-maria@mail.ru_2024-02-17_22-15-38\IMG_20240109_082815_698.jpg"/>
          <p:cNvPicPr>
            <a:picLocks noChangeAspect="1" noChangeArrowheads="1"/>
          </p:cNvPicPr>
          <p:nvPr/>
        </p:nvPicPr>
        <p:blipFill>
          <a:blip r:embed="rId4"/>
          <a:srcRect l="22433" t="16009" b="5118"/>
          <a:stretch>
            <a:fillRect/>
          </a:stretch>
        </p:blipFill>
        <p:spPr bwMode="auto">
          <a:xfrm>
            <a:off x="7479791" y="1430940"/>
            <a:ext cx="1615049" cy="275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C:\Users\Owner\Desktop\МАТЕРИАЛ К ЗАНЯТИЯМ\Осипова М.К\фото каб\Attachments_simirenko-maria@mail.ru_2024-02-17_22-15-38\IMG_20240109_082853_1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9791" y="4181000"/>
            <a:ext cx="1615049" cy="234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Owner\Desktop\МИИТ\фото кабинет 204\d7730a64-f6d4-4bb4-90bf-d2e4d2da1a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84" y="4960307"/>
            <a:ext cx="1557205" cy="156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Owner\Desktop\МИИТ\фото кабинет 204\39cf7016-dfd6-48f2-8996-bab68368b9ce.jpg"/>
          <p:cNvPicPr/>
          <p:nvPr/>
        </p:nvPicPr>
        <p:blipFill>
          <a:blip r:embed="rId7" cstate="print"/>
          <a:srcRect b="10078"/>
          <a:stretch>
            <a:fillRect/>
          </a:stretch>
        </p:blipFill>
        <p:spPr bwMode="auto">
          <a:xfrm>
            <a:off x="3970752" y="1430941"/>
            <a:ext cx="1677389" cy="167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Owner\Desktop\МИИТ\фото кабинет 204\5777ad32-0058-48f4-b1f6-40facdc8a8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0751" y="2858701"/>
            <a:ext cx="1715545" cy="210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:\Users\Owner\Desktop\МАТЕРИАЛ К ЗАНЯТИЯМ\Осипова М.К\фото каб\Attachments_simirenko-maria@mail.ru_2024-02-17_22-15-38\IMG_20231211_130748_277.jpg"/>
          <p:cNvPicPr>
            <a:picLocks noChangeAspect="1" noChangeArrowheads="1"/>
          </p:cNvPicPr>
          <p:nvPr/>
        </p:nvPicPr>
        <p:blipFill>
          <a:blip r:embed="rId9"/>
          <a:srcRect l="12512" t="7825" r="2167" b="10326"/>
          <a:stretch>
            <a:fillRect/>
          </a:stretch>
        </p:blipFill>
        <p:spPr bwMode="auto">
          <a:xfrm>
            <a:off x="5302487" y="3737038"/>
            <a:ext cx="2177302" cy="278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Шаблон презентации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6217</TotalTime>
  <Words>1046</Words>
  <Application>Microsoft Office PowerPoint</Application>
  <PresentationFormat>Экран (4:3)</PresentationFormat>
  <Paragraphs>201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Шаблон презентации</vt:lpstr>
      <vt:lpstr>Презентация PowerPoint</vt:lpstr>
      <vt:lpstr>Презентация PowerPoint</vt:lpstr>
      <vt:lpstr>Теоретические основы интерактивного обучения </vt:lpstr>
      <vt:lpstr>ИНТЕРАКТИВНОСТЬ - </vt:lpstr>
      <vt:lpstr>Методы интерактивного обучения  </vt:lpstr>
      <vt:lpstr>Методы интерактивного обучения </vt:lpstr>
      <vt:lpstr>Интерактивные методы обучения</vt:lpstr>
      <vt:lpstr>Плюсы и минусы интерактивных методов обучения</vt:lpstr>
      <vt:lpstr>Применение методов интерактивного обучения при изучении дисциплины «Охрана труда»</vt:lpstr>
      <vt:lpstr>Методика проведения практического занятия по теме …  с использованием интерактивных методов</vt:lpstr>
      <vt:lpstr>Виды интерактивных методов, применяемых при изучении дисциплины</vt:lpstr>
      <vt:lpstr>Результаты применения интерактивных методов на практических занятиях</vt:lpstr>
      <vt:lpstr>Эффективность применения  интерактивных технологий</vt:lpstr>
      <vt:lpstr>Подведение итогов занятия</vt:lpstr>
      <vt:lpstr>Рекомендации по применению интерактивных методов в учебном центре профессиональных квалификаций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Представляем Вам  новый шаблон презентации РЖД</dc:title>
  <dc:creator>1</dc:creator>
  <cp:lastModifiedBy>Елена</cp:lastModifiedBy>
  <cp:revision>329</cp:revision>
  <dcterms:created xsi:type="dcterms:W3CDTF">2011-03-11T08:51:56Z</dcterms:created>
  <dcterms:modified xsi:type="dcterms:W3CDTF">2025-07-25T09:54:43Z</dcterms:modified>
</cp:coreProperties>
</file>