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7" r:id="rId5"/>
    <p:sldId id="261" r:id="rId6"/>
    <p:sldId id="267" r:id="rId7"/>
    <p:sldId id="262" r:id="rId8"/>
    <p:sldId id="264" r:id="rId9"/>
    <p:sldId id="281" r:id="rId10"/>
    <p:sldId id="279" r:id="rId11"/>
    <p:sldId id="265" r:id="rId12"/>
    <p:sldId id="263" r:id="rId13"/>
    <p:sldId id="277" r:id="rId14"/>
    <p:sldId id="268" r:id="rId15"/>
    <p:sldId id="269" r:id="rId16"/>
    <p:sldId id="273" r:id="rId17"/>
    <p:sldId id="272" r:id="rId18"/>
    <p:sldId id="26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35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81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5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2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91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0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1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A877-1803-4215-ACB9-565EDB7446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72;&#1088;&#1100;&#1103;\Desktop\&#1060;&#1054;&#1058;&#1054;&#1043;&#1056;\&#1077;&#1077;&#1087;&#1077;&#1087;&#1087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1763688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5649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1402" y="23488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92494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ctr">
              <a:buClr>
                <a:srgbClr val="FF388C"/>
              </a:buClr>
              <a:buSzPct val="80000"/>
              <a:defRPr/>
            </a:pP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Разноцветное чудо</a:t>
            </a:r>
            <a:endParaRPr lang="ru-RU" sz="5400" b="1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332656"/>
            <a:ext cx="84969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бюджетное дошкольное образовательное учреждение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Барабинского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 Новосибирской области "Детский сад комбинированного вида №7 "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Радуга"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84784"/>
            <a:ext cx="8710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Познавательно-исследовательский проект: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1571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воспитанница группы № 8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Батракова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Мария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8" y="44624"/>
            <a:ext cx="2242592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5362" name="Picture 2" descr="https://ds05.infourok.ru/uploads/ex/014b/000b8682-6646233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67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horoscopovirtual.com.br/imagem/artigos/interno/images/big_thumb_0f0bdcb66f89b3d2fd8b317d49cec0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3429000"/>
            <a:ext cx="78843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Радуга в домашних условиях</a:t>
            </a:r>
            <a:endParaRPr lang="ru-RU" sz="40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7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54868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опыт «Мыльные пузыри»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29600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5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5229200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CD -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Диск 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4509120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опыт «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CD -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Диск 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33681" y="188640"/>
            <a:ext cx="491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 «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Вода, зеркало,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солнечный свет»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25144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0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336704"/>
          </a:xfrm>
        </p:spPr>
        <p:txBody>
          <a:bodyPr/>
          <a:lstStyle/>
          <a:p>
            <a:pPr marL="0" indent="0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54461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835696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ctr">
              <a:buClr>
                <a:srgbClr val="FF388C"/>
              </a:buClr>
              <a:buSzPct val="80000"/>
              <a:defRPr/>
            </a:pP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Вместе с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мы решили сделать плакат «РАДУЖНЫЙ ПАВЛИН»</a:t>
            </a:r>
            <a:endParaRPr lang="ru-RU" sz="4000" b="1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3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04/303533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0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ea3/000bbaea-2758db7d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2458616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6" name="еепепп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318"/>
            <a:ext cx="9144000" cy="68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5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6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21506" name="Picture 2" descr="https://i.ytimg.com/vi/4gA7gsFvKn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0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54868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Почему радуга разноцветная?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http://andrey-eltsov.ru/wp-content/uploads/2019/07/islands-300z7v9jg_shw3bash_ldn_dhi-4-7-2-sln_s-4-2cfd_hg-aaa-raduga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324725" cy="475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4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1882552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7410" name="Picture 2" descr="http://900igr.net/up/datas/115683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20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3841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ds05.infourok.ru/uploads/ex/0426/0013518d-de557e3e/2/hello_html_m687fa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6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810544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c.pics.livejournal.com/japivo/76303498/146629/14662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83</Words>
  <Application>Microsoft Office PowerPoint</Application>
  <PresentationFormat>Экран (4:3)</PresentationFormat>
  <Paragraphs>23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Бултых</dc:creator>
  <cp:lastModifiedBy>Дарья</cp:lastModifiedBy>
  <cp:revision>24</cp:revision>
  <dcterms:created xsi:type="dcterms:W3CDTF">2018-02-10T04:20:57Z</dcterms:created>
  <dcterms:modified xsi:type="dcterms:W3CDTF">2021-02-03T14:56:30Z</dcterms:modified>
</cp:coreProperties>
</file>