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91" r:id="rId2"/>
    <p:sldId id="289" r:id="rId3"/>
    <p:sldId id="299" r:id="rId4"/>
    <p:sldId id="305" r:id="rId5"/>
    <p:sldId id="300" r:id="rId6"/>
    <p:sldId id="303" r:id="rId7"/>
    <p:sldId id="304" r:id="rId8"/>
    <p:sldId id="292" r:id="rId9"/>
    <p:sldId id="296" r:id="rId10"/>
    <p:sldId id="293" r:id="rId11"/>
    <p:sldId id="29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311"/>
    <a:srgbClr val="FFFFFF"/>
    <a:srgbClr val="000000"/>
    <a:srgbClr val="FA8B38"/>
    <a:srgbClr val="2F38E9"/>
    <a:srgbClr val="C341BD"/>
    <a:srgbClr val="0000FF"/>
    <a:srgbClr val="D6E50D"/>
    <a:srgbClr val="FFC301"/>
    <a:srgbClr val="8F0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94718" autoAdjust="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1BDDE-3184-4A00-A365-FFD2FF4D0421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DA62D-79B6-4184-B33C-773653E80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7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A62D-79B6-4184-B33C-773653E802F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1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809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19100"/>
            <a:ext cx="609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2"/>
          <p:cNvSpPr>
            <a:spLocks noChangeArrowheads="1"/>
          </p:cNvSpPr>
          <p:nvPr/>
        </p:nvSpPr>
        <p:spPr bwMode="auto">
          <a:xfrm>
            <a:off x="7643813" y="214313"/>
            <a:ext cx="1317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FFFFFF"/>
                </a:solidFill>
                <a:latin typeface="Georgia" pitchFamily="18" charset="0"/>
                <a:cs typeface="Times New Roman" pitchFamily="18" charset="0"/>
              </a:rPr>
              <a:t>10</a:t>
            </a:r>
            <a:r>
              <a:rPr lang="ru-RU" sz="3200" i="1" dirty="0" smtClean="0">
                <a:solidFill>
                  <a:srgbClr val="FFFFFF"/>
                </a:solidFill>
                <a:latin typeface="Georgia" pitchFamily="18" charset="0"/>
                <a:cs typeface="Times New Roman" pitchFamily="18" charset="0"/>
              </a:rPr>
              <a:t>.04</a:t>
            </a:r>
            <a:r>
              <a:rPr lang="ru-RU" sz="3200" i="1" dirty="0" smtClean="0">
                <a:solidFill>
                  <a:srgbClr val="FFFFFF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3200" i="1" dirty="0">
              <a:solidFill>
                <a:srgbClr val="FFFFFF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1403350" y="1125538"/>
            <a:ext cx="66976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FFFF"/>
                </a:solidFill>
                <a:latin typeface="Georgia" pitchFamily="18" charset="0"/>
                <a:cs typeface="Times New Roman" pitchFamily="18" charset="0"/>
              </a:rPr>
              <a:t>Деление десятичных </a:t>
            </a:r>
            <a:r>
              <a:rPr lang="ru-RU" sz="4000" i="1" dirty="0">
                <a:solidFill>
                  <a:srgbClr val="FFFFFF"/>
                </a:solidFill>
                <a:latin typeface="Georgia" pitchFamily="18" charset="0"/>
                <a:cs typeface="Times New Roman" pitchFamily="18" charset="0"/>
              </a:rPr>
              <a:t>дробей</a:t>
            </a:r>
          </a:p>
        </p:txBody>
      </p:sp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2500313" y="357188"/>
            <a:ext cx="4719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FFFF"/>
                </a:solidFill>
                <a:latin typeface="Georgia" pitchFamily="18" charset="0"/>
                <a:cs typeface="Times New Roman" pitchFamily="18" charset="0"/>
              </a:rPr>
              <a:t>Классная работа 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5400" dirty="0" smtClean="0">
              <a:solidFill>
                <a:srgbClr val="002060"/>
              </a:solidFill>
            </a:endParaRPr>
          </a:p>
        </p:txBody>
      </p:sp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>
          <a:xfrm>
            <a:off x="1714500" y="1752600"/>
            <a:ext cx="4459288" cy="3951288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  <a:defRPr/>
            </a:pPr>
            <a:r>
              <a:rPr lang="ru-RU" sz="3600" b="1" i="1" dirty="0" smtClean="0">
                <a:solidFill>
                  <a:srgbClr val="330311"/>
                </a:solidFill>
                <a:latin typeface="Century Schoolbook" pitchFamily="18" charset="0"/>
              </a:rPr>
              <a:t>§35, правила учить,</a:t>
            </a:r>
          </a:p>
          <a:p>
            <a:pPr algn="ctr">
              <a:buFontTx/>
              <a:buNone/>
              <a:defRPr/>
            </a:pPr>
            <a:r>
              <a:rPr lang="ru-RU" sz="3600" b="1" i="1" dirty="0" smtClean="0">
                <a:solidFill>
                  <a:srgbClr val="330311"/>
                </a:solidFill>
                <a:latin typeface="Century Schoolbook" pitchFamily="18" charset="0"/>
              </a:rPr>
              <a:t>Примеры выполнить </a:t>
            </a:r>
          </a:p>
          <a:p>
            <a:pPr algn="ctr">
              <a:buFontTx/>
              <a:buNone/>
              <a:defRPr/>
            </a:pPr>
            <a:r>
              <a:rPr lang="ru-RU" sz="3600" b="1" i="1" dirty="0" smtClean="0">
                <a:solidFill>
                  <a:srgbClr val="330311"/>
                </a:solidFill>
                <a:latin typeface="Century Schoolbook" pitchFamily="18" charset="0"/>
              </a:rPr>
              <a:t>№ 967 </a:t>
            </a:r>
          </a:p>
          <a:p>
            <a:pPr algn="ctr">
              <a:buFontTx/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Century Schoolbook" pitchFamily="18" charset="0"/>
              </a:rPr>
              <a:t>деление </a:t>
            </a:r>
            <a:r>
              <a:rPr lang="ru-RU" sz="3600" b="1" i="1" dirty="0" smtClean="0">
                <a:solidFill>
                  <a:srgbClr val="FF0000"/>
                </a:solidFill>
                <a:latin typeface="Century Schoolbook" pitchFamily="18" charset="0"/>
              </a:rPr>
              <a:t>СТОЛБИКОМ</a:t>
            </a:r>
          </a:p>
          <a:p>
            <a:pPr algn="ctr">
              <a:buFontTx/>
              <a:buNone/>
              <a:defRPr/>
            </a:pPr>
            <a:r>
              <a:rPr lang="ru-RU" sz="3600" b="1" i="1" dirty="0" smtClean="0">
                <a:solidFill>
                  <a:srgbClr val="330311"/>
                </a:solidFill>
                <a:latin typeface="Century Schoolbook" pitchFamily="18" charset="0"/>
              </a:rPr>
              <a:t>(письменно</a:t>
            </a:r>
            <a:r>
              <a:rPr lang="ru-RU" sz="3600" b="1" i="1" dirty="0" smtClean="0">
                <a:solidFill>
                  <a:srgbClr val="330311"/>
                </a:solidFill>
                <a:latin typeface="Century Schoolbook" pitchFamily="18" charset="0"/>
              </a:rPr>
              <a:t>)</a:t>
            </a:r>
          </a:p>
          <a:p>
            <a:pPr algn="ctr">
              <a:buFontTx/>
              <a:buNone/>
              <a:defRPr/>
            </a:pPr>
            <a:r>
              <a:rPr lang="ru-RU" sz="3600" b="1" i="1" dirty="0" smtClean="0">
                <a:solidFill>
                  <a:srgbClr val="330311"/>
                </a:solidFill>
                <a:latin typeface="Century Schoolbook" pitchFamily="18" charset="0"/>
              </a:rPr>
              <a:t>№ 956</a:t>
            </a:r>
            <a:endParaRPr lang="ru-RU" sz="3600" b="1" i="1" dirty="0" smtClean="0">
              <a:solidFill>
                <a:srgbClr val="330311"/>
              </a:solidFill>
              <a:latin typeface="Century Schoolbook" pitchFamily="18" charset="0"/>
            </a:endParaRPr>
          </a:p>
          <a:p>
            <a:pPr>
              <a:defRPr/>
            </a:pPr>
            <a:endParaRPr lang="ru-RU" sz="3600" dirty="0" smtClean="0">
              <a:solidFill>
                <a:srgbClr val="33031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924" y="4797152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25000"/>
                  </a:schemeClr>
                </a:solidFill>
              </a:rPr>
              <a:t>СПАСИБО ЗА УРОК!</a:t>
            </a:r>
            <a:endParaRPr lang="ru-RU" sz="6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172200" cy="137160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user\Desktop\0da93f4f-11fc-5da7-a8f0-93beb44a34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7" y="116632"/>
            <a:ext cx="5267093" cy="28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k-XYPYA7wq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53" y="1916832"/>
            <a:ext cx="4496747" cy="29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357166"/>
            <a:ext cx="8715404" cy="470898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Деление десятичных дробей на натуральные числа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8892479" cy="6669360"/>
          </a:xfrm>
        </p:spPr>
      </p:pic>
    </p:spTree>
    <p:extLst>
      <p:ext uri="{BB962C8B-B14F-4D97-AF65-F5344CB8AC3E}">
        <p14:creationId xmlns:p14="http://schemas.microsoft.com/office/powerpoint/2010/main" val="30657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9" y="836712"/>
            <a:ext cx="8964488" cy="5635634"/>
          </a:xfrm>
        </p:spPr>
      </p:pic>
    </p:spTree>
    <p:extLst>
      <p:ext uri="{BB962C8B-B14F-4D97-AF65-F5344CB8AC3E}">
        <p14:creationId xmlns:p14="http://schemas.microsoft.com/office/powerpoint/2010/main" val="23557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7467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</a:t>
            </a:r>
            <a:endParaRPr lang="ru-RU" sz="6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12776"/>
            <a:ext cx="5189579" cy="5430955"/>
          </a:xfrm>
        </p:spPr>
      </p:pic>
      <p:sp>
        <p:nvSpPr>
          <p:cNvPr id="5" name="TextBox 4"/>
          <p:cNvSpPr txBox="1"/>
          <p:nvPr/>
        </p:nvSpPr>
        <p:spPr>
          <a:xfrm>
            <a:off x="5724128" y="548680"/>
            <a:ext cx="28803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земного шара приближённо равен 12,68 </a:t>
            </a:r>
            <a:r>
              <a:rPr lang="ru-RU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тыс.км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Скольким тысячам километров равен </a:t>
            </a:r>
            <a:r>
              <a:rPr lang="ru-RU" sz="36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экватора Земли?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414908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4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7467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</a:t>
            </a:r>
            <a:endParaRPr lang="ru-RU" sz="6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548680"/>
            <a:ext cx="3563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330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площадка имеет форму прямоугольника длиной</a:t>
            </a:r>
          </a:p>
          <a:p>
            <a:pPr algn="r"/>
            <a:r>
              <a:rPr lang="ru-RU" sz="36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метров</a:t>
            </a:r>
            <a:r>
              <a:rPr lang="ru-RU" sz="3600" dirty="0" smtClean="0">
                <a:solidFill>
                  <a:srgbClr val="330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площадью </a:t>
            </a:r>
          </a:p>
          <a:p>
            <a:pPr algn="r"/>
            <a:r>
              <a:rPr lang="ru-RU" sz="36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73, 5 </a:t>
            </a:r>
            <a:r>
              <a:rPr lang="ru-RU" sz="3600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3600" dirty="0" smtClean="0">
                <a:solidFill>
                  <a:srgbClr val="330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Чему равна ширина площадки?</a:t>
            </a:r>
            <a:endParaRPr lang="ru-RU" sz="3600" dirty="0">
              <a:solidFill>
                <a:srgbClr val="3303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414908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580112" cy="5516197"/>
          </a:xfrm>
        </p:spPr>
      </p:pic>
    </p:spTree>
    <p:extLst>
      <p:ext uri="{BB962C8B-B14F-4D97-AF65-F5344CB8AC3E}">
        <p14:creationId xmlns:p14="http://schemas.microsoft.com/office/powerpoint/2010/main" val="32413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7467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3</a:t>
            </a:r>
            <a:endParaRPr lang="ru-RU" sz="6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330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Терешкова в июне 1963 года на корабле «Восток 6» совершила </a:t>
            </a:r>
            <a:r>
              <a:rPr lang="ru-RU" sz="36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оборотов </a:t>
            </a:r>
            <a:r>
              <a:rPr lang="ru-RU" sz="3600" dirty="0" smtClean="0">
                <a:solidFill>
                  <a:srgbClr val="330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Земли </a:t>
            </a:r>
            <a:r>
              <a:rPr lang="ru-RU" sz="36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70,8 ч</a:t>
            </a:r>
            <a:r>
              <a:rPr lang="ru-RU" sz="3600" dirty="0" smtClean="0">
                <a:solidFill>
                  <a:srgbClr val="330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сколько часов она совершала </a:t>
            </a:r>
            <a:r>
              <a:rPr lang="ru-RU" sz="36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оборот </a:t>
            </a:r>
            <a:r>
              <a:rPr lang="ru-RU" sz="3600" dirty="0" smtClean="0">
                <a:solidFill>
                  <a:srgbClr val="330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Земли?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414908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3221165"/>
            <a:ext cx="5818936" cy="3636835"/>
          </a:xfrm>
        </p:spPr>
      </p:pic>
    </p:spTree>
    <p:extLst>
      <p:ext uri="{BB962C8B-B14F-4D97-AF65-F5344CB8AC3E}">
        <p14:creationId xmlns:p14="http://schemas.microsoft.com/office/powerpoint/2010/main" val="28467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/>
          </p:cNvSpPr>
          <p:nvPr>
            <p:ph type="body" idx="1"/>
          </p:nvPr>
        </p:nvSpPr>
        <p:spPr>
          <a:xfrm>
            <a:off x="1979613" y="2057400"/>
            <a:ext cx="5878512" cy="3300413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sz="3600" dirty="0" smtClean="0">
              <a:solidFill>
                <a:schemeClr val="accent6">
                  <a:lumMod val="10000"/>
                </a:schemeClr>
              </a:solidFill>
              <a:effectLst/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  <a:effectLst/>
                <a:latin typeface="Comic Sans MS" pitchFamily="66" charset="0"/>
              </a:rPr>
              <a:t>С. </a:t>
            </a:r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  <a:effectLst/>
                <a:latin typeface="Comic Sans MS" pitchFamily="66" charset="0"/>
              </a:rPr>
              <a:t>241 </a:t>
            </a:r>
            <a:endParaRPr lang="ru-RU" sz="3600" dirty="0" smtClean="0">
              <a:solidFill>
                <a:schemeClr val="accent6">
                  <a:lumMod val="10000"/>
                </a:schemeClr>
              </a:solidFill>
              <a:effectLst/>
              <a:latin typeface="Comic Sans MS" pitchFamily="66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  <a:effectLst/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  <a:effectLst/>
                <a:latin typeface="Comic Sans MS" pitchFamily="66" charset="0"/>
              </a:rPr>
              <a:t>№</a:t>
            </a:r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965</a:t>
            </a:r>
            <a:endParaRPr lang="ru-RU" sz="3600" dirty="0" smtClean="0">
              <a:solidFill>
                <a:schemeClr val="accent6">
                  <a:lumMod val="10000"/>
                </a:schemeClr>
              </a:solidFill>
              <a:effectLst/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  <a:effectLst/>
                <a:latin typeface="Comic Sans MS" pitchFamily="66" charset="0"/>
              </a:rPr>
              <a:t> (письменно)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50" y="714375"/>
            <a:ext cx="8086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5400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 по учебнику:</a:t>
            </a:r>
          </a:p>
        </p:txBody>
      </p:sp>
      <p:pic>
        <p:nvPicPr>
          <p:cNvPr id="17413" name="Picture 9" descr="&amp;Rcy;&amp;iecy;&amp;shcy;&amp;icy;&amp;vcy; &amp;mcy;&amp;acy;&amp;tcy;&amp;iecy;&amp;mcy;&amp;acy;&amp;tcy;&amp;icy;&amp;chcy;&amp;iecy;&amp;scy;&amp;kcy;&amp;icy;&amp;jcy; &amp;rcy;&amp;iecy;&amp;bcy;&amp;ucy;&amp;scy;, &amp;vcy;&amp;ycy; &amp;pcy;&amp;rcy;&amp;ocy;&amp;chcy;&amp;icy;&amp;tcy;&amp;acy;&amp;iecy;&amp;tcy;&amp;iecy; &amp;dcy;&amp;iecy;&amp;vcy;&amp;icy;&amp;zcy; &amp;ucy;&amp;rcy;&amp;ocy;&amp;kcy;&amp;acy;.  .  .  .  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3636"/>
          <a:stretch>
            <a:fillRect/>
          </a:stretch>
        </p:blipFill>
        <p:spPr bwMode="auto">
          <a:xfrm>
            <a:off x="395288" y="1557338"/>
            <a:ext cx="192563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</a:blip>
          <a:srcRect/>
          <a:stretch>
            <a:fillRect/>
          </a:stretch>
        </p:blipFill>
        <p:spPr bwMode="auto">
          <a:xfrm>
            <a:off x="7092950" y="3789363"/>
            <a:ext cx="15113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Users\Лариса\Desktop\img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45">
      <a:dk1>
        <a:srgbClr val="C00000"/>
      </a:dk1>
      <a:lt1>
        <a:srgbClr val="77DB7C"/>
      </a:lt1>
      <a:dk2>
        <a:srgbClr val="68B7CE"/>
      </a:dk2>
      <a:lt2>
        <a:srgbClr val="B7DDE8"/>
      </a:lt2>
      <a:accent1>
        <a:srgbClr val="8DB3E2"/>
      </a:accent1>
      <a:accent2>
        <a:srgbClr val="B7DDE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7F7F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1305</TotalTime>
  <Words>127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№ 1</vt:lpstr>
      <vt:lpstr>Задача № 2</vt:lpstr>
      <vt:lpstr>Задача № 3</vt:lpstr>
      <vt:lpstr>Презентация PowerPoint</vt:lpstr>
      <vt:lpstr>Презентация PowerPoint</vt:lpstr>
      <vt:lpstr> Домашнее задание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user</cp:lastModifiedBy>
  <cp:revision>106</cp:revision>
  <dcterms:created xsi:type="dcterms:W3CDTF">2011-11-13T09:28:00Z</dcterms:created>
  <dcterms:modified xsi:type="dcterms:W3CDTF">2025-04-09T20:15:37Z</dcterms:modified>
</cp:coreProperties>
</file>