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95F21E-D118-49D1-98BF-6A1AFB02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510A-EE97-4136-8515-1BB1CFD42206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F0A81-3395-474E-ADC0-8975E848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2A8BE-E7BE-429B-B1D9-B733A349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A63AD-8178-4A74-8F3F-33D2394B99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7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9FD35-23FD-40D5-A35B-F336049A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44EF-D5BD-40EB-AF4A-48AA813E0D7E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1059C-6932-423D-96F6-0F0C1B29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28BF5-3107-4027-A1A1-96958C3C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1E92-746D-47FC-85D0-DFA0E048E2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66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5FDAB-A0DD-4B28-A5A9-CBE3DE11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8C0E-356D-4E3C-9963-5E6FC8046334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B70DF3-FD04-441E-BAB7-7289B937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9BF2F-EB09-49D8-98B4-8E4BD744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44837-FC9B-480B-87FF-70DA25F4D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29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B5CB9-8090-4174-BAE7-6B880DDC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1249-CC45-41AA-9D9E-A2AE8C6BC59B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A0BAD-2D75-431C-A82E-0D212770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1AB4A-4175-4A29-8CA1-0BF5C47F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10BB-7A42-4D97-8180-4D3149F6D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3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B7C94-71A3-4279-86B7-426324CB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8035-ED7C-49EC-BA41-969F3330C3F3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9A9A6-E0C1-4E46-BD4B-2A608749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D2F46-044F-4970-AD78-7EBBD2D2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4C46-0178-4E0D-A65D-BF894D8CF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2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D7908FE-BBC8-41F1-90BF-946C27D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C605-4FD8-438E-A05F-47409EE8ABDA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B043D24-DAC0-4DB9-97F6-1102D2DF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4FAC18C-8E7A-4D8F-9E29-55607CCA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6F87-42E2-4F1A-82C9-D294047954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7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0E8DF8-955C-4136-839E-F8D16682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2DDA-BE5D-4A23-8BA3-00E8E8883831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CC6A8D9-AB36-404A-956B-6C68E59D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D3EFC07-8A07-4A71-B318-FB030A10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A674-BE89-4841-B27D-7ED871AF9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0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060C1D0-77AC-4AF4-889E-50FC9A1A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B9D9-DAB0-4215-956E-E482BB997B2D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753B35A-35F9-4ACF-BAD6-1D8CA8AC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BEE93BC-3106-467B-BD51-3FB65087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E7F53-7BFE-49E0-8572-D1FB8F89D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85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2CB7FBD-ABC7-4EE4-8AF9-710BA1D0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1FDD-6F5C-462C-A8C0-29CC5A2C5A86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79A0B17-05C9-4808-914A-65027A6A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DE71AF3-FE5B-4125-A5B7-4B92ADCF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00A49-40BF-4856-B8D5-FF7090220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76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35BF2D4-325F-485C-927F-2CC9E4B9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1831-CEE5-4F1D-9B01-874786588ABA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6C6C7AE-41EF-4432-ACB8-E8D45A3B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E5F570-3A07-45CF-A7CD-53AFA2CC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F6F8-01E6-449B-A45D-9571D03563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53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BB41DA5-A458-4C73-89BB-0D469AF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38D8-5A31-4765-9E15-E8319EF67F88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84B95D5-FCB2-41B2-8096-145F3B2D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1E75BE-BFB1-4A46-BA02-B6AC191A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50B6-198D-4B03-A810-7D6499226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17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32A79C9-D9A9-41C0-97D2-94DECE256E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EA84D9E-7867-4907-A490-90139E26E9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039FE-3F9D-4514-9EBE-1300BB005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D1F1C-4A21-48CD-B150-DD543DAAFE13}" type="datetimeFigureOut">
              <a:rPr lang="ru-RU"/>
              <a:pPr>
                <a:defRPr/>
              </a:pPr>
              <a:t>25.05.2025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21164-AA49-4BFA-9D70-6F35CEC8C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235B21-A0E2-4933-BE53-31FD1B4EE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1BDB72-44FC-4F94-B976-0A6509E43B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1AE7CB3A-7539-4793-8190-8DD153216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585" y="1052736"/>
            <a:ext cx="5608712" cy="2959745"/>
          </a:xfrm>
        </p:spPr>
        <p:txBody>
          <a:bodyPr/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28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гражданско-патриотическому воспитанию в ДОУ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111636-F97E-4725-BB52-32665937A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264" y="5085184"/>
            <a:ext cx="4672608" cy="9856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Крылова И.С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D05F9-2112-4CF4-9B5C-322DD396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76672"/>
            <a:ext cx="6707088" cy="940966"/>
          </a:xfrm>
        </p:spPr>
        <p:txBody>
          <a:bodyPr/>
          <a:lstStyle/>
          <a:p>
            <a:r>
              <a:rPr lang="ru-RU" dirty="0"/>
              <a:t>Праздник Масленицы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47606-EDB6-40B5-9E58-FED77A891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394472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E3655-E8AF-4958-A0FD-8FC23448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38" y="692696"/>
            <a:ext cx="4608512" cy="5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C781B-63E9-44E4-9823-68C28987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8680"/>
            <a:ext cx="6779096" cy="868958"/>
          </a:xfrm>
        </p:spPr>
        <p:txBody>
          <a:bodyPr/>
          <a:lstStyle/>
          <a:p>
            <a:r>
              <a:rPr lang="ru-RU" dirty="0"/>
              <a:t>Различные развлечения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3938B7B-64AE-4C74-9EC0-6CFF1B4A6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600400" cy="488600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C0237-9003-473E-8E3F-A7D5AF78D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38" y="1266329"/>
            <a:ext cx="3744416" cy="4888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79594A-EABB-43C4-BD16-93B36239A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43" y="703237"/>
            <a:ext cx="4227934" cy="56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CBDEA-132A-4365-84EE-9DB19EAB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dirty="0"/>
              <a:t>Огород на подоконнике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50DC33-36CB-4452-B9F7-9119ECA20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7560"/>
            <a:ext cx="6034617" cy="51512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F811AD-03C0-4BF1-9C8A-D611E09AA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47560"/>
            <a:ext cx="3692984" cy="5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91F4D6-48D5-413C-9943-8B34484A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692696"/>
            <a:ext cx="5544616" cy="543346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 простейшим трудовым умениям и навыкам: мыть игрушки, вытирать игрушки полотенцем, аккуратно расставлять их на полки. Вытирать пыль. Дети  с радостью и с удовольствием помогают своим воспитателям.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C1EED-9D41-4B97-89EB-DFF2A05B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7"/>
            <a:ext cx="4299942" cy="55446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8FAD2D-EF6E-484C-A5E8-9C712CDC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82" y="620687"/>
            <a:ext cx="4227934" cy="5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564C7-9463-4224-9DA3-C326B9A6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980728"/>
            <a:ext cx="6131024" cy="580926"/>
          </a:xfrm>
        </p:spPr>
        <p:txBody>
          <a:bodyPr/>
          <a:lstStyle/>
          <a:p>
            <a:r>
              <a:rPr lang="ru-RU" sz="3200" dirty="0"/>
              <a:t>Акция «Георгиевская ленточка»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A0D2F5-7A4D-4377-AEED-33B1551D2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1654"/>
            <a:ext cx="3528392" cy="47371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C4C6C-6C45-416C-8251-86C3E490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1653"/>
            <a:ext cx="3960440" cy="47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731B1-1F01-4B03-8575-C753517E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548680"/>
            <a:ext cx="6419056" cy="868958"/>
          </a:xfrm>
        </p:spPr>
        <p:txBody>
          <a:bodyPr/>
          <a:lstStyle/>
          <a:p>
            <a:r>
              <a:rPr lang="ru-RU" sz="2800" dirty="0"/>
              <a:t>Выставка «Военная техника»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21D6D5-31F8-4071-8947-9E994FC9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5544616" cy="4497363"/>
          </a:xfrm>
        </p:spPr>
      </p:pic>
    </p:spTree>
    <p:extLst>
      <p:ext uri="{BB962C8B-B14F-4D97-AF65-F5344CB8AC3E}">
        <p14:creationId xmlns:p14="http://schemas.microsoft.com/office/powerpoint/2010/main" val="28828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6CAFC3-33A5-4DDA-9ABC-F9505A44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2132856"/>
            <a:ext cx="6059016" cy="39933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занимаясь с нашими воспитанниками, мы закладываем фундамент с самого детства. При такой работе мы можем рассчитывать на то, что воспитаем настоящих патриотов, которые любят и ценят свою Родину.</a:t>
            </a:r>
          </a:p>
        </p:txBody>
      </p:sp>
    </p:spTree>
    <p:extLst>
      <p:ext uri="{BB962C8B-B14F-4D97-AF65-F5344CB8AC3E}">
        <p14:creationId xmlns:p14="http://schemas.microsoft.com/office/powerpoint/2010/main" val="105053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F69566-6029-4EFA-BE4E-BE5C88E72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D951163-7603-4361-8BA2-60D63BC0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112568" cy="36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7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EFB230-8491-4C08-ADE7-0E18F3D6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708920"/>
            <a:ext cx="7344816" cy="341724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малого- с любви к своей семье, к своему жилищу, к своему детскому саду.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расширяясь, эта любовь переходит в любовь к родной стране, к ее истории, прошлому и настоящему, ко всему человечеству»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Д.С. Лихачев</a:t>
            </a:r>
          </a:p>
        </p:txBody>
      </p:sp>
    </p:spTree>
    <p:extLst>
      <p:ext uri="{BB962C8B-B14F-4D97-AF65-F5344CB8AC3E}">
        <p14:creationId xmlns:p14="http://schemas.microsoft.com/office/powerpoint/2010/main" val="91301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11B755-CF49-4CCB-B053-C9F76CE5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836712"/>
            <a:ext cx="5319051" cy="543346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детство- это очень благоприятный период для развития, формирования и воспитания в целом. Патриотическое воспитание детей начинается даже не с раннего детства ( от года до трех) , а с самого младенчества. Дети впитывают патриотизм с колыбельными песнями, которые исполняет его мама, с прибаутками, частушками, потешками.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этапом формирования любви к Родине является любовь к близким людям. Ведь все начинается с семьи, с отношений к родителям, бабушкам, дедушкам, сестрам и братьям. Семейные традиции отмечать Новый год, дни рождения незаметно входят в личный опыт ребенка.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этапом в воспитании патриотических чувств ребенка является поступление в детский сад, где ребенок учиться любить воспитателей, сверстников. Формируется положительное отношение к детскому саду.</a:t>
            </a:r>
          </a:p>
        </p:txBody>
      </p:sp>
    </p:spTree>
    <p:extLst>
      <p:ext uri="{BB962C8B-B14F-4D97-AF65-F5344CB8AC3E}">
        <p14:creationId xmlns:p14="http://schemas.microsoft.com/office/powerpoint/2010/main" val="426705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466C4-EB53-44BB-98D6-FE6019BD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7" y="1124744"/>
            <a:ext cx="5256585" cy="108012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 патриотического воспитания: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ABBF5-D925-4590-BF54-D18A7E4E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00808"/>
            <a:ext cx="7715200" cy="3672409"/>
          </a:xfrm>
        </p:spPr>
        <p:txBody>
          <a:bodyPr/>
          <a:lstStyle/>
          <a:p>
            <a:pPr marL="0" indent="0" algn="ctr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к родному дому, семье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к природе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русским традициям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ответственности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дружбы</a:t>
            </a:r>
          </a:p>
        </p:txBody>
      </p:sp>
    </p:spTree>
    <p:extLst>
      <p:ext uri="{BB962C8B-B14F-4D97-AF65-F5344CB8AC3E}">
        <p14:creationId xmlns:p14="http://schemas.microsoft.com/office/powerpoint/2010/main" val="308510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3EE13-970C-410B-9E0A-1241D9E8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052736"/>
            <a:ext cx="6275040" cy="100811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работы по патриотическому воспитанию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AE6CC-48EB-4370-BE61-644AC5D6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00200"/>
            <a:ext cx="7499175" cy="4525963"/>
          </a:xfrm>
        </p:spPr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консультации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Целенаправленные прогулки и экскурсии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 и атрибутов к ним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мероприятиях ДОУ патриотической направленности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7780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CB2B8-70BC-4023-AF71-212F198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548680"/>
            <a:ext cx="5760640" cy="105152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патриотического воспитания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4DFB9-BD1D-4CA0-B1B9-4DFDA6FC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Социально-патриотическое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Историко-краеведческое</a:t>
            </a:r>
          </a:p>
        </p:txBody>
      </p:sp>
    </p:spTree>
    <p:extLst>
      <p:ext uri="{BB962C8B-B14F-4D97-AF65-F5344CB8AC3E}">
        <p14:creationId xmlns:p14="http://schemas.microsoft.com/office/powerpoint/2010/main" val="40439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FDE8D0-CBBB-4CB6-842C-38D390FE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748270"/>
            <a:ext cx="54006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поделиться своим опытом в патриотическом воспитании в моей группе раннего дошкольного возраста.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воспитание, я использую во всех видах образовательного процесса: в играх, труде, на занятиях.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я провожу беседы о семье, готовим подарки на 23 февраля,8 марта. Так же с детьми разучиваем пальчиковые игры, такие как «Семья», « Этот пальчик дедушка..»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детьми в сюжетно-ролевые игры «Семья»,» Дочки матери».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музыкальным руководителем разучиваем песни о маме и семье. Детям читаю сказки, которые учат основным нравственным ценностям: доброте, дружбе, взаимопомощи.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Разучиваем с детьми  разные потешки.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утренники « 8 марта» « Новый год» и др.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Организовываем различные выставки, благодаря которым родители вливаются в наш педагогический процесс, выполняя поделку родители взаимодействуют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30061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EB24F-FD40-4233-93DE-6BE5C9C1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980728"/>
            <a:ext cx="5400600" cy="792088"/>
          </a:xfrm>
        </p:spPr>
        <p:txBody>
          <a:bodyPr/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 детьми открытки к 8 марта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E476A2-5919-45AE-A16D-0478C1C57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70" y="1988840"/>
            <a:ext cx="3713460" cy="4209331"/>
          </a:xfrm>
        </p:spPr>
      </p:pic>
    </p:spTree>
    <p:extLst>
      <p:ext uri="{BB962C8B-B14F-4D97-AF65-F5344CB8AC3E}">
        <p14:creationId xmlns:p14="http://schemas.microsoft.com/office/powerpoint/2010/main" val="33158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6461A-93F3-462D-BC5E-903F1BFD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868958"/>
          </a:xfrm>
        </p:spPr>
        <p:txBody>
          <a:bodyPr/>
          <a:lstStyle/>
          <a:p>
            <a:r>
              <a:rPr lang="ru-RU" dirty="0"/>
              <a:t>Утренник 8 марта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22FA5E-9840-44A0-8BF4-A5BFA14C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56104"/>
            <a:ext cx="3888432" cy="4669979"/>
          </a:xfrm>
        </p:spPr>
      </p:pic>
    </p:spTree>
    <p:extLst>
      <p:ext uri="{BB962C8B-B14F-4D97-AF65-F5344CB8AC3E}">
        <p14:creationId xmlns:p14="http://schemas.microsoft.com/office/powerpoint/2010/main" val="2561954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751</TotalTime>
  <Words>540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ДЕТСКИЙ САД № 28   Основные направления работы по гражданско-патриотическому воспитанию в ДОУ.</vt:lpstr>
      <vt:lpstr>Презентация PowerPoint</vt:lpstr>
      <vt:lpstr>Презентация PowerPoint</vt:lpstr>
      <vt:lpstr>Основные  задачи патриотического воспитания:</vt:lpstr>
      <vt:lpstr>Формы  работы по патриотическому воспитанию</vt:lpstr>
      <vt:lpstr>Основные направления патриотического воспитания</vt:lpstr>
      <vt:lpstr>Презентация PowerPoint</vt:lpstr>
      <vt:lpstr>Делаем с детьми открытки к 8 марта</vt:lpstr>
      <vt:lpstr>Утренник 8 марта</vt:lpstr>
      <vt:lpstr>Праздник Масленицы</vt:lpstr>
      <vt:lpstr>Различные развлечения</vt:lpstr>
      <vt:lpstr>Огород на подоконнике</vt:lpstr>
      <vt:lpstr>Презентация PowerPoint</vt:lpstr>
      <vt:lpstr>Акция «Георгиевская ленточка»</vt:lpstr>
      <vt:lpstr>Выставка «Военная техника»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 28  Основные направления работы по гражданско-патриотическому воспитанию в ДОУ(ранний возраст)</dc:title>
  <dc:creator>User</dc:creator>
  <cp:lastModifiedBy>User</cp:lastModifiedBy>
  <cp:revision>2</cp:revision>
  <dcterms:created xsi:type="dcterms:W3CDTF">2025-05-23T06:13:43Z</dcterms:created>
  <dcterms:modified xsi:type="dcterms:W3CDTF">2025-05-25T15:32:13Z</dcterms:modified>
</cp:coreProperties>
</file>