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76" r:id="rId6"/>
    <p:sldId id="272" r:id="rId7"/>
    <p:sldId id="265" r:id="rId8"/>
    <p:sldId id="266" r:id="rId9"/>
    <p:sldId id="275" r:id="rId10"/>
    <p:sldId id="268" r:id="rId11"/>
    <p:sldId id="271" r:id="rId12"/>
    <p:sldId id="269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F311E-75FE-4173-9C02-3B25B643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DE213F-4C24-46E6-A97A-39BDCBC22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46FDA2-CD32-413E-84BE-330E2E68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053C46-6CE0-4102-8FF7-59BB0C13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67943A-E21E-493A-A02F-AEAB9318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4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2CC83-B3C4-4501-9E3F-5C636327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DCD117-75AE-423D-9290-85341AF6D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F8AC6D-0EBA-42A5-878C-886EEB4C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D9DCDB-324B-4CFC-8757-FDB19AC4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4C6441-F24E-4C70-BFC3-BBFF2269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8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3FA1E0-DBAC-4F7B-8C23-53B76D24B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CEEB096-DD47-47F0-BAF9-388EF79A0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4C3A4E-E196-4948-A60D-A95B5998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685DA4-1253-4409-BAF0-94E2DC64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B2E36-B1E4-4F66-9FED-DAE2796B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5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E16FB-20DE-442C-87C6-1F0B55E3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6FA321-EC57-44EF-9F33-7A3E2B6B3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078741-103E-4CF4-8553-D8086BE4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DD25E1-AAA4-4BD3-A35A-5ABA097F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E85447-CA66-4886-B6C9-14BC25BD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9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C5996-5D35-44BA-B16B-F7BE4F57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A9FA38-5031-4328-B8ED-9EE5C9CF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876F95-0A92-4DB1-8E5F-AFD92FED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05A54B-50D1-4276-A50D-E430EDE1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2F8DC-9A43-4EA8-90E5-084ABBB4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5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E2094-F89A-4172-BF8A-FAB9ADE9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291714-99F0-4083-AA9F-A1114D26C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594783-AE67-469F-BFBA-414ED36E9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FAF717-72BF-477B-8E99-3AC5CC24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96FF79-3C19-46D9-89E5-9471132A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3B483F-EEB5-4CDC-B7C6-AC015996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BFA06-9BFF-46C9-A32C-83DFFFF4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BAE3FC-73DD-48C6-9DE9-CFBBACF39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81FF7D-E37D-42CC-AC3F-F92081AB1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C3B0C46-1012-476C-946A-74978BCC2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3A33F-0901-4C03-84CC-8A3A4BA52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2A9D78-8B5F-4D4F-83C4-ACCACCA6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907319A-B94A-4430-AC3B-3E09C17D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18E579-6911-45C2-A073-452174DB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3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F11587-BAB6-42E8-A1A3-2CE45C98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069B37F-711C-47F6-8C05-BF5F9DA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5025B8-E53D-4A20-BFA0-46786389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7D6C31-D0B7-49D6-BF0D-228821D9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D3072C-6292-41CC-B3A0-1B2D3211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ABF3237-5B88-4539-998B-7F0B9660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CEF81F-9E0F-4C57-B307-243A2430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9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D187-5EC1-4300-A45E-7BC85752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A7B2B8-185F-4D80-A4B4-3332BD5D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E18C86-2007-4A2A-9845-8F0E32763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4D16-31EE-4398-9177-076ED864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8382D1-B4B7-483A-8066-B72D3365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310FC3-310B-4273-B774-728E5BDB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5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1E7B5-1472-42B5-A19E-EBC38BC3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16245FB-D7BA-4043-B965-8EC90AA5F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8548E4-F127-4039-94F6-76F4F78E7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B9757A-28B2-4B70-A265-1C12E9A6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09B60E-038B-47F0-8E47-44FB4EE5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B0DDC0-4EFD-4AE5-A5D4-B6936CE0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2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F07658-6AA6-4A90-A25A-63BA4EBD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383CFC-789C-4ADB-BA83-43758E10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AD76DB-E4C6-4017-AECA-F5A193D82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ED97-F45E-4479-BED4-5096FEB4A1BF}" type="datetimeFigureOut">
              <a:rPr lang="ru-RU" smtClean="0"/>
              <a:t>пт 04.07.25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7DFB08-A65C-491D-80D2-7F7BA0AEA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BB328D-F5AE-4468-AC24-A5AC3AA4B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2CA4-34CB-4166-8F51-F59619C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ACCBA-6799-4FA1-8A72-7304E706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A807E-F1D5-43BA-8DDE-BBFE8C31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875"/>
            <a:ext cx="1457864" cy="1495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7865" y="710141"/>
            <a:ext cx="7643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Learnis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- универсальный инструмент 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для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геймификации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обучения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2F750358-4C49-4AE5-8D28-A4F82D10F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987" y="0"/>
            <a:ext cx="2959013" cy="98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7" y="117723"/>
            <a:ext cx="630764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40" y="2783369"/>
            <a:ext cx="5842620" cy="393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22" y="147736"/>
            <a:ext cx="2686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AX\Desktop\квест нач школа\геймификация\IMG_20211125_081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3539529"/>
            <a:ext cx="5305244" cy="298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33" y="181425"/>
            <a:ext cx="4333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1547635"/>
            <a:ext cx="7625751" cy="52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19" y="4336811"/>
            <a:ext cx="3687135" cy="186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34" y="1638750"/>
            <a:ext cx="3760220" cy="244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8C2C0541-E83F-46E9-9887-8B79AF8E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85" y="86719"/>
            <a:ext cx="7253686" cy="6443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3" y="86719"/>
            <a:ext cx="3471852" cy="29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29" y="3680161"/>
            <a:ext cx="6077765" cy="30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6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3E7381-4B6B-4238-AC91-C16E98E9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7" y="1773089"/>
            <a:ext cx="11451265" cy="48990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6A98CB4B-53EB-47C0-BC48-6FAAAEC7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60" y="93145"/>
            <a:ext cx="7698178" cy="17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ACCBA-6799-4FA1-8A72-7304E706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CC1028-73BF-4280-B2FB-F1F9E9DF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Тематический</a:t>
            </a:r>
            <a:r>
              <a:rPr lang="ru-RU" sz="4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день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E490AF-CCEE-49BC-B0E1-4835910B2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Семинар-практикум</a:t>
            </a: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МОУ СОШ №9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A807E-F1D5-43BA-8DDE-BBFE8C31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875"/>
            <a:ext cx="1457864" cy="1495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7142" y="1504011"/>
            <a:ext cx="7643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2F750358-4C49-4AE5-8D28-A4F82D10F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987" y="0"/>
            <a:ext cx="2959013" cy="98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3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4623D3CC-E9C0-4325-9D96-53E408C0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42"/>
            <a:ext cx="12243048" cy="3977855"/>
          </a:xfrm>
          <a:prstGeom prst="rect">
            <a:avLst/>
          </a:prstGeom>
        </p:spPr>
      </p:pic>
      <p:sp>
        <p:nvSpPr>
          <p:cNvPr id="2" name="AutoShape 2" descr="https://www.learnis.ru/images/interactive-vide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learnis.ru/images/interactive-vide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learnis.ru/images/interactive-vide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www.learnis.ru/images/interactive-vide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9C640E55-86D5-4DB9-B16A-823B7FE8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380"/>
            <a:ext cx="12146300" cy="59686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D5084749-DCF8-4311-A1BA-D91FFCF16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29" y="0"/>
            <a:ext cx="211549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751238A-1AFA-481D-949D-D0842BE7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8" y="0"/>
            <a:ext cx="9130592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1CC1028-73BF-4280-B2FB-F1F9E9DF1D9A}"/>
              </a:ext>
            </a:extLst>
          </p:cNvPr>
          <p:cNvSpPr txBox="1">
            <a:spLocks/>
          </p:cNvSpPr>
          <p:nvPr/>
        </p:nvSpPr>
        <p:spPr>
          <a:xfrm>
            <a:off x="284673" y="1158616"/>
            <a:ext cx="2579298" cy="3911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Регистрация 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3" y="318604"/>
            <a:ext cx="1917310" cy="21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65" y="353325"/>
            <a:ext cx="1736785" cy="211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01" y="368851"/>
            <a:ext cx="1842189" cy="21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3" y="2691442"/>
            <a:ext cx="1931340" cy="22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5" y="2777927"/>
            <a:ext cx="1854679" cy="215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7" y="2872596"/>
            <a:ext cx="1876085" cy="21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24" y="446310"/>
            <a:ext cx="1813062" cy="20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4" y="2872596"/>
            <a:ext cx="1862409" cy="21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39" y="446310"/>
            <a:ext cx="1794296" cy="205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30" y="2872596"/>
            <a:ext cx="1911201" cy="219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3" y="5540397"/>
            <a:ext cx="5905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91" y="5278902"/>
            <a:ext cx="4369849" cy="13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58" y="643477"/>
            <a:ext cx="49149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1CC1028-73BF-4280-B2FB-F1F9E9DF1D9A}"/>
              </a:ext>
            </a:extLst>
          </p:cNvPr>
          <p:cNvSpPr txBox="1">
            <a:spLocks/>
          </p:cNvSpPr>
          <p:nvPr/>
        </p:nvSpPr>
        <p:spPr>
          <a:xfrm>
            <a:off x="1302588" y="186508"/>
            <a:ext cx="4839420" cy="7995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Подготовка и загрузка заданий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77" y="724619"/>
            <a:ext cx="3288452" cy="36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01" y="4024122"/>
            <a:ext cx="4785055" cy="26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8" y="88288"/>
            <a:ext cx="5598543" cy="67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4" y="3942779"/>
            <a:ext cx="6362702" cy="291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7" y="88288"/>
            <a:ext cx="3386318" cy="34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6" y="4628343"/>
            <a:ext cx="5689194" cy="19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4" y="1948233"/>
            <a:ext cx="2311251" cy="15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358996" y="569343"/>
            <a:ext cx="1388853" cy="17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81336" y="6216769"/>
            <a:ext cx="1388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7557" cy="41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" y="4235570"/>
            <a:ext cx="4182194" cy="24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55" y="238637"/>
            <a:ext cx="5225631" cy="30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1CC1028-73BF-4280-B2FB-F1F9E9DF1D9A}"/>
              </a:ext>
            </a:extLst>
          </p:cNvPr>
          <p:cNvSpPr txBox="1">
            <a:spLocks/>
          </p:cNvSpPr>
          <p:nvPr/>
        </p:nvSpPr>
        <p:spPr>
          <a:xfrm>
            <a:off x="3483449" y="238637"/>
            <a:ext cx="2510289" cy="73056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Предварительный </a:t>
            </a:r>
          </a:p>
          <a:p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    просмотр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75" y="4733751"/>
            <a:ext cx="5365267" cy="12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96" y="3970669"/>
            <a:ext cx="5279724" cy="27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62627" y="238637"/>
            <a:ext cx="1388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48686" y="5448689"/>
            <a:ext cx="1388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17" y="343350"/>
            <a:ext cx="4486275" cy="296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" y="3493560"/>
            <a:ext cx="4415126" cy="22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0" y="275074"/>
            <a:ext cx="3282710" cy="18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75" y="1973682"/>
            <a:ext cx="3671798" cy="278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39" y="2700067"/>
            <a:ext cx="1863397" cy="10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97" y="4750144"/>
            <a:ext cx="3423341" cy="197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47" y="94891"/>
            <a:ext cx="2528030" cy="11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26</Words>
  <Application>Microsoft Office PowerPoint</Application>
  <PresentationFormat>Произвольный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Тематический день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день</dc:title>
  <dc:creator>USER</dc:creator>
  <cp:lastModifiedBy>MAX</cp:lastModifiedBy>
  <cp:revision>27</cp:revision>
  <dcterms:created xsi:type="dcterms:W3CDTF">2021-11-20T00:22:13Z</dcterms:created>
  <dcterms:modified xsi:type="dcterms:W3CDTF">2025-07-04T10:26:07Z</dcterms:modified>
</cp:coreProperties>
</file>