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microsoft.com/office/2016/11/relationships/changesInfo" Target="changesInfos/changesInfo1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ида Гаджиева" userId="64d375e9d7a747df" providerId="LiveId" clId="{1A7E3592-911F-314E-8754-DB56D23485E0}"/>
    <pc:docChg chg="custSel addSld modSld">
      <pc:chgData name="Аида Гаджиева" userId="64d375e9d7a747df" providerId="LiveId" clId="{1A7E3592-911F-314E-8754-DB56D23485E0}" dt="2023-04-12T20:03:48.393" v="414" actId="1076"/>
      <pc:docMkLst>
        <pc:docMk/>
      </pc:docMkLst>
      <pc:sldChg chg="modSp">
        <pc:chgData name="Аида Гаджиева" userId="64d375e9d7a747df" providerId="LiveId" clId="{1A7E3592-911F-314E-8754-DB56D23485E0}" dt="2023-04-12T19:42:59.608" v="13" actId="20577"/>
        <pc:sldMkLst>
          <pc:docMk/>
          <pc:sldMk cId="3343533998" sldId="256"/>
        </pc:sldMkLst>
      </pc:sldChg>
      <pc:sldChg chg="addSp modSp new">
        <pc:chgData name="Аида Гаджиева" userId="64d375e9d7a747df" providerId="LiveId" clId="{1A7E3592-911F-314E-8754-DB56D23485E0}" dt="2023-04-12T19:48:13.024" v="251" actId="27636"/>
        <pc:sldMkLst>
          <pc:docMk/>
          <pc:sldMk cId="462305029" sldId="257"/>
        </pc:sldMkLst>
      </pc:sldChg>
      <pc:sldChg chg="addSp modSp new">
        <pc:chgData name="Аида Гаджиева" userId="64d375e9d7a747df" providerId="LiveId" clId="{1A7E3592-911F-314E-8754-DB56D23485E0}" dt="2023-04-12T19:50:15.686" v="268" actId="1076"/>
        <pc:sldMkLst>
          <pc:docMk/>
          <pc:sldMk cId="1269349144" sldId="258"/>
        </pc:sldMkLst>
      </pc:sldChg>
      <pc:sldChg chg="addSp modSp new">
        <pc:chgData name="Аида Гаджиева" userId="64d375e9d7a747df" providerId="LiveId" clId="{1A7E3592-911F-314E-8754-DB56D23485E0}" dt="2023-04-12T19:52:24.242" v="282" actId="1076"/>
        <pc:sldMkLst>
          <pc:docMk/>
          <pc:sldMk cId="2372401889" sldId="259"/>
        </pc:sldMkLst>
      </pc:sldChg>
      <pc:sldChg chg="modSp new">
        <pc:chgData name="Аида Гаджиева" userId="64d375e9d7a747df" providerId="LiveId" clId="{1A7E3592-911F-314E-8754-DB56D23485E0}" dt="2023-04-12T19:53:05.284" v="295" actId="20577"/>
        <pc:sldMkLst>
          <pc:docMk/>
          <pc:sldMk cId="2657416111" sldId="260"/>
        </pc:sldMkLst>
      </pc:sldChg>
      <pc:sldChg chg="modSp new">
        <pc:chgData name="Аида Гаджиева" userId="64d375e9d7a747df" providerId="LiveId" clId="{1A7E3592-911F-314E-8754-DB56D23485E0}" dt="2023-04-12T19:54:07.478" v="333" actId="20577"/>
        <pc:sldMkLst>
          <pc:docMk/>
          <pc:sldMk cId="3243233322" sldId="261"/>
        </pc:sldMkLst>
      </pc:sldChg>
      <pc:sldChg chg="modSp new">
        <pc:chgData name="Аида Гаджиева" userId="64d375e9d7a747df" providerId="LiveId" clId="{1A7E3592-911F-314E-8754-DB56D23485E0}" dt="2023-04-12T19:55:18.812" v="370" actId="20577"/>
        <pc:sldMkLst>
          <pc:docMk/>
          <pc:sldMk cId="2100317768" sldId="262"/>
        </pc:sldMkLst>
      </pc:sldChg>
      <pc:sldChg chg="addSp delSp modSp new">
        <pc:chgData name="Аида Гаджиева" userId="64d375e9d7a747df" providerId="LiveId" clId="{1A7E3592-911F-314E-8754-DB56D23485E0}" dt="2023-04-12T20:03:48.393" v="414" actId="1076"/>
        <pc:sldMkLst>
          <pc:docMk/>
          <pc:sldMk cId="3819685156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E9394B-A1A0-81D3-3B25-4C3B4BD9E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2257707"/>
            <a:ext cx="8991600" cy="1645920"/>
          </a:xfrm>
        </p:spPr>
        <p:txBody>
          <a:bodyPr/>
          <a:lstStyle/>
          <a:p>
            <a:r>
              <a:rPr lang="ru-RU" dirty="0"/>
              <a:t>Латвия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EF571E5-0964-37E5-A4A3-3A1A2C65AD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Гаджиева Аида </a:t>
            </a:r>
          </a:p>
        </p:txBody>
      </p:sp>
    </p:spTree>
    <p:extLst>
      <p:ext uri="{BB962C8B-B14F-4D97-AF65-F5344CB8AC3E}">
        <p14:creationId xmlns:p14="http://schemas.microsoft.com/office/powerpoint/2010/main" val="3343533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7F354B-83D8-FAD9-DAE3-041B4BD06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081278"/>
            <a:ext cx="7729728" cy="1188720"/>
          </a:xfrm>
        </p:spPr>
        <p:txBody>
          <a:bodyPr/>
          <a:lstStyle/>
          <a:p>
            <a:r>
              <a:rPr lang="ru-RU" dirty="0"/>
              <a:t>Географическое положение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AE35C8-538A-A12C-9C7A-36B34EF77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5926" y="2556830"/>
            <a:ext cx="2556104" cy="388633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Расположена Латвия в Северной Европе, граничит с Эстонией, Россией, Белоруссией и Литвой. Омывается водами Балтийского моря.</a:t>
            </a:r>
            <a:r>
              <a:rPr lang="ru-RU" dirty="0">
                <a:effectLst/>
              </a:rPr>
              <a:t> </a:t>
            </a:r>
          </a:p>
          <a:p>
            <a:r>
              <a:rPr lang="ru-RU" dirty="0"/>
              <a:t>Столица Латвии — Рига.</a:t>
            </a:r>
          </a:p>
          <a:p>
            <a:r>
              <a:rPr lang="ru-RU" dirty="0"/>
              <a:t>Форма правления — парламентская республика.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>
              <a:effectLst/>
            </a:endParaRP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FBC0E1E6-E57A-73BF-95DD-C2C3409CB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1802" y="2556830"/>
            <a:ext cx="7359236" cy="3886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305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BA4BA2-711B-C0A4-C977-1B19210B6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Рельеф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E74FB7-FE76-5745-A154-B7A7630F5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5"/>
            <a:ext cx="3428198" cy="2928514"/>
          </a:xfrm>
        </p:spPr>
        <p:txBody>
          <a:bodyPr/>
          <a:lstStyle/>
          <a:p>
            <a:r>
              <a:rPr lang="ru-RU" dirty="0"/>
              <a:t>Рельеф — слабохолмистая равнина. </a:t>
            </a:r>
          </a:p>
          <a:p>
            <a:r>
              <a:rPr lang="ru-RU" dirty="0"/>
              <a:t>Высочайшая точка — Гайзинькалнс 312 м.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D1DAC341-2AA7-4BD6-98A0-0503DF974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5341" y="2452606"/>
            <a:ext cx="6633606" cy="3717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349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27E5EE-F50C-637B-374F-DD6716ABF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Климат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FE5276-A728-DC30-C5FB-9AB16F268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3038539" cy="3596501"/>
          </a:xfrm>
        </p:spPr>
        <p:txBody>
          <a:bodyPr/>
          <a:lstStyle/>
          <a:p>
            <a:r>
              <a:rPr lang="ru-RU" dirty="0"/>
              <a:t>Климат в стране переходный от морского к континентальному. Лето теплое, весна и осень – достаточно мягкие. Зима, которая длится с ноября по март, может быть весьма холодной.</a:t>
            </a:r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0E90603B-CEDD-B2AB-B5FC-F426F2FD43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1460" y="2393181"/>
            <a:ext cx="6067425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401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B632A9-EC37-3CDD-E964-8BE16AE63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Население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5EEF0B-365B-7CC5-CFB4-D90061317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Население Латвии на 2023 год составляет 1 891 000 человек.
Национальный язык — Латышский.
Доминирующей религией в Латвии является христианство. Лютеранство – основная христианская деноминация, преобладающая среди этнических латышей
Латвийский лат – официальная валюта Латвии.</a:t>
            </a:r>
          </a:p>
        </p:txBody>
      </p:sp>
    </p:spTree>
    <p:extLst>
      <p:ext uri="{BB962C8B-B14F-4D97-AF65-F5344CB8AC3E}">
        <p14:creationId xmlns:p14="http://schemas.microsoft.com/office/powerpoint/2010/main" val="265741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034DF7-2EC7-71DE-06F0-6C4CE0F60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Экспорт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139B4A-3B2A-E137-4214-0B7D02E8F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Основные статьи экспорта:
древесина и изделия из нее
машины и механизмы
металлы и изделия из них
продукты питания
минеральные продукты
продукция химической отрасли</a:t>
            </a:r>
          </a:p>
        </p:txBody>
      </p:sp>
    </p:spTree>
    <p:extLst>
      <p:ext uri="{BB962C8B-B14F-4D97-AF65-F5344CB8AC3E}">
        <p14:creationId xmlns:p14="http://schemas.microsoft.com/office/powerpoint/2010/main" val="3243233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F4D4D4-914C-293B-84C0-D57716A62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Импорт и торговые партнёры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2829D2-AA97-7422-A814-FA5D77811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Латвия импортирует машины, нефть, продукты питания и химические продукты.
Основными торговыми партнерами Латвии являются Германия , Литва, Эстония, Россия, Польша и Великобритания.</a:t>
            </a:r>
          </a:p>
        </p:txBody>
      </p:sp>
    </p:spTree>
    <p:extLst>
      <p:ext uri="{BB962C8B-B14F-4D97-AF65-F5344CB8AC3E}">
        <p14:creationId xmlns:p14="http://schemas.microsoft.com/office/powerpoint/2010/main" val="2100317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51C227E4-331E-2788-7F4B-C8ADB2C0F9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9049" y="188574"/>
            <a:ext cx="5164079" cy="6510165"/>
          </a:xfrm>
          <a:prstGeom prst="rect">
            <a:avLst/>
          </a:prstGeom>
        </p:spPr>
      </p:pic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95E583F4-15F1-6151-B2C5-9E6CFDCA07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53128" y="188574"/>
            <a:ext cx="5139170" cy="6510165"/>
          </a:xfr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A15DD9-FABC-5868-5E09-A625E6156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518" y="760585"/>
            <a:ext cx="7729728" cy="1188720"/>
          </a:xfrm>
        </p:spPr>
        <p:txBody>
          <a:bodyPr/>
          <a:lstStyle/>
          <a:p>
            <a:r>
              <a:rPr lang="ru-RU" dirty="0"/>
              <a:t>Спасибо за внимание </a:t>
            </a:r>
          </a:p>
        </p:txBody>
      </p:sp>
    </p:spTree>
    <p:extLst>
      <p:ext uri="{BB962C8B-B14F-4D97-AF65-F5344CB8AC3E}">
        <p14:creationId xmlns:p14="http://schemas.microsoft.com/office/powerpoint/2010/main" val="3819685156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8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Посылка</vt:lpstr>
      <vt:lpstr>Латвия</vt:lpstr>
      <vt:lpstr>Географическое положение </vt:lpstr>
      <vt:lpstr>Рельеф</vt:lpstr>
      <vt:lpstr>Климат</vt:lpstr>
      <vt:lpstr>Население</vt:lpstr>
      <vt:lpstr>Экспорт</vt:lpstr>
      <vt:lpstr>Импорт и торговые партнёры</vt:lpstr>
      <vt:lpstr>Спасибо за внимание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Латвия</dc:title>
  <dc:creator>Аида Гаджиева</dc:creator>
  <cp:lastModifiedBy>Аида Гаджиева</cp:lastModifiedBy>
  <cp:revision>4</cp:revision>
  <dcterms:created xsi:type="dcterms:W3CDTF">2023-04-12T19:42:43Z</dcterms:created>
  <dcterms:modified xsi:type="dcterms:W3CDTF">2025-07-23T16:04:05Z</dcterms:modified>
</cp:coreProperties>
</file>