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0" r:id="rId3"/>
    <p:sldId id="261" r:id="rId4"/>
    <p:sldId id="262" r:id="rId5"/>
    <p:sldId id="260" r:id="rId6"/>
    <p:sldId id="315" r:id="rId7"/>
    <p:sldId id="316" r:id="rId8"/>
    <p:sldId id="319" r:id="rId9"/>
    <p:sldId id="318" r:id="rId10"/>
    <p:sldId id="317" r:id="rId11"/>
    <p:sldId id="312" r:id="rId12"/>
    <p:sldId id="320" r:id="rId13"/>
    <p:sldId id="321" r:id="rId14"/>
    <p:sldId id="324" r:id="rId15"/>
    <p:sldId id="325" r:id="rId16"/>
    <p:sldId id="327" r:id="rId17"/>
    <p:sldId id="328" r:id="rId18"/>
    <p:sldId id="329" r:id="rId19"/>
    <p:sldId id="326" r:id="rId20"/>
    <p:sldId id="322" r:id="rId21"/>
    <p:sldId id="292" r:id="rId22"/>
  </p:sldIdLst>
  <p:sldSz cx="9144000" cy="5143500" type="screen16x9"/>
  <p:notesSz cx="6858000" cy="9144000"/>
  <p:embeddedFontLst>
    <p:embeddedFont>
      <p:font typeface="Poppins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bin" charset="0"/>
      <p:regular r:id="rId30"/>
    </p:embeddedFont>
    <p:embeddedFont>
      <p:font typeface="Actor" charset="0"/>
      <p:regular r:id="rId31"/>
    </p:embeddedFont>
    <p:embeddedFont>
      <p:font typeface="Oleo Script" charset="0"/>
      <p:regular r:id="rId32"/>
    </p:embeddedFont>
    <p:embeddedFont>
      <p:font typeface="SimSun" pitchFamily="2" charset="-122"/>
      <p:regular r:id="rId33"/>
    </p:embeddedFont>
    <p:embeddedFont>
      <p:font typeface="Poppins Black" charset="0"/>
      <p:bold r:id="rId34"/>
      <p:boldItalic r:id="rId35"/>
    </p:embeddedFont>
    <p:embeddedFont>
      <p:font typeface="Arial Black" pitchFamily="34" charset="0"/>
      <p:bold r:id="rId36"/>
    </p:embeddedFont>
    <p:embeddedFont>
      <p:font typeface="Bebas Neue" charset="0"/>
      <p:regular r:id="rId37"/>
    </p:embeddedFont>
    <p:embeddedFont>
      <p:font typeface="Cambria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  <a:t>04.07.2025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673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125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94af768e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94af768e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5" name="Google Shape;6275;g2775558f6e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6" name="Google Shape;6276;g2775558f6e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g2775558f6e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3" name="Google Shape;3913;g2775558f6e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193404e59c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5" name="Google Shape;3575;g193404e59c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g2775558f6e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3" name="Google Shape;3913;g2775558f6e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g2775558f6e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3" name="Google Shape;3913;g2775558f6e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g2775558f6e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3" name="Google Shape;3913;g2775558f6e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g2775558f6e5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8" name="Google Shape;3768;g2775558f6e5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193404e59c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5" name="Google Shape;3575;g193404e59c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5" name="Google Shape;9265;g2775558f6e5_0_1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6" name="Google Shape;9266;g2775558f6e5_0_1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5" name="Google Shape;6275;g2775558f6e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6" name="Google Shape;6276;g2775558f6e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g2775558f6e5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8" name="Google Shape;3768;g2775558f6e5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Google Shape;3912;g2775558f6e5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3" name="Google Shape;3913;g2775558f6e5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193404e59c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5" name="Google Shape;3575;g193404e59c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5" name="Google Shape;6275;g2775558f6e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6" name="Google Shape;6276;g2775558f6e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5" name="Google Shape;6275;g2775558f6e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6" name="Google Shape;6276;g2775558f6e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5" name="Google Shape;6275;g2775558f6e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6" name="Google Shape;6276;g2775558f6e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5" name="Google Shape;6275;g2775558f6e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6" name="Google Shape;6276;g2775558f6e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7475" y="154800"/>
            <a:ext cx="8809025" cy="4833900"/>
            <a:chOff x="167475" y="154800"/>
            <a:chExt cx="8809025" cy="4833900"/>
          </a:xfrm>
        </p:grpSpPr>
        <p:sp>
          <p:nvSpPr>
            <p:cNvPr id="10" name="Google Shape;10;p2"/>
            <p:cNvSpPr/>
            <p:nvPr/>
          </p:nvSpPr>
          <p:spPr>
            <a:xfrm>
              <a:off x="8598450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67475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0800000" flipH="1">
              <a:off x="8598450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167475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" name="Google Shape;14;p2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438240" y="2730100"/>
            <a:ext cx="4267500" cy="3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2438250" y="1376825"/>
            <a:ext cx="4267500" cy="1174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 b="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11"/>
          <p:cNvGrpSpPr/>
          <p:nvPr/>
        </p:nvGrpSpPr>
        <p:grpSpPr>
          <a:xfrm>
            <a:off x="167475" y="154800"/>
            <a:ext cx="8809025" cy="4833900"/>
            <a:chOff x="167475" y="154800"/>
            <a:chExt cx="8809025" cy="4833900"/>
          </a:xfrm>
        </p:grpSpPr>
        <p:sp>
          <p:nvSpPr>
            <p:cNvPr id="155" name="Google Shape;155;p11"/>
            <p:cNvSpPr/>
            <p:nvPr/>
          </p:nvSpPr>
          <p:spPr>
            <a:xfrm>
              <a:off x="8598450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 flipH="1">
              <a:off x="167475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 rot="10800000" flipH="1">
              <a:off x="8598450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 rot="10800000">
              <a:off x="167475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9" name="Google Shape;159;p11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11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3" name="Google Shape;163;p11"/>
          <p:cNvSpPr txBox="1">
            <a:spLocks noGrp="1"/>
          </p:cNvSpPr>
          <p:nvPr>
            <p:ph type="title" hasCustomPrompt="1"/>
          </p:nvPr>
        </p:nvSpPr>
        <p:spPr>
          <a:xfrm>
            <a:off x="1719600" y="1856125"/>
            <a:ext cx="5704800" cy="1355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11"/>
          <p:cNvSpPr txBox="1">
            <a:spLocks noGrp="1"/>
          </p:cNvSpPr>
          <p:nvPr>
            <p:ph type="subTitle" idx="1"/>
          </p:nvPr>
        </p:nvSpPr>
        <p:spPr>
          <a:xfrm>
            <a:off x="1719600" y="3473525"/>
            <a:ext cx="5704800" cy="4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3"/>
          <p:cNvGrpSpPr/>
          <p:nvPr/>
        </p:nvGrpSpPr>
        <p:grpSpPr>
          <a:xfrm>
            <a:off x="167694" y="145311"/>
            <a:ext cx="8808617" cy="4852884"/>
            <a:chOff x="167694" y="145311"/>
            <a:chExt cx="8808617" cy="4852884"/>
          </a:xfrm>
        </p:grpSpPr>
        <p:cxnSp>
          <p:nvCxnSpPr>
            <p:cNvPr id="168" name="Google Shape;168;p13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3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3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1" name="Google Shape;171;p13"/>
            <p:cNvGrpSpPr/>
            <p:nvPr/>
          </p:nvGrpSpPr>
          <p:grpSpPr>
            <a:xfrm flipH="1">
              <a:off x="167694" y="145311"/>
              <a:ext cx="377892" cy="376284"/>
              <a:chOff x="1183275" y="238325"/>
              <a:chExt cx="5241225" cy="5218925"/>
            </a:xfrm>
          </p:grpSpPr>
          <p:sp>
            <p:nvSpPr>
              <p:cNvPr id="172" name="Google Shape;172;p13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3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13"/>
            <p:cNvGrpSpPr/>
            <p:nvPr/>
          </p:nvGrpSpPr>
          <p:grpSpPr>
            <a:xfrm rot="10800000">
              <a:off x="167694" y="4621911"/>
              <a:ext cx="377892" cy="376284"/>
              <a:chOff x="1183275" y="238325"/>
              <a:chExt cx="5241225" cy="5218925"/>
            </a:xfrm>
          </p:grpSpPr>
          <p:sp>
            <p:nvSpPr>
              <p:cNvPr id="176" name="Google Shape;176;p13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3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3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" name="Google Shape;179;p13"/>
            <p:cNvGrpSpPr/>
            <p:nvPr/>
          </p:nvGrpSpPr>
          <p:grpSpPr>
            <a:xfrm>
              <a:off x="8598419" y="145311"/>
              <a:ext cx="377892" cy="376284"/>
              <a:chOff x="1183275" y="238325"/>
              <a:chExt cx="5241225" cy="5218925"/>
            </a:xfrm>
          </p:grpSpPr>
          <p:sp>
            <p:nvSpPr>
              <p:cNvPr id="180" name="Google Shape;180;p13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3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3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13"/>
            <p:cNvGrpSpPr/>
            <p:nvPr/>
          </p:nvGrpSpPr>
          <p:grpSpPr>
            <a:xfrm rot="10800000" flipH="1">
              <a:off x="8598419" y="4621911"/>
              <a:ext cx="377892" cy="376284"/>
              <a:chOff x="1183275" y="238325"/>
              <a:chExt cx="5241225" cy="5218925"/>
            </a:xfrm>
          </p:grpSpPr>
          <p:sp>
            <p:nvSpPr>
              <p:cNvPr id="184" name="Google Shape;184;p13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3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87" name="Google Shape;187;p13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8" name="Google Shape;188;p13"/>
          <p:cNvSpPr txBox="1">
            <a:spLocks noGrp="1"/>
          </p:cNvSpPr>
          <p:nvPr>
            <p:ph type="subTitle" idx="1"/>
          </p:nvPr>
        </p:nvSpPr>
        <p:spPr>
          <a:xfrm>
            <a:off x="781300" y="2198479"/>
            <a:ext cx="24387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2"/>
          </p:nvPr>
        </p:nvSpPr>
        <p:spPr>
          <a:xfrm>
            <a:off x="3352650" y="2198479"/>
            <a:ext cx="24387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3"/>
          </p:nvPr>
        </p:nvSpPr>
        <p:spPr>
          <a:xfrm>
            <a:off x="5924000" y="2198479"/>
            <a:ext cx="24387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4"/>
          </p:nvPr>
        </p:nvSpPr>
        <p:spPr>
          <a:xfrm>
            <a:off x="781300" y="2788581"/>
            <a:ext cx="24387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5"/>
          </p:nvPr>
        </p:nvSpPr>
        <p:spPr>
          <a:xfrm>
            <a:off x="3352650" y="2788581"/>
            <a:ext cx="24387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6"/>
          </p:nvPr>
        </p:nvSpPr>
        <p:spPr>
          <a:xfrm>
            <a:off x="5924000" y="2788581"/>
            <a:ext cx="24387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7" hasCustomPrompt="1"/>
          </p:nvPr>
        </p:nvSpPr>
        <p:spPr>
          <a:xfrm>
            <a:off x="1558600" y="1461488"/>
            <a:ext cx="884100" cy="5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8" hasCustomPrompt="1"/>
          </p:nvPr>
        </p:nvSpPr>
        <p:spPr>
          <a:xfrm>
            <a:off x="4129950" y="1461488"/>
            <a:ext cx="884100" cy="5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9" hasCustomPrompt="1"/>
          </p:nvPr>
        </p:nvSpPr>
        <p:spPr>
          <a:xfrm>
            <a:off x="6701300" y="1461488"/>
            <a:ext cx="884100" cy="513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Poppins" panose="00000600000000000000"/>
              <a:buNone/>
              <a:defRPr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wipe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4"/>
          <p:cNvGrpSpPr/>
          <p:nvPr/>
        </p:nvGrpSpPr>
        <p:grpSpPr>
          <a:xfrm>
            <a:off x="167694" y="145311"/>
            <a:ext cx="8808617" cy="4852884"/>
            <a:chOff x="167694" y="145311"/>
            <a:chExt cx="8808617" cy="4852884"/>
          </a:xfrm>
        </p:grpSpPr>
        <p:cxnSp>
          <p:nvCxnSpPr>
            <p:cNvPr id="200" name="Google Shape;200;p14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4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4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03" name="Google Shape;203;p14"/>
            <p:cNvGrpSpPr/>
            <p:nvPr/>
          </p:nvGrpSpPr>
          <p:grpSpPr>
            <a:xfrm flipH="1">
              <a:off x="167694" y="145311"/>
              <a:ext cx="377892" cy="376284"/>
              <a:chOff x="1183275" y="238325"/>
              <a:chExt cx="5241225" cy="5218925"/>
            </a:xfrm>
          </p:grpSpPr>
          <p:sp>
            <p:nvSpPr>
              <p:cNvPr id="204" name="Google Shape;204;p14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4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4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07;p14"/>
            <p:cNvGrpSpPr/>
            <p:nvPr/>
          </p:nvGrpSpPr>
          <p:grpSpPr>
            <a:xfrm rot="10800000">
              <a:off x="167694" y="4621911"/>
              <a:ext cx="377892" cy="376284"/>
              <a:chOff x="1183275" y="238325"/>
              <a:chExt cx="5241225" cy="5218925"/>
            </a:xfrm>
          </p:grpSpPr>
          <p:sp>
            <p:nvSpPr>
              <p:cNvPr id="208" name="Google Shape;208;p14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4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4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" name="Google Shape;211;p14"/>
            <p:cNvGrpSpPr/>
            <p:nvPr/>
          </p:nvGrpSpPr>
          <p:grpSpPr>
            <a:xfrm>
              <a:off x="8598419" y="145311"/>
              <a:ext cx="377892" cy="376284"/>
              <a:chOff x="1183275" y="238325"/>
              <a:chExt cx="5241225" cy="5218925"/>
            </a:xfrm>
          </p:grpSpPr>
          <p:sp>
            <p:nvSpPr>
              <p:cNvPr id="212" name="Google Shape;212;p14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5" name="Google Shape;215;p14"/>
            <p:cNvGrpSpPr/>
            <p:nvPr/>
          </p:nvGrpSpPr>
          <p:grpSpPr>
            <a:xfrm rot="10800000" flipH="1">
              <a:off x="8598419" y="4621911"/>
              <a:ext cx="377892" cy="376284"/>
              <a:chOff x="1183275" y="238325"/>
              <a:chExt cx="5241225" cy="5218925"/>
            </a:xfrm>
          </p:grpSpPr>
          <p:sp>
            <p:nvSpPr>
              <p:cNvPr id="216" name="Google Shape;216;p14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4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4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19" name="Google Shape;219;p14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902113" y="1383750"/>
            <a:ext cx="7340100" cy="183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 Medium"/>
              <a:buNone/>
              <a:defRPr sz="35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title"/>
          </p:nvPr>
        </p:nvSpPr>
        <p:spPr>
          <a:xfrm>
            <a:off x="901788" y="3217650"/>
            <a:ext cx="7340100" cy="54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Font typeface="Poppins Black" panose="00000800000000000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15"/>
          <p:cNvGrpSpPr/>
          <p:nvPr/>
        </p:nvGrpSpPr>
        <p:grpSpPr>
          <a:xfrm>
            <a:off x="197702" y="154936"/>
            <a:ext cx="8748605" cy="4833639"/>
            <a:chOff x="197702" y="154936"/>
            <a:chExt cx="8748605" cy="4833639"/>
          </a:xfrm>
        </p:grpSpPr>
        <p:cxnSp>
          <p:nvCxnSpPr>
            <p:cNvPr id="224" name="Google Shape;224;p15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15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15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15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28" name="Google Shape;228;p15"/>
            <p:cNvGrpSpPr/>
            <p:nvPr/>
          </p:nvGrpSpPr>
          <p:grpSpPr>
            <a:xfrm>
              <a:off x="197702" y="154936"/>
              <a:ext cx="347855" cy="314714"/>
              <a:chOff x="1171050" y="477875"/>
              <a:chExt cx="5238775" cy="4739675"/>
            </a:xfrm>
          </p:grpSpPr>
          <p:sp>
            <p:nvSpPr>
              <p:cNvPr id="229" name="Google Shape;229;p15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15"/>
            <p:cNvGrpSpPr/>
            <p:nvPr/>
          </p:nvGrpSpPr>
          <p:grpSpPr>
            <a:xfrm rot="10800000" flipH="1">
              <a:off x="197702" y="4673861"/>
              <a:ext cx="347855" cy="314714"/>
              <a:chOff x="1171050" y="477875"/>
              <a:chExt cx="5238775" cy="4739675"/>
            </a:xfrm>
          </p:grpSpPr>
          <p:sp>
            <p:nvSpPr>
              <p:cNvPr id="234" name="Google Shape;234;p15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15"/>
            <p:cNvGrpSpPr/>
            <p:nvPr/>
          </p:nvGrpSpPr>
          <p:grpSpPr>
            <a:xfrm flipH="1">
              <a:off x="8598452" y="154936"/>
              <a:ext cx="347855" cy="314714"/>
              <a:chOff x="1171050" y="477875"/>
              <a:chExt cx="5238775" cy="4739675"/>
            </a:xfrm>
          </p:grpSpPr>
          <p:sp>
            <p:nvSpPr>
              <p:cNvPr id="239" name="Google Shape;239;p15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" name="Google Shape;243;p15"/>
            <p:cNvGrpSpPr/>
            <p:nvPr/>
          </p:nvGrpSpPr>
          <p:grpSpPr>
            <a:xfrm rot="10800000">
              <a:off x="8598452" y="4673861"/>
              <a:ext cx="347855" cy="314714"/>
              <a:chOff x="1171050" y="477875"/>
              <a:chExt cx="5238775" cy="4739675"/>
            </a:xfrm>
          </p:grpSpPr>
          <p:sp>
            <p:nvSpPr>
              <p:cNvPr id="244" name="Google Shape;244;p15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5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5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5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8" name="Google Shape;248;p15"/>
          <p:cNvSpPr txBox="1">
            <a:spLocks noGrp="1"/>
          </p:cNvSpPr>
          <p:nvPr>
            <p:ph type="subTitle" idx="1"/>
          </p:nvPr>
        </p:nvSpPr>
        <p:spPr>
          <a:xfrm>
            <a:off x="4176625" y="1889275"/>
            <a:ext cx="28731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5"/>
          <p:cNvSpPr>
            <a:spLocks noGrp="1"/>
          </p:cNvSpPr>
          <p:nvPr>
            <p:ph type="pic" idx="2"/>
          </p:nvPr>
        </p:nvSpPr>
        <p:spPr>
          <a:xfrm>
            <a:off x="1091050" y="536400"/>
            <a:ext cx="2546700" cy="4070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</p:sp>
      <p:sp>
        <p:nvSpPr>
          <p:cNvPr id="250" name="Google Shape;250;p15"/>
          <p:cNvSpPr txBox="1">
            <a:spLocks noGrp="1"/>
          </p:cNvSpPr>
          <p:nvPr>
            <p:ph type="ctrTitle"/>
          </p:nvPr>
        </p:nvSpPr>
        <p:spPr>
          <a:xfrm>
            <a:off x="4176625" y="465900"/>
            <a:ext cx="4254000" cy="136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_2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6"/>
          <p:cNvGrpSpPr/>
          <p:nvPr/>
        </p:nvGrpSpPr>
        <p:grpSpPr>
          <a:xfrm>
            <a:off x="267419" y="154795"/>
            <a:ext cx="8609162" cy="4833915"/>
            <a:chOff x="267419" y="154795"/>
            <a:chExt cx="8609162" cy="4833915"/>
          </a:xfrm>
        </p:grpSpPr>
        <p:cxnSp>
          <p:nvCxnSpPr>
            <p:cNvPr id="253" name="Google Shape;253;p16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7" name="Google Shape;257;p16"/>
            <p:cNvGrpSpPr/>
            <p:nvPr/>
          </p:nvGrpSpPr>
          <p:grpSpPr>
            <a:xfrm>
              <a:off x="267419" y="154795"/>
              <a:ext cx="174312" cy="426990"/>
              <a:chOff x="2660550" y="238125"/>
              <a:chExt cx="2033975" cy="4982375"/>
            </a:xfrm>
          </p:grpSpPr>
          <p:sp>
            <p:nvSpPr>
              <p:cNvPr id="258" name="Google Shape;258;p16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6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6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6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" name="Google Shape;262;p16"/>
            <p:cNvGrpSpPr/>
            <p:nvPr/>
          </p:nvGrpSpPr>
          <p:grpSpPr>
            <a:xfrm rot="10800000" flipH="1">
              <a:off x="267419" y="4561720"/>
              <a:ext cx="174312" cy="426990"/>
              <a:chOff x="2660550" y="238125"/>
              <a:chExt cx="2033975" cy="4982375"/>
            </a:xfrm>
          </p:grpSpPr>
          <p:sp>
            <p:nvSpPr>
              <p:cNvPr id="263" name="Google Shape;263;p16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6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6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6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" name="Google Shape;267;p16"/>
            <p:cNvGrpSpPr/>
            <p:nvPr/>
          </p:nvGrpSpPr>
          <p:grpSpPr>
            <a:xfrm>
              <a:off x="8702269" y="154795"/>
              <a:ext cx="174312" cy="426990"/>
              <a:chOff x="2660550" y="238125"/>
              <a:chExt cx="2033975" cy="4982375"/>
            </a:xfrm>
          </p:grpSpPr>
          <p:sp>
            <p:nvSpPr>
              <p:cNvPr id="268" name="Google Shape;268;p16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6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6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6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16"/>
            <p:cNvGrpSpPr/>
            <p:nvPr/>
          </p:nvGrpSpPr>
          <p:grpSpPr>
            <a:xfrm rot="10800000" flipH="1">
              <a:off x="8702269" y="4561720"/>
              <a:ext cx="174312" cy="426990"/>
              <a:chOff x="2660550" y="238125"/>
              <a:chExt cx="2033975" cy="4982375"/>
            </a:xfrm>
          </p:grpSpPr>
          <p:sp>
            <p:nvSpPr>
              <p:cNvPr id="273" name="Google Shape;273;p16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6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6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6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7" name="Google Shape;277;p16"/>
          <p:cNvSpPr txBox="1">
            <a:spLocks noGrp="1"/>
          </p:cNvSpPr>
          <p:nvPr>
            <p:ph type="subTitle" idx="1"/>
          </p:nvPr>
        </p:nvSpPr>
        <p:spPr>
          <a:xfrm>
            <a:off x="713250" y="2473974"/>
            <a:ext cx="34635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713250" y="1675625"/>
            <a:ext cx="3463500" cy="714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5_2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7"/>
          <p:cNvGrpSpPr/>
          <p:nvPr/>
        </p:nvGrpSpPr>
        <p:grpSpPr>
          <a:xfrm>
            <a:off x="197702" y="154936"/>
            <a:ext cx="8748605" cy="4833639"/>
            <a:chOff x="197702" y="154936"/>
            <a:chExt cx="8748605" cy="4833639"/>
          </a:xfrm>
        </p:grpSpPr>
        <p:cxnSp>
          <p:nvCxnSpPr>
            <p:cNvPr id="281" name="Google Shape;281;p17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85" name="Google Shape;285;p17"/>
            <p:cNvGrpSpPr/>
            <p:nvPr/>
          </p:nvGrpSpPr>
          <p:grpSpPr>
            <a:xfrm>
              <a:off x="197702" y="154936"/>
              <a:ext cx="347855" cy="314714"/>
              <a:chOff x="1171050" y="477875"/>
              <a:chExt cx="5238775" cy="4739675"/>
            </a:xfrm>
          </p:grpSpPr>
          <p:sp>
            <p:nvSpPr>
              <p:cNvPr id="286" name="Google Shape;286;p17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7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7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7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0" name="Google Shape;290;p17"/>
            <p:cNvGrpSpPr/>
            <p:nvPr/>
          </p:nvGrpSpPr>
          <p:grpSpPr>
            <a:xfrm rot="10800000" flipH="1">
              <a:off x="197702" y="4673861"/>
              <a:ext cx="347855" cy="314714"/>
              <a:chOff x="1171050" y="477875"/>
              <a:chExt cx="5238775" cy="4739675"/>
            </a:xfrm>
          </p:grpSpPr>
          <p:sp>
            <p:nvSpPr>
              <p:cNvPr id="291" name="Google Shape;291;p17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7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7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7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5" name="Google Shape;295;p17"/>
            <p:cNvGrpSpPr/>
            <p:nvPr/>
          </p:nvGrpSpPr>
          <p:grpSpPr>
            <a:xfrm flipH="1">
              <a:off x="8598452" y="154936"/>
              <a:ext cx="347855" cy="314714"/>
              <a:chOff x="1171050" y="477875"/>
              <a:chExt cx="5238775" cy="4739675"/>
            </a:xfrm>
          </p:grpSpPr>
          <p:sp>
            <p:nvSpPr>
              <p:cNvPr id="296" name="Google Shape;296;p17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7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7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7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17"/>
            <p:cNvGrpSpPr/>
            <p:nvPr/>
          </p:nvGrpSpPr>
          <p:grpSpPr>
            <a:xfrm rot="10800000">
              <a:off x="8598452" y="4673861"/>
              <a:ext cx="347855" cy="314714"/>
              <a:chOff x="1171050" y="477875"/>
              <a:chExt cx="5238775" cy="4739675"/>
            </a:xfrm>
          </p:grpSpPr>
          <p:sp>
            <p:nvSpPr>
              <p:cNvPr id="301" name="Google Shape;301;p17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7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7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7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5" name="Google Shape;305;p17"/>
          <p:cNvSpPr txBox="1">
            <a:spLocks noGrp="1"/>
          </p:cNvSpPr>
          <p:nvPr>
            <p:ph type="subTitle" idx="1"/>
          </p:nvPr>
        </p:nvSpPr>
        <p:spPr>
          <a:xfrm>
            <a:off x="4964525" y="2473974"/>
            <a:ext cx="34635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7"/>
          <p:cNvSpPr txBox="1">
            <a:spLocks noGrp="1"/>
          </p:cNvSpPr>
          <p:nvPr>
            <p:ph type="ctrTitle"/>
          </p:nvPr>
        </p:nvSpPr>
        <p:spPr>
          <a:xfrm>
            <a:off x="4964525" y="1675625"/>
            <a:ext cx="3463500" cy="714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5_2_2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18"/>
          <p:cNvGrpSpPr/>
          <p:nvPr/>
        </p:nvGrpSpPr>
        <p:grpSpPr>
          <a:xfrm>
            <a:off x="167475" y="154800"/>
            <a:ext cx="8809025" cy="4833900"/>
            <a:chOff x="167475" y="154800"/>
            <a:chExt cx="8809025" cy="4833900"/>
          </a:xfrm>
        </p:grpSpPr>
        <p:sp>
          <p:nvSpPr>
            <p:cNvPr id="309" name="Google Shape;309;p18"/>
            <p:cNvSpPr/>
            <p:nvPr/>
          </p:nvSpPr>
          <p:spPr>
            <a:xfrm>
              <a:off x="8598450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 flipH="1">
              <a:off x="167475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8"/>
            <p:cNvSpPr/>
            <p:nvPr/>
          </p:nvSpPr>
          <p:spPr>
            <a:xfrm rot="10800000" flipH="1">
              <a:off x="8598450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 rot="10800000">
              <a:off x="167475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13" name="Google Shape;313;p18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8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8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8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7" name="Google Shape;317;p18"/>
          <p:cNvSpPr txBox="1">
            <a:spLocks noGrp="1"/>
          </p:cNvSpPr>
          <p:nvPr>
            <p:ph type="subTitle" idx="1"/>
          </p:nvPr>
        </p:nvSpPr>
        <p:spPr>
          <a:xfrm>
            <a:off x="713250" y="2473974"/>
            <a:ext cx="3463500" cy="9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ctrTitle"/>
          </p:nvPr>
        </p:nvSpPr>
        <p:spPr>
          <a:xfrm>
            <a:off x="713250" y="1675625"/>
            <a:ext cx="3463500" cy="714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167475" y="154800"/>
            <a:ext cx="8809025" cy="4833900"/>
            <a:chOff x="167475" y="154800"/>
            <a:chExt cx="8809025" cy="4833900"/>
          </a:xfrm>
        </p:grpSpPr>
        <p:sp>
          <p:nvSpPr>
            <p:cNvPr id="321" name="Google Shape;321;p19"/>
            <p:cNvSpPr/>
            <p:nvPr/>
          </p:nvSpPr>
          <p:spPr>
            <a:xfrm>
              <a:off x="8598450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9"/>
            <p:cNvSpPr/>
            <p:nvPr/>
          </p:nvSpPr>
          <p:spPr>
            <a:xfrm flipH="1">
              <a:off x="167475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9"/>
            <p:cNvSpPr/>
            <p:nvPr/>
          </p:nvSpPr>
          <p:spPr>
            <a:xfrm rot="10800000" flipH="1">
              <a:off x="8598450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9"/>
            <p:cNvSpPr/>
            <p:nvPr/>
          </p:nvSpPr>
          <p:spPr>
            <a:xfrm rot="10800000">
              <a:off x="167475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5" name="Google Shape;325;p19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19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19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19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9" name="Google Shape;329;p19"/>
          <p:cNvSpPr txBox="1">
            <a:spLocks noGrp="1"/>
          </p:cNvSpPr>
          <p:nvPr>
            <p:ph type="subTitle" idx="1"/>
          </p:nvPr>
        </p:nvSpPr>
        <p:spPr>
          <a:xfrm>
            <a:off x="1601225" y="1726725"/>
            <a:ext cx="2899800" cy="22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2"/>
          </p:nvPr>
        </p:nvSpPr>
        <p:spPr>
          <a:xfrm>
            <a:off x="4642975" y="1726725"/>
            <a:ext cx="2899800" cy="22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BODY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0"/>
          <p:cNvGrpSpPr/>
          <p:nvPr/>
        </p:nvGrpSpPr>
        <p:grpSpPr>
          <a:xfrm>
            <a:off x="159794" y="201973"/>
            <a:ext cx="8858243" cy="4739560"/>
            <a:chOff x="159794" y="201973"/>
            <a:chExt cx="8858243" cy="4739560"/>
          </a:xfrm>
        </p:grpSpPr>
        <p:cxnSp>
          <p:nvCxnSpPr>
            <p:cNvPr id="334" name="Google Shape;334;p20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20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20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20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8" name="Google Shape;338;p20"/>
            <p:cNvSpPr/>
            <p:nvPr/>
          </p:nvSpPr>
          <p:spPr>
            <a:xfrm>
              <a:off x="159794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8572312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0"/>
            <p:cNvSpPr/>
            <p:nvPr/>
          </p:nvSpPr>
          <p:spPr>
            <a:xfrm rot="10800000" flipH="1">
              <a:off x="159794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0"/>
            <p:cNvSpPr/>
            <p:nvPr/>
          </p:nvSpPr>
          <p:spPr>
            <a:xfrm rot="10800000">
              <a:off x="8572312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20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body" idx="1"/>
          </p:nvPr>
        </p:nvSpPr>
        <p:spPr>
          <a:xfrm>
            <a:off x="710400" y="1279725"/>
            <a:ext cx="3775500" cy="33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body" idx="2"/>
          </p:nvPr>
        </p:nvSpPr>
        <p:spPr>
          <a:xfrm>
            <a:off x="4652525" y="1279725"/>
            <a:ext cx="3775500" cy="33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222600" y="2493875"/>
            <a:ext cx="2698800" cy="63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222600" y="3360575"/>
            <a:ext cx="2698800" cy="63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853950" y="1255775"/>
            <a:ext cx="1436100" cy="10095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Font typeface="Poppins" panose="00000600000000000000"/>
              <a:buNone/>
              <a:defRPr sz="60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 panose="00000600000000000000"/>
              <a:buNone/>
              <a:defRPr sz="2000"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 panose="00000600000000000000"/>
              <a:buNone/>
              <a:defRPr sz="2000"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 panose="00000600000000000000"/>
              <a:buNone/>
              <a:defRPr sz="2000"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 panose="00000600000000000000"/>
              <a:buNone/>
              <a:defRPr sz="2000"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 panose="00000600000000000000"/>
              <a:buNone/>
              <a:defRPr sz="2000"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 panose="00000600000000000000"/>
              <a:buNone/>
              <a:defRPr sz="2000"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 panose="00000600000000000000"/>
              <a:buNone/>
              <a:defRPr sz="2000"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 panose="00000600000000000000"/>
              <a:buNone/>
              <a:defRPr sz="2000" b="1">
                <a:solidFill>
                  <a:schemeClr val="accent6"/>
                </a:solidFill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9pPr>
          </a:lstStyle>
          <a:p>
            <a:r>
              <a:t>xx%</a:t>
            </a:r>
          </a:p>
        </p:txBody>
      </p:sp>
      <p:grpSp>
        <p:nvGrpSpPr>
          <p:cNvPr id="24" name="Google Shape;24;p3"/>
          <p:cNvGrpSpPr/>
          <p:nvPr/>
        </p:nvGrpSpPr>
        <p:grpSpPr>
          <a:xfrm>
            <a:off x="197702" y="154936"/>
            <a:ext cx="8748605" cy="4833639"/>
            <a:chOff x="197702" y="154936"/>
            <a:chExt cx="8748605" cy="4833639"/>
          </a:xfrm>
        </p:grpSpPr>
        <p:cxnSp>
          <p:nvCxnSpPr>
            <p:cNvPr id="25" name="Google Shape;25;p3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3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9" name="Google Shape;29;p3"/>
            <p:cNvGrpSpPr/>
            <p:nvPr/>
          </p:nvGrpSpPr>
          <p:grpSpPr>
            <a:xfrm>
              <a:off x="197702" y="154936"/>
              <a:ext cx="347855" cy="314714"/>
              <a:chOff x="1171050" y="477875"/>
              <a:chExt cx="5238775" cy="4739675"/>
            </a:xfrm>
          </p:grpSpPr>
          <p:sp>
            <p:nvSpPr>
              <p:cNvPr id="30" name="Google Shape;30;p3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3"/>
            <p:cNvGrpSpPr/>
            <p:nvPr/>
          </p:nvGrpSpPr>
          <p:grpSpPr>
            <a:xfrm rot="10800000" flipH="1">
              <a:off x="197702" y="4673861"/>
              <a:ext cx="347855" cy="314714"/>
              <a:chOff x="1171050" y="477875"/>
              <a:chExt cx="5238775" cy="4739675"/>
            </a:xfrm>
          </p:grpSpPr>
          <p:sp>
            <p:nvSpPr>
              <p:cNvPr id="35" name="Google Shape;35;p3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flipH="1">
              <a:off x="8598452" y="154936"/>
              <a:ext cx="347855" cy="314714"/>
              <a:chOff x="1171050" y="477875"/>
              <a:chExt cx="5238775" cy="4739675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" name="Google Shape;44;p3"/>
            <p:cNvGrpSpPr/>
            <p:nvPr/>
          </p:nvGrpSpPr>
          <p:grpSpPr>
            <a:xfrm rot="10800000">
              <a:off x="8598452" y="4673861"/>
              <a:ext cx="347855" cy="314714"/>
              <a:chOff x="1171050" y="477875"/>
              <a:chExt cx="5238775" cy="4739675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wipe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1"/>
          <p:cNvGrpSpPr/>
          <p:nvPr/>
        </p:nvGrpSpPr>
        <p:grpSpPr>
          <a:xfrm>
            <a:off x="267419" y="154795"/>
            <a:ext cx="8609162" cy="4833915"/>
            <a:chOff x="267419" y="154795"/>
            <a:chExt cx="8609162" cy="4833915"/>
          </a:xfrm>
        </p:grpSpPr>
        <p:cxnSp>
          <p:nvCxnSpPr>
            <p:cNvPr id="347" name="Google Shape;347;p21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21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21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21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51" name="Google Shape;351;p21"/>
            <p:cNvGrpSpPr/>
            <p:nvPr/>
          </p:nvGrpSpPr>
          <p:grpSpPr>
            <a:xfrm>
              <a:off x="267419" y="154795"/>
              <a:ext cx="174312" cy="426990"/>
              <a:chOff x="2660550" y="238125"/>
              <a:chExt cx="2033975" cy="4982375"/>
            </a:xfrm>
          </p:grpSpPr>
          <p:sp>
            <p:nvSpPr>
              <p:cNvPr id="352" name="Google Shape;352;p21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1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1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1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6" name="Google Shape;356;p21"/>
            <p:cNvGrpSpPr/>
            <p:nvPr/>
          </p:nvGrpSpPr>
          <p:grpSpPr>
            <a:xfrm rot="10800000" flipH="1">
              <a:off x="267419" y="4561720"/>
              <a:ext cx="174312" cy="426990"/>
              <a:chOff x="2660550" y="238125"/>
              <a:chExt cx="2033975" cy="4982375"/>
            </a:xfrm>
          </p:grpSpPr>
          <p:sp>
            <p:nvSpPr>
              <p:cNvPr id="357" name="Google Shape;357;p21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1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1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1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1" name="Google Shape;361;p21"/>
            <p:cNvGrpSpPr/>
            <p:nvPr/>
          </p:nvGrpSpPr>
          <p:grpSpPr>
            <a:xfrm>
              <a:off x="8702269" y="154795"/>
              <a:ext cx="174312" cy="426990"/>
              <a:chOff x="2660550" y="238125"/>
              <a:chExt cx="2033975" cy="4982375"/>
            </a:xfrm>
          </p:grpSpPr>
          <p:sp>
            <p:nvSpPr>
              <p:cNvPr id="362" name="Google Shape;362;p21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1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1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1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6" name="Google Shape;366;p21"/>
            <p:cNvGrpSpPr/>
            <p:nvPr/>
          </p:nvGrpSpPr>
          <p:grpSpPr>
            <a:xfrm rot="10800000" flipH="1">
              <a:off x="8702269" y="4561720"/>
              <a:ext cx="174312" cy="426990"/>
              <a:chOff x="2660550" y="238125"/>
              <a:chExt cx="2033975" cy="4982375"/>
            </a:xfrm>
          </p:grpSpPr>
          <p:sp>
            <p:nvSpPr>
              <p:cNvPr id="367" name="Google Shape;367;p21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1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1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1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3277523" y="1834133"/>
            <a:ext cx="37599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3277523" y="1496475"/>
            <a:ext cx="3759900" cy="3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21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4" name="Google Shape;374;p21"/>
          <p:cNvSpPr txBox="1">
            <a:spLocks noGrp="1"/>
          </p:cNvSpPr>
          <p:nvPr>
            <p:ph type="subTitle" idx="3"/>
          </p:nvPr>
        </p:nvSpPr>
        <p:spPr>
          <a:xfrm>
            <a:off x="3277523" y="2906479"/>
            <a:ext cx="37599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21"/>
          <p:cNvSpPr txBox="1">
            <a:spLocks noGrp="1"/>
          </p:cNvSpPr>
          <p:nvPr>
            <p:ph type="subTitle" idx="4"/>
          </p:nvPr>
        </p:nvSpPr>
        <p:spPr>
          <a:xfrm>
            <a:off x="3277523" y="2568821"/>
            <a:ext cx="3759900" cy="3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21"/>
          <p:cNvSpPr txBox="1">
            <a:spLocks noGrp="1"/>
          </p:cNvSpPr>
          <p:nvPr>
            <p:ph type="subTitle" idx="5"/>
          </p:nvPr>
        </p:nvSpPr>
        <p:spPr>
          <a:xfrm>
            <a:off x="3277523" y="3978825"/>
            <a:ext cx="37599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21"/>
          <p:cNvSpPr txBox="1">
            <a:spLocks noGrp="1"/>
          </p:cNvSpPr>
          <p:nvPr>
            <p:ph type="subTitle" idx="6"/>
          </p:nvPr>
        </p:nvSpPr>
        <p:spPr>
          <a:xfrm>
            <a:off x="3277523" y="3641167"/>
            <a:ext cx="3759900" cy="3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_2_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"/>
          <p:cNvSpPr txBox="1">
            <a:spLocks noGrp="1"/>
          </p:cNvSpPr>
          <p:nvPr>
            <p:ph type="subTitle" idx="1"/>
          </p:nvPr>
        </p:nvSpPr>
        <p:spPr>
          <a:xfrm>
            <a:off x="726238" y="3710634"/>
            <a:ext cx="23631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22"/>
          <p:cNvSpPr txBox="1">
            <a:spLocks noGrp="1"/>
          </p:cNvSpPr>
          <p:nvPr>
            <p:ph type="subTitle" idx="2"/>
          </p:nvPr>
        </p:nvSpPr>
        <p:spPr>
          <a:xfrm>
            <a:off x="726388" y="3348534"/>
            <a:ext cx="23628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22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2" name="Google Shape;382;p22"/>
          <p:cNvSpPr txBox="1">
            <a:spLocks noGrp="1"/>
          </p:cNvSpPr>
          <p:nvPr>
            <p:ph type="subTitle" idx="3"/>
          </p:nvPr>
        </p:nvSpPr>
        <p:spPr>
          <a:xfrm>
            <a:off x="3390450" y="3710634"/>
            <a:ext cx="23631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22"/>
          <p:cNvSpPr txBox="1">
            <a:spLocks noGrp="1"/>
          </p:cNvSpPr>
          <p:nvPr>
            <p:ph type="subTitle" idx="4"/>
          </p:nvPr>
        </p:nvSpPr>
        <p:spPr>
          <a:xfrm>
            <a:off x="3390600" y="3348534"/>
            <a:ext cx="23628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22"/>
          <p:cNvSpPr txBox="1">
            <a:spLocks noGrp="1"/>
          </p:cNvSpPr>
          <p:nvPr>
            <p:ph type="subTitle" idx="5"/>
          </p:nvPr>
        </p:nvSpPr>
        <p:spPr>
          <a:xfrm>
            <a:off x="6054963" y="3710634"/>
            <a:ext cx="23628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22"/>
          <p:cNvSpPr txBox="1">
            <a:spLocks noGrp="1"/>
          </p:cNvSpPr>
          <p:nvPr>
            <p:ph type="subTitle" idx="6"/>
          </p:nvPr>
        </p:nvSpPr>
        <p:spPr>
          <a:xfrm>
            <a:off x="6055113" y="3348534"/>
            <a:ext cx="23625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86" name="Google Shape;386;p22"/>
          <p:cNvGrpSpPr/>
          <p:nvPr/>
        </p:nvGrpSpPr>
        <p:grpSpPr>
          <a:xfrm>
            <a:off x="159794" y="201973"/>
            <a:ext cx="8858243" cy="4739560"/>
            <a:chOff x="159794" y="201973"/>
            <a:chExt cx="8858243" cy="4739560"/>
          </a:xfrm>
        </p:grpSpPr>
        <p:cxnSp>
          <p:nvCxnSpPr>
            <p:cNvPr id="387" name="Google Shape;387;p22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22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22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22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1" name="Google Shape;391;p22"/>
            <p:cNvSpPr/>
            <p:nvPr/>
          </p:nvSpPr>
          <p:spPr>
            <a:xfrm>
              <a:off x="159794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2"/>
            <p:cNvSpPr/>
            <p:nvPr/>
          </p:nvSpPr>
          <p:spPr>
            <a:xfrm flipH="1">
              <a:off x="8572312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 rot="10800000" flipH="1">
              <a:off x="159794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 rot="10800000">
              <a:off x="8572312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_1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23"/>
          <p:cNvGrpSpPr/>
          <p:nvPr/>
        </p:nvGrpSpPr>
        <p:grpSpPr>
          <a:xfrm>
            <a:off x="197702" y="154936"/>
            <a:ext cx="8748605" cy="4833639"/>
            <a:chOff x="197702" y="154936"/>
            <a:chExt cx="8748605" cy="4833639"/>
          </a:xfrm>
        </p:grpSpPr>
        <p:cxnSp>
          <p:nvCxnSpPr>
            <p:cNvPr id="397" name="Google Shape;397;p23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23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23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23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01" name="Google Shape;401;p23"/>
            <p:cNvGrpSpPr/>
            <p:nvPr/>
          </p:nvGrpSpPr>
          <p:grpSpPr>
            <a:xfrm>
              <a:off x="197702" y="154936"/>
              <a:ext cx="347855" cy="314714"/>
              <a:chOff x="1171050" y="477875"/>
              <a:chExt cx="5238775" cy="4739675"/>
            </a:xfrm>
          </p:grpSpPr>
          <p:sp>
            <p:nvSpPr>
              <p:cNvPr id="402" name="Google Shape;402;p23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3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3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23"/>
            <p:cNvGrpSpPr/>
            <p:nvPr/>
          </p:nvGrpSpPr>
          <p:grpSpPr>
            <a:xfrm rot="10800000" flipH="1">
              <a:off x="197702" y="4673861"/>
              <a:ext cx="347855" cy="314714"/>
              <a:chOff x="1171050" y="477875"/>
              <a:chExt cx="5238775" cy="4739675"/>
            </a:xfrm>
          </p:grpSpPr>
          <p:sp>
            <p:nvSpPr>
              <p:cNvPr id="407" name="Google Shape;407;p23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3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3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3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" name="Google Shape;411;p23"/>
            <p:cNvGrpSpPr/>
            <p:nvPr/>
          </p:nvGrpSpPr>
          <p:grpSpPr>
            <a:xfrm flipH="1">
              <a:off x="8598452" y="154936"/>
              <a:ext cx="347855" cy="314714"/>
              <a:chOff x="1171050" y="477875"/>
              <a:chExt cx="5238775" cy="4739675"/>
            </a:xfrm>
          </p:grpSpPr>
          <p:sp>
            <p:nvSpPr>
              <p:cNvPr id="412" name="Google Shape;412;p23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3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3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3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23"/>
            <p:cNvGrpSpPr/>
            <p:nvPr/>
          </p:nvGrpSpPr>
          <p:grpSpPr>
            <a:xfrm rot="10800000">
              <a:off x="8598452" y="4673861"/>
              <a:ext cx="347855" cy="314714"/>
              <a:chOff x="1171050" y="477875"/>
              <a:chExt cx="5238775" cy="4739675"/>
            </a:xfrm>
          </p:grpSpPr>
          <p:sp>
            <p:nvSpPr>
              <p:cNvPr id="417" name="Google Shape;417;p23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3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3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3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1" name="Google Shape;421;p23"/>
          <p:cNvSpPr txBox="1">
            <a:spLocks noGrp="1"/>
          </p:cNvSpPr>
          <p:nvPr>
            <p:ph type="subTitle" idx="1"/>
          </p:nvPr>
        </p:nvSpPr>
        <p:spPr>
          <a:xfrm>
            <a:off x="1285800" y="2020750"/>
            <a:ext cx="19782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2"/>
          </p:nvPr>
        </p:nvSpPr>
        <p:spPr>
          <a:xfrm>
            <a:off x="1285800" y="1637700"/>
            <a:ext cx="1978200" cy="4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1285800" y="3522625"/>
            <a:ext cx="19782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1285800" y="3139573"/>
            <a:ext cx="1978200" cy="4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6" name="Google Shape;426;p23"/>
          <p:cNvSpPr txBox="1">
            <a:spLocks noGrp="1"/>
          </p:cNvSpPr>
          <p:nvPr>
            <p:ph type="subTitle" idx="5"/>
          </p:nvPr>
        </p:nvSpPr>
        <p:spPr>
          <a:xfrm>
            <a:off x="5880000" y="2020750"/>
            <a:ext cx="19782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subTitle" idx="6"/>
          </p:nvPr>
        </p:nvSpPr>
        <p:spPr>
          <a:xfrm>
            <a:off x="5879999" y="1637700"/>
            <a:ext cx="1978200" cy="4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8" name="Google Shape;428;p23"/>
          <p:cNvSpPr txBox="1">
            <a:spLocks noGrp="1"/>
          </p:cNvSpPr>
          <p:nvPr>
            <p:ph type="subTitle" idx="7"/>
          </p:nvPr>
        </p:nvSpPr>
        <p:spPr>
          <a:xfrm>
            <a:off x="5880000" y="3522625"/>
            <a:ext cx="19782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29" name="Google Shape;429;p23"/>
          <p:cNvSpPr txBox="1">
            <a:spLocks noGrp="1"/>
          </p:cNvSpPr>
          <p:nvPr>
            <p:ph type="subTitle" idx="8"/>
          </p:nvPr>
        </p:nvSpPr>
        <p:spPr>
          <a:xfrm>
            <a:off x="5879999" y="3139573"/>
            <a:ext cx="1978200" cy="4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2_1_1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24"/>
          <p:cNvGrpSpPr/>
          <p:nvPr/>
        </p:nvGrpSpPr>
        <p:grpSpPr>
          <a:xfrm>
            <a:off x="167475" y="154800"/>
            <a:ext cx="8809025" cy="4833900"/>
            <a:chOff x="167475" y="154800"/>
            <a:chExt cx="8809025" cy="4833900"/>
          </a:xfrm>
        </p:grpSpPr>
        <p:sp>
          <p:nvSpPr>
            <p:cNvPr id="432" name="Google Shape;432;p24"/>
            <p:cNvSpPr/>
            <p:nvPr/>
          </p:nvSpPr>
          <p:spPr>
            <a:xfrm>
              <a:off x="8598450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 flipH="1">
              <a:off x="167475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 rot="10800000" flipH="1">
              <a:off x="8598450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 rot="10800000">
              <a:off x="167475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36" name="Google Shape;436;p24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24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24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24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0" name="Google Shape;440;p24"/>
          <p:cNvSpPr txBox="1">
            <a:spLocks noGrp="1"/>
          </p:cNvSpPr>
          <p:nvPr>
            <p:ph type="subTitle" idx="1"/>
          </p:nvPr>
        </p:nvSpPr>
        <p:spPr>
          <a:xfrm>
            <a:off x="1193240" y="2120133"/>
            <a:ext cx="20016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4"/>
          <p:cNvSpPr txBox="1">
            <a:spLocks noGrp="1"/>
          </p:cNvSpPr>
          <p:nvPr>
            <p:ph type="subTitle" idx="2"/>
          </p:nvPr>
        </p:nvSpPr>
        <p:spPr>
          <a:xfrm>
            <a:off x="1193240" y="1785557"/>
            <a:ext cx="20016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442" name="Google Shape;442;p24"/>
          <p:cNvSpPr txBox="1">
            <a:spLocks noGrp="1"/>
          </p:cNvSpPr>
          <p:nvPr>
            <p:ph type="subTitle" idx="3"/>
          </p:nvPr>
        </p:nvSpPr>
        <p:spPr>
          <a:xfrm>
            <a:off x="3571186" y="2120308"/>
            <a:ext cx="20016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24"/>
          <p:cNvSpPr txBox="1">
            <a:spLocks noGrp="1"/>
          </p:cNvSpPr>
          <p:nvPr>
            <p:ph type="subTitle" idx="4"/>
          </p:nvPr>
        </p:nvSpPr>
        <p:spPr>
          <a:xfrm>
            <a:off x="3571227" y="1785557"/>
            <a:ext cx="20016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444" name="Google Shape;444;p24"/>
          <p:cNvSpPr txBox="1">
            <a:spLocks noGrp="1"/>
          </p:cNvSpPr>
          <p:nvPr>
            <p:ph type="subTitle" idx="5"/>
          </p:nvPr>
        </p:nvSpPr>
        <p:spPr>
          <a:xfrm>
            <a:off x="5949160" y="2120308"/>
            <a:ext cx="2001600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4"/>
          <p:cNvSpPr txBox="1">
            <a:spLocks noGrp="1"/>
          </p:cNvSpPr>
          <p:nvPr>
            <p:ph type="subTitle" idx="6"/>
          </p:nvPr>
        </p:nvSpPr>
        <p:spPr>
          <a:xfrm>
            <a:off x="5949150" y="1785557"/>
            <a:ext cx="20016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446" name="Google Shape;446;p24"/>
          <p:cNvSpPr txBox="1">
            <a:spLocks noGrp="1"/>
          </p:cNvSpPr>
          <p:nvPr>
            <p:ph type="subTitle" idx="7"/>
          </p:nvPr>
        </p:nvSpPr>
        <p:spPr>
          <a:xfrm>
            <a:off x="1193240" y="3579032"/>
            <a:ext cx="20016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8"/>
          </p:nvPr>
        </p:nvSpPr>
        <p:spPr>
          <a:xfrm>
            <a:off x="1193240" y="3246106"/>
            <a:ext cx="20016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9"/>
          </p:nvPr>
        </p:nvSpPr>
        <p:spPr>
          <a:xfrm>
            <a:off x="3571186" y="3579032"/>
            <a:ext cx="20016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13"/>
          </p:nvPr>
        </p:nvSpPr>
        <p:spPr>
          <a:xfrm>
            <a:off x="3571173" y="3246831"/>
            <a:ext cx="20016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14"/>
          </p:nvPr>
        </p:nvSpPr>
        <p:spPr>
          <a:xfrm>
            <a:off x="5949160" y="3579757"/>
            <a:ext cx="2001600" cy="5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15"/>
          </p:nvPr>
        </p:nvSpPr>
        <p:spPr>
          <a:xfrm>
            <a:off x="5949150" y="3246833"/>
            <a:ext cx="2001600" cy="4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2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5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55" name="Google Shape;455;p25"/>
          <p:cNvGrpSpPr/>
          <p:nvPr/>
        </p:nvGrpSpPr>
        <p:grpSpPr>
          <a:xfrm>
            <a:off x="167475" y="154800"/>
            <a:ext cx="8809025" cy="4833900"/>
            <a:chOff x="167475" y="154800"/>
            <a:chExt cx="8809025" cy="4833900"/>
          </a:xfrm>
        </p:grpSpPr>
        <p:sp>
          <p:nvSpPr>
            <p:cNvPr id="456" name="Google Shape;456;p25"/>
            <p:cNvSpPr/>
            <p:nvPr/>
          </p:nvSpPr>
          <p:spPr>
            <a:xfrm>
              <a:off x="8598450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 flipH="1">
              <a:off x="167475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 rot="10800000" flipH="1">
              <a:off x="8598450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 rot="10800000">
              <a:off x="167475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0" name="Google Shape;460;p25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25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25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25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 spd="slow">
    <p:wipe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_1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6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66" name="Google Shape;466;p26"/>
          <p:cNvGrpSpPr/>
          <p:nvPr/>
        </p:nvGrpSpPr>
        <p:grpSpPr>
          <a:xfrm>
            <a:off x="167694" y="145311"/>
            <a:ext cx="8808617" cy="4852884"/>
            <a:chOff x="167694" y="145311"/>
            <a:chExt cx="8808617" cy="4852884"/>
          </a:xfrm>
        </p:grpSpPr>
        <p:cxnSp>
          <p:nvCxnSpPr>
            <p:cNvPr id="467" name="Google Shape;467;p26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26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26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70" name="Google Shape;470;p26"/>
            <p:cNvGrpSpPr/>
            <p:nvPr/>
          </p:nvGrpSpPr>
          <p:grpSpPr>
            <a:xfrm flipH="1">
              <a:off x="167694" y="145311"/>
              <a:ext cx="377892" cy="376284"/>
              <a:chOff x="1183275" y="238325"/>
              <a:chExt cx="5241225" cy="5218925"/>
            </a:xfrm>
          </p:grpSpPr>
          <p:sp>
            <p:nvSpPr>
              <p:cNvPr id="471" name="Google Shape;471;p26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6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6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4" name="Google Shape;474;p26"/>
            <p:cNvGrpSpPr/>
            <p:nvPr/>
          </p:nvGrpSpPr>
          <p:grpSpPr>
            <a:xfrm rot="10800000">
              <a:off x="167694" y="4621911"/>
              <a:ext cx="377892" cy="376284"/>
              <a:chOff x="1183275" y="238325"/>
              <a:chExt cx="5241225" cy="5218925"/>
            </a:xfrm>
          </p:grpSpPr>
          <p:sp>
            <p:nvSpPr>
              <p:cNvPr id="475" name="Google Shape;475;p26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26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6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8" name="Google Shape;478;p26"/>
            <p:cNvGrpSpPr/>
            <p:nvPr/>
          </p:nvGrpSpPr>
          <p:grpSpPr>
            <a:xfrm>
              <a:off x="8598419" y="145311"/>
              <a:ext cx="377892" cy="376284"/>
              <a:chOff x="1183275" y="238325"/>
              <a:chExt cx="5241225" cy="5218925"/>
            </a:xfrm>
          </p:grpSpPr>
          <p:sp>
            <p:nvSpPr>
              <p:cNvPr id="479" name="Google Shape;479;p26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26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26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" name="Google Shape;482;p26"/>
            <p:cNvGrpSpPr/>
            <p:nvPr/>
          </p:nvGrpSpPr>
          <p:grpSpPr>
            <a:xfrm rot="10800000" flipH="1">
              <a:off x="8598419" y="4621911"/>
              <a:ext cx="377892" cy="376284"/>
              <a:chOff x="1183275" y="238325"/>
              <a:chExt cx="5241225" cy="5218925"/>
            </a:xfrm>
          </p:grpSpPr>
          <p:sp>
            <p:nvSpPr>
              <p:cNvPr id="483" name="Google Shape;483;p26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26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26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86" name="Google Shape;486;p26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 spd="slow">
    <p:wipe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4_1_1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7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89" name="Google Shape;489;p27"/>
          <p:cNvGrpSpPr/>
          <p:nvPr/>
        </p:nvGrpSpPr>
        <p:grpSpPr>
          <a:xfrm>
            <a:off x="267419" y="154795"/>
            <a:ext cx="8609162" cy="4833915"/>
            <a:chOff x="267419" y="154795"/>
            <a:chExt cx="8609162" cy="4833915"/>
          </a:xfrm>
        </p:grpSpPr>
        <p:cxnSp>
          <p:nvCxnSpPr>
            <p:cNvPr id="490" name="Google Shape;490;p27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27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27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3" name="Google Shape;493;p27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94" name="Google Shape;494;p27"/>
            <p:cNvGrpSpPr/>
            <p:nvPr/>
          </p:nvGrpSpPr>
          <p:grpSpPr>
            <a:xfrm>
              <a:off x="267419" y="154795"/>
              <a:ext cx="174312" cy="426990"/>
              <a:chOff x="2660550" y="238125"/>
              <a:chExt cx="2033975" cy="4982375"/>
            </a:xfrm>
          </p:grpSpPr>
          <p:sp>
            <p:nvSpPr>
              <p:cNvPr id="495" name="Google Shape;495;p27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7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7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7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9" name="Google Shape;499;p27"/>
            <p:cNvGrpSpPr/>
            <p:nvPr/>
          </p:nvGrpSpPr>
          <p:grpSpPr>
            <a:xfrm rot="10800000" flipH="1">
              <a:off x="267419" y="4561720"/>
              <a:ext cx="174312" cy="426990"/>
              <a:chOff x="2660550" y="238125"/>
              <a:chExt cx="2033975" cy="4982375"/>
            </a:xfrm>
          </p:grpSpPr>
          <p:sp>
            <p:nvSpPr>
              <p:cNvPr id="500" name="Google Shape;500;p27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27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7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7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4" name="Google Shape;504;p27"/>
            <p:cNvGrpSpPr/>
            <p:nvPr/>
          </p:nvGrpSpPr>
          <p:grpSpPr>
            <a:xfrm>
              <a:off x="8702269" y="154795"/>
              <a:ext cx="174312" cy="426990"/>
              <a:chOff x="2660550" y="238125"/>
              <a:chExt cx="2033975" cy="4982375"/>
            </a:xfrm>
          </p:grpSpPr>
          <p:sp>
            <p:nvSpPr>
              <p:cNvPr id="505" name="Google Shape;505;p27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7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7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7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" name="Google Shape;509;p27"/>
            <p:cNvGrpSpPr/>
            <p:nvPr/>
          </p:nvGrpSpPr>
          <p:grpSpPr>
            <a:xfrm rot="10800000" flipH="1">
              <a:off x="8702269" y="4561720"/>
              <a:ext cx="174312" cy="426990"/>
              <a:chOff x="2660550" y="238125"/>
              <a:chExt cx="2033975" cy="4982375"/>
            </a:xfrm>
          </p:grpSpPr>
          <p:sp>
            <p:nvSpPr>
              <p:cNvPr id="510" name="Google Shape;510;p27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27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7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wipe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4_1_1_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8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16" name="Google Shape;516;p28"/>
          <p:cNvGrpSpPr/>
          <p:nvPr/>
        </p:nvGrpSpPr>
        <p:grpSpPr>
          <a:xfrm>
            <a:off x="197702" y="154936"/>
            <a:ext cx="8748605" cy="4833639"/>
            <a:chOff x="197702" y="154936"/>
            <a:chExt cx="8748605" cy="4833639"/>
          </a:xfrm>
        </p:grpSpPr>
        <p:cxnSp>
          <p:nvCxnSpPr>
            <p:cNvPr id="517" name="Google Shape;517;p28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28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28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28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21" name="Google Shape;521;p28"/>
            <p:cNvGrpSpPr/>
            <p:nvPr/>
          </p:nvGrpSpPr>
          <p:grpSpPr>
            <a:xfrm>
              <a:off x="197702" y="154936"/>
              <a:ext cx="347855" cy="314714"/>
              <a:chOff x="1171050" y="477875"/>
              <a:chExt cx="5238775" cy="4739675"/>
            </a:xfrm>
          </p:grpSpPr>
          <p:sp>
            <p:nvSpPr>
              <p:cNvPr id="522" name="Google Shape;522;p28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8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8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8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" name="Google Shape;526;p28"/>
            <p:cNvGrpSpPr/>
            <p:nvPr/>
          </p:nvGrpSpPr>
          <p:grpSpPr>
            <a:xfrm rot="10800000" flipH="1">
              <a:off x="197702" y="4673861"/>
              <a:ext cx="347855" cy="314714"/>
              <a:chOff x="1171050" y="477875"/>
              <a:chExt cx="5238775" cy="4739675"/>
            </a:xfrm>
          </p:grpSpPr>
          <p:sp>
            <p:nvSpPr>
              <p:cNvPr id="527" name="Google Shape;527;p28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28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28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8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1" name="Google Shape;531;p28"/>
            <p:cNvGrpSpPr/>
            <p:nvPr/>
          </p:nvGrpSpPr>
          <p:grpSpPr>
            <a:xfrm flipH="1">
              <a:off x="8598452" y="154936"/>
              <a:ext cx="347855" cy="314714"/>
              <a:chOff x="1171050" y="477875"/>
              <a:chExt cx="5238775" cy="4739675"/>
            </a:xfrm>
          </p:grpSpPr>
          <p:sp>
            <p:nvSpPr>
              <p:cNvPr id="532" name="Google Shape;532;p28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8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8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8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6" name="Google Shape;536;p28"/>
            <p:cNvGrpSpPr/>
            <p:nvPr/>
          </p:nvGrpSpPr>
          <p:grpSpPr>
            <a:xfrm rot="10800000">
              <a:off x="8598452" y="4673861"/>
              <a:ext cx="347855" cy="314714"/>
              <a:chOff x="1171050" y="477875"/>
              <a:chExt cx="5238775" cy="4739675"/>
            </a:xfrm>
          </p:grpSpPr>
          <p:sp>
            <p:nvSpPr>
              <p:cNvPr id="537" name="Google Shape;537;p28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8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8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8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wipe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29"/>
          <p:cNvGrpSpPr/>
          <p:nvPr/>
        </p:nvGrpSpPr>
        <p:grpSpPr>
          <a:xfrm>
            <a:off x="159794" y="201973"/>
            <a:ext cx="8858243" cy="4739560"/>
            <a:chOff x="159794" y="201973"/>
            <a:chExt cx="8858243" cy="4739560"/>
          </a:xfrm>
        </p:grpSpPr>
        <p:cxnSp>
          <p:nvCxnSpPr>
            <p:cNvPr id="543" name="Google Shape;543;p29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29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29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29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47" name="Google Shape;547;p29"/>
            <p:cNvSpPr/>
            <p:nvPr/>
          </p:nvSpPr>
          <p:spPr>
            <a:xfrm>
              <a:off x="159794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 flipH="1">
              <a:off x="8572312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 rot="10800000" flipH="1">
              <a:off x="159794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 rot="10800000">
              <a:off x="8572312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1" name="Google Shape;551;p29"/>
          <p:cNvSpPr txBox="1">
            <a:spLocks noGrp="1"/>
          </p:cNvSpPr>
          <p:nvPr>
            <p:ph type="title" hasCustomPrompt="1"/>
          </p:nvPr>
        </p:nvSpPr>
        <p:spPr>
          <a:xfrm>
            <a:off x="1968781" y="823400"/>
            <a:ext cx="2047500" cy="747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1"/>
          </p:nvPr>
        </p:nvSpPr>
        <p:spPr>
          <a:xfrm>
            <a:off x="1968800" y="1649586"/>
            <a:ext cx="2047500" cy="6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idx="2" hasCustomPrompt="1"/>
          </p:nvPr>
        </p:nvSpPr>
        <p:spPr>
          <a:xfrm>
            <a:off x="5127719" y="822800"/>
            <a:ext cx="2047500" cy="748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554" name="Google Shape;554;p29"/>
          <p:cNvSpPr txBox="1">
            <a:spLocks noGrp="1"/>
          </p:cNvSpPr>
          <p:nvPr>
            <p:ph type="subTitle" idx="3"/>
          </p:nvPr>
        </p:nvSpPr>
        <p:spPr>
          <a:xfrm>
            <a:off x="5127719" y="1650661"/>
            <a:ext cx="2047500" cy="6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4" hasCustomPrompt="1"/>
          </p:nvPr>
        </p:nvSpPr>
        <p:spPr>
          <a:xfrm>
            <a:off x="1968781" y="2841539"/>
            <a:ext cx="2047500" cy="747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556" name="Google Shape;556;p29"/>
          <p:cNvSpPr txBox="1">
            <a:spLocks noGrp="1"/>
          </p:cNvSpPr>
          <p:nvPr>
            <p:ph type="subTitle" idx="5"/>
          </p:nvPr>
        </p:nvSpPr>
        <p:spPr>
          <a:xfrm>
            <a:off x="1968800" y="3667725"/>
            <a:ext cx="2047500" cy="65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9"/>
          <p:cNvSpPr txBox="1">
            <a:spLocks noGrp="1"/>
          </p:cNvSpPr>
          <p:nvPr>
            <p:ph type="title" idx="6" hasCustomPrompt="1"/>
          </p:nvPr>
        </p:nvSpPr>
        <p:spPr>
          <a:xfrm>
            <a:off x="5127719" y="2840939"/>
            <a:ext cx="2047500" cy="748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Poppins Black" panose="00000800000000000000"/>
              <a:buNone/>
              <a:defRPr sz="50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558" name="Google Shape;558;p29"/>
          <p:cNvSpPr txBox="1">
            <a:spLocks noGrp="1"/>
          </p:cNvSpPr>
          <p:nvPr>
            <p:ph type="subTitle" idx="7"/>
          </p:nvPr>
        </p:nvSpPr>
        <p:spPr>
          <a:xfrm>
            <a:off x="5127719" y="3668801"/>
            <a:ext cx="2047500" cy="6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30"/>
          <p:cNvGrpSpPr/>
          <p:nvPr/>
        </p:nvGrpSpPr>
        <p:grpSpPr>
          <a:xfrm>
            <a:off x="197702" y="154936"/>
            <a:ext cx="8748605" cy="4833639"/>
            <a:chOff x="197702" y="154936"/>
            <a:chExt cx="8748605" cy="4833639"/>
          </a:xfrm>
        </p:grpSpPr>
        <p:cxnSp>
          <p:nvCxnSpPr>
            <p:cNvPr id="561" name="Google Shape;561;p30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30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30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30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65" name="Google Shape;565;p30"/>
            <p:cNvGrpSpPr/>
            <p:nvPr/>
          </p:nvGrpSpPr>
          <p:grpSpPr>
            <a:xfrm>
              <a:off x="197702" y="154936"/>
              <a:ext cx="347855" cy="314714"/>
              <a:chOff x="1171050" y="477875"/>
              <a:chExt cx="5238775" cy="4739675"/>
            </a:xfrm>
          </p:grpSpPr>
          <p:sp>
            <p:nvSpPr>
              <p:cNvPr id="566" name="Google Shape;566;p30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0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0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0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0" name="Google Shape;570;p30"/>
            <p:cNvGrpSpPr/>
            <p:nvPr/>
          </p:nvGrpSpPr>
          <p:grpSpPr>
            <a:xfrm rot="10800000" flipH="1">
              <a:off x="197702" y="4673861"/>
              <a:ext cx="347855" cy="314714"/>
              <a:chOff x="1171050" y="477875"/>
              <a:chExt cx="5238775" cy="4739675"/>
            </a:xfrm>
          </p:grpSpPr>
          <p:sp>
            <p:nvSpPr>
              <p:cNvPr id="571" name="Google Shape;571;p30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0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30"/>
            <p:cNvGrpSpPr/>
            <p:nvPr/>
          </p:nvGrpSpPr>
          <p:grpSpPr>
            <a:xfrm flipH="1">
              <a:off x="8598452" y="154936"/>
              <a:ext cx="347855" cy="314714"/>
              <a:chOff x="1171050" y="477875"/>
              <a:chExt cx="5238775" cy="4739675"/>
            </a:xfrm>
          </p:grpSpPr>
          <p:sp>
            <p:nvSpPr>
              <p:cNvPr id="576" name="Google Shape;576;p30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0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0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0"/>
            <p:cNvGrpSpPr/>
            <p:nvPr/>
          </p:nvGrpSpPr>
          <p:grpSpPr>
            <a:xfrm rot="10800000">
              <a:off x="8598452" y="4673861"/>
              <a:ext cx="347855" cy="314714"/>
              <a:chOff x="1171050" y="477875"/>
              <a:chExt cx="5238775" cy="4739675"/>
            </a:xfrm>
          </p:grpSpPr>
          <p:sp>
            <p:nvSpPr>
              <p:cNvPr id="581" name="Google Shape;581;p30"/>
              <p:cNvSpPr/>
              <p:nvPr/>
            </p:nvSpPr>
            <p:spPr>
              <a:xfrm>
                <a:off x="2108050" y="3790425"/>
                <a:ext cx="509700" cy="509700"/>
              </a:xfrm>
              <a:custGeom>
                <a:avLst/>
                <a:gdLst/>
                <a:ahLst/>
                <a:cxnLst/>
                <a:rect l="l" t="t" r="r" b="b"/>
                <a:pathLst>
                  <a:path w="20388" h="20388" extrusionOk="0">
                    <a:moveTo>
                      <a:pt x="10210" y="0"/>
                    </a:moveTo>
                    <a:cubicBezTo>
                      <a:pt x="4600" y="0"/>
                      <a:pt x="0" y="4567"/>
                      <a:pt x="0" y="10210"/>
                    </a:cubicBezTo>
                    <a:cubicBezTo>
                      <a:pt x="0" y="15821"/>
                      <a:pt x="4600" y="20388"/>
                      <a:pt x="10210" y="20388"/>
                    </a:cubicBezTo>
                    <a:cubicBezTo>
                      <a:pt x="15821" y="20388"/>
                      <a:pt x="20388" y="15821"/>
                      <a:pt x="20388" y="10210"/>
                    </a:cubicBezTo>
                    <a:cubicBezTo>
                      <a:pt x="20388" y="4567"/>
                      <a:pt x="15821" y="0"/>
                      <a:pt x="10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>
                <a:off x="1190625" y="2872975"/>
                <a:ext cx="2344575" cy="2344575"/>
              </a:xfrm>
              <a:custGeom>
                <a:avLst/>
                <a:gdLst/>
                <a:ahLst/>
                <a:cxnLst/>
                <a:rect l="l" t="t" r="r" b="b"/>
                <a:pathLst>
                  <a:path w="93783" h="93783" extrusionOk="0">
                    <a:moveTo>
                      <a:pt x="46907" y="24466"/>
                    </a:moveTo>
                    <a:cubicBezTo>
                      <a:pt x="59270" y="24466"/>
                      <a:pt x="69317" y="34545"/>
                      <a:pt x="69317" y="46908"/>
                    </a:cubicBezTo>
                    <a:cubicBezTo>
                      <a:pt x="69317" y="59271"/>
                      <a:pt x="59270" y="69318"/>
                      <a:pt x="46907" y="69318"/>
                    </a:cubicBezTo>
                    <a:cubicBezTo>
                      <a:pt x="34544" y="69318"/>
                      <a:pt x="24465" y="59271"/>
                      <a:pt x="24465" y="46908"/>
                    </a:cubicBezTo>
                    <a:cubicBezTo>
                      <a:pt x="24465" y="34545"/>
                      <a:pt x="34544" y="24466"/>
                      <a:pt x="46907" y="24466"/>
                    </a:cubicBezTo>
                    <a:close/>
                    <a:moveTo>
                      <a:pt x="46907" y="1"/>
                    </a:moveTo>
                    <a:cubicBezTo>
                      <a:pt x="21040" y="1"/>
                      <a:pt x="0" y="21041"/>
                      <a:pt x="0" y="46908"/>
                    </a:cubicBezTo>
                    <a:cubicBezTo>
                      <a:pt x="0" y="72743"/>
                      <a:pt x="21040" y="93783"/>
                      <a:pt x="46907" y="93783"/>
                    </a:cubicBezTo>
                    <a:cubicBezTo>
                      <a:pt x="72742" y="93783"/>
                      <a:pt x="93782" y="72743"/>
                      <a:pt x="93782" y="46908"/>
                    </a:cubicBezTo>
                    <a:cubicBezTo>
                      <a:pt x="93782" y="21041"/>
                      <a:pt x="72742" y="1"/>
                      <a:pt x="469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0"/>
              <p:cNvSpPr/>
              <p:nvPr/>
            </p:nvSpPr>
            <p:spPr>
              <a:xfrm>
                <a:off x="4748625" y="3790425"/>
                <a:ext cx="1427150" cy="1427125"/>
              </a:xfrm>
              <a:custGeom>
                <a:avLst/>
                <a:gdLst/>
                <a:ahLst/>
                <a:cxnLst/>
                <a:rect l="l" t="t" r="r" b="b"/>
                <a:pathLst>
                  <a:path w="57086" h="57085" extrusionOk="0">
                    <a:moveTo>
                      <a:pt x="28543" y="22443"/>
                    </a:moveTo>
                    <a:cubicBezTo>
                      <a:pt x="31903" y="22443"/>
                      <a:pt x="34643" y="25183"/>
                      <a:pt x="34643" y="28543"/>
                    </a:cubicBezTo>
                    <a:cubicBezTo>
                      <a:pt x="34643" y="31935"/>
                      <a:pt x="31903" y="34675"/>
                      <a:pt x="28543" y="34675"/>
                    </a:cubicBezTo>
                    <a:cubicBezTo>
                      <a:pt x="25150" y="34675"/>
                      <a:pt x="22410" y="31935"/>
                      <a:pt x="22410" y="28543"/>
                    </a:cubicBezTo>
                    <a:cubicBezTo>
                      <a:pt x="22410" y="25183"/>
                      <a:pt x="25150" y="22443"/>
                      <a:pt x="28543" y="22443"/>
                    </a:cubicBezTo>
                    <a:close/>
                    <a:moveTo>
                      <a:pt x="28543" y="0"/>
                    </a:moveTo>
                    <a:cubicBezTo>
                      <a:pt x="12755" y="0"/>
                      <a:pt x="0" y="12787"/>
                      <a:pt x="0" y="28543"/>
                    </a:cubicBezTo>
                    <a:cubicBezTo>
                      <a:pt x="0" y="44298"/>
                      <a:pt x="12755" y="57085"/>
                      <a:pt x="28543" y="57085"/>
                    </a:cubicBezTo>
                    <a:cubicBezTo>
                      <a:pt x="44298" y="57085"/>
                      <a:pt x="57085" y="44298"/>
                      <a:pt x="57085" y="28543"/>
                    </a:cubicBezTo>
                    <a:cubicBezTo>
                      <a:pt x="57085" y="12787"/>
                      <a:pt x="44298" y="0"/>
                      <a:pt x="28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1171050" y="477875"/>
                <a:ext cx="5238775" cy="3969050"/>
              </a:xfrm>
              <a:custGeom>
                <a:avLst/>
                <a:gdLst/>
                <a:ahLst/>
                <a:cxnLst/>
                <a:rect l="l" t="t" r="r" b="b"/>
                <a:pathLst>
                  <a:path w="209551" h="158762" extrusionOk="0">
                    <a:moveTo>
                      <a:pt x="88041" y="12233"/>
                    </a:moveTo>
                    <a:lnTo>
                      <a:pt x="88041" y="80310"/>
                    </a:lnTo>
                    <a:lnTo>
                      <a:pt x="82300" y="80310"/>
                    </a:lnTo>
                    <a:cubicBezTo>
                      <a:pt x="72025" y="74602"/>
                      <a:pt x="60216" y="71340"/>
                      <a:pt x="47690" y="71340"/>
                    </a:cubicBezTo>
                    <a:cubicBezTo>
                      <a:pt x="45407" y="71340"/>
                      <a:pt x="43156" y="71470"/>
                      <a:pt x="40905" y="71666"/>
                    </a:cubicBezTo>
                    <a:lnTo>
                      <a:pt x="47690" y="12233"/>
                    </a:lnTo>
                    <a:close/>
                    <a:moveTo>
                      <a:pt x="109929" y="12233"/>
                    </a:moveTo>
                    <a:lnTo>
                      <a:pt x="127218" y="80310"/>
                    </a:lnTo>
                    <a:lnTo>
                      <a:pt x="100274" y="80310"/>
                    </a:lnTo>
                    <a:lnTo>
                      <a:pt x="100274" y="12233"/>
                    </a:lnTo>
                    <a:close/>
                    <a:moveTo>
                      <a:pt x="34088" y="0"/>
                    </a:moveTo>
                    <a:cubicBezTo>
                      <a:pt x="30728" y="0"/>
                      <a:pt x="27988" y="2740"/>
                      <a:pt x="27988" y="6100"/>
                    </a:cubicBezTo>
                    <a:cubicBezTo>
                      <a:pt x="27988" y="9493"/>
                      <a:pt x="30728" y="12233"/>
                      <a:pt x="34088" y="12233"/>
                    </a:cubicBezTo>
                    <a:lnTo>
                      <a:pt x="35393" y="12233"/>
                    </a:lnTo>
                    <a:lnTo>
                      <a:pt x="28314" y="74047"/>
                    </a:lnTo>
                    <a:cubicBezTo>
                      <a:pt x="19181" y="76624"/>
                      <a:pt x="10536" y="81028"/>
                      <a:pt x="3066" y="87063"/>
                    </a:cubicBezTo>
                    <a:cubicBezTo>
                      <a:pt x="424" y="89183"/>
                      <a:pt x="0" y="93032"/>
                      <a:pt x="2120" y="95642"/>
                    </a:cubicBezTo>
                    <a:cubicBezTo>
                      <a:pt x="3332" y="97152"/>
                      <a:pt x="5109" y="97937"/>
                      <a:pt x="6902" y="97937"/>
                    </a:cubicBezTo>
                    <a:cubicBezTo>
                      <a:pt x="8247" y="97937"/>
                      <a:pt x="9600" y="97496"/>
                      <a:pt x="10732" y="96588"/>
                    </a:cubicBezTo>
                    <a:cubicBezTo>
                      <a:pt x="21334" y="88074"/>
                      <a:pt x="34088" y="83572"/>
                      <a:pt x="47690" y="83572"/>
                    </a:cubicBezTo>
                    <a:cubicBezTo>
                      <a:pt x="80278" y="83572"/>
                      <a:pt x="106798" y="110092"/>
                      <a:pt x="106798" y="142712"/>
                    </a:cubicBezTo>
                    <a:cubicBezTo>
                      <a:pt x="106798" y="145713"/>
                      <a:pt x="106569" y="148747"/>
                      <a:pt x="106113" y="151715"/>
                    </a:cubicBezTo>
                    <a:cubicBezTo>
                      <a:pt x="105623" y="155042"/>
                      <a:pt x="107907" y="158174"/>
                      <a:pt x="111234" y="158663"/>
                    </a:cubicBezTo>
                    <a:cubicBezTo>
                      <a:pt x="111560" y="158729"/>
                      <a:pt x="111854" y="158761"/>
                      <a:pt x="112180" y="158761"/>
                    </a:cubicBezTo>
                    <a:cubicBezTo>
                      <a:pt x="115148" y="158761"/>
                      <a:pt x="117758" y="156576"/>
                      <a:pt x="118215" y="153542"/>
                    </a:cubicBezTo>
                    <a:cubicBezTo>
                      <a:pt x="118443" y="151976"/>
                      <a:pt x="118639" y="150410"/>
                      <a:pt x="118769" y="148812"/>
                    </a:cubicBezTo>
                    <a:lnTo>
                      <a:pt x="132730" y="148812"/>
                    </a:lnTo>
                    <a:cubicBezTo>
                      <a:pt x="137950" y="132306"/>
                      <a:pt x="153411" y="120270"/>
                      <a:pt x="171646" y="120270"/>
                    </a:cubicBezTo>
                    <a:cubicBezTo>
                      <a:pt x="188412" y="120270"/>
                      <a:pt x="202863" y="130480"/>
                      <a:pt x="209093" y="144996"/>
                    </a:cubicBezTo>
                    <a:cubicBezTo>
                      <a:pt x="209387" y="144278"/>
                      <a:pt x="209550" y="143495"/>
                      <a:pt x="209550" y="142712"/>
                    </a:cubicBezTo>
                    <a:lnTo>
                      <a:pt x="209550" y="86443"/>
                    </a:lnTo>
                    <a:cubicBezTo>
                      <a:pt x="209550" y="83050"/>
                      <a:pt x="206810" y="80310"/>
                      <a:pt x="203450" y="80310"/>
                    </a:cubicBezTo>
                    <a:lnTo>
                      <a:pt x="184270" y="80310"/>
                    </a:lnTo>
                    <a:lnTo>
                      <a:pt x="184270" y="57542"/>
                    </a:lnTo>
                    <a:cubicBezTo>
                      <a:pt x="184270" y="56400"/>
                      <a:pt x="185183" y="55487"/>
                      <a:pt x="186325" y="55487"/>
                    </a:cubicBezTo>
                    <a:lnTo>
                      <a:pt x="191609" y="55487"/>
                    </a:lnTo>
                    <a:cubicBezTo>
                      <a:pt x="195002" y="55487"/>
                      <a:pt x="197742" y="52747"/>
                      <a:pt x="197742" y="49387"/>
                    </a:cubicBezTo>
                    <a:cubicBezTo>
                      <a:pt x="197742" y="45994"/>
                      <a:pt x="195002" y="43254"/>
                      <a:pt x="191609" y="43254"/>
                    </a:cubicBezTo>
                    <a:lnTo>
                      <a:pt x="186325" y="43254"/>
                    </a:lnTo>
                    <a:cubicBezTo>
                      <a:pt x="178431" y="43254"/>
                      <a:pt x="172037" y="49680"/>
                      <a:pt x="172037" y="57542"/>
                    </a:cubicBezTo>
                    <a:lnTo>
                      <a:pt x="172037" y="80310"/>
                    </a:lnTo>
                    <a:lnTo>
                      <a:pt x="139841" y="80310"/>
                    </a:lnTo>
                    <a:lnTo>
                      <a:pt x="122553" y="12233"/>
                    </a:lnTo>
                    <a:lnTo>
                      <a:pt x="126924" y="12233"/>
                    </a:lnTo>
                    <a:cubicBezTo>
                      <a:pt x="130284" y="12233"/>
                      <a:pt x="133024" y="9493"/>
                      <a:pt x="133024" y="6100"/>
                    </a:cubicBezTo>
                    <a:cubicBezTo>
                      <a:pt x="133024" y="2740"/>
                      <a:pt x="130284" y="0"/>
                      <a:pt x="1269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5" name="Google Shape;585;p30"/>
          <p:cNvSpPr txBox="1">
            <a:spLocks noGrp="1"/>
          </p:cNvSpPr>
          <p:nvPr>
            <p:ph type="ctrTitle"/>
          </p:nvPr>
        </p:nvSpPr>
        <p:spPr>
          <a:xfrm>
            <a:off x="3914625" y="563675"/>
            <a:ext cx="3954000" cy="9882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 panose="00000500000000000000"/>
              <a:buNone/>
              <a:defRPr sz="52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 panose="00000500000000000000"/>
              <a:buNone/>
              <a:defRPr sz="52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 panose="00000500000000000000"/>
              <a:buNone/>
              <a:defRPr sz="52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 panose="00000500000000000000"/>
              <a:buNone/>
              <a:defRPr sz="52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 panose="00000500000000000000"/>
              <a:buNone/>
              <a:defRPr sz="52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 panose="00000500000000000000"/>
              <a:buNone/>
              <a:defRPr sz="52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 panose="00000500000000000000"/>
              <a:buNone/>
              <a:defRPr sz="52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 panose="00000500000000000000"/>
              <a:buNone/>
              <a:defRPr sz="5200"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endParaRPr/>
          </a:p>
        </p:txBody>
      </p:sp>
      <p:sp>
        <p:nvSpPr>
          <p:cNvPr id="586" name="Google Shape;586;p30"/>
          <p:cNvSpPr txBox="1">
            <a:spLocks noGrp="1"/>
          </p:cNvSpPr>
          <p:nvPr>
            <p:ph type="subTitle" idx="1"/>
          </p:nvPr>
        </p:nvSpPr>
        <p:spPr>
          <a:xfrm>
            <a:off x="3914625" y="1656600"/>
            <a:ext cx="39540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Black" panose="00000800000000000000"/>
              <a:buNone/>
              <a:defRPr sz="1600" b="1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 panose="00000500000000000000"/>
              <a:buNone/>
              <a:defRPr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 panose="00000500000000000000"/>
              <a:buNone/>
              <a:defRPr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 panose="00000500000000000000"/>
              <a:buNone/>
              <a:defRPr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 panose="00000500000000000000"/>
              <a:buNone/>
              <a:defRPr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 panose="00000500000000000000"/>
              <a:buNone/>
              <a:defRPr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 panose="00000500000000000000"/>
              <a:buNone/>
              <a:defRPr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 panose="00000500000000000000"/>
              <a:buNone/>
              <a:defRPr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 panose="00000500000000000000"/>
              <a:buNone/>
              <a:defRPr>
                <a:latin typeface="Londrina Solid" panose="00000500000000000000"/>
                <a:ea typeface="Londrina Solid" panose="00000500000000000000"/>
                <a:cs typeface="Londrina Solid" panose="00000500000000000000"/>
                <a:sym typeface="Londrina Solid" panose="00000500000000000000"/>
              </a:defRPr>
            </a:lvl9pPr>
          </a:lstStyle>
          <a:p>
            <a:endParaRPr/>
          </a:p>
        </p:txBody>
      </p:sp>
      <p:sp>
        <p:nvSpPr>
          <p:cNvPr id="587" name="Google Shape;587;p30"/>
          <p:cNvSpPr txBox="1"/>
          <p:nvPr/>
        </p:nvSpPr>
        <p:spPr>
          <a:xfrm>
            <a:off x="3914625" y="4105625"/>
            <a:ext cx="39540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CREDITS:</a:t>
            </a:r>
            <a:r>
              <a:rPr lang="en-GB" sz="11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 This presentation template was created by </a:t>
            </a:r>
            <a:r>
              <a:rPr lang="en-GB" sz="1100" b="1" u="sng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  <a:hlinkClick r:id="rId2"/>
              </a:rPr>
              <a:t>Slidesgo</a:t>
            </a:r>
            <a:r>
              <a:rPr lang="en-GB" sz="11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, including icons by </a:t>
            </a:r>
            <a:r>
              <a:rPr lang="en-GB" sz="1100" b="1" u="sng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  <a:hlinkClick r:id="rId3"/>
              </a:rPr>
              <a:t>Flaticon</a:t>
            </a:r>
            <a:r>
              <a:rPr lang="en-GB" sz="11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, infographics &amp; images by </a:t>
            </a:r>
            <a:r>
              <a:rPr lang="en-GB" sz="1100" b="1" u="sng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  <a:hlinkClick r:id="rId4"/>
              </a:rPr>
              <a:t>Freepik</a:t>
            </a:r>
            <a:r>
              <a:rPr lang="en-GB" sz="1100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rPr>
              <a:t> </a:t>
            </a:r>
            <a:endParaRPr sz="1100">
              <a:solidFill>
                <a:schemeClr val="dk1"/>
              </a:solidFill>
              <a:latin typeface="Cambria" panose="02040503050406030204" charset="0"/>
              <a:ea typeface="Cambria" panose="02040503050406030204" charset="0"/>
              <a:cs typeface="Cambria" panose="02040503050406030204" charset="0"/>
              <a:sym typeface="Cambria" panose="02040503050406030204" charset="0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4"/>
          <p:cNvGrpSpPr/>
          <p:nvPr/>
        </p:nvGrpSpPr>
        <p:grpSpPr>
          <a:xfrm>
            <a:off x="167475" y="154800"/>
            <a:ext cx="8809025" cy="4833900"/>
            <a:chOff x="167475" y="154800"/>
            <a:chExt cx="8809025" cy="4833900"/>
          </a:xfrm>
        </p:grpSpPr>
        <p:sp>
          <p:nvSpPr>
            <p:cNvPr id="51" name="Google Shape;51;p4"/>
            <p:cNvSpPr/>
            <p:nvPr/>
          </p:nvSpPr>
          <p:spPr>
            <a:xfrm>
              <a:off x="8598450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 flipH="1">
              <a:off x="167475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 rot="10800000" flipH="1">
              <a:off x="8598450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10800000">
              <a:off x="167475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5" name="Google Shape;55;p4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4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4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4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body" idx="1"/>
          </p:nvPr>
        </p:nvSpPr>
        <p:spPr>
          <a:xfrm>
            <a:off x="715975" y="1279725"/>
            <a:ext cx="3189600" cy="3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31"/>
          <p:cNvGrpSpPr/>
          <p:nvPr/>
        </p:nvGrpSpPr>
        <p:grpSpPr>
          <a:xfrm>
            <a:off x="159794" y="201973"/>
            <a:ext cx="8858243" cy="4739560"/>
            <a:chOff x="159794" y="201973"/>
            <a:chExt cx="8858243" cy="4739560"/>
          </a:xfrm>
        </p:grpSpPr>
        <p:cxnSp>
          <p:nvCxnSpPr>
            <p:cNvPr id="590" name="Google Shape;590;p31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31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31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31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4" name="Google Shape;594;p31"/>
            <p:cNvSpPr/>
            <p:nvPr/>
          </p:nvSpPr>
          <p:spPr>
            <a:xfrm>
              <a:off x="159794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 flipH="1">
              <a:off x="8572312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 rot="10800000" flipH="1">
              <a:off x="159794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 rot="10800000">
              <a:off x="8572312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31"/>
          <p:cNvGrpSpPr/>
          <p:nvPr/>
        </p:nvGrpSpPr>
        <p:grpSpPr>
          <a:xfrm>
            <a:off x="7149924" y="906181"/>
            <a:ext cx="1143466" cy="3331118"/>
            <a:chOff x="4399135" y="3736519"/>
            <a:chExt cx="769804" cy="2242573"/>
          </a:xfrm>
        </p:grpSpPr>
        <p:sp>
          <p:nvSpPr>
            <p:cNvPr id="599" name="Google Shape;599;p31"/>
            <p:cNvSpPr/>
            <p:nvPr/>
          </p:nvSpPr>
          <p:spPr>
            <a:xfrm>
              <a:off x="4730437" y="4022483"/>
              <a:ext cx="436710" cy="971412"/>
            </a:xfrm>
            <a:custGeom>
              <a:avLst/>
              <a:gdLst/>
              <a:ahLst/>
              <a:cxnLst/>
              <a:rect l="l" t="t" r="r" b="b"/>
              <a:pathLst>
                <a:path w="8775" h="19519" extrusionOk="0">
                  <a:moveTo>
                    <a:pt x="5183" y="1"/>
                  </a:moveTo>
                  <a:cubicBezTo>
                    <a:pt x="4330" y="1"/>
                    <a:pt x="4912" y="3229"/>
                    <a:pt x="4912" y="3229"/>
                  </a:cubicBezTo>
                  <a:cubicBezTo>
                    <a:pt x="4912" y="3229"/>
                    <a:pt x="4329" y="2421"/>
                    <a:pt x="4007" y="2421"/>
                  </a:cubicBezTo>
                  <a:cubicBezTo>
                    <a:pt x="3774" y="2421"/>
                    <a:pt x="3678" y="2843"/>
                    <a:pt x="4037" y="4300"/>
                  </a:cubicBezTo>
                  <a:lnTo>
                    <a:pt x="3957" y="4657"/>
                  </a:lnTo>
                  <a:cubicBezTo>
                    <a:pt x="3957" y="4657"/>
                    <a:pt x="3819" y="4588"/>
                    <a:pt x="3670" y="4588"/>
                  </a:cubicBezTo>
                  <a:cubicBezTo>
                    <a:pt x="3382" y="4588"/>
                    <a:pt x="3051" y="4843"/>
                    <a:pt x="3573" y="6334"/>
                  </a:cubicBezTo>
                  <a:cubicBezTo>
                    <a:pt x="3573" y="6334"/>
                    <a:pt x="3524" y="6324"/>
                    <a:pt x="3452" y="6324"/>
                  </a:cubicBezTo>
                  <a:cubicBezTo>
                    <a:pt x="3126" y="6324"/>
                    <a:pt x="2342" y="6522"/>
                    <a:pt x="3681" y="8716"/>
                  </a:cubicBezTo>
                  <a:cubicBezTo>
                    <a:pt x="3681" y="8716"/>
                    <a:pt x="3514" y="8670"/>
                    <a:pt x="3322" y="8670"/>
                  </a:cubicBezTo>
                  <a:cubicBezTo>
                    <a:pt x="2849" y="8670"/>
                    <a:pt x="2226" y="8945"/>
                    <a:pt x="3565" y="10848"/>
                  </a:cubicBezTo>
                  <a:cubicBezTo>
                    <a:pt x="3565" y="10848"/>
                    <a:pt x="3489" y="10838"/>
                    <a:pt x="3379" y="10838"/>
                  </a:cubicBezTo>
                  <a:cubicBezTo>
                    <a:pt x="2921" y="10838"/>
                    <a:pt x="1870" y="11001"/>
                    <a:pt x="3208" y="12677"/>
                  </a:cubicBezTo>
                  <a:cubicBezTo>
                    <a:pt x="3208" y="12677"/>
                    <a:pt x="3034" y="12621"/>
                    <a:pt x="2830" y="12621"/>
                  </a:cubicBezTo>
                  <a:cubicBezTo>
                    <a:pt x="2383" y="12621"/>
                    <a:pt x="1789" y="12885"/>
                    <a:pt x="2530" y="14568"/>
                  </a:cubicBezTo>
                  <a:cubicBezTo>
                    <a:pt x="2530" y="14568"/>
                    <a:pt x="2400" y="14537"/>
                    <a:pt x="2234" y="14537"/>
                  </a:cubicBezTo>
                  <a:cubicBezTo>
                    <a:pt x="1767" y="14537"/>
                    <a:pt x="1017" y="14780"/>
                    <a:pt x="2110" y="16637"/>
                  </a:cubicBezTo>
                  <a:cubicBezTo>
                    <a:pt x="2110" y="16637"/>
                    <a:pt x="2018" y="16625"/>
                    <a:pt x="1888" y="16625"/>
                  </a:cubicBezTo>
                  <a:cubicBezTo>
                    <a:pt x="1310" y="16625"/>
                    <a:pt x="1" y="16869"/>
                    <a:pt x="2833" y="19519"/>
                  </a:cubicBezTo>
                  <a:cubicBezTo>
                    <a:pt x="2833" y="19519"/>
                    <a:pt x="2834" y="19519"/>
                    <a:pt x="2837" y="19519"/>
                  </a:cubicBezTo>
                  <a:cubicBezTo>
                    <a:pt x="2920" y="19519"/>
                    <a:pt x="4192" y="19511"/>
                    <a:pt x="4814" y="19002"/>
                  </a:cubicBezTo>
                  <a:cubicBezTo>
                    <a:pt x="5447" y="18484"/>
                    <a:pt x="6419" y="17869"/>
                    <a:pt x="4849" y="17369"/>
                  </a:cubicBezTo>
                  <a:cubicBezTo>
                    <a:pt x="4849" y="17369"/>
                    <a:pt x="7597" y="15380"/>
                    <a:pt x="5295" y="15264"/>
                  </a:cubicBezTo>
                  <a:cubicBezTo>
                    <a:pt x="5295" y="15264"/>
                    <a:pt x="8195" y="13239"/>
                    <a:pt x="5813" y="13016"/>
                  </a:cubicBezTo>
                  <a:cubicBezTo>
                    <a:pt x="5813" y="13016"/>
                    <a:pt x="8774" y="11151"/>
                    <a:pt x="6268" y="10964"/>
                  </a:cubicBezTo>
                  <a:cubicBezTo>
                    <a:pt x="6268" y="10964"/>
                    <a:pt x="8539" y="8956"/>
                    <a:pt x="6400" y="8956"/>
                  </a:cubicBezTo>
                  <a:cubicBezTo>
                    <a:pt x="6386" y="8956"/>
                    <a:pt x="6371" y="8956"/>
                    <a:pt x="6357" y="8956"/>
                  </a:cubicBezTo>
                  <a:cubicBezTo>
                    <a:pt x="6357" y="8956"/>
                    <a:pt x="8630" y="6744"/>
                    <a:pt x="7214" y="6744"/>
                  </a:cubicBezTo>
                  <a:cubicBezTo>
                    <a:pt x="7101" y="6744"/>
                    <a:pt x="6965" y="6758"/>
                    <a:pt x="6803" y="6789"/>
                  </a:cubicBezTo>
                  <a:cubicBezTo>
                    <a:pt x="6803" y="6789"/>
                    <a:pt x="8118" y="5358"/>
                    <a:pt x="6814" y="5358"/>
                  </a:cubicBezTo>
                  <a:cubicBezTo>
                    <a:pt x="6669" y="5358"/>
                    <a:pt x="6492" y="5376"/>
                    <a:pt x="6277" y="5415"/>
                  </a:cubicBezTo>
                  <a:cubicBezTo>
                    <a:pt x="6277" y="5415"/>
                    <a:pt x="8380" y="3053"/>
                    <a:pt x="6734" y="3053"/>
                  </a:cubicBezTo>
                  <a:cubicBezTo>
                    <a:pt x="6493" y="3053"/>
                    <a:pt x="6171" y="3104"/>
                    <a:pt x="5750" y="3220"/>
                  </a:cubicBezTo>
                  <a:cubicBezTo>
                    <a:pt x="5750" y="3220"/>
                    <a:pt x="6223" y="196"/>
                    <a:pt x="5260" y="9"/>
                  </a:cubicBezTo>
                  <a:cubicBezTo>
                    <a:pt x="5233" y="3"/>
                    <a:pt x="5207" y="1"/>
                    <a:pt x="5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4984898" y="4004318"/>
              <a:ext cx="63702" cy="221017"/>
            </a:xfrm>
            <a:custGeom>
              <a:avLst/>
              <a:gdLst/>
              <a:ahLst/>
              <a:cxnLst/>
              <a:rect l="l" t="t" r="r" b="b"/>
              <a:pathLst>
                <a:path w="1280" h="4441" extrusionOk="0">
                  <a:moveTo>
                    <a:pt x="193" y="0"/>
                  </a:moveTo>
                  <a:cubicBezTo>
                    <a:pt x="95" y="0"/>
                    <a:pt x="1" y="96"/>
                    <a:pt x="75" y="195"/>
                  </a:cubicBezTo>
                  <a:cubicBezTo>
                    <a:pt x="941" y="1364"/>
                    <a:pt x="994" y="3014"/>
                    <a:pt x="209" y="4237"/>
                  </a:cubicBezTo>
                  <a:cubicBezTo>
                    <a:pt x="140" y="4343"/>
                    <a:pt x="238" y="4440"/>
                    <a:pt x="333" y="4440"/>
                  </a:cubicBezTo>
                  <a:cubicBezTo>
                    <a:pt x="374" y="4440"/>
                    <a:pt x="414" y="4422"/>
                    <a:pt x="441" y="4379"/>
                  </a:cubicBezTo>
                  <a:cubicBezTo>
                    <a:pt x="1280" y="3086"/>
                    <a:pt x="1226" y="1302"/>
                    <a:pt x="307" y="61"/>
                  </a:cubicBezTo>
                  <a:cubicBezTo>
                    <a:pt x="277" y="18"/>
                    <a:pt x="23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4950409" y="4006508"/>
              <a:ext cx="51211" cy="229279"/>
            </a:xfrm>
            <a:custGeom>
              <a:avLst/>
              <a:gdLst/>
              <a:ahLst/>
              <a:cxnLst/>
              <a:rect l="l" t="t" r="r" b="b"/>
              <a:pathLst>
                <a:path w="1029" h="4607" extrusionOk="0">
                  <a:moveTo>
                    <a:pt x="838" y="0"/>
                  </a:moveTo>
                  <a:cubicBezTo>
                    <a:pt x="797" y="0"/>
                    <a:pt x="758" y="21"/>
                    <a:pt x="733" y="71"/>
                  </a:cubicBezTo>
                  <a:cubicBezTo>
                    <a:pt x="1" y="1454"/>
                    <a:pt x="10" y="3158"/>
                    <a:pt x="733" y="4540"/>
                  </a:cubicBezTo>
                  <a:cubicBezTo>
                    <a:pt x="760" y="4587"/>
                    <a:pt x="801" y="4607"/>
                    <a:pt x="843" y="4607"/>
                  </a:cubicBezTo>
                  <a:cubicBezTo>
                    <a:pt x="935" y="4607"/>
                    <a:pt x="1029" y="4509"/>
                    <a:pt x="973" y="4398"/>
                  </a:cubicBezTo>
                  <a:cubicBezTo>
                    <a:pt x="286" y="3104"/>
                    <a:pt x="286" y="1507"/>
                    <a:pt x="964" y="205"/>
                  </a:cubicBezTo>
                  <a:cubicBezTo>
                    <a:pt x="1020" y="100"/>
                    <a:pt x="927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4904723" y="4127742"/>
              <a:ext cx="99734" cy="105607"/>
            </a:xfrm>
            <a:custGeom>
              <a:avLst/>
              <a:gdLst/>
              <a:ahLst/>
              <a:cxnLst/>
              <a:rect l="l" t="t" r="r" b="b"/>
              <a:pathLst>
                <a:path w="2004" h="2122" extrusionOk="0">
                  <a:moveTo>
                    <a:pt x="152" y="1"/>
                  </a:moveTo>
                  <a:cubicBezTo>
                    <a:pt x="98" y="1"/>
                    <a:pt x="42" y="46"/>
                    <a:pt x="27" y="97"/>
                  </a:cubicBezTo>
                  <a:cubicBezTo>
                    <a:pt x="0" y="178"/>
                    <a:pt x="54" y="240"/>
                    <a:pt x="116" y="267"/>
                  </a:cubicBezTo>
                  <a:cubicBezTo>
                    <a:pt x="874" y="579"/>
                    <a:pt x="1472" y="1248"/>
                    <a:pt x="1713" y="2024"/>
                  </a:cubicBezTo>
                  <a:cubicBezTo>
                    <a:pt x="1734" y="2092"/>
                    <a:pt x="1788" y="2121"/>
                    <a:pt x="1842" y="2121"/>
                  </a:cubicBezTo>
                  <a:cubicBezTo>
                    <a:pt x="1923" y="2121"/>
                    <a:pt x="2004" y="2055"/>
                    <a:pt x="1972" y="1953"/>
                  </a:cubicBezTo>
                  <a:cubicBezTo>
                    <a:pt x="1704" y="1079"/>
                    <a:pt x="1044" y="356"/>
                    <a:pt x="187" y="8"/>
                  </a:cubicBezTo>
                  <a:cubicBezTo>
                    <a:pt x="176" y="3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4893177" y="4130827"/>
              <a:ext cx="105358" cy="176774"/>
            </a:xfrm>
            <a:custGeom>
              <a:avLst/>
              <a:gdLst/>
              <a:ahLst/>
              <a:cxnLst/>
              <a:rect l="l" t="t" r="r" b="b"/>
              <a:pathLst>
                <a:path w="2117" h="3552" extrusionOk="0">
                  <a:moveTo>
                    <a:pt x="514" y="1"/>
                  </a:moveTo>
                  <a:cubicBezTo>
                    <a:pt x="459" y="1"/>
                    <a:pt x="405" y="30"/>
                    <a:pt x="384" y="98"/>
                  </a:cubicBezTo>
                  <a:cubicBezTo>
                    <a:pt x="0" y="1436"/>
                    <a:pt x="616" y="2881"/>
                    <a:pt x="1847" y="3532"/>
                  </a:cubicBezTo>
                  <a:cubicBezTo>
                    <a:pt x="1870" y="3546"/>
                    <a:pt x="1893" y="3552"/>
                    <a:pt x="1915" y="3552"/>
                  </a:cubicBezTo>
                  <a:cubicBezTo>
                    <a:pt x="2035" y="3552"/>
                    <a:pt x="2117" y="3368"/>
                    <a:pt x="1981" y="3300"/>
                  </a:cubicBezTo>
                  <a:cubicBezTo>
                    <a:pt x="857" y="2703"/>
                    <a:pt x="295" y="1400"/>
                    <a:pt x="651" y="169"/>
                  </a:cubicBezTo>
                  <a:cubicBezTo>
                    <a:pt x="678" y="67"/>
                    <a:pt x="595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4879839" y="4248328"/>
              <a:ext cx="105855" cy="144823"/>
            </a:xfrm>
            <a:custGeom>
              <a:avLst/>
              <a:gdLst/>
              <a:ahLst/>
              <a:cxnLst/>
              <a:rect l="l" t="t" r="r" b="b"/>
              <a:pathLst>
                <a:path w="2127" h="2910" extrusionOk="0">
                  <a:moveTo>
                    <a:pt x="268" y="0"/>
                  </a:moveTo>
                  <a:cubicBezTo>
                    <a:pt x="199" y="0"/>
                    <a:pt x="125" y="43"/>
                    <a:pt x="117" y="127"/>
                  </a:cubicBezTo>
                  <a:cubicBezTo>
                    <a:pt x="1" y="1350"/>
                    <a:pt x="759" y="2492"/>
                    <a:pt x="1910" y="2902"/>
                  </a:cubicBezTo>
                  <a:cubicBezTo>
                    <a:pt x="1925" y="2907"/>
                    <a:pt x="1939" y="2909"/>
                    <a:pt x="1952" y="2909"/>
                  </a:cubicBezTo>
                  <a:cubicBezTo>
                    <a:pt x="2081" y="2909"/>
                    <a:pt x="2127" y="2691"/>
                    <a:pt x="1981" y="2634"/>
                  </a:cubicBezTo>
                  <a:cubicBezTo>
                    <a:pt x="937" y="2269"/>
                    <a:pt x="286" y="1225"/>
                    <a:pt x="393" y="127"/>
                  </a:cubicBezTo>
                  <a:cubicBezTo>
                    <a:pt x="402" y="43"/>
                    <a:pt x="337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4863416" y="4349207"/>
              <a:ext cx="114316" cy="137159"/>
            </a:xfrm>
            <a:custGeom>
              <a:avLst/>
              <a:gdLst/>
              <a:ahLst/>
              <a:cxnLst/>
              <a:rect l="l" t="t" r="r" b="b"/>
              <a:pathLst>
                <a:path w="2297" h="2756" extrusionOk="0">
                  <a:moveTo>
                    <a:pt x="134" y="1"/>
                  </a:moveTo>
                  <a:cubicBezTo>
                    <a:pt x="65" y="1"/>
                    <a:pt x="0" y="45"/>
                    <a:pt x="9" y="134"/>
                  </a:cubicBezTo>
                  <a:cubicBezTo>
                    <a:pt x="143" y="1312"/>
                    <a:pt x="955" y="2347"/>
                    <a:pt x="2079" y="2748"/>
                  </a:cubicBezTo>
                  <a:cubicBezTo>
                    <a:pt x="2094" y="2753"/>
                    <a:pt x="2108" y="2756"/>
                    <a:pt x="2121" y="2756"/>
                  </a:cubicBezTo>
                  <a:cubicBezTo>
                    <a:pt x="2251" y="2756"/>
                    <a:pt x="2296" y="2537"/>
                    <a:pt x="2150" y="2481"/>
                  </a:cubicBezTo>
                  <a:cubicBezTo>
                    <a:pt x="1151" y="2133"/>
                    <a:pt x="393" y="1187"/>
                    <a:pt x="286" y="134"/>
                  </a:cubicBezTo>
                  <a:cubicBezTo>
                    <a:pt x="277" y="45"/>
                    <a:pt x="203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4857842" y="4462776"/>
              <a:ext cx="99336" cy="126708"/>
            </a:xfrm>
            <a:custGeom>
              <a:avLst/>
              <a:gdLst/>
              <a:ahLst/>
              <a:cxnLst/>
              <a:rect l="l" t="t" r="r" b="b"/>
              <a:pathLst>
                <a:path w="1996" h="2546" extrusionOk="0">
                  <a:moveTo>
                    <a:pt x="133" y="0"/>
                  </a:moveTo>
                  <a:cubicBezTo>
                    <a:pt x="66" y="0"/>
                    <a:pt x="1" y="43"/>
                    <a:pt x="5" y="127"/>
                  </a:cubicBezTo>
                  <a:cubicBezTo>
                    <a:pt x="68" y="1198"/>
                    <a:pt x="782" y="2161"/>
                    <a:pt x="1781" y="2536"/>
                  </a:cubicBezTo>
                  <a:cubicBezTo>
                    <a:pt x="1798" y="2543"/>
                    <a:pt x="1814" y="2546"/>
                    <a:pt x="1829" y="2546"/>
                  </a:cubicBezTo>
                  <a:cubicBezTo>
                    <a:pt x="1954" y="2546"/>
                    <a:pt x="1996" y="2333"/>
                    <a:pt x="1852" y="2277"/>
                  </a:cubicBezTo>
                  <a:cubicBezTo>
                    <a:pt x="969" y="1938"/>
                    <a:pt x="335" y="1064"/>
                    <a:pt x="273" y="127"/>
                  </a:cubicBezTo>
                  <a:cubicBezTo>
                    <a:pt x="269" y="43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4844753" y="4576396"/>
              <a:ext cx="106154" cy="117451"/>
            </a:xfrm>
            <a:custGeom>
              <a:avLst/>
              <a:gdLst/>
              <a:ahLst/>
              <a:cxnLst/>
              <a:rect l="l" t="t" r="r" b="b"/>
              <a:pathLst>
                <a:path w="2133" h="2360" extrusionOk="0">
                  <a:moveTo>
                    <a:pt x="165" y="1"/>
                  </a:moveTo>
                  <a:cubicBezTo>
                    <a:pt x="84" y="1"/>
                    <a:pt x="1" y="70"/>
                    <a:pt x="28" y="173"/>
                  </a:cubicBezTo>
                  <a:cubicBezTo>
                    <a:pt x="251" y="1127"/>
                    <a:pt x="946" y="1957"/>
                    <a:pt x="1856" y="2349"/>
                  </a:cubicBezTo>
                  <a:cubicBezTo>
                    <a:pt x="1875" y="2357"/>
                    <a:pt x="1893" y="2360"/>
                    <a:pt x="1911" y="2360"/>
                  </a:cubicBezTo>
                  <a:cubicBezTo>
                    <a:pt x="2044" y="2360"/>
                    <a:pt x="2132" y="2172"/>
                    <a:pt x="1990" y="2109"/>
                  </a:cubicBezTo>
                  <a:cubicBezTo>
                    <a:pt x="1143" y="1752"/>
                    <a:pt x="500" y="993"/>
                    <a:pt x="286" y="101"/>
                  </a:cubicBezTo>
                  <a:cubicBezTo>
                    <a:pt x="269" y="31"/>
                    <a:pt x="217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4825692" y="4652789"/>
              <a:ext cx="106552" cy="152537"/>
            </a:xfrm>
            <a:custGeom>
              <a:avLst/>
              <a:gdLst/>
              <a:ahLst/>
              <a:cxnLst/>
              <a:rect l="l" t="t" r="r" b="b"/>
              <a:pathLst>
                <a:path w="2141" h="3065" extrusionOk="0">
                  <a:moveTo>
                    <a:pt x="212" y="0"/>
                  </a:moveTo>
                  <a:cubicBezTo>
                    <a:pt x="145" y="0"/>
                    <a:pt x="76" y="43"/>
                    <a:pt x="72" y="128"/>
                  </a:cubicBezTo>
                  <a:cubicBezTo>
                    <a:pt x="0" y="1376"/>
                    <a:pt x="714" y="2554"/>
                    <a:pt x="1865" y="3054"/>
                  </a:cubicBezTo>
                  <a:cubicBezTo>
                    <a:pt x="1883" y="3061"/>
                    <a:pt x="1902" y="3064"/>
                    <a:pt x="1919" y="3064"/>
                  </a:cubicBezTo>
                  <a:cubicBezTo>
                    <a:pt x="2052" y="3064"/>
                    <a:pt x="2140" y="2876"/>
                    <a:pt x="1998" y="2813"/>
                  </a:cubicBezTo>
                  <a:cubicBezTo>
                    <a:pt x="937" y="2358"/>
                    <a:pt x="277" y="1287"/>
                    <a:pt x="339" y="128"/>
                  </a:cubicBezTo>
                  <a:cubicBezTo>
                    <a:pt x="344" y="43"/>
                    <a:pt x="27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4794587" y="4750482"/>
              <a:ext cx="110434" cy="147760"/>
            </a:xfrm>
            <a:custGeom>
              <a:avLst/>
              <a:gdLst/>
              <a:ahLst/>
              <a:cxnLst/>
              <a:rect l="l" t="t" r="r" b="b"/>
              <a:pathLst>
                <a:path w="2219" h="2969" extrusionOk="0">
                  <a:moveTo>
                    <a:pt x="136" y="0"/>
                  </a:moveTo>
                  <a:cubicBezTo>
                    <a:pt x="68" y="0"/>
                    <a:pt x="1" y="42"/>
                    <a:pt x="1" y="127"/>
                  </a:cubicBezTo>
                  <a:cubicBezTo>
                    <a:pt x="54" y="1340"/>
                    <a:pt x="821" y="2473"/>
                    <a:pt x="1937" y="2955"/>
                  </a:cubicBezTo>
                  <a:cubicBezTo>
                    <a:pt x="1958" y="2964"/>
                    <a:pt x="1978" y="2969"/>
                    <a:pt x="1998" y="2969"/>
                  </a:cubicBezTo>
                  <a:cubicBezTo>
                    <a:pt x="2129" y="2969"/>
                    <a:pt x="2219" y="2785"/>
                    <a:pt x="2079" y="2723"/>
                  </a:cubicBezTo>
                  <a:cubicBezTo>
                    <a:pt x="1053" y="2277"/>
                    <a:pt x="322" y="1251"/>
                    <a:pt x="277" y="127"/>
                  </a:cubicBezTo>
                  <a:cubicBezTo>
                    <a:pt x="273" y="42"/>
                    <a:pt x="204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4774183" y="4844593"/>
              <a:ext cx="111429" cy="158360"/>
            </a:xfrm>
            <a:custGeom>
              <a:avLst/>
              <a:gdLst/>
              <a:ahLst/>
              <a:cxnLst/>
              <a:rect l="l" t="t" r="r" b="b"/>
              <a:pathLst>
                <a:path w="2239" h="3182" extrusionOk="0">
                  <a:moveTo>
                    <a:pt x="217" y="0"/>
                  </a:moveTo>
                  <a:cubicBezTo>
                    <a:pt x="148" y="0"/>
                    <a:pt x="76" y="43"/>
                    <a:pt x="72" y="127"/>
                  </a:cubicBezTo>
                  <a:cubicBezTo>
                    <a:pt x="0" y="1457"/>
                    <a:pt x="794" y="2679"/>
                    <a:pt x="2025" y="3169"/>
                  </a:cubicBezTo>
                  <a:cubicBezTo>
                    <a:pt x="2044" y="3178"/>
                    <a:pt x="2061" y="3181"/>
                    <a:pt x="2078" y="3181"/>
                  </a:cubicBezTo>
                  <a:cubicBezTo>
                    <a:pt x="2199" y="3181"/>
                    <a:pt x="2239" y="2966"/>
                    <a:pt x="2097" y="2911"/>
                  </a:cubicBezTo>
                  <a:cubicBezTo>
                    <a:pt x="973" y="2465"/>
                    <a:pt x="277" y="1332"/>
                    <a:pt x="348" y="127"/>
                  </a:cubicBezTo>
                  <a:cubicBezTo>
                    <a:pt x="353" y="43"/>
                    <a:pt x="286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4872722" y="4906354"/>
              <a:ext cx="152388" cy="96499"/>
            </a:xfrm>
            <a:custGeom>
              <a:avLst/>
              <a:gdLst/>
              <a:ahLst/>
              <a:cxnLst/>
              <a:rect l="l" t="t" r="r" b="b"/>
              <a:pathLst>
                <a:path w="3062" h="1939" extrusionOk="0">
                  <a:moveTo>
                    <a:pt x="2883" y="0"/>
                  </a:moveTo>
                  <a:cubicBezTo>
                    <a:pt x="2842" y="0"/>
                    <a:pt x="2801" y="22"/>
                    <a:pt x="2775" y="73"/>
                  </a:cubicBezTo>
                  <a:cubicBezTo>
                    <a:pt x="2309" y="1032"/>
                    <a:pt x="1287" y="1670"/>
                    <a:pt x="215" y="1670"/>
                  </a:cubicBezTo>
                  <a:cubicBezTo>
                    <a:pt x="200" y="1670"/>
                    <a:pt x="185" y="1670"/>
                    <a:pt x="170" y="1670"/>
                  </a:cubicBezTo>
                  <a:cubicBezTo>
                    <a:pt x="1" y="1670"/>
                    <a:pt x="1" y="1937"/>
                    <a:pt x="170" y="1937"/>
                  </a:cubicBezTo>
                  <a:cubicBezTo>
                    <a:pt x="192" y="1938"/>
                    <a:pt x="214" y="1938"/>
                    <a:pt x="236" y="1938"/>
                  </a:cubicBezTo>
                  <a:cubicBezTo>
                    <a:pt x="1390" y="1938"/>
                    <a:pt x="2508" y="1249"/>
                    <a:pt x="3007" y="207"/>
                  </a:cubicBezTo>
                  <a:cubicBezTo>
                    <a:pt x="3062" y="97"/>
                    <a:pt x="2972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4984251" y="4167954"/>
              <a:ext cx="118496" cy="146416"/>
            </a:xfrm>
            <a:custGeom>
              <a:avLst/>
              <a:gdLst/>
              <a:ahLst/>
              <a:cxnLst/>
              <a:rect l="l" t="t" r="r" b="b"/>
              <a:pathLst>
                <a:path w="2381" h="2942" extrusionOk="0">
                  <a:moveTo>
                    <a:pt x="2126" y="1"/>
                  </a:moveTo>
                  <a:cubicBezTo>
                    <a:pt x="2058" y="1"/>
                    <a:pt x="1993" y="43"/>
                    <a:pt x="1997" y="128"/>
                  </a:cubicBezTo>
                  <a:cubicBezTo>
                    <a:pt x="2095" y="1314"/>
                    <a:pt x="1319" y="2403"/>
                    <a:pt x="160" y="2670"/>
                  </a:cubicBezTo>
                  <a:cubicBezTo>
                    <a:pt x="1" y="2712"/>
                    <a:pt x="53" y="2941"/>
                    <a:pt x="200" y="2941"/>
                  </a:cubicBezTo>
                  <a:cubicBezTo>
                    <a:pt x="210" y="2941"/>
                    <a:pt x="220" y="2940"/>
                    <a:pt x="231" y="2938"/>
                  </a:cubicBezTo>
                  <a:cubicBezTo>
                    <a:pt x="1498" y="2635"/>
                    <a:pt x="2381" y="1430"/>
                    <a:pt x="2274" y="128"/>
                  </a:cubicBezTo>
                  <a:cubicBezTo>
                    <a:pt x="2265" y="43"/>
                    <a:pt x="2194" y="1"/>
                    <a:pt x="2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4972655" y="4285156"/>
              <a:ext cx="137906" cy="112922"/>
            </a:xfrm>
            <a:custGeom>
              <a:avLst/>
              <a:gdLst/>
              <a:ahLst/>
              <a:cxnLst/>
              <a:rect l="l" t="t" r="r" b="b"/>
              <a:pathLst>
                <a:path w="2771" h="2269" extrusionOk="0">
                  <a:moveTo>
                    <a:pt x="2640" y="1"/>
                  </a:moveTo>
                  <a:cubicBezTo>
                    <a:pt x="2572" y="1"/>
                    <a:pt x="2498" y="43"/>
                    <a:pt x="2489" y="128"/>
                  </a:cubicBezTo>
                  <a:cubicBezTo>
                    <a:pt x="2427" y="663"/>
                    <a:pt x="2150" y="1163"/>
                    <a:pt x="1740" y="1511"/>
                  </a:cubicBezTo>
                  <a:cubicBezTo>
                    <a:pt x="1356" y="1830"/>
                    <a:pt x="859" y="1999"/>
                    <a:pt x="355" y="1999"/>
                  </a:cubicBezTo>
                  <a:cubicBezTo>
                    <a:pt x="296" y="1999"/>
                    <a:pt x="237" y="1997"/>
                    <a:pt x="178" y="1992"/>
                  </a:cubicBezTo>
                  <a:cubicBezTo>
                    <a:pt x="173" y="1992"/>
                    <a:pt x="168" y="1992"/>
                    <a:pt x="162" y="1992"/>
                  </a:cubicBezTo>
                  <a:cubicBezTo>
                    <a:pt x="1" y="1992"/>
                    <a:pt x="14" y="2251"/>
                    <a:pt x="178" y="2260"/>
                  </a:cubicBezTo>
                  <a:cubicBezTo>
                    <a:pt x="245" y="2266"/>
                    <a:pt x="311" y="2268"/>
                    <a:pt x="377" y="2268"/>
                  </a:cubicBezTo>
                  <a:cubicBezTo>
                    <a:pt x="943" y="2268"/>
                    <a:pt x="1497" y="2065"/>
                    <a:pt x="1936" y="1698"/>
                  </a:cubicBezTo>
                  <a:cubicBezTo>
                    <a:pt x="2400" y="1306"/>
                    <a:pt x="2685" y="735"/>
                    <a:pt x="2757" y="128"/>
                  </a:cubicBezTo>
                  <a:cubicBezTo>
                    <a:pt x="2770" y="43"/>
                    <a:pt x="2708" y="1"/>
                    <a:pt x="2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960213" y="4404748"/>
              <a:ext cx="145421" cy="81121"/>
            </a:xfrm>
            <a:custGeom>
              <a:avLst/>
              <a:gdLst/>
              <a:ahLst/>
              <a:cxnLst/>
              <a:rect l="l" t="t" r="r" b="b"/>
              <a:pathLst>
                <a:path w="2922" h="1630" extrusionOk="0">
                  <a:moveTo>
                    <a:pt x="2740" y="0"/>
                  </a:moveTo>
                  <a:cubicBezTo>
                    <a:pt x="2701" y="0"/>
                    <a:pt x="2663" y="21"/>
                    <a:pt x="2641" y="71"/>
                  </a:cubicBezTo>
                  <a:cubicBezTo>
                    <a:pt x="2271" y="858"/>
                    <a:pt x="1487" y="1358"/>
                    <a:pt x="642" y="1358"/>
                  </a:cubicBezTo>
                  <a:cubicBezTo>
                    <a:pt x="509" y="1358"/>
                    <a:pt x="375" y="1345"/>
                    <a:pt x="241" y="1320"/>
                  </a:cubicBezTo>
                  <a:cubicBezTo>
                    <a:pt x="233" y="1319"/>
                    <a:pt x="225" y="1318"/>
                    <a:pt x="217" y="1318"/>
                  </a:cubicBezTo>
                  <a:cubicBezTo>
                    <a:pt x="64" y="1318"/>
                    <a:pt x="0" y="1554"/>
                    <a:pt x="170" y="1588"/>
                  </a:cubicBezTo>
                  <a:cubicBezTo>
                    <a:pt x="322" y="1616"/>
                    <a:pt x="474" y="1630"/>
                    <a:pt x="625" y="1630"/>
                  </a:cubicBezTo>
                  <a:cubicBezTo>
                    <a:pt x="1571" y="1630"/>
                    <a:pt x="2457" y="1090"/>
                    <a:pt x="2873" y="205"/>
                  </a:cubicBezTo>
                  <a:cubicBezTo>
                    <a:pt x="2922" y="101"/>
                    <a:pt x="2827" y="0"/>
                    <a:pt x="2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4942098" y="4510752"/>
              <a:ext cx="149750" cy="84455"/>
            </a:xfrm>
            <a:custGeom>
              <a:avLst/>
              <a:gdLst/>
              <a:ahLst/>
              <a:cxnLst/>
              <a:rect l="l" t="t" r="r" b="b"/>
              <a:pathLst>
                <a:path w="3009" h="1697" extrusionOk="0">
                  <a:moveTo>
                    <a:pt x="2831" y="1"/>
                  </a:moveTo>
                  <a:cubicBezTo>
                    <a:pt x="2790" y="1"/>
                    <a:pt x="2751" y="22"/>
                    <a:pt x="2728" y="73"/>
                  </a:cubicBezTo>
                  <a:cubicBezTo>
                    <a:pt x="2369" y="899"/>
                    <a:pt x="1557" y="1430"/>
                    <a:pt x="675" y="1430"/>
                  </a:cubicBezTo>
                  <a:cubicBezTo>
                    <a:pt x="528" y="1430"/>
                    <a:pt x="380" y="1415"/>
                    <a:pt x="230" y="1385"/>
                  </a:cubicBezTo>
                  <a:cubicBezTo>
                    <a:pt x="220" y="1382"/>
                    <a:pt x="210" y="1381"/>
                    <a:pt x="200" y="1381"/>
                  </a:cubicBezTo>
                  <a:cubicBezTo>
                    <a:pt x="53" y="1381"/>
                    <a:pt x="0" y="1618"/>
                    <a:pt x="159" y="1643"/>
                  </a:cubicBezTo>
                  <a:cubicBezTo>
                    <a:pt x="330" y="1679"/>
                    <a:pt x="501" y="1696"/>
                    <a:pt x="671" y="1696"/>
                  </a:cubicBezTo>
                  <a:cubicBezTo>
                    <a:pt x="1646" y="1696"/>
                    <a:pt x="2565" y="1126"/>
                    <a:pt x="2960" y="207"/>
                  </a:cubicBezTo>
                  <a:cubicBezTo>
                    <a:pt x="3009" y="98"/>
                    <a:pt x="2917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4929109" y="4621684"/>
              <a:ext cx="152189" cy="75696"/>
            </a:xfrm>
            <a:custGeom>
              <a:avLst/>
              <a:gdLst/>
              <a:ahLst/>
              <a:cxnLst/>
              <a:rect l="l" t="t" r="r" b="b"/>
              <a:pathLst>
                <a:path w="3058" h="1521" extrusionOk="0">
                  <a:moveTo>
                    <a:pt x="2866" y="1"/>
                  </a:moveTo>
                  <a:cubicBezTo>
                    <a:pt x="2825" y="1"/>
                    <a:pt x="2784" y="20"/>
                    <a:pt x="2757" y="66"/>
                  </a:cubicBezTo>
                  <a:cubicBezTo>
                    <a:pt x="2317" y="809"/>
                    <a:pt x="1523" y="1249"/>
                    <a:pt x="680" y="1249"/>
                  </a:cubicBezTo>
                  <a:cubicBezTo>
                    <a:pt x="532" y="1249"/>
                    <a:pt x="382" y="1236"/>
                    <a:pt x="233" y="1207"/>
                  </a:cubicBezTo>
                  <a:cubicBezTo>
                    <a:pt x="224" y="1206"/>
                    <a:pt x="216" y="1206"/>
                    <a:pt x="209" y="1206"/>
                  </a:cubicBezTo>
                  <a:cubicBezTo>
                    <a:pt x="57" y="1206"/>
                    <a:pt x="0" y="1441"/>
                    <a:pt x="161" y="1475"/>
                  </a:cubicBezTo>
                  <a:cubicBezTo>
                    <a:pt x="328" y="1506"/>
                    <a:pt x="495" y="1521"/>
                    <a:pt x="660" y="1521"/>
                  </a:cubicBezTo>
                  <a:cubicBezTo>
                    <a:pt x="1602" y="1521"/>
                    <a:pt x="2496" y="1036"/>
                    <a:pt x="2989" y="208"/>
                  </a:cubicBezTo>
                  <a:cubicBezTo>
                    <a:pt x="3058" y="102"/>
                    <a:pt x="2961" y="1"/>
                    <a:pt x="2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4895167" y="4718631"/>
              <a:ext cx="166522" cy="86496"/>
            </a:xfrm>
            <a:custGeom>
              <a:avLst/>
              <a:gdLst/>
              <a:ahLst/>
              <a:cxnLst/>
              <a:rect l="l" t="t" r="r" b="b"/>
              <a:pathLst>
                <a:path w="3346" h="1738" extrusionOk="0">
                  <a:moveTo>
                    <a:pt x="3161" y="1"/>
                  </a:moveTo>
                  <a:cubicBezTo>
                    <a:pt x="3121" y="1"/>
                    <a:pt x="3081" y="21"/>
                    <a:pt x="3056" y="71"/>
                  </a:cubicBezTo>
                  <a:cubicBezTo>
                    <a:pt x="2627" y="936"/>
                    <a:pt x="1751" y="1471"/>
                    <a:pt x="813" y="1471"/>
                  </a:cubicBezTo>
                  <a:cubicBezTo>
                    <a:pt x="619" y="1471"/>
                    <a:pt x="423" y="1448"/>
                    <a:pt x="228" y="1401"/>
                  </a:cubicBezTo>
                  <a:cubicBezTo>
                    <a:pt x="214" y="1397"/>
                    <a:pt x="202" y="1395"/>
                    <a:pt x="190" y="1395"/>
                  </a:cubicBezTo>
                  <a:cubicBezTo>
                    <a:pt x="49" y="1395"/>
                    <a:pt x="0" y="1618"/>
                    <a:pt x="156" y="1659"/>
                  </a:cubicBezTo>
                  <a:cubicBezTo>
                    <a:pt x="375" y="1712"/>
                    <a:pt x="596" y="1738"/>
                    <a:pt x="814" y="1738"/>
                  </a:cubicBezTo>
                  <a:cubicBezTo>
                    <a:pt x="1848" y="1738"/>
                    <a:pt x="2825" y="1163"/>
                    <a:pt x="3297" y="205"/>
                  </a:cubicBezTo>
                  <a:cubicBezTo>
                    <a:pt x="3346" y="101"/>
                    <a:pt x="3251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4891584" y="4813239"/>
              <a:ext cx="148407" cy="92169"/>
            </a:xfrm>
            <a:custGeom>
              <a:avLst/>
              <a:gdLst/>
              <a:ahLst/>
              <a:cxnLst/>
              <a:rect l="l" t="t" r="r" b="b"/>
              <a:pathLst>
                <a:path w="2982" h="1852" extrusionOk="0">
                  <a:moveTo>
                    <a:pt x="2816" y="0"/>
                  </a:moveTo>
                  <a:cubicBezTo>
                    <a:pt x="2762" y="0"/>
                    <a:pt x="2708" y="30"/>
                    <a:pt x="2691" y="97"/>
                  </a:cubicBezTo>
                  <a:cubicBezTo>
                    <a:pt x="2435" y="990"/>
                    <a:pt x="1624" y="1581"/>
                    <a:pt x="736" y="1581"/>
                  </a:cubicBezTo>
                  <a:cubicBezTo>
                    <a:pt x="569" y="1581"/>
                    <a:pt x="398" y="1560"/>
                    <a:pt x="228" y="1516"/>
                  </a:cubicBezTo>
                  <a:cubicBezTo>
                    <a:pt x="215" y="1512"/>
                    <a:pt x="203" y="1511"/>
                    <a:pt x="191" y="1511"/>
                  </a:cubicBezTo>
                  <a:cubicBezTo>
                    <a:pt x="49" y="1511"/>
                    <a:pt x="1" y="1741"/>
                    <a:pt x="157" y="1774"/>
                  </a:cubicBezTo>
                  <a:cubicBezTo>
                    <a:pt x="352" y="1826"/>
                    <a:pt x="553" y="1852"/>
                    <a:pt x="753" y="1852"/>
                  </a:cubicBezTo>
                  <a:cubicBezTo>
                    <a:pt x="1175" y="1852"/>
                    <a:pt x="1596" y="1737"/>
                    <a:pt x="1959" y="1507"/>
                  </a:cubicBezTo>
                  <a:cubicBezTo>
                    <a:pt x="2441" y="1203"/>
                    <a:pt x="2798" y="722"/>
                    <a:pt x="2949" y="169"/>
                  </a:cubicBezTo>
                  <a:cubicBezTo>
                    <a:pt x="2982" y="67"/>
                    <a:pt x="2898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4779060" y="4845936"/>
              <a:ext cx="79081" cy="22694"/>
            </a:xfrm>
            <a:custGeom>
              <a:avLst/>
              <a:gdLst/>
              <a:ahLst/>
              <a:cxnLst/>
              <a:rect l="l" t="t" r="r" b="b"/>
              <a:pathLst>
                <a:path w="1589" h="456" extrusionOk="0">
                  <a:moveTo>
                    <a:pt x="472" y="0"/>
                  </a:moveTo>
                  <a:cubicBezTo>
                    <a:pt x="359" y="0"/>
                    <a:pt x="247" y="7"/>
                    <a:pt x="134" y="20"/>
                  </a:cubicBezTo>
                  <a:cubicBezTo>
                    <a:pt x="63" y="29"/>
                    <a:pt x="0" y="74"/>
                    <a:pt x="0" y="154"/>
                  </a:cubicBezTo>
                  <a:cubicBezTo>
                    <a:pt x="0" y="221"/>
                    <a:pt x="56" y="288"/>
                    <a:pt x="122" y="288"/>
                  </a:cubicBezTo>
                  <a:cubicBezTo>
                    <a:pt x="126" y="288"/>
                    <a:pt x="130" y="288"/>
                    <a:pt x="134" y="288"/>
                  </a:cubicBezTo>
                  <a:cubicBezTo>
                    <a:pt x="232" y="278"/>
                    <a:pt x="329" y="273"/>
                    <a:pt x="426" y="273"/>
                  </a:cubicBezTo>
                  <a:cubicBezTo>
                    <a:pt x="756" y="273"/>
                    <a:pt x="1084" y="331"/>
                    <a:pt x="1401" y="448"/>
                  </a:cubicBezTo>
                  <a:cubicBezTo>
                    <a:pt x="1412" y="453"/>
                    <a:pt x="1424" y="455"/>
                    <a:pt x="1436" y="455"/>
                  </a:cubicBezTo>
                  <a:cubicBezTo>
                    <a:pt x="1490" y="455"/>
                    <a:pt x="1547" y="409"/>
                    <a:pt x="1562" y="350"/>
                  </a:cubicBezTo>
                  <a:cubicBezTo>
                    <a:pt x="1588" y="279"/>
                    <a:pt x="1544" y="216"/>
                    <a:pt x="1472" y="190"/>
                  </a:cubicBezTo>
                  <a:cubicBezTo>
                    <a:pt x="1150" y="62"/>
                    <a:pt x="813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4795184" y="4744759"/>
              <a:ext cx="75398" cy="19409"/>
            </a:xfrm>
            <a:custGeom>
              <a:avLst/>
              <a:gdLst/>
              <a:ahLst/>
              <a:cxnLst/>
              <a:rect l="l" t="t" r="r" b="b"/>
              <a:pathLst>
                <a:path w="1515" h="390" extrusionOk="0">
                  <a:moveTo>
                    <a:pt x="1031" y="0"/>
                  </a:moveTo>
                  <a:cubicBezTo>
                    <a:pt x="735" y="0"/>
                    <a:pt x="437" y="40"/>
                    <a:pt x="149" y="117"/>
                  </a:cubicBezTo>
                  <a:cubicBezTo>
                    <a:pt x="1" y="158"/>
                    <a:pt x="51" y="390"/>
                    <a:pt x="192" y="390"/>
                  </a:cubicBezTo>
                  <a:cubicBezTo>
                    <a:pt x="204" y="390"/>
                    <a:pt x="217" y="388"/>
                    <a:pt x="230" y="385"/>
                  </a:cubicBezTo>
                  <a:cubicBezTo>
                    <a:pt x="501" y="307"/>
                    <a:pt x="782" y="272"/>
                    <a:pt x="1063" y="272"/>
                  </a:cubicBezTo>
                  <a:cubicBezTo>
                    <a:pt x="1169" y="272"/>
                    <a:pt x="1275" y="277"/>
                    <a:pt x="1380" y="287"/>
                  </a:cubicBezTo>
                  <a:cubicBezTo>
                    <a:pt x="1384" y="287"/>
                    <a:pt x="1388" y="287"/>
                    <a:pt x="1391" y="287"/>
                  </a:cubicBezTo>
                  <a:cubicBezTo>
                    <a:pt x="1458" y="287"/>
                    <a:pt x="1514" y="212"/>
                    <a:pt x="1514" y="153"/>
                  </a:cubicBezTo>
                  <a:cubicBezTo>
                    <a:pt x="1514" y="73"/>
                    <a:pt x="1452" y="19"/>
                    <a:pt x="1380" y="19"/>
                  </a:cubicBezTo>
                  <a:cubicBezTo>
                    <a:pt x="1265" y="7"/>
                    <a:pt x="1148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4825244" y="4644826"/>
              <a:ext cx="77737" cy="21699"/>
            </a:xfrm>
            <a:custGeom>
              <a:avLst/>
              <a:gdLst/>
              <a:ahLst/>
              <a:cxnLst/>
              <a:rect l="l" t="t" r="r" b="b"/>
              <a:pathLst>
                <a:path w="1562" h="436" extrusionOk="0">
                  <a:moveTo>
                    <a:pt x="840" y="0"/>
                  </a:moveTo>
                  <a:cubicBezTo>
                    <a:pt x="581" y="0"/>
                    <a:pt x="323" y="61"/>
                    <a:pt x="89" y="180"/>
                  </a:cubicBezTo>
                  <a:cubicBezTo>
                    <a:pt x="27" y="216"/>
                    <a:pt x="0" y="305"/>
                    <a:pt x="36" y="368"/>
                  </a:cubicBezTo>
                  <a:cubicBezTo>
                    <a:pt x="66" y="415"/>
                    <a:pt x="111" y="435"/>
                    <a:pt x="157" y="435"/>
                  </a:cubicBezTo>
                  <a:cubicBezTo>
                    <a:pt x="180" y="435"/>
                    <a:pt x="202" y="430"/>
                    <a:pt x="223" y="421"/>
                  </a:cubicBezTo>
                  <a:cubicBezTo>
                    <a:pt x="416" y="320"/>
                    <a:pt x="629" y="271"/>
                    <a:pt x="842" y="271"/>
                  </a:cubicBezTo>
                  <a:cubicBezTo>
                    <a:pt x="1024" y="271"/>
                    <a:pt x="1206" y="307"/>
                    <a:pt x="1374" y="377"/>
                  </a:cubicBezTo>
                  <a:cubicBezTo>
                    <a:pt x="1387" y="382"/>
                    <a:pt x="1400" y="384"/>
                    <a:pt x="1413" y="384"/>
                  </a:cubicBezTo>
                  <a:cubicBezTo>
                    <a:pt x="1473" y="384"/>
                    <a:pt x="1529" y="339"/>
                    <a:pt x="1544" y="288"/>
                  </a:cubicBezTo>
                  <a:cubicBezTo>
                    <a:pt x="1561" y="207"/>
                    <a:pt x="1517" y="145"/>
                    <a:pt x="1445" y="118"/>
                  </a:cubicBezTo>
                  <a:cubicBezTo>
                    <a:pt x="1252" y="39"/>
                    <a:pt x="1046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4841916" y="4561814"/>
              <a:ext cx="95902" cy="24486"/>
            </a:xfrm>
            <a:custGeom>
              <a:avLst/>
              <a:gdLst/>
              <a:ahLst/>
              <a:cxnLst/>
              <a:rect l="l" t="t" r="r" b="b"/>
              <a:pathLst>
                <a:path w="1927" h="492" extrusionOk="0">
                  <a:moveTo>
                    <a:pt x="1168" y="0"/>
                  </a:moveTo>
                  <a:cubicBezTo>
                    <a:pt x="811" y="0"/>
                    <a:pt x="457" y="83"/>
                    <a:pt x="138" y="243"/>
                  </a:cubicBezTo>
                  <a:cubicBezTo>
                    <a:pt x="1" y="311"/>
                    <a:pt x="85" y="491"/>
                    <a:pt x="208" y="491"/>
                  </a:cubicBezTo>
                  <a:cubicBezTo>
                    <a:pt x="228" y="491"/>
                    <a:pt x="250" y="486"/>
                    <a:pt x="272" y="475"/>
                  </a:cubicBezTo>
                  <a:cubicBezTo>
                    <a:pt x="549" y="339"/>
                    <a:pt x="858" y="268"/>
                    <a:pt x="1167" y="268"/>
                  </a:cubicBezTo>
                  <a:cubicBezTo>
                    <a:pt x="1346" y="268"/>
                    <a:pt x="1526" y="292"/>
                    <a:pt x="1699" y="341"/>
                  </a:cubicBezTo>
                  <a:cubicBezTo>
                    <a:pt x="1712" y="344"/>
                    <a:pt x="1724" y="346"/>
                    <a:pt x="1736" y="346"/>
                  </a:cubicBezTo>
                  <a:cubicBezTo>
                    <a:pt x="1871" y="346"/>
                    <a:pt x="1927" y="123"/>
                    <a:pt x="1771" y="82"/>
                  </a:cubicBezTo>
                  <a:cubicBezTo>
                    <a:pt x="1573" y="27"/>
                    <a:pt x="1370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4858986" y="4451629"/>
              <a:ext cx="88387" cy="22395"/>
            </a:xfrm>
            <a:custGeom>
              <a:avLst/>
              <a:gdLst/>
              <a:ahLst/>
              <a:cxnLst/>
              <a:rect l="l" t="t" r="r" b="b"/>
              <a:pathLst>
                <a:path w="1776" h="450" extrusionOk="0">
                  <a:moveTo>
                    <a:pt x="812" y="1"/>
                  </a:moveTo>
                  <a:cubicBezTo>
                    <a:pt x="575" y="1"/>
                    <a:pt x="339" y="42"/>
                    <a:pt x="116" y="128"/>
                  </a:cubicBezTo>
                  <a:cubicBezTo>
                    <a:pt x="54" y="155"/>
                    <a:pt x="0" y="226"/>
                    <a:pt x="27" y="298"/>
                  </a:cubicBezTo>
                  <a:cubicBezTo>
                    <a:pt x="42" y="356"/>
                    <a:pt x="98" y="403"/>
                    <a:pt x="153" y="403"/>
                  </a:cubicBezTo>
                  <a:cubicBezTo>
                    <a:pt x="165" y="403"/>
                    <a:pt x="176" y="401"/>
                    <a:pt x="188" y="396"/>
                  </a:cubicBezTo>
                  <a:cubicBezTo>
                    <a:pt x="400" y="315"/>
                    <a:pt x="622" y="273"/>
                    <a:pt x="844" y="273"/>
                  </a:cubicBezTo>
                  <a:cubicBezTo>
                    <a:pt x="1087" y="273"/>
                    <a:pt x="1328" y="324"/>
                    <a:pt x="1553" y="432"/>
                  </a:cubicBezTo>
                  <a:cubicBezTo>
                    <a:pt x="1577" y="444"/>
                    <a:pt x="1603" y="450"/>
                    <a:pt x="1627" y="450"/>
                  </a:cubicBezTo>
                  <a:cubicBezTo>
                    <a:pt x="1674" y="450"/>
                    <a:pt x="1716" y="428"/>
                    <a:pt x="1740" y="387"/>
                  </a:cubicBezTo>
                  <a:cubicBezTo>
                    <a:pt x="1776" y="325"/>
                    <a:pt x="1758" y="226"/>
                    <a:pt x="1695" y="200"/>
                  </a:cubicBezTo>
                  <a:cubicBezTo>
                    <a:pt x="1419" y="69"/>
                    <a:pt x="1115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4863615" y="4336616"/>
              <a:ext cx="74601" cy="23988"/>
            </a:xfrm>
            <a:custGeom>
              <a:avLst/>
              <a:gdLst/>
              <a:ahLst/>
              <a:cxnLst/>
              <a:rect l="l" t="t" r="r" b="b"/>
              <a:pathLst>
                <a:path w="1499" h="482" extrusionOk="0">
                  <a:moveTo>
                    <a:pt x="565" y="0"/>
                  </a:moveTo>
                  <a:cubicBezTo>
                    <a:pt x="424" y="0"/>
                    <a:pt x="284" y="19"/>
                    <a:pt x="148" y="57"/>
                  </a:cubicBezTo>
                  <a:cubicBezTo>
                    <a:pt x="0" y="107"/>
                    <a:pt x="49" y="330"/>
                    <a:pt x="183" y="330"/>
                  </a:cubicBezTo>
                  <a:cubicBezTo>
                    <a:pt x="195" y="330"/>
                    <a:pt x="207" y="329"/>
                    <a:pt x="219" y="325"/>
                  </a:cubicBezTo>
                  <a:cubicBezTo>
                    <a:pt x="339" y="288"/>
                    <a:pt x="460" y="270"/>
                    <a:pt x="581" y="270"/>
                  </a:cubicBezTo>
                  <a:cubicBezTo>
                    <a:pt x="811" y="270"/>
                    <a:pt x="1037" y="336"/>
                    <a:pt x="1236" y="459"/>
                  </a:cubicBezTo>
                  <a:cubicBezTo>
                    <a:pt x="1261" y="475"/>
                    <a:pt x="1286" y="482"/>
                    <a:pt x="1309" y="482"/>
                  </a:cubicBezTo>
                  <a:cubicBezTo>
                    <a:pt x="1425" y="482"/>
                    <a:pt x="1499" y="301"/>
                    <a:pt x="1379" y="227"/>
                  </a:cubicBezTo>
                  <a:cubicBezTo>
                    <a:pt x="1134" y="78"/>
                    <a:pt x="84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4885164" y="4246636"/>
              <a:ext cx="70670" cy="30159"/>
            </a:xfrm>
            <a:custGeom>
              <a:avLst/>
              <a:gdLst/>
              <a:ahLst/>
              <a:cxnLst/>
              <a:rect l="l" t="t" r="r" b="b"/>
              <a:pathLst>
                <a:path w="1420" h="606" extrusionOk="0">
                  <a:moveTo>
                    <a:pt x="170" y="1"/>
                  </a:moveTo>
                  <a:cubicBezTo>
                    <a:pt x="1" y="1"/>
                    <a:pt x="1" y="269"/>
                    <a:pt x="170" y="269"/>
                  </a:cubicBezTo>
                  <a:cubicBezTo>
                    <a:pt x="536" y="277"/>
                    <a:pt x="893" y="385"/>
                    <a:pt x="1196" y="590"/>
                  </a:cubicBezTo>
                  <a:cubicBezTo>
                    <a:pt x="1215" y="601"/>
                    <a:pt x="1237" y="606"/>
                    <a:pt x="1259" y="606"/>
                  </a:cubicBezTo>
                  <a:cubicBezTo>
                    <a:pt x="1308" y="606"/>
                    <a:pt x="1359" y="580"/>
                    <a:pt x="1383" y="536"/>
                  </a:cubicBezTo>
                  <a:cubicBezTo>
                    <a:pt x="1419" y="474"/>
                    <a:pt x="1392" y="393"/>
                    <a:pt x="1330" y="349"/>
                  </a:cubicBezTo>
                  <a:cubicBezTo>
                    <a:pt x="991" y="126"/>
                    <a:pt x="580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5012469" y="4166759"/>
              <a:ext cx="89432" cy="34937"/>
            </a:xfrm>
            <a:custGeom>
              <a:avLst/>
              <a:gdLst/>
              <a:ahLst/>
              <a:cxnLst/>
              <a:rect l="l" t="t" r="r" b="b"/>
              <a:pathLst>
                <a:path w="1797" h="702" extrusionOk="0">
                  <a:moveTo>
                    <a:pt x="1618" y="0"/>
                  </a:moveTo>
                  <a:cubicBezTo>
                    <a:pt x="1091" y="0"/>
                    <a:pt x="565" y="152"/>
                    <a:pt x="119" y="446"/>
                  </a:cubicBezTo>
                  <a:cubicBezTo>
                    <a:pt x="0" y="528"/>
                    <a:pt x="73" y="702"/>
                    <a:pt x="183" y="702"/>
                  </a:cubicBezTo>
                  <a:cubicBezTo>
                    <a:pt x="205" y="702"/>
                    <a:pt x="229" y="695"/>
                    <a:pt x="253" y="678"/>
                  </a:cubicBezTo>
                  <a:cubicBezTo>
                    <a:pt x="651" y="418"/>
                    <a:pt x="1108" y="276"/>
                    <a:pt x="1575" y="276"/>
                  </a:cubicBezTo>
                  <a:cubicBezTo>
                    <a:pt x="1589" y="276"/>
                    <a:pt x="1603" y="276"/>
                    <a:pt x="1618" y="277"/>
                  </a:cubicBezTo>
                  <a:cubicBezTo>
                    <a:pt x="1796" y="277"/>
                    <a:pt x="1796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028594" y="4280030"/>
              <a:ext cx="85948" cy="20106"/>
            </a:xfrm>
            <a:custGeom>
              <a:avLst/>
              <a:gdLst/>
              <a:ahLst/>
              <a:cxnLst/>
              <a:rect l="l" t="t" r="r" b="b"/>
              <a:pathLst>
                <a:path w="1727" h="404" extrusionOk="0">
                  <a:moveTo>
                    <a:pt x="908" y="0"/>
                  </a:moveTo>
                  <a:cubicBezTo>
                    <a:pt x="641" y="0"/>
                    <a:pt x="373" y="45"/>
                    <a:pt x="116" y="133"/>
                  </a:cubicBezTo>
                  <a:cubicBezTo>
                    <a:pt x="45" y="160"/>
                    <a:pt x="0" y="231"/>
                    <a:pt x="27" y="302"/>
                  </a:cubicBezTo>
                  <a:cubicBezTo>
                    <a:pt x="42" y="356"/>
                    <a:pt x="105" y="404"/>
                    <a:pt x="162" y="404"/>
                  </a:cubicBezTo>
                  <a:cubicBezTo>
                    <a:pt x="171" y="404"/>
                    <a:pt x="179" y="403"/>
                    <a:pt x="187" y="400"/>
                  </a:cubicBezTo>
                  <a:cubicBezTo>
                    <a:pt x="426" y="316"/>
                    <a:pt x="672" y="273"/>
                    <a:pt x="918" y="273"/>
                  </a:cubicBezTo>
                  <a:cubicBezTo>
                    <a:pt x="1114" y="273"/>
                    <a:pt x="1309" y="300"/>
                    <a:pt x="1499" y="356"/>
                  </a:cubicBezTo>
                  <a:cubicBezTo>
                    <a:pt x="1512" y="359"/>
                    <a:pt x="1525" y="361"/>
                    <a:pt x="1537" y="361"/>
                  </a:cubicBezTo>
                  <a:cubicBezTo>
                    <a:pt x="1678" y="361"/>
                    <a:pt x="1726" y="138"/>
                    <a:pt x="1570" y="97"/>
                  </a:cubicBezTo>
                  <a:cubicBezTo>
                    <a:pt x="1355" y="32"/>
                    <a:pt x="1132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5052980" y="4352691"/>
              <a:ext cx="65793" cy="21748"/>
            </a:xfrm>
            <a:custGeom>
              <a:avLst/>
              <a:gdLst/>
              <a:ahLst/>
              <a:cxnLst/>
              <a:rect l="l" t="t" r="r" b="b"/>
              <a:pathLst>
                <a:path w="1322" h="437" extrusionOk="0">
                  <a:moveTo>
                    <a:pt x="966" y="0"/>
                  </a:moveTo>
                  <a:cubicBezTo>
                    <a:pt x="675" y="0"/>
                    <a:pt x="387" y="56"/>
                    <a:pt x="117" y="163"/>
                  </a:cubicBezTo>
                  <a:cubicBezTo>
                    <a:pt x="45" y="189"/>
                    <a:pt x="1" y="252"/>
                    <a:pt x="19" y="332"/>
                  </a:cubicBezTo>
                  <a:cubicBezTo>
                    <a:pt x="34" y="384"/>
                    <a:pt x="92" y="437"/>
                    <a:pt x="153" y="437"/>
                  </a:cubicBezTo>
                  <a:cubicBezTo>
                    <a:pt x="165" y="437"/>
                    <a:pt x="176" y="435"/>
                    <a:pt x="188" y="430"/>
                  </a:cubicBezTo>
                  <a:cubicBezTo>
                    <a:pt x="439" y="326"/>
                    <a:pt x="695" y="276"/>
                    <a:pt x="961" y="276"/>
                  </a:cubicBezTo>
                  <a:cubicBezTo>
                    <a:pt x="1035" y="276"/>
                    <a:pt x="1111" y="280"/>
                    <a:pt x="1187" y="288"/>
                  </a:cubicBezTo>
                  <a:cubicBezTo>
                    <a:pt x="1191" y="288"/>
                    <a:pt x="1195" y="288"/>
                    <a:pt x="1198" y="288"/>
                  </a:cubicBezTo>
                  <a:cubicBezTo>
                    <a:pt x="1265" y="288"/>
                    <a:pt x="1321" y="213"/>
                    <a:pt x="1321" y="154"/>
                  </a:cubicBezTo>
                  <a:cubicBezTo>
                    <a:pt x="1321" y="73"/>
                    <a:pt x="1259" y="20"/>
                    <a:pt x="1187" y="11"/>
                  </a:cubicBezTo>
                  <a:cubicBezTo>
                    <a:pt x="1113" y="4"/>
                    <a:pt x="103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5085379" y="4352342"/>
              <a:ext cx="35584" cy="71566"/>
            </a:xfrm>
            <a:custGeom>
              <a:avLst/>
              <a:gdLst/>
              <a:ahLst/>
              <a:cxnLst/>
              <a:rect l="l" t="t" r="r" b="b"/>
              <a:pathLst>
                <a:path w="715" h="1438" extrusionOk="0">
                  <a:moveTo>
                    <a:pt x="572" y="0"/>
                  </a:moveTo>
                  <a:cubicBezTo>
                    <a:pt x="505" y="0"/>
                    <a:pt x="438" y="45"/>
                    <a:pt x="438" y="134"/>
                  </a:cubicBezTo>
                  <a:cubicBezTo>
                    <a:pt x="438" y="526"/>
                    <a:pt x="304" y="910"/>
                    <a:pt x="55" y="1204"/>
                  </a:cubicBezTo>
                  <a:cubicBezTo>
                    <a:pt x="10" y="1267"/>
                    <a:pt x="1" y="1347"/>
                    <a:pt x="55" y="1401"/>
                  </a:cubicBezTo>
                  <a:cubicBezTo>
                    <a:pt x="82" y="1424"/>
                    <a:pt x="123" y="1438"/>
                    <a:pt x="161" y="1438"/>
                  </a:cubicBezTo>
                  <a:cubicBezTo>
                    <a:pt x="196" y="1438"/>
                    <a:pt x="229" y="1426"/>
                    <a:pt x="251" y="1401"/>
                  </a:cubicBezTo>
                  <a:cubicBezTo>
                    <a:pt x="545" y="1044"/>
                    <a:pt x="715" y="598"/>
                    <a:pt x="706" y="134"/>
                  </a:cubicBezTo>
                  <a:cubicBezTo>
                    <a:pt x="706" y="45"/>
                    <a:pt x="639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5071195" y="4472431"/>
              <a:ext cx="32896" cy="59771"/>
            </a:xfrm>
            <a:custGeom>
              <a:avLst/>
              <a:gdLst/>
              <a:ahLst/>
              <a:cxnLst/>
              <a:rect l="l" t="t" r="r" b="b"/>
              <a:pathLst>
                <a:path w="661" h="1201" extrusionOk="0">
                  <a:moveTo>
                    <a:pt x="516" y="1"/>
                  </a:moveTo>
                  <a:cubicBezTo>
                    <a:pt x="460" y="1"/>
                    <a:pt x="399" y="42"/>
                    <a:pt x="384" y="103"/>
                  </a:cubicBezTo>
                  <a:cubicBezTo>
                    <a:pt x="304" y="415"/>
                    <a:pt x="197" y="709"/>
                    <a:pt x="36" y="995"/>
                  </a:cubicBezTo>
                  <a:cubicBezTo>
                    <a:pt x="1" y="1057"/>
                    <a:pt x="18" y="1147"/>
                    <a:pt x="81" y="1182"/>
                  </a:cubicBezTo>
                  <a:cubicBezTo>
                    <a:pt x="102" y="1195"/>
                    <a:pt x="127" y="1200"/>
                    <a:pt x="151" y="1200"/>
                  </a:cubicBezTo>
                  <a:cubicBezTo>
                    <a:pt x="198" y="1200"/>
                    <a:pt x="245" y="1179"/>
                    <a:pt x="268" y="1138"/>
                  </a:cubicBezTo>
                  <a:cubicBezTo>
                    <a:pt x="438" y="834"/>
                    <a:pt x="563" y="504"/>
                    <a:pt x="643" y="174"/>
                  </a:cubicBezTo>
                  <a:cubicBezTo>
                    <a:pt x="661" y="103"/>
                    <a:pt x="625" y="23"/>
                    <a:pt x="545" y="5"/>
                  </a:cubicBezTo>
                  <a:cubicBezTo>
                    <a:pt x="535" y="2"/>
                    <a:pt x="52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037900" y="4463374"/>
              <a:ext cx="64847" cy="19459"/>
            </a:xfrm>
            <a:custGeom>
              <a:avLst/>
              <a:gdLst/>
              <a:ahLst/>
              <a:cxnLst/>
              <a:rect l="l" t="t" r="r" b="b"/>
              <a:pathLst>
                <a:path w="1303" h="391" extrusionOk="0">
                  <a:moveTo>
                    <a:pt x="412" y="0"/>
                  </a:moveTo>
                  <a:cubicBezTo>
                    <a:pt x="320" y="0"/>
                    <a:pt x="227" y="6"/>
                    <a:pt x="134" y="17"/>
                  </a:cubicBezTo>
                  <a:cubicBezTo>
                    <a:pt x="63" y="17"/>
                    <a:pt x="0" y="71"/>
                    <a:pt x="0" y="151"/>
                  </a:cubicBezTo>
                  <a:cubicBezTo>
                    <a:pt x="0" y="210"/>
                    <a:pt x="49" y="286"/>
                    <a:pt x="122" y="286"/>
                  </a:cubicBezTo>
                  <a:cubicBezTo>
                    <a:pt x="126" y="286"/>
                    <a:pt x="130" y="285"/>
                    <a:pt x="134" y="285"/>
                  </a:cubicBezTo>
                  <a:cubicBezTo>
                    <a:pt x="218" y="276"/>
                    <a:pt x="302" y="271"/>
                    <a:pt x="386" y="271"/>
                  </a:cubicBezTo>
                  <a:cubicBezTo>
                    <a:pt x="631" y="271"/>
                    <a:pt x="876" y="310"/>
                    <a:pt x="1116" y="383"/>
                  </a:cubicBezTo>
                  <a:cubicBezTo>
                    <a:pt x="1129" y="388"/>
                    <a:pt x="1142" y="390"/>
                    <a:pt x="1155" y="390"/>
                  </a:cubicBezTo>
                  <a:cubicBezTo>
                    <a:pt x="1214" y="390"/>
                    <a:pt x="1270" y="345"/>
                    <a:pt x="1285" y="294"/>
                  </a:cubicBezTo>
                  <a:cubicBezTo>
                    <a:pt x="1303" y="222"/>
                    <a:pt x="1258" y="151"/>
                    <a:pt x="1187" y="124"/>
                  </a:cubicBezTo>
                  <a:cubicBezTo>
                    <a:pt x="936" y="45"/>
                    <a:pt x="676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023667" y="4567189"/>
              <a:ext cx="80225" cy="18514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695" y="0"/>
                  </a:moveTo>
                  <a:cubicBezTo>
                    <a:pt x="502" y="0"/>
                    <a:pt x="309" y="21"/>
                    <a:pt x="117" y="63"/>
                  </a:cubicBezTo>
                  <a:cubicBezTo>
                    <a:pt x="46" y="81"/>
                    <a:pt x="1" y="161"/>
                    <a:pt x="19" y="233"/>
                  </a:cubicBezTo>
                  <a:cubicBezTo>
                    <a:pt x="41" y="292"/>
                    <a:pt x="94" y="327"/>
                    <a:pt x="152" y="327"/>
                  </a:cubicBezTo>
                  <a:cubicBezTo>
                    <a:pt x="164" y="327"/>
                    <a:pt x="176" y="325"/>
                    <a:pt x="188" y="322"/>
                  </a:cubicBezTo>
                  <a:cubicBezTo>
                    <a:pt x="356" y="289"/>
                    <a:pt x="525" y="272"/>
                    <a:pt x="693" y="272"/>
                  </a:cubicBezTo>
                  <a:cubicBezTo>
                    <a:pt x="927" y="272"/>
                    <a:pt x="1160" y="304"/>
                    <a:pt x="1384" y="367"/>
                  </a:cubicBezTo>
                  <a:cubicBezTo>
                    <a:pt x="1397" y="370"/>
                    <a:pt x="1410" y="372"/>
                    <a:pt x="1422" y="372"/>
                  </a:cubicBezTo>
                  <a:cubicBezTo>
                    <a:pt x="1563" y="372"/>
                    <a:pt x="1611" y="149"/>
                    <a:pt x="1455" y="108"/>
                  </a:cubicBezTo>
                  <a:cubicBezTo>
                    <a:pt x="1206" y="37"/>
                    <a:pt x="951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5063630" y="4572116"/>
              <a:ext cx="37823" cy="67037"/>
            </a:xfrm>
            <a:custGeom>
              <a:avLst/>
              <a:gdLst/>
              <a:ahLst/>
              <a:cxnLst/>
              <a:rect l="l" t="t" r="r" b="b"/>
              <a:pathLst>
                <a:path w="760" h="1347" extrusionOk="0">
                  <a:moveTo>
                    <a:pt x="616" y="0"/>
                  </a:moveTo>
                  <a:cubicBezTo>
                    <a:pt x="536" y="0"/>
                    <a:pt x="492" y="62"/>
                    <a:pt x="483" y="134"/>
                  </a:cubicBezTo>
                  <a:cubicBezTo>
                    <a:pt x="438" y="491"/>
                    <a:pt x="286" y="839"/>
                    <a:pt x="54" y="1115"/>
                  </a:cubicBezTo>
                  <a:cubicBezTo>
                    <a:pt x="10" y="1169"/>
                    <a:pt x="1" y="1249"/>
                    <a:pt x="54" y="1302"/>
                  </a:cubicBezTo>
                  <a:cubicBezTo>
                    <a:pt x="78" y="1330"/>
                    <a:pt x="115" y="1346"/>
                    <a:pt x="153" y="1346"/>
                  </a:cubicBezTo>
                  <a:cubicBezTo>
                    <a:pt x="189" y="1346"/>
                    <a:pt x="225" y="1332"/>
                    <a:pt x="251" y="1302"/>
                  </a:cubicBezTo>
                  <a:cubicBezTo>
                    <a:pt x="527" y="972"/>
                    <a:pt x="697" y="571"/>
                    <a:pt x="750" y="134"/>
                  </a:cubicBezTo>
                  <a:cubicBezTo>
                    <a:pt x="759" y="62"/>
                    <a:pt x="68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5008587" y="4668764"/>
              <a:ext cx="70222" cy="16224"/>
            </a:xfrm>
            <a:custGeom>
              <a:avLst/>
              <a:gdLst/>
              <a:ahLst/>
              <a:cxnLst/>
              <a:rect l="l" t="t" r="r" b="b"/>
              <a:pathLst>
                <a:path w="1411" h="326" extrusionOk="0">
                  <a:moveTo>
                    <a:pt x="748" y="0"/>
                  </a:moveTo>
                  <a:cubicBezTo>
                    <a:pt x="537" y="0"/>
                    <a:pt x="327" y="18"/>
                    <a:pt x="117" y="56"/>
                  </a:cubicBezTo>
                  <a:cubicBezTo>
                    <a:pt x="45" y="74"/>
                    <a:pt x="1" y="163"/>
                    <a:pt x="27" y="226"/>
                  </a:cubicBezTo>
                  <a:cubicBezTo>
                    <a:pt x="43" y="296"/>
                    <a:pt x="100" y="326"/>
                    <a:pt x="162" y="326"/>
                  </a:cubicBezTo>
                  <a:cubicBezTo>
                    <a:pt x="171" y="326"/>
                    <a:pt x="179" y="325"/>
                    <a:pt x="188" y="324"/>
                  </a:cubicBezTo>
                  <a:cubicBezTo>
                    <a:pt x="377" y="289"/>
                    <a:pt x="571" y="271"/>
                    <a:pt x="765" y="271"/>
                  </a:cubicBezTo>
                  <a:cubicBezTo>
                    <a:pt x="919" y="271"/>
                    <a:pt x="1073" y="282"/>
                    <a:pt x="1223" y="306"/>
                  </a:cubicBezTo>
                  <a:cubicBezTo>
                    <a:pt x="1231" y="307"/>
                    <a:pt x="1240" y="308"/>
                    <a:pt x="1249" y="308"/>
                  </a:cubicBezTo>
                  <a:cubicBezTo>
                    <a:pt x="1311" y="308"/>
                    <a:pt x="1369" y="279"/>
                    <a:pt x="1392" y="208"/>
                  </a:cubicBezTo>
                  <a:cubicBezTo>
                    <a:pt x="1410" y="146"/>
                    <a:pt x="1366" y="56"/>
                    <a:pt x="1294" y="38"/>
                  </a:cubicBezTo>
                  <a:cubicBezTo>
                    <a:pt x="1112" y="14"/>
                    <a:pt x="930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5041434" y="4670456"/>
              <a:ext cx="36032" cy="66340"/>
            </a:xfrm>
            <a:custGeom>
              <a:avLst/>
              <a:gdLst/>
              <a:ahLst/>
              <a:cxnLst/>
              <a:rect l="l" t="t" r="r" b="b"/>
              <a:pathLst>
                <a:path w="724" h="1333" extrusionOk="0">
                  <a:moveTo>
                    <a:pt x="587" y="1"/>
                  </a:moveTo>
                  <a:cubicBezTo>
                    <a:pt x="529" y="1"/>
                    <a:pt x="462" y="42"/>
                    <a:pt x="447" y="103"/>
                  </a:cubicBezTo>
                  <a:cubicBezTo>
                    <a:pt x="384" y="468"/>
                    <a:pt x="251" y="816"/>
                    <a:pt x="63" y="1129"/>
                  </a:cubicBezTo>
                  <a:cubicBezTo>
                    <a:pt x="1" y="1235"/>
                    <a:pt x="100" y="1332"/>
                    <a:pt x="196" y="1332"/>
                  </a:cubicBezTo>
                  <a:cubicBezTo>
                    <a:pt x="237" y="1332"/>
                    <a:pt x="277" y="1314"/>
                    <a:pt x="304" y="1271"/>
                  </a:cubicBezTo>
                  <a:cubicBezTo>
                    <a:pt x="500" y="932"/>
                    <a:pt x="643" y="558"/>
                    <a:pt x="714" y="174"/>
                  </a:cubicBezTo>
                  <a:cubicBezTo>
                    <a:pt x="723" y="103"/>
                    <a:pt x="688" y="31"/>
                    <a:pt x="616" y="4"/>
                  </a:cubicBezTo>
                  <a:cubicBezTo>
                    <a:pt x="607" y="2"/>
                    <a:pt x="59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5020133" y="4780741"/>
              <a:ext cx="26675" cy="55590"/>
            </a:xfrm>
            <a:custGeom>
              <a:avLst/>
              <a:gdLst/>
              <a:ahLst/>
              <a:cxnLst/>
              <a:rect l="l" t="t" r="r" b="b"/>
              <a:pathLst>
                <a:path w="536" h="1117" extrusionOk="0">
                  <a:moveTo>
                    <a:pt x="414" y="0"/>
                  </a:moveTo>
                  <a:cubicBezTo>
                    <a:pt x="410" y="0"/>
                    <a:pt x="406" y="0"/>
                    <a:pt x="402" y="1"/>
                  </a:cubicBezTo>
                  <a:cubicBezTo>
                    <a:pt x="322" y="1"/>
                    <a:pt x="268" y="63"/>
                    <a:pt x="259" y="135"/>
                  </a:cubicBezTo>
                  <a:cubicBezTo>
                    <a:pt x="259" y="277"/>
                    <a:pt x="233" y="393"/>
                    <a:pt x="197" y="536"/>
                  </a:cubicBezTo>
                  <a:cubicBezTo>
                    <a:pt x="152" y="679"/>
                    <a:pt x="108" y="786"/>
                    <a:pt x="36" y="911"/>
                  </a:cubicBezTo>
                  <a:cubicBezTo>
                    <a:pt x="1" y="973"/>
                    <a:pt x="18" y="1062"/>
                    <a:pt x="81" y="1098"/>
                  </a:cubicBezTo>
                  <a:cubicBezTo>
                    <a:pt x="105" y="1110"/>
                    <a:pt x="131" y="1116"/>
                    <a:pt x="155" y="1116"/>
                  </a:cubicBezTo>
                  <a:cubicBezTo>
                    <a:pt x="202" y="1116"/>
                    <a:pt x="245" y="1095"/>
                    <a:pt x="268" y="1054"/>
                  </a:cubicBezTo>
                  <a:cubicBezTo>
                    <a:pt x="429" y="768"/>
                    <a:pt x="518" y="456"/>
                    <a:pt x="536" y="135"/>
                  </a:cubicBezTo>
                  <a:cubicBezTo>
                    <a:pt x="536" y="67"/>
                    <a:pt x="480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4990820" y="4774122"/>
              <a:ext cx="55142" cy="18016"/>
            </a:xfrm>
            <a:custGeom>
              <a:avLst/>
              <a:gdLst/>
              <a:ahLst/>
              <a:cxnLst/>
              <a:rect l="l" t="t" r="r" b="b"/>
              <a:pathLst>
                <a:path w="1108" h="362" extrusionOk="0">
                  <a:moveTo>
                    <a:pt x="144" y="0"/>
                  </a:moveTo>
                  <a:cubicBezTo>
                    <a:pt x="72" y="0"/>
                    <a:pt x="1" y="63"/>
                    <a:pt x="1" y="134"/>
                  </a:cubicBezTo>
                  <a:cubicBezTo>
                    <a:pt x="10" y="214"/>
                    <a:pt x="63" y="268"/>
                    <a:pt x="144" y="268"/>
                  </a:cubicBezTo>
                  <a:cubicBezTo>
                    <a:pt x="411" y="277"/>
                    <a:pt x="661" y="303"/>
                    <a:pt x="920" y="357"/>
                  </a:cubicBezTo>
                  <a:cubicBezTo>
                    <a:pt x="932" y="360"/>
                    <a:pt x="944" y="361"/>
                    <a:pt x="957" y="361"/>
                  </a:cubicBezTo>
                  <a:cubicBezTo>
                    <a:pt x="1017" y="361"/>
                    <a:pt x="1074" y="327"/>
                    <a:pt x="1089" y="268"/>
                  </a:cubicBezTo>
                  <a:cubicBezTo>
                    <a:pt x="1107" y="196"/>
                    <a:pt x="1062" y="116"/>
                    <a:pt x="991" y="98"/>
                  </a:cubicBezTo>
                  <a:cubicBezTo>
                    <a:pt x="714" y="45"/>
                    <a:pt x="429" y="9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4971759" y="4887244"/>
              <a:ext cx="55093" cy="25232"/>
            </a:xfrm>
            <a:custGeom>
              <a:avLst/>
              <a:gdLst/>
              <a:ahLst/>
              <a:cxnLst/>
              <a:rect l="l" t="t" r="r" b="b"/>
              <a:pathLst>
                <a:path w="1107" h="507" extrusionOk="0">
                  <a:moveTo>
                    <a:pt x="161" y="0"/>
                  </a:moveTo>
                  <a:cubicBezTo>
                    <a:pt x="97" y="0"/>
                    <a:pt x="34" y="29"/>
                    <a:pt x="18" y="91"/>
                  </a:cubicBezTo>
                  <a:cubicBezTo>
                    <a:pt x="0" y="154"/>
                    <a:pt x="36" y="252"/>
                    <a:pt x="116" y="261"/>
                  </a:cubicBezTo>
                  <a:cubicBezTo>
                    <a:pt x="250" y="278"/>
                    <a:pt x="384" y="305"/>
                    <a:pt x="518" y="350"/>
                  </a:cubicBezTo>
                  <a:cubicBezTo>
                    <a:pt x="646" y="384"/>
                    <a:pt x="766" y="427"/>
                    <a:pt x="879" y="485"/>
                  </a:cubicBezTo>
                  <a:lnTo>
                    <a:pt x="879" y="485"/>
                  </a:lnTo>
                  <a:cubicBezTo>
                    <a:pt x="890" y="493"/>
                    <a:pt x="904" y="498"/>
                    <a:pt x="919" y="501"/>
                  </a:cubicBezTo>
                  <a:cubicBezTo>
                    <a:pt x="933" y="505"/>
                    <a:pt x="947" y="507"/>
                    <a:pt x="961" y="507"/>
                  </a:cubicBezTo>
                  <a:cubicBezTo>
                    <a:pt x="1014" y="507"/>
                    <a:pt x="1058" y="478"/>
                    <a:pt x="1080" y="421"/>
                  </a:cubicBezTo>
                  <a:cubicBezTo>
                    <a:pt x="1106" y="368"/>
                    <a:pt x="1089" y="278"/>
                    <a:pt x="1026" y="252"/>
                  </a:cubicBezTo>
                  <a:cubicBezTo>
                    <a:pt x="758" y="127"/>
                    <a:pt x="482" y="38"/>
                    <a:pt x="188" y="2"/>
                  </a:cubicBezTo>
                  <a:cubicBezTo>
                    <a:pt x="179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4981613" y="4222250"/>
              <a:ext cx="17269" cy="48673"/>
            </a:xfrm>
            <a:custGeom>
              <a:avLst/>
              <a:gdLst/>
              <a:ahLst/>
              <a:cxnLst/>
              <a:rect l="l" t="t" r="r" b="b"/>
              <a:pathLst>
                <a:path w="347" h="978" extrusionOk="0">
                  <a:moveTo>
                    <a:pt x="95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159" y="357"/>
                    <a:pt x="213" y="634"/>
                    <a:pt x="195" y="910"/>
                  </a:cubicBezTo>
                  <a:cubicBezTo>
                    <a:pt x="190" y="955"/>
                    <a:pt x="221" y="977"/>
                    <a:pt x="255" y="977"/>
                  </a:cubicBezTo>
                  <a:cubicBezTo>
                    <a:pt x="288" y="977"/>
                    <a:pt x="324" y="955"/>
                    <a:pt x="329" y="910"/>
                  </a:cubicBezTo>
                  <a:cubicBezTo>
                    <a:pt x="346" y="607"/>
                    <a:pt x="284" y="304"/>
                    <a:pt x="150" y="36"/>
                  </a:cubicBezTo>
                  <a:cubicBezTo>
                    <a:pt x="136" y="11"/>
                    <a:pt x="116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4986939" y="4294513"/>
              <a:ext cx="54545" cy="59522"/>
            </a:xfrm>
            <a:custGeom>
              <a:avLst/>
              <a:gdLst/>
              <a:ahLst/>
              <a:cxnLst/>
              <a:rect l="l" t="t" r="r" b="b"/>
              <a:pathLst>
                <a:path w="1096" h="1196" extrusionOk="0">
                  <a:moveTo>
                    <a:pt x="1012" y="1"/>
                  </a:moveTo>
                  <a:cubicBezTo>
                    <a:pt x="1007" y="1"/>
                    <a:pt x="1002" y="1"/>
                    <a:pt x="998" y="2"/>
                  </a:cubicBezTo>
                  <a:cubicBezTo>
                    <a:pt x="525" y="199"/>
                    <a:pt x="150" y="609"/>
                    <a:pt x="16" y="1109"/>
                  </a:cubicBezTo>
                  <a:cubicBezTo>
                    <a:pt x="0" y="1162"/>
                    <a:pt x="42" y="1196"/>
                    <a:pt x="81" y="1196"/>
                  </a:cubicBezTo>
                  <a:cubicBezTo>
                    <a:pt x="108" y="1196"/>
                    <a:pt x="134" y="1180"/>
                    <a:pt x="141" y="1144"/>
                  </a:cubicBezTo>
                  <a:cubicBezTo>
                    <a:pt x="266" y="698"/>
                    <a:pt x="605" y="315"/>
                    <a:pt x="1033" y="136"/>
                  </a:cubicBezTo>
                  <a:cubicBezTo>
                    <a:pt x="1069" y="118"/>
                    <a:pt x="1096" y="92"/>
                    <a:pt x="1087" y="47"/>
                  </a:cubicBezTo>
                  <a:cubicBezTo>
                    <a:pt x="1079" y="24"/>
                    <a:pt x="104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4965290" y="4289834"/>
              <a:ext cx="31453" cy="51012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95" y="0"/>
                  </a:moveTo>
                  <a:cubicBezTo>
                    <a:pt x="47" y="0"/>
                    <a:pt x="1" y="69"/>
                    <a:pt x="41" y="123"/>
                  </a:cubicBezTo>
                  <a:cubicBezTo>
                    <a:pt x="255" y="364"/>
                    <a:pt x="407" y="658"/>
                    <a:pt x="487" y="980"/>
                  </a:cubicBezTo>
                  <a:cubicBezTo>
                    <a:pt x="498" y="1011"/>
                    <a:pt x="523" y="1025"/>
                    <a:pt x="550" y="1025"/>
                  </a:cubicBezTo>
                  <a:cubicBezTo>
                    <a:pt x="590" y="1025"/>
                    <a:pt x="632" y="993"/>
                    <a:pt x="621" y="944"/>
                  </a:cubicBezTo>
                  <a:cubicBezTo>
                    <a:pt x="532" y="605"/>
                    <a:pt x="371" y="293"/>
                    <a:pt x="139" y="25"/>
                  </a:cubicBezTo>
                  <a:cubicBezTo>
                    <a:pt x="126" y="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4990970" y="4311483"/>
              <a:ext cx="10999" cy="17269"/>
            </a:xfrm>
            <a:custGeom>
              <a:avLst/>
              <a:gdLst/>
              <a:ahLst/>
              <a:cxnLst/>
              <a:rect l="l" t="t" r="r" b="b"/>
              <a:pathLst>
                <a:path w="221" h="347" extrusionOk="0">
                  <a:moveTo>
                    <a:pt x="149" y="0"/>
                  </a:moveTo>
                  <a:cubicBezTo>
                    <a:pt x="130" y="5"/>
                    <a:pt x="113" y="16"/>
                    <a:pt x="100" y="30"/>
                  </a:cubicBezTo>
                  <a:lnTo>
                    <a:pt x="100" y="30"/>
                  </a:lnTo>
                  <a:cubicBezTo>
                    <a:pt x="80" y="33"/>
                    <a:pt x="62" y="46"/>
                    <a:pt x="51" y="63"/>
                  </a:cubicBezTo>
                  <a:cubicBezTo>
                    <a:pt x="49" y="69"/>
                    <a:pt x="46" y="75"/>
                    <a:pt x="44" y="81"/>
                  </a:cubicBezTo>
                  <a:lnTo>
                    <a:pt x="44" y="81"/>
                  </a:lnTo>
                  <a:lnTo>
                    <a:pt x="42" y="81"/>
                  </a:lnTo>
                  <a:cubicBezTo>
                    <a:pt x="42" y="84"/>
                    <a:pt x="41" y="86"/>
                    <a:pt x="41" y="89"/>
                  </a:cubicBezTo>
                  <a:lnTo>
                    <a:pt x="41" y="89"/>
                  </a:lnTo>
                  <a:cubicBezTo>
                    <a:pt x="27" y="127"/>
                    <a:pt x="18" y="169"/>
                    <a:pt x="14" y="211"/>
                  </a:cubicBezTo>
                  <a:lnTo>
                    <a:pt x="14" y="211"/>
                  </a:lnTo>
                  <a:cubicBezTo>
                    <a:pt x="12" y="224"/>
                    <a:pt x="9" y="237"/>
                    <a:pt x="7" y="250"/>
                  </a:cubicBezTo>
                  <a:cubicBezTo>
                    <a:pt x="1" y="275"/>
                    <a:pt x="7" y="303"/>
                    <a:pt x="23" y="319"/>
                  </a:cubicBezTo>
                  <a:lnTo>
                    <a:pt x="23" y="319"/>
                  </a:lnTo>
                  <a:cubicBezTo>
                    <a:pt x="24" y="320"/>
                    <a:pt x="24" y="321"/>
                    <a:pt x="25" y="322"/>
                  </a:cubicBezTo>
                  <a:cubicBezTo>
                    <a:pt x="33" y="330"/>
                    <a:pt x="51" y="339"/>
                    <a:pt x="60" y="339"/>
                  </a:cubicBezTo>
                  <a:cubicBezTo>
                    <a:pt x="65" y="344"/>
                    <a:pt x="71" y="346"/>
                    <a:pt x="78" y="346"/>
                  </a:cubicBezTo>
                  <a:cubicBezTo>
                    <a:pt x="85" y="346"/>
                    <a:pt x="91" y="344"/>
                    <a:pt x="96" y="339"/>
                  </a:cubicBezTo>
                  <a:cubicBezTo>
                    <a:pt x="114" y="339"/>
                    <a:pt x="132" y="322"/>
                    <a:pt x="141" y="313"/>
                  </a:cubicBezTo>
                  <a:cubicBezTo>
                    <a:pt x="185" y="241"/>
                    <a:pt x="212" y="161"/>
                    <a:pt x="221" y="72"/>
                  </a:cubicBezTo>
                  <a:cubicBezTo>
                    <a:pt x="221" y="36"/>
                    <a:pt x="18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4973352" y="4384094"/>
              <a:ext cx="65992" cy="64200"/>
            </a:xfrm>
            <a:custGeom>
              <a:avLst/>
              <a:gdLst/>
              <a:ahLst/>
              <a:cxnLst/>
              <a:rect l="l" t="t" r="r" b="b"/>
              <a:pathLst>
                <a:path w="1326" h="1290" extrusionOk="0">
                  <a:moveTo>
                    <a:pt x="1239" y="1"/>
                  </a:moveTo>
                  <a:cubicBezTo>
                    <a:pt x="1232" y="1"/>
                    <a:pt x="1225" y="2"/>
                    <a:pt x="1217" y="4"/>
                  </a:cubicBezTo>
                  <a:cubicBezTo>
                    <a:pt x="664" y="210"/>
                    <a:pt x="227" y="656"/>
                    <a:pt x="22" y="1209"/>
                  </a:cubicBezTo>
                  <a:cubicBezTo>
                    <a:pt x="0" y="1257"/>
                    <a:pt x="41" y="1290"/>
                    <a:pt x="82" y="1290"/>
                  </a:cubicBezTo>
                  <a:cubicBezTo>
                    <a:pt x="109" y="1290"/>
                    <a:pt x="136" y="1276"/>
                    <a:pt x="147" y="1244"/>
                  </a:cubicBezTo>
                  <a:cubicBezTo>
                    <a:pt x="334" y="736"/>
                    <a:pt x="744" y="326"/>
                    <a:pt x="1253" y="138"/>
                  </a:cubicBezTo>
                  <a:cubicBezTo>
                    <a:pt x="1325" y="106"/>
                    <a:pt x="1303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4953744" y="4376878"/>
              <a:ext cx="35285" cy="47777"/>
            </a:xfrm>
            <a:custGeom>
              <a:avLst/>
              <a:gdLst/>
              <a:ahLst/>
              <a:cxnLst/>
              <a:rect l="l" t="t" r="r" b="b"/>
              <a:pathLst>
                <a:path w="709" h="960" extrusionOk="0">
                  <a:moveTo>
                    <a:pt x="107" y="0"/>
                  </a:moveTo>
                  <a:cubicBezTo>
                    <a:pt x="52" y="0"/>
                    <a:pt x="0" y="71"/>
                    <a:pt x="50" y="114"/>
                  </a:cubicBezTo>
                  <a:cubicBezTo>
                    <a:pt x="300" y="319"/>
                    <a:pt x="478" y="595"/>
                    <a:pt x="567" y="908"/>
                  </a:cubicBezTo>
                  <a:cubicBezTo>
                    <a:pt x="575" y="944"/>
                    <a:pt x="601" y="959"/>
                    <a:pt x="628" y="959"/>
                  </a:cubicBezTo>
                  <a:cubicBezTo>
                    <a:pt x="667" y="959"/>
                    <a:pt x="708" y="925"/>
                    <a:pt x="692" y="872"/>
                  </a:cubicBezTo>
                  <a:cubicBezTo>
                    <a:pt x="603" y="542"/>
                    <a:pt x="416" y="239"/>
                    <a:pt x="148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4981514" y="4391659"/>
              <a:ext cx="29363" cy="24734"/>
            </a:xfrm>
            <a:custGeom>
              <a:avLst/>
              <a:gdLst/>
              <a:ahLst/>
              <a:cxnLst/>
              <a:rect l="l" t="t" r="r" b="b"/>
              <a:pathLst>
                <a:path w="590" h="497" extrusionOk="0">
                  <a:moveTo>
                    <a:pt x="418" y="143"/>
                  </a:moveTo>
                  <a:cubicBezTo>
                    <a:pt x="419" y="143"/>
                    <a:pt x="419" y="143"/>
                    <a:pt x="420" y="143"/>
                  </a:cubicBezTo>
                  <a:lnTo>
                    <a:pt x="420" y="143"/>
                  </a:lnTo>
                  <a:cubicBezTo>
                    <a:pt x="422" y="145"/>
                    <a:pt x="424" y="147"/>
                    <a:pt x="420" y="147"/>
                  </a:cubicBezTo>
                  <a:cubicBezTo>
                    <a:pt x="417" y="144"/>
                    <a:pt x="417" y="143"/>
                    <a:pt x="418" y="143"/>
                  </a:cubicBezTo>
                  <a:close/>
                  <a:moveTo>
                    <a:pt x="431" y="153"/>
                  </a:moveTo>
                  <a:cubicBezTo>
                    <a:pt x="434" y="156"/>
                    <a:pt x="438" y="156"/>
                    <a:pt x="438" y="156"/>
                  </a:cubicBezTo>
                  <a:cubicBezTo>
                    <a:pt x="434" y="156"/>
                    <a:pt x="432" y="155"/>
                    <a:pt x="431" y="153"/>
                  </a:cubicBezTo>
                  <a:close/>
                  <a:moveTo>
                    <a:pt x="431" y="182"/>
                  </a:moveTo>
                  <a:cubicBezTo>
                    <a:pt x="430" y="182"/>
                    <a:pt x="430" y="182"/>
                    <a:pt x="429" y="182"/>
                  </a:cubicBez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close/>
                  <a:moveTo>
                    <a:pt x="438" y="174"/>
                  </a:moveTo>
                  <a:cubicBezTo>
                    <a:pt x="438" y="174"/>
                    <a:pt x="438" y="175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6" y="176"/>
                  </a:cubicBezTo>
                  <a:cubicBezTo>
                    <a:pt x="435" y="176"/>
                    <a:pt x="433" y="178"/>
                    <a:pt x="429" y="182"/>
                  </a:cubicBezTo>
                  <a:lnTo>
                    <a:pt x="429" y="182"/>
                  </a:ln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lnTo>
                    <a:pt x="431" y="182"/>
                  </a:lnTo>
                  <a:cubicBezTo>
                    <a:pt x="433" y="182"/>
                    <a:pt x="434" y="181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6" y="179"/>
                    <a:pt x="437" y="177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7" y="176"/>
                  </a:cubicBezTo>
                  <a:lnTo>
                    <a:pt x="437" y="176"/>
                  </a:lnTo>
                  <a:cubicBezTo>
                    <a:pt x="437" y="178"/>
                    <a:pt x="436" y="179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6" y="180"/>
                    <a:pt x="436" y="180"/>
                  </a:cubicBezTo>
                  <a:cubicBezTo>
                    <a:pt x="437" y="180"/>
                    <a:pt x="438" y="181"/>
                    <a:pt x="438" y="182"/>
                  </a:cubicBez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5" y="183"/>
                    <a:pt x="433" y="183"/>
                    <a:pt x="431" y="182"/>
                  </a:cubicBezTo>
                  <a:lnTo>
                    <a:pt x="431" y="182"/>
                  </a:lnTo>
                  <a:cubicBezTo>
                    <a:pt x="431" y="183"/>
                    <a:pt x="431" y="183"/>
                    <a:pt x="431" y="183"/>
                  </a:cubicBezTo>
                  <a:lnTo>
                    <a:pt x="431" y="183"/>
                  </a:lnTo>
                  <a:cubicBezTo>
                    <a:pt x="434" y="183"/>
                    <a:pt x="435" y="183"/>
                    <a:pt x="435" y="184"/>
                  </a:cubicBezTo>
                  <a:lnTo>
                    <a:pt x="435" y="184"/>
                  </a:lnTo>
                  <a:cubicBezTo>
                    <a:pt x="436" y="183"/>
                    <a:pt x="437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7" y="183"/>
                    <a:pt x="436" y="183"/>
                    <a:pt x="435" y="184"/>
                  </a:cubicBezTo>
                  <a:lnTo>
                    <a:pt x="435" y="184"/>
                  </a:lnTo>
                  <a:cubicBezTo>
                    <a:pt x="435" y="184"/>
                    <a:pt x="435" y="184"/>
                    <a:pt x="435" y="184"/>
                  </a:cubicBezTo>
                  <a:lnTo>
                    <a:pt x="435" y="184"/>
                  </a:lnTo>
                  <a:cubicBezTo>
                    <a:pt x="433" y="185"/>
                    <a:pt x="431" y="185"/>
                    <a:pt x="431" y="185"/>
                  </a:cubicBezTo>
                  <a:cubicBezTo>
                    <a:pt x="429" y="185"/>
                    <a:pt x="430" y="184"/>
                    <a:pt x="431" y="183"/>
                  </a:cubicBezTo>
                  <a:lnTo>
                    <a:pt x="431" y="183"/>
                  </a:lnTo>
                  <a:cubicBezTo>
                    <a:pt x="430" y="183"/>
                    <a:pt x="429" y="182"/>
                    <a:pt x="429" y="182"/>
                  </a:cubicBezTo>
                  <a:cubicBezTo>
                    <a:pt x="438" y="174"/>
                    <a:pt x="438" y="174"/>
                    <a:pt x="438" y="174"/>
                  </a:cubicBezTo>
                  <a:close/>
                  <a:moveTo>
                    <a:pt x="493" y="201"/>
                  </a:moveTo>
                  <a:cubicBezTo>
                    <a:pt x="496" y="205"/>
                    <a:pt x="496" y="209"/>
                    <a:pt x="491" y="218"/>
                  </a:cubicBezTo>
                  <a:cubicBezTo>
                    <a:pt x="492" y="213"/>
                    <a:pt x="493" y="207"/>
                    <a:pt x="493" y="201"/>
                  </a:cubicBezTo>
                  <a:close/>
                  <a:moveTo>
                    <a:pt x="394" y="1"/>
                  </a:moveTo>
                  <a:cubicBezTo>
                    <a:pt x="372" y="1"/>
                    <a:pt x="350" y="5"/>
                    <a:pt x="331" y="13"/>
                  </a:cubicBezTo>
                  <a:cubicBezTo>
                    <a:pt x="303" y="23"/>
                    <a:pt x="277" y="38"/>
                    <a:pt x="253" y="56"/>
                  </a:cubicBezTo>
                  <a:lnTo>
                    <a:pt x="253" y="56"/>
                  </a:lnTo>
                  <a:cubicBezTo>
                    <a:pt x="249" y="53"/>
                    <a:pt x="246" y="51"/>
                    <a:pt x="241" y="49"/>
                  </a:cubicBezTo>
                  <a:cubicBezTo>
                    <a:pt x="219" y="35"/>
                    <a:pt x="195" y="29"/>
                    <a:pt x="171" y="29"/>
                  </a:cubicBezTo>
                  <a:cubicBezTo>
                    <a:pt x="148" y="29"/>
                    <a:pt x="125" y="35"/>
                    <a:pt x="108" y="49"/>
                  </a:cubicBezTo>
                  <a:cubicBezTo>
                    <a:pt x="45" y="102"/>
                    <a:pt x="9" y="191"/>
                    <a:pt x="0" y="272"/>
                  </a:cubicBezTo>
                  <a:cubicBezTo>
                    <a:pt x="0" y="352"/>
                    <a:pt x="18" y="441"/>
                    <a:pt x="99" y="477"/>
                  </a:cubicBezTo>
                  <a:cubicBezTo>
                    <a:pt x="113" y="482"/>
                    <a:pt x="128" y="485"/>
                    <a:pt x="143" y="485"/>
                  </a:cubicBezTo>
                  <a:cubicBezTo>
                    <a:pt x="155" y="485"/>
                    <a:pt x="167" y="483"/>
                    <a:pt x="179" y="480"/>
                  </a:cubicBezTo>
                  <a:lnTo>
                    <a:pt x="179" y="480"/>
                  </a:lnTo>
                  <a:cubicBezTo>
                    <a:pt x="196" y="490"/>
                    <a:pt x="214" y="496"/>
                    <a:pt x="234" y="496"/>
                  </a:cubicBezTo>
                  <a:cubicBezTo>
                    <a:pt x="239" y="496"/>
                    <a:pt x="245" y="496"/>
                    <a:pt x="250" y="495"/>
                  </a:cubicBezTo>
                  <a:cubicBezTo>
                    <a:pt x="304" y="486"/>
                    <a:pt x="331" y="441"/>
                    <a:pt x="331" y="388"/>
                  </a:cubicBezTo>
                  <a:cubicBezTo>
                    <a:pt x="339" y="352"/>
                    <a:pt x="331" y="298"/>
                    <a:pt x="322" y="263"/>
                  </a:cubicBezTo>
                  <a:cubicBezTo>
                    <a:pt x="321" y="260"/>
                    <a:pt x="320" y="257"/>
                    <a:pt x="320" y="254"/>
                  </a:cubicBezTo>
                  <a:lnTo>
                    <a:pt x="320" y="254"/>
                  </a:lnTo>
                  <a:cubicBezTo>
                    <a:pt x="321" y="231"/>
                    <a:pt x="319" y="207"/>
                    <a:pt x="315" y="184"/>
                  </a:cubicBezTo>
                  <a:lnTo>
                    <a:pt x="315" y="184"/>
                  </a:lnTo>
                  <a:cubicBezTo>
                    <a:pt x="317" y="183"/>
                    <a:pt x="319" y="182"/>
                    <a:pt x="322" y="182"/>
                  </a:cubicBezTo>
                  <a:cubicBezTo>
                    <a:pt x="322" y="174"/>
                    <a:pt x="331" y="174"/>
                    <a:pt x="331" y="165"/>
                  </a:cubicBezTo>
                  <a:cubicBezTo>
                    <a:pt x="331" y="165"/>
                    <a:pt x="337" y="161"/>
                    <a:pt x="340" y="161"/>
                  </a:cubicBezTo>
                  <a:lnTo>
                    <a:pt x="340" y="161"/>
                  </a:lnTo>
                  <a:cubicBezTo>
                    <a:pt x="340" y="162"/>
                    <a:pt x="339" y="163"/>
                    <a:pt x="339" y="165"/>
                  </a:cubicBezTo>
                  <a:cubicBezTo>
                    <a:pt x="342" y="162"/>
                    <a:pt x="342" y="161"/>
                    <a:pt x="341" y="161"/>
                  </a:cubicBez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42" y="155"/>
                    <a:pt x="350" y="154"/>
                    <a:pt x="357" y="147"/>
                  </a:cubicBezTo>
                  <a:lnTo>
                    <a:pt x="366" y="147"/>
                  </a:lnTo>
                  <a:cubicBezTo>
                    <a:pt x="366" y="147"/>
                    <a:pt x="375" y="138"/>
                    <a:pt x="384" y="138"/>
                  </a:cubicBezTo>
                  <a:lnTo>
                    <a:pt x="402" y="138"/>
                  </a:lnTo>
                  <a:cubicBezTo>
                    <a:pt x="382" y="147"/>
                    <a:pt x="366" y="161"/>
                    <a:pt x="366" y="182"/>
                  </a:cubicBezTo>
                  <a:cubicBezTo>
                    <a:pt x="357" y="227"/>
                    <a:pt x="366" y="281"/>
                    <a:pt x="411" y="307"/>
                  </a:cubicBezTo>
                  <a:cubicBezTo>
                    <a:pt x="422" y="314"/>
                    <a:pt x="434" y="317"/>
                    <a:pt x="445" y="317"/>
                  </a:cubicBezTo>
                  <a:cubicBezTo>
                    <a:pt x="481" y="317"/>
                    <a:pt x="516" y="292"/>
                    <a:pt x="536" y="272"/>
                  </a:cubicBezTo>
                  <a:cubicBezTo>
                    <a:pt x="589" y="209"/>
                    <a:pt x="580" y="120"/>
                    <a:pt x="527" y="58"/>
                  </a:cubicBezTo>
                  <a:cubicBezTo>
                    <a:pt x="496" y="21"/>
                    <a:pt x="4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4965190" y="4472183"/>
              <a:ext cx="86496" cy="76443"/>
            </a:xfrm>
            <a:custGeom>
              <a:avLst/>
              <a:gdLst/>
              <a:ahLst/>
              <a:cxnLst/>
              <a:rect l="l" t="t" r="r" b="b"/>
              <a:pathLst>
                <a:path w="1738" h="1536" extrusionOk="0">
                  <a:moveTo>
                    <a:pt x="1657" y="0"/>
                  </a:moveTo>
                  <a:cubicBezTo>
                    <a:pt x="1654" y="0"/>
                    <a:pt x="1652" y="0"/>
                    <a:pt x="1649" y="1"/>
                  </a:cubicBezTo>
                  <a:cubicBezTo>
                    <a:pt x="864" y="108"/>
                    <a:pt x="212" y="679"/>
                    <a:pt x="16" y="1455"/>
                  </a:cubicBezTo>
                  <a:cubicBezTo>
                    <a:pt x="0" y="1504"/>
                    <a:pt x="43" y="1536"/>
                    <a:pt x="83" y="1536"/>
                  </a:cubicBezTo>
                  <a:cubicBezTo>
                    <a:pt x="109" y="1536"/>
                    <a:pt x="134" y="1522"/>
                    <a:pt x="141" y="1491"/>
                  </a:cubicBezTo>
                  <a:cubicBezTo>
                    <a:pt x="320" y="777"/>
                    <a:pt x="917" y="242"/>
                    <a:pt x="1649" y="144"/>
                  </a:cubicBezTo>
                  <a:cubicBezTo>
                    <a:pt x="1726" y="126"/>
                    <a:pt x="1737" y="0"/>
                    <a:pt x="1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4932742" y="4467853"/>
              <a:ext cx="41207" cy="46582"/>
            </a:xfrm>
            <a:custGeom>
              <a:avLst/>
              <a:gdLst/>
              <a:ahLst/>
              <a:cxnLst/>
              <a:rect l="l" t="t" r="r" b="b"/>
              <a:pathLst>
                <a:path w="828" h="936" extrusionOk="0">
                  <a:moveTo>
                    <a:pt x="105" y="1"/>
                  </a:moveTo>
                  <a:cubicBezTo>
                    <a:pt x="46" y="1"/>
                    <a:pt x="1" y="92"/>
                    <a:pt x="71" y="123"/>
                  </a:cubicBezTo>
                  <a:cubicBezTo>
                    <a:pt x="365" y="284"/>
                    <a:pt x="597" y="561"/>
                    <a:pt x="686" y="891"/>
                  </a:cubicBezTo>
                  <a:cubicBezTo>
                    <a:pt x="693" y="922"/>
                    <a:pt x="718" y="936"/>
                    <a:pt x="744" y="936"/>
                  </a:cubicBezTo>
                  <a:cubicBezTo>
                    <a:pt x="784" y="936"/>
                    <a:pt x="827" y="904"/>
                    <a:pt x="811" y="855"/>
                  </a:cubicBezTo>
                  <a:cubicBezTo>
                    <a:pt x="713" y="489"/>
                    <a:pt x="463" y="177"/>
                    <a:pt x="133" y="7"/>
                  </a:cubicBezTo>
                  <a:cubicBezTo>
                    <a:pt x="124" y="3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4965091" y="4478752"/>
              <a:ext cx="39117" cy="41456"/>
            </a:xfrm>
            <a:custGeom>
              <a:avLst/>
              <a:gdLst/>
              <a:ahLst/>
              <a:cxnLst/>
              <a:rect l="l" t="t" r="r" b="b"/>
              <a:pathLst>
                <a:path w="786" h="833" extrusionOk="0">
                  <a:moveTo>
                    <a:pt x="601" y="248"/>
                  </a:moveTo>
                  <a:cubicBezTo>
                    <a:pt x="601" y="258"/>
                    <a:pt x="602" y="269"/>
                    <a:pt x="602" y="279"/>
                  </a:cubicBezTo>
                  <a:lnTo>
                    <a:pt x="602" y="279"/>
                  </a:lnTo>
                  <a:cubicBezTo>
                    <a:pt x="600" y="268"/>
                    <a:pt x="600" y="258"/>
                    <a:pt x="601" y="248"/>
                  </a:cubicBezTo>
                  <a:close/>
                  <a:moveTo>
                    <a:pt x="404" y="443"/>
                  </a:moveTo>
                  <a:cubicBezTo>
                    <a:pt x="412" y="454"/>
                    <a:pt x="421" y="465"/>
                    <a:pt x="431" y="475"/>
                  </a:cubicBezTo>
                  <a:lnTo>
                    <a:pt x="431" y="475"/>
                  </a:lnTo>
                  <a:cubicBezTo>
                    <a:pt x="430" y="481"/>
                    <a:pt x="429" y="487"/>
                    <a:pt x="429" y="493"/>
                  </a:cubicBezTo>
                  <a:cubicBezTo>
                    <a:pt x="429" y="493"/>
                    <a:pt x="420" y="484"/>
                    <a:pt x="420" y="484"/>
                  </a:cubicBezTo>
                  <a:cubicBezTo>
                    <a:pt x="417" y="482"/>
                    <a:pt x="414" y="480"/>
                    <a:pt x="411" y="478"/>
                  </a:cubicBezTo>
                  <a:lnTo>
                    <a:pt x="411" y="478"/>
                  </a:lnTo>
                  <a:cubicBezTo>
                    <a:pt x="409" y="466"/>
                    <a:pt x="407" y="454"/>
                    <a:pt x="404" y="443"/>
                  </a:cubicBezTo>
                  <a:close/>
                  <a:moveTo>
                    <a:pt x="593" y="1"/>
                  </a:moveTo>
                  <a:cubicBezTo>
                    <a:pt x="586" y="1"/>
                    <a:pt x="579" y="1"/>
                    <a:pt x="571" y="3"/>
                  </a:cubicBezTo>
                  <a:cubicBezTo>
                    <a:pt x="522" y="17"/>
                    <a:pt x="497" y="62"/>
                    <a:pt x="484" y="111"/>
                  </a:cubicBezTo>
                  <a:lnTo>
                    <a:pt x="484" y="111"/>
                  </a:lnTo>
                  <a:cubicBezTo>
                    <a:pt x="475" y="95"/>
                    <a:pt x="465" y="80"/>
                    <a:pt x="455" y="65"/>
                  </a:cubicBezTo>
                  <a:cubicBezTo>
                    <a:pt x="439" y="45"/>
                    <a:pt x="413" y="34"/>
                    <a:pt x="389" y="34"/>
                  </a:cubicBezTo>
                  <a:cubicBezTo>
                    <a:pt x="361" y="34"/>
                    <a:pt x="335" y="49"/>
                    <a:pt x="330" y="83"/>
                  </a:cubicBezTo>
                  <a:cubicBezTo>
                    <a:pt x="321" y="127"/>
                    <a:pt x="316" y="175"/>
                    <a:pt x="320" y="222"/>
                  </a:cubicBezTo>
                  <a:lnTo>
                    <a:pt x="320" y="222"/>
                  </a:lnTo>
                  <a:cubicBezTo>
                    <a:pt x="318" y="217"/>
                    <a:pt x="315" y="212"/>
                    <a:pt x="313" y="208"/>
                  </a:cubicBezTo>
                  <a:cubicBezTo>
                    <a:pt x="299" y="187"/>
                    <a:pt x="275" y="177"/>
                    <a:pt x="251" y="177"/>
                  </a:cubicBezTo>
                  <a:cubicBezTo>
                    <a:pt x="238" y="177"/>
                    <a:pt x="225" y="180"/>
                    <a:pt x="214" y="185"/>
                  </a:cubicBezTo>
                  <a:lnTo>
                    <a:pt x="214" y="185"/>
                  </a:lnTo>
                  <a:cubicBezTo>
                    <a:pt x="211" y="153"/>
                    <a:pt x="178" y="137"/>
                    <a:pt x="144" y="136"/>
                  </a:cubicBezTo>
                  <a:lnTo>
                    <a:pt x="144" y="136"/>
                  </a:lnTo>
                  <a:cubicBezTo>
                    <a:pt x="143" y="133"/>
                    <a:pt x="143" y="130"/>
                    <a:pt x="143" y="127"/>
                  </a:cubicBezTo>
                  <a:cubicBezTo>
                    <a:pt x="142" y="128"/>
                    <a:pt x="141" y="128"/>
                    <a:pt x="140" y="128"/>
                  </a:cubicBezTo>
                  <a:lnTo>
                    <a:pt x="140" y="128"/>
                  </a:lnTo>
                  <a:cubicBezTo>
                    <a:pt x="138" y="122"/>
                    <a:pt x="136" y="116"/>
                    <a:pt x="134" y="110"/>
                  </a:cubicBezTo>
                  <a:cubicBezTo>
                    <a:pt x="126" y="77"/>
                    <a:pt x="98" y="61"/>
                    <a:pt x="69" y="61"/>
                  </a:cubicBezTo>
                  <a:cubicBezTo>
                    <a:pt x="35" y="61"/>
                    <a:pt x="0" y="84"/>
                    <a:pt x="0" y="127"/>
                  </a:cubicBezTo>
                  <a:cubicBezTo>
                    <a:pt x="9" y="235"/>
                    <a:pt x="27" y="351"/>
                    <a:pt x="54" y="458"/>
                  </a:cubicBezTo>
                  <a:cubicBezTo>
                    <a:pt x="72" y="511"/>
                    <a:pt x="90" y="565"/>
                    <a:pt x="107" y="618"/>
                  </a:cubicBezTo>
                  <a:cubicBezTo>
                    <a:pt x="112" y="633"/>
                    <a:pt x="117" y="647"/>
                    <a:pt x="123" y="661"/>
                  </a:cubicBezTo>
                  <a:lnTo>
                    <a:pt x="123" y="661"/>
                  </a:lnTo>
                  <a:cubicBezTo>
                    <a:pt x="127" y="697"/>
                    <a:pt x="131" y="733"/>
                    <a:pt x="134" y="770"/>
                  </a:cubicBezTo>
                  <a:cubicBezTo>
                    <a:pt x="143" y="805"/>
                    <a:pt x="161" y="832"/>
                    <a:pt x="206" y="832"/>
                  </a:cubicBezTo>
                  <a:cubicBezTo>
                    <a:pt x="241" y="832"/>
                    <a:pt x="277" y="805"/>
                    <a:pt x="268" y="770"/>
                  </a:cubicBezTo>
                  <a:cubicBezTo>
                    <a:pt x="267" y="761"/>
                    <a:pt x="267" y="752"/>
                    <a:pt x="266" y="743"/>
                  </a:cubicBezTo>
                  <a:lnTo>
                    <a:pt x="266" y="743"/>
                  </a:lnTo>
                  <a:cubicBezTo>
                    <a:pt x="276" y="739"/>
                    <a:pt x="287" y="734"/>
                    <a:pt x="296" y="728"/>
                  </a:cubicBezTo>
                  <a:lnTo>
                    <a:pt x="296" y="728"/>
                  </a:lnTo>
                  <a:cubicBezTo>
                    <a:pt x="298" y="730"/>
                    <a:pt x="301" y="732"/>
                    <a:pt x="304" y="734"/>
                  </a:cubicBezTo>
                  <a:cubicBezTo>
                    <a:pt x="318" y="745"/>
                    <a:pt x="333" y="750"/>
                    <a:pt x="349" y="750"/>
                  </a:cubicBezTo>
                  <a:cubicBezTo>
                    <a:pt x="382" y="750"/>
                    <a:pt x="414" y="726"/>
                    <a:pt x="420" y="690"/>
                  </a:cubicBezTo>
                  <a:cubicBezTo>
                    <a:pt x="422" y="669"/>
                    <a:pt x="423" y="648"/>
                    <a:pt x="423" y="628"/>
                  </a:cubicBezTo>
                  <a:lnTo>
                    <a:pt x="423" y="628"/>
                  </a:lnTo>
                  <a:cubicBezTo>
                    <a:pt x="427" y="628"/>
                    <a:pt x="431" y="628"/>
                    <a:pt x="434" y="628"/>
                  </a:cubicBezTo>
                  <a:cubicBezTo>
                    <a:pt x="459" y="628"/>
                    <a:pt x="484" y="620"/>
                    <a:pt x="509" y="600"/>
                  </a:cubicBezTo>
                  <a:cubicBezTo>
                    <a:pt x="530" y="582"/>
                    <a:pt x="544" y="558"/>
                    <a:pt x="553" y="531"/>
                  </a:cubicBezTo>
                  <a:lnTo>
                    <a:pt x="553" y="531"/>
                  </a:lnTo>
                  <a:cubicBezTo>
                    <a:pt x="553" y="531"/>
                    <a:pt x="553" y="531"/>
                    <a:pt x="553" y="531"/>
                  </a:cubicBezTo>
                  <a:cubicBezTo>
                    <a:pt x="613" y="531"/>
                    <a:pt x="670" y="492"/>
                    <a:pt x="700" y="441"/>
                  </a:cubicBezTo>
                  <a:lnTo>
                    <a:pt x="700" y="441"/>
                  </a:lnTo>
                  <a:cubicBezTo>
                    <a:pt x="719" y="429"/>
                    <a:pt x="737" y="413"/>
                    <a:pt x="750" y="395"/>
                  </a:cubicBezTo>
                  <a:cubicBezTo>
                    <a:pt x="777" y="351"/>
                    <a:pt x="785" y="297"/>
                    <a:pt x="785" y="252"/>
                  </a:cubicBezTo>
                  <a:cubicBezTo>
                    <a:pt x="785" y="208"/>
                    <a:pt x="785" y="163"/>
                    <a:pt x="768" y="119"/>
                  </a:cubicBezTo>
                  <a:cubicBezTo>
                    <a:pt x="753" y="64"/>
                    <a:pt x="707" y="28"/>
                    <a:pt x="657" y="23"/>
                  </a:cubicBezTo>
                  <a:lnTo>
                    <a:pt x="657" y="23"/>
                  </a:lnTo>
                  <a:cubicBezTo>
                    <a:pt x="640" y="9"/>
                    <a:pt x="619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4959417" y="4577341"/>
              <a:ext cx="76941" cy="66688"/>
            </a:xfrm>
            <a:custGeom>
              <a:avLst/>
              <a:gdLst/>
              <a:ahLst/>
              <a:cxnLst/>
              <a:rect l="l" t="t" r="r" b="b"/>
              <a:pathLst>
                <a:path w="1546" h="1340" extrusionOk="0">
                  <a:moveTo>
                    <a:pt x="1450" y="0"/>
                  </a:moveTo>
                  <a:cubicBezTo>
                    <a:pt x="1445" y="0"/>
                    <a:pt x="1440" y="1"/>
                    <a:pt x="1435" y="2"/>
                  </a:cubicBezTo>
                  <a:cubicBezTo>
                    <a:pt x="819" y="198"/>
                    <a:pt x="293" y="644"/>
                    <a:pt x="25" y="1233"/>
                  </a:cubicBezTo>
                  <a:cubicBezTo>
                    <a:pt x="1" y="1289"/>
                    <a:pt x="48" y="1340"/>
                    <a:pt x="92" y="1340"/>
                  </a:cubicBezTo>
                  <a:cubicBezTo>
                    <a:pt x="111" y="1340"/>
                    <a:pt x="130" y="1329"/>
                    <a:pt x="141" y="1305"/>
                  </a:cubicBezTo>
                  <a:cubicBezTo>
                    <a:pt x="400" y="751"/>
                    <a:pt x="882" y="314"/>
                    <a:pt x="1470" y="136"/>
                  </a:cubicBezTo>
                  <a:cubicBezTo>
                    <a:pt x="1545" y="111"/>
                    <a:pt x="1519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4905967" y="4570125"/>
              <a:ext cx="58825" cy="43447"/>
            </a:xfrm>
            <a:custGeom>
              <a:avLst/>
              <a:gdLst/>
              <a:ahLst/>
              <a:cxnLst/>
              <a:rect l="l" t="t" r="r" b="b"/>
              <a:pathLst>
                <a:path w="1182" h="873" extrusionOk="0">
                  <a:moveTo>
                    <a:pt x="87" y="1"/>
                  </a:moveTo>
                  <a:cubicBezTo>
                    <a:pt x="23" y="1"/>
                    <a:pt x="1" y="106"/>
                    <a:pt x="73" y="138"/>
                  </a:cubicBezTo>
                  <a:cubicBezTo>
                    <a:pt x="457" y="263"/>
                    <a:pt x="796" y="513"/>
                    <a:pt x="1028" y="843"/>
                  </a:cubicBezTo>
                  <a:cubicBezTo>
                    <a:pt x="1043" y="864"/>
                    <a:pt x="1065" y="872"/>
                    <a:pt x="1085" y="872"/>
                  </a:cubicBezTo>
                  <a:cubicBezTo>
                    <a:pt x="1135" y="872"/>
                    <a:pt x="1182" y="822"/>
                    <a:pt x="1144" y="772"/>
                  </a:cubicBezTo>
                  <a:cubicBezTo>
                    <a:pt x="885" y="415"/>
                    <a:pt x="528" y="147"/>
                    <a:pt x="109" y="4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4953992" y="4593765"/>
              <a:ext cx="35584" cy="31403"/>
            </a:xfrm>
            <a:custGeom>
              <a:avLst/>
              <a:gdLst/>
              <a:ahLst/>
              <a:cxnLst/>
              <a:rect l="l" t="t" r="r" b="b"/>
              <a:pathLst>
                <a:path w="715" h="631" extrusionOk="0">
                  <a:moveTo>
                    <a:pt x="527" y="1"/>
                  </a:moveTo>
                  <a:cubicBezTo>
                    <a:pt x="496" y="1"/>
                    <a:pt x="464" y="19"/>
                    <a:pt x="464" y="47"/>
                  </a:cubicBezTo>
                  <a:cubicBezTo>
                    <a:pt x="461" y="72"/>
                    <a:pt x="457" y="96"/>
                    <a:pt x="453" y="120"/>
                  </a:cubicBezTo>
                  <a:lnTo>
                    <a:pt x="453" y="120"/>
                  </a:lnTo>
                  <a:cubicBezTo>
                    <a:pt x="444" y="93"/>
                    <a:pt x="433" y="65"/>
                    <a:pt x="420" y="38"/>
                  </a:cubicBezTo>
                  <a:cubicBezTo>
                    <a:pt x="408" y="15"/>
                    <a:pt x="388" y="5"/>
                    <a:pt x="366" y="5"/>
                  </a:cubicBezTo>
                  <a:cubicBezTo>
                    <a:pt x="337" y="5"/>
                    <a:pt x="305" y="25"/>
                    <a:pt x="295" y="56"/>
                  </a:cubicBezTo>
                  <a:cubicBezTo>
                    <a:pt x="291" y="73"/>
                    <a:pt x="288" y="92"/>
                    <a:pt x="287" y="110"/>
                  </a:cubicBezTo>
                  <a:lnTo>
                    <a:pt x="287" y="110"/>
                  </a:lnTo>
                  <a:cubicBezTo>
                    <a:pt x="279" y="107"/>
                    <a:pt x="271" y="106"/>
                    <a:pt x="263" y="106"/>
                  </a:cubicBezTo>
                  <a:cubicBezTo>
                    <a:pt x="237" y="106"/>
                    <a:pt x="211" y="122"/>
                    <a:pt x="201" y="150"/>
                  </a:cubicBezTo>
                  <a:lnTo>
                    <a:pt x="201" y="150"/>
                  </a:lnTo>
                  <a:cubicBezTo>
                    <a:pt x="177" y="117"/>
                    <a:pt x="152" y="86"/>
                    <a:pt x="125" y="56"/>
                  </a:cubicBezTo>
                  <a:cubicBezTo>
                    <a:pt x="113" y="39"/>
                    <a:pt x="97" y="32"/>
                    <a:pt x="80" y="32"/>
                  </a:cubicBezTo>
                  <a:cubicBezTo>
                    <a:pt x="61" y="32"/>
                    <a:pt x="41" y="41"/>
                    <a:pt x="27" y="56"/>
                  </a:cubicBezTo>
                  <a:cubicBezTo>
                    <a:pt x="0" y="82"/>
                    <a:pt x="0" y="118"/>
                    <a:pt x="27" y="145"/>
                  </a:cubicBezTo>
                  <a:cubicBezTo>
                    <a:pt x="137" y="263"/>
                    <a:pt x="215" y="406"/>
                    <a:pt x="268" y="557"/>
                  </a:cubicBezTo>
                  <a:lnTo>
                    <a:pt x="268" y="557"/>
                  </a:lnTo>
                  <a:cubicBezTo>
                    <a:pt x="268" y="560"/>
                    <a:pt x="268" y="562"/>
                    <a:pt x="268" y="564"/>
                  </a:cubicBezTo>
                  <a:cubicBezTo>
                    <a:pt x="269" y="564"/>
                    <a:pt x="270" y="564"/>
                    <a:pt x="271" y="564"/>
                  </a:cubicBezTo>
                  <a:lnTo>
                    <a:pt x="271" y="564"/>
                  </a:lnTo>
                  <a:cubicBezTo>
                    <a:pt x="273" y="570"/>
                    <a:pt x="275" y="576"/>
                    <a:pt x="277" y="582"/>
                  </a:cubicBezTo>
                  <a:cubicBezTo>
                    <a:pt x="285" y="615"/>
                    <a:pt x="312" y="630"/>
                    <a:pt x="338" y="630"/>
                  </a:cubicBezTo>
                  <a:cubicBezTo>
                    <a:pt x="370" y="630"/>
                    <a:pt x="402" y="608"/>
                    <a:pt x="402" y="564"/>
                  </a:cubicBezTo>
                  <a:cubicBezTo>
                    <a:pt x="403" y="539"/>
                    <a:pt x="404" y="514"/>
                    <a:pt x="403" y="490"/>
                  </a:cubicBezTo>
                  <a:lnTo>
                    <a:pt x="403" y="490"/>
                  </a:lnTo>
                  <a:cubicBezTo>
                    <a:pt x="421" y="487"/>
                    <a:pt x="439" y="478"/>
                    <a:pt x="455" y="466"/>
                  </a:cubicBezTo>
                  <a:cubicBezTo>
                    <a:pt x="465" y="455"/>
                    <a:pt x="472" y="441"/>
                    <a:pt x="477" y="427"/>
                  </a:cubicBezTo>
                  <a:lnTo>
                    <a:pt x="477" y="427"/>
                  </a:lnTo>
                  <a:cubicBezTo>
                    <a:pt x="478" y="427"/>
                    <a:pt x="479" y="427"/>
                    <a:pt x="480" y="427"/>
                  </a:cubicBezTo>
                  <a:cubicBezTo>
                    <a:pt x="492" y="427"/>
                    <a:pt x="505" y="425"/>
                    <a:pt x="518" y="421"/>
                  </a:cubicBezTo>
                  <a:cubicBezTo>
                    <a:pt x="598" y="404"/>
                    <a:pt x="643" y="323"/>
                    <a:pt x="652" y="243"/>
                  </a:cubicBezTo>
                  <a:cubicBezTo>
                    <a:pt x="652" y="242"/>
                    <a:pt x="652" y="242"/>
                    <a:pt x="652" y="241"/>
                  </a:cubicBezTo>
                  <a:lnTo>
                    <a:pt x="652" y="241"/>
                  </a:lnTo>
                  <a:cubicBezTo>
                    <a:pt x="672" y="194"/>
                    <a:pt x="681" y="147"/>
                    <a:pt x="696" y="100"/>
                  </a:cubicBezTo>
                  <a:cubicBezTo>
                    <a:pt x="714" y="65"/>
                    <a:pt x="687" y="20"/>
                    <a:pt x="652" y="11"/>
                  </a:cubicBezTo>
                  <a:cubicBezTo>
                    <a:pt x="647" y="10"/>
                    <a:pt x="642" y="9"/>
                    <a:pt x="637" y="9"/>
                  </a:cubicBezTo>
                  <a:cubicBezTo>
                    <a:pt x="616" y="9"/>
                    <a:pt x="596" y="20"/>
                    <a:pt x="584" y="35"/>
                  </a:cubicBezTo>
                  <a:lnTo>
                    <a:pt x="584" y="35"/>
                  </a:lnTo>
                  <a:cubicBezTo>
                    <a:pt x="580" y="30"/>
                    <a:pt x="576" y="25"/>
                    <a:pt x="571" y="20"/>
                  </a:cubicBezTo>
                  <a:cubicBezTo>
                    <a:pt x="561" y="7"/>
                    <a:pt x="544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4932294" y="4684341"/>
              <a:ext cx="80524" cy="69824"/>
            </a:xfrm>
            <a:custGeom>
              <a:avLst/>
              <a:gdLst/>
              <a:ahLst/>
              <a:cxnLst/>
              <a:rect l="l" t="t" r="r" b="b"/>
              <a:pathLst>
                <a:path w="1618" h="1403" extrusionOk="0">
                  <a:moveTo>
                    <a:pt x="1514" y="0"/>
                  </a:moveTo>
                  <a:cubicBezTo>
                    <a:pt x="1509" y="0"/>
                    <a:pt x="1504" y="1"/>
                    <a:pt x="1498" y="2"/>
                  </a:cubicBezTo>
                  <a:cubicBezTo>
                    <a:pt x="811" y="136"/>
                    <a:pt x="231" y="653"/>
                    <a:pt x="17" y="1313"/>
                  </a:cubicBezTo>
                  <a:cubicBezTo>
                    <a:pt x="1" y="1368"/>
                    <a:pt x="45" y="1403"/>
                    <a:pt x="87" y="1403"/>
                  </a:cubicBezTo>
                  <a:cubicBezTo>
                    <a:pt x="114" y="1403"/>
                    <a:pt x="141" y="1389"/>
                    <a:pt x="151" y="1358"/>
                  </a:cubicBezTo>
                  <a:cubicBezTo>
                    <a:pt x="347" y="734"/>
                    <a:pt x="900" y="261"/>
                    <a:pt x="1534" y="136"/>
                  </a:cubicBezTo>
                  <a:cubicBezTo>
                    <a:pt x="1617" y="119"/>
                    <a:pt x="1591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4906216" y="4671004"/>
              <a:ext cx="35385" cy="83510"/>
            </a:xfrm>
            <a:custGeom>
              <a:avLst/>
              <a:gdLst/>
              <a:ahLst/>
              <a:cxnLst/>
              <a:rect l="l" t="t" r="r" b="b"/>
              <a:pathLst>
                <a:path w="711" h="1678" extrusionOk="0">
                  <a:moveTo>
                    <a:pt x="99" y="0"/>
                  </a:moveTo>
                  <a:cubicBezTo>
                    <a:pt x="50" y="0"/>
                    <a:pt x="0" y="70"/>
                    <a:pt x="41" y="118"/>
                  </a:cubicBezTo>
                  <a:cubicBezTo>
                    <a:pt x="398" y="529"/>
                    <a:pt x="568" y="1073"/>
                    <a:pt x="541" y="1617"/>
                  </a:cubicBezTo>
                  <a:cubicBezTo>
                    <a:pt x="537" y="1657"/>
                    <a:pt x="568" y="1677"/>
                    <a:pt x="601" y="1677"/>
                  </a:cubicBezTo>
                  <a:cubicBezTo>
                    <a:pt x="635" y="1677"/>
                    <a:pt x="670" y="1657"/>
                    <a:pt x="675" y="1617"/>
                  </a:cubicBezTo>
                  <a:cubicBezTo>
                    <a:pt x="711" y="1037"/>
                    <a:pt x="514" y="466"/>
                    <a:pt x="140" y="20"/>
                  </a:cubicBezTo>
                  <a:cubicBezTo>
                    <a:pt x="128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4930452" y="4690911"/>
              <a:ext cx="36231" cy="41008"/>
            </a:xfrm>
            <a:custGeom>
              <a:avLst/>
              <a:gdLst/>
              <a:ahLst/>
              <a:cxnLst/>
              <a:rect l="l" t="t" r="r" b="b"/>
              <a:pathLst>
                <a:path w="728" h="824" extrusionOk="0">
                  <a:moveTo>
                    <a:pt x="573" y="212"/>
                  </a:moveTo>
                  <a:lnTo>
                    <a:pt x="573" y="212"/>
                  </a:lnTo>
                  <a:cubicBezTo>
                    <a:pt x="573" y="222"/>
                    <a:pt x="574" y="231"/>
                    <a:pt x="574" y="240"/>
                  </a:cubicBezTo>
                  <a:lnTo>
                    <a:pt x="574" y="240"/>
                  </a:lnTo>
                  <a:cubicBezTo>
                    <a:pt x="573" y="245"/>
                    <a:pt x="572" y="249"/>
                    <a:pt x="571" y="254"/>
                  </a:cubicBezTo>
                  <a:cubicBezTo>
                    <a:pt x="554" y="298"/>
                    <a:pt x="536" y="351"/>
                    <a:pt x="500" y="387"/>
                  </a:cubicBezTo>
                  <a:lnTo>
                    <a:pt x="500" y="387"/>
                  </a:lnTo>
                  <a:cubicBezTo>
                    <a:pt x="501" y="375"/>
                    <a:pt x="503" y="364"/>
                    <a:pt x="509" y="352"/>
                  </a:cubicBezTo>
                  <a:cubicBezTo>
                    <a:pt x="525" y="303"/>
                    <a:pt x="549" y="254"/>
                    <a:pt x="573" y="212"/>
                  </a:cubicBezTo>
                  <a:close/>
                  <a:moveTo>
                    <a:pt x="484" y="394"/>
                  </a:moveTo>
                  <a:cubicBezTo>
                    <a:pt x="485" y="394"/>
                    <a:pt x="485" y="394"/>
                    <a:pt x="486" y="394"/>
                  </a:cubicBezTo>
                  <a:lnTo>
                    <a:pt x="486" y="394"/>
                  </a:lnTo>
                  <a:cubicBezTo>
                    <a:pt x="484" y="396"/>
                    <a:pt x="482" y="396"/>
                    <a:pt x="482" y="396"/>
                  </a:cubicBezTo>
                  <a:cubicBezTo>
                    <a:pt x="482" y="395"/>
                    <a:pt x="483" y="394"/>
                    <a:pt x="484" y="394"/>
                  </a:cubicBezTo>
                  <a:close/>
                  <a:moveTo>
                    <a:pt x="500" y="405"/>
                  </a:moveTo>
                  <a:cubicBezTo>
                    <a:pt x="506" y="405"/>
                    <a:pt x="504" y="413"/>
                    <a:pt x="502" y="413"/>
                  </a:cubicBezTo>
                  <a:cubicBezTo>
                    <a:pt x="501" y="413"/>
                    <a:pt x="500" y="411"/>
                    <a:pt x="500" y="405"/>
                  </a:cubicBezTo>
                  <a:close/>
                  <a:moveTo>
                    <a:pt x="592" y="0"/>
                  </a:moveTo>
                  <a:cubicBezTo>
                    <a:pt x="558" y="0"/>
                    <a:pt x="527" y="18"/>
                    <a:pt x="509" y="48"/>
                  </a:cubicBezTo>
                  <a:cubicBezTo>
                    <a:pt x="483" y="83"/>
                    <a:pt x="461" y="123"/>
                    <a:pt x="442" y="163"/>
                  </a:cubicBezTo>
                  <a:lnTo>
                    <a:pt x="442" y="163"/>
                  </a:lnTo>
                  <a:cubicBezTo>
                    <a:pt x="441" y="158"/>
                    <a:pt x="439" y="152"/>
                    <a:pt x="438" y="147"/>
                  </a:cubicBezTo>
                  <a:cubicBezTo>
                    <a:pt x="432" y="114"/>
                    <a:pt x="408" y="98"/>
                    <a:pt x="381" y="98"/>
                  </a:cubicBezTo>
                  <a:cubicBezTo>
                    <a:pt x="363" y="98"/>
                    <a:pt x="345" y="106"/>
                    <a:pt x="331" y="120"/>
                  </a:cubicBezTo>
                  <a:cubicBezTo>
                    <a:pt x="315" y="132"/>
                    <a:pt x="300" y="145"/>
                    <a:pt x="288" y="160"/>
                  </a:cubicBezTo>
                  <a:lnTo>
                    <a:pt x="288" y="160"/>
                  </a:lnTo>
                  <a:cubicBezTo>
                    <a:pt x="286" y="152"/>
                    <a:pt x="285" y="145"/>
                    <a:pt x="284" y="137"/>
                  </a:cubicBezTo>
                  <a:lnTo>
                    <a:pt x="284" y="137"/>
                  </a:lnTo>
                  <a:cubicBezTo>
                    <a:pt x="284" y="131"/>
                    <a:pt x="285" y="126"/>
                    <a:pt x="286" y="120"/>
                  </a:cubicBezTo>
                  <a:lnTo>
                    <a:pt x="286" y="120"/>
                  </a:lnTo>
                  <a:cubicBezTo>
                    <a:pt x="284" y="120"/>
                    <a:pt x="282" y="121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8" y="108"/>
                    <a:pt x="277" y="102"/>
                  </a:cubicBezTo>
                  <a:cubicBezTo>
                    <a:pt x="277" y="79"/>
                    <a:pt x="244" y="56"/>
                    <a:pt x="217" y="56"/>
                  </a:cubicBezTo>
                  <a:cubicBezTo>
                    <a:pt x="213" y="56"/>
                    <a:pt x="209" y="56"/>
                    <a:pt x="206" y="57"/>
                  </a:cubicBezTo>
                  <a:cubicBezTo>
                    <a:pt x="187" y="62"/>
                    <a:pt x="173" y="72"/>
                    <a:pt x="163" y="84"/>
                  </a:cubicBezTo>
                  <a:lnTo>
                    <a:pt x="163" y="84"/>
                  </a:lnTo>
                  <a:cubicBezTo>
                    <a:pt x="159" y="72"/>
                    <a:pt x="156" y="60"/>
                    <a:pt x="152" y="48"/>
                  </a:cubicBezTo>
                  <a:cubicBezTo>
                    <a:pt x="144" y="25"/>
                    <a:pt x="117" y="2"/>
                    <a:pt x="92" y="2"/>
                  </a:cubicBezTo>
                  <a:cubicBezTo>
                    <a:pt x="88" y="2"/>
                    <a:pt x="84" y="3"/>
                    <a:pt x="81" y="4"/>
                  </a:cubicBezTo>
                  <a:cubicBezTo>
                    <a:pt x="45" y="13"/>
                    <a:pt x="18" y="40"/>
                    <a:pt x="18" y="66"/>
                  </a:cubicBezTo>
                  <a:cubicBezTo>
                    <a:pt x="1" y="200"/>
                    <a:pt x="9" y="325"/>
                    <a:pt x="27" y="459"/>
                  </a:cubicBezTo>
                  <a:cubicBezTo>
                    <a:pt x="45" y="521"/>
                    <a:pt x="54" y="584"/>
                    <a:pt x="81" y="646"/>
                  </a:cubicBezTo>
                  <a:cubicBezTo>
                    <a:pt x="99" y="700"/>
                    <a:pt x="117" y="771"/>
                    <a:pt x="170" y="807"/>
                  </a:cubicBezTo>
                  <a:cubicBezTo>
                    <a:pt x="186" y="818"/>
                    <a:pt x="202" y="823"/>
                    <a:pt x="218" y="823"/>
                  </a:cubicBezTo>
                  <a:cubicBezTo>
                    <a:pt x="232" y="823"/>
                    <a:pt x="245" y="819"/>
                    <a:pt x="257" y="813"/>
                  </a:cubicBezTo>
                  <a:lnTo>
                    <a:pt x="257" y="813"/>
                  </a:lnTo>
                  <a:cubicBezTo>
                    <a:pt x="266" y="815"/>
                    <a:pt x="276" y="816"/>
                    <a:pt x="286" y="816"/>
                  </a:cubicBezTo>
                  <a:cubicBezTo>
                    <a:pt x="398" y="816"/>
                    <a:pt x="435" y="696"/>
                    <a:pt x="455" y="600"/>
                  </a:cubicBezTo>
                  <a:lnTo>
                    <a:pt x="455" y="600"/>
                  </a:lnTo>
                  <a:cubicBezTo>
                    <a:pt x="486" y="597"/>
                    <a:pt x="517" y="589"/>
                    <a:pt x="545" y="575"/>
                  </a:cubicBezTo>
                  <a:cubicBezTo>
                    <a:pt x="625" y="530"/>
                    <a:pt x="670" y="459"/>
                    <a:pt x="696" y="370"/>
                  </a:cubicBezTo>
                  <a:cubicBezTo>
                    <a:pt x="704" y="334"/>
                    <a:pt x="709" y="294"/>
                    <a:pt x="710" y="254"/>
                  </a:cubicBezTo>
                  <a:lnTo>
                    <a:pt x="710" y="254"/>
                  </a:lnTo>
                  <a:cubicBezTo>
                    <a:pt x="723" y="203"/>
                    <a:pt x="728" y="149"/>
                    <a:pt x="723" y="93"/>
                  </a:cubicBezTo>
                  <a:cubicBezTo>
                    <a:pt x="719" y="55"/>
                    <a:pt x="693" y="33"/>
                    <a:pt x="665" y="28"/>
                  </a:cubicBezTo>
                  <a:lnTo>
                    <a:pt x="665" y="28"/>
                  </a:lnTo>
                  <a:cubicBezTo>
                    <a:pt x="658" y="22"/>
                    <a:pt x="651" y="17"/>
                    <a:pt x="643" y="13"/>
                  </a:cubicBezTo>
                  <a:cubicBezTo>
                    <a:pt x="626" y="4"/>
                    <a:pt x="60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4903926" y="4795223"/>
              <a:ext cx="67485" cy="62309"/>
            </a:xfrm>
            <a:custGeom>
              <a:avLst/>
              <a:gdLst/>
              <a:ahLst/>
              <a:cxnLst/>
              <a:rect l="l" t="t" r="r" b="b"/>
              <a:pathLst>
                <a:path w="1356" h="1252" extrusionOk="0">
                  <a:moveTo>
                    <a:pt x="1268" y="1"/>
                  </a:moveTo>
                  <a:cubicBezTo>
                    <a:pt x="1261" y="1"/>
                    <a:pt x="1254" y="2"/>
                    <a:pt x="1247" y="4"/>
                  </a:cubicBezTo>
                  <a:cubicBezTo>
                    <a:pt x="667" y="138"/>
                    <a:pt x="186" y="593"/>
                    <a:pt x="16" y="1164"/>
                  </a:cubicBezTo>
                  <a:cubicBezTo>
                    <a:pt x="0" y="1217"/>
                    <a:pt x="41" y="1251"/>
                    <a:pt x="83" y="1251"/>
                  </a:cubicBezTo>
                  <a:cubicBezTo>
                    <a:pt x="111" y="1251"/>
                    <a:pt x="139" y="1236"/>
                    <a:pt x="150" y="1200"/>
                  </a:cubicBezTo>
                  <a:cubicBezTo>
                    <a:pt x="302" y="673"/>
                    <a:pt x="748" y="254"/>
                    <a:pt x="1283" y="129"/>
                  </a:cubicBezTo>
                  <a:cubicBezTo>
                    <a:pt x="1356" y="113"/>
                    <a:pt x="1333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4881382" y="4772878"/>
              <a:ext cx="33593" cy="48872"/>
            </a:xfrm>
            <a:custGeom>
              <a:avLst/>
              <a:gdLst/>
              <a:ahLst/>
              <a:cxnLst/>
              <a:rect l="l" t="t" r="r" b="b"/>
              <a:pathLst>
                <a:path w="675" h="982" extrusionOk="0">
                  <a:moveTo>
                    <a:pt x="94" y="0"/>
                  </a:moveTo>
                  <a:cubicBezTo>
                    <a:pt x="46" y="0"/>
                    <a:pt x="1" y="69"/>
                    <a:pt x="41" y="123"/>
                  </a:cubicBezTo>
                  <a:cubicBezTo>
                    <a:pt x="246" y="364"/>
                    <a:pt x="407" y="632"/>
                    <a:pt x="523" y="926"/>
                  </a:cubicBezTo>
                  <a:cubicBezTo>
                    <a:pt x="538" y="957"/>
                    <a:pt x="560" y="981"/>
                    <a:pt x="595" y="981"/>
                  </a:cubicBezTo>
                  <a:cubicBezTo>
                    <a:pt x="600" y="981"/>
                    <a:pt x="606" y="981"/>
                    <a:pt x="612" y="980"/>
                  </a:cubicBezTo>
                  <a:cubicBezTo>
                    <a:pt x="639" y="971"/>
                    <a:pt x="674" y="926"/>
                    <a:pt x="656" y="890"/>
                  </a:cubicBezTo>
                  <a:cubicBezTo>
                    <a:pt x="532" y="578"/>
                    <a:pt x="362" y="284"/>
                    <a:pt x="139" y="25"/>
                  </a:cubicBezTo>
                  <a:cubicBezTo>
                    <a:pt x="126" y="8"/>
                    <a:pt x="11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4906465" y="4796716"/>
              <a:ext cx="29363" cy="29014"/>
            </a:xfrm>
            <a:custGeom>
              <a:avLst/>
              <a:gdLst/>
              <a:ahLst/>
              <a:cxnLst/>
              <a:rect l="l" t="t" r="r" b="b"/>
              <a:pathLst>
                <a:path w="590" h="583" extrusionOk="0">
                  <a:moveTo>
                    <a:pt x="380" y="1"/>
                  </a:moveTo>
                  <a:cubicBezTo>
                    <a:pt x="354" y="1"/>
                    <a:pt x="327" y="11"/>
                    <a:pt x="304" y="28"/>
                  </a:cubicBezTo>
                  <a:cubicBezTo>
                    <a:pt x="298" y="35"/>
                    <a:pt x="293" y="43"/>
                    <a:pt x="289" y="52"/>
                  </a:cubicBezTo>
                  <a:lnTo>
                    <a:pt x="289" y="52"/>
                  </a:lnTo>
                  <a:cubicBezTo>
                    <a:pt x="275" y="59"/>
                    <a:pt x="264" y="73"/>
                    <a:pt x="260" y="90"/>
                  </a:cubicBezTo>
                  <a:cubicBezTo>
                    <a:pt x="254" y="111"/>
                    <a:pt x="258" y="136"/>
                    <a:pt x="270" y="154"/>
                  </a:cubicBezTo>
                  <a:lnTo>
                    <a:pt x="270" y="154"/>
                  </a:lnTo>
                  <a:cubicBezTo>
                    <a:pt x="270" y="163"/>
                    <a:pt x="270" y="173"/>
                    <a:pt x="271" y="183"/>
                  </a:cubicBezTo>
                  <a:lnTo>
                    <a:pt x="271" y="183"/>
                  </a:lnTo>
                  <a:cubicBezTo>
                    <a:pt x="255" y="148"/>
                    <a:pt x="236" y="115"/>
                    <a:pt x="215" y="81"/>
                  </a:cubicBezTo>
                  <a:cubicBezTo>
                    <a:pt x="202" y="62"/>
                    <a:pt x="180" y="47"/>
                    <a:pt x="155" y="47"/>
                  </a:cubicBezTo>
                  <a:cubicBezTo>
                    <a:pt x="146" y="47"/>
                    <a:pt x="136" y="50"/>
                    <a:pt x="126" y="55"/>
                  </a:cubicBezTo>
                  <a:cubicBezTo>
                    <a:pt x="126" y="55"/>
                    <a:pt x="126" y="55"/>
                    <a:pt x="126" y="55"/>
                  </a:cubicBezTo>
                  <a:lnTo>
                    <a:pt x="126" y="55"/>
                  </a:lnTo>
                  <a:cubicBezTo>
                    <a:pt x="123" y="52"/>
                    <a:pt x="120" y="49"/>
                    <a:pt x="117" y="46"/>
                  </a:cubicBezTo>
                  <a:cubicBezTo>
                    <a:pt x="106" y="35"/>
                    <a:pt x="91" y="30"/>
                    <a:pt x="75" y="30"/>
                  </a:cubicBezTo>
                  <a:cubicBezTo>
                    <a:pt x="40" y="30"/>
                    <a:pt x="1" y="56"/>
                    <a:pt x="1" y="99"/>
                  </a:cubicBezTo>
                  <a:cubicBezTo>
                    <a:pt x="10" y="242"/>
                    <a:pt x="45" y="385"/>
                    <a:pt x="135" y="501"/>
                  </a:cubicBezTo>
                  <a:cubicBezTo>
                    <a:pt x="161" y="536"/>
                    <a:pt x="179" y="563"/>
                    <a:pt x="224" y="581"/>
                  </a:cubicBezTo>
                  <a:cubicBezTo>
                    <a:pt x="231" y="582"/>
                    <a:pt x="237" y="583"/>
                    <a:pt x="244" y="583"/>
                  </a:cubicBezTo>
                  <a:cubicBezTo>
                    <a:pt x="290" y="583"/>
                    <a:pt x="332" y="556"/>
                    <a:pt x="340" y="510"/>
                  </a:cubicBezTo>
                  <a:cubicBezTo>
                    <a:pt x="355" y="479"/>
                    <a:pt x="351" y="449"/>
                    <a:pt x="344" y="419"/>
                  </a:cubicBezTo>
                  <a:lnTo>
                    <a:pt x="344" y="419"/>
                  </a:lnTo>
                  <a:cubicBezTo>
                    <a:pt x="345" y="419"/>
                    <a:pt x="347" y="420"/>
                    <a:pt x="349" y="420"/>
                  </a:cubicBezTo>
                  <a:cubicBezTo>
                    <a:pt x="356" y="424"/>
                    <a:pt x="365" y="427"/>
                    <a:pt x="373" y="429"/>
                  </a:cubicBezTo>
                  <a:lnTo>
                    <a:pt x="373" y="429"/>
                  </a:lnTo>
                  <a:cubicBezTo>
                    <a:pt x="377" y="432"/>
                    <a:pt x="380" y="435"/>
                    <a:pt x="384" y="438"/>
                  </a:cubicBezTo>
                  <a:cubicBezTo>
                    <a:pt x="404" y="451"/>
                    <a:pt x="425" y="456"/>
                    <a:pt x="446" y="456"/>
                  </a:cubicBezTo>
                  <a:cubicBezTo>
                    <a:pt x="500" y="456"/>
                    <a:pt x="552" y="418"/>
                    <a:pt x="572" y="367"/>
                  </a:cubicBezTo>
                  <a:cubicBezTo>
                    <a:pt x="590" y="295"/>
                    <a:pt x="563" y="215"/>
                    <a:pt x="518" y="162"/>
                  </a:cubicBezTo>
                  <a:cubicBezTo>
                    <a:pt x="514" y="156"/>
                    <a:pt x="509" y="150"/>
                    <a:pt x="504" y="145"/>
                  </a:cubicBezTo>
                  <a:lnTo>
                    <a:pt x="504" y="145"/>
                  </a:lnTo>
                  <a:cubicBezTo>
                    <a:pt x="500" y="129"/>
                    <a:pt x="496" y="114"/>
                    <a:pt x="491" y="99"/>
                  </a:cubicBezTo>
                  <a:cubicBezTo>
                    <a:pt x="474" y="63"/>
                    <a:pt x="456" y="28"/>
                    <a:pt x="420" y="10"/>
                  </a:cubicBezTo>
                  <a:cubicBezTo>
                    <a:pt x="407" y="4"/>
                    <a:pt x="394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4879938" y="4893962"/>
              <a:ext cx="106901" cy="63553"/>
            </a:xfrm>
            <a:custGeom>
              <a:avLst/>
              <a:gdLst/>
              <a:ahLst/>
              <a:cxnLst/>
              <a:rect l="l" t="t" r="r" b="b"/>
              <a:pathLst>
                <a:path w="2148" h="1277" extrusionOk="0">
                  <a:moveTo>
                    <a:pt x="1870" y="1"/>
                  </a:moveTo>
                  <a:cubicBezTo>
                    <a:pt x="1084" y="1"/>
                    <a:pt x="356" y="459"/>
                    <a:pt x="25" y="1178"/>
                  </a:cubicBezTo>
                  <a:cubicBezTo>
                    <a:pt x="1" y="1227"/>
                    <a:pt x="48" y="1276"/>
                    <a:pt x="91" y="1276"/>
                  </a:cubicBezTo>
                  <a:cubicBezTo>
                    <a:pt x="111" y="1276"/>
                    <a:pt x="130" y="1266"/>
                    <a:pt x="141" y="1241"/>
                  </a:cubicBezTo>
                  <a:cubicBezTo>
                    <a:pt x="454" y="567"/>
                    <a:pt x="1129" y="143"/>
                    <a:pt x="1868" y="143"/>
                  </a:cubicBezTo>
                  <a:cubicBezTo>
                    <a:pt x="1931" y="143"/>
                    <a:pt x="1995" y="146"/>
                    <a:pt x="2059" y="152"/>
                  </a:cubicBezTo>
                  <a:cubicBezTo>
                    <a:pt x="2062" y="153"/>
                    <a:pt x="2065" y="153"/>
                    <a:pt x="2067" y="153"/>
                  </a:cubicBezTo>
                  <a:cubicBezTo>
                    <a:pt x="2148" y="153"/>
                    <a:pt x="2137" y="18"/>
                    <a:pt x="2059" y="10"/>
                  </a:cubicBezTo>
                  <a:cubicBezTo>
                    <a:pt x="1996" y="4"/>
                    <a:pt x="1933" y="1"/>
                    <a:pt x="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4850526" y="4868531"/>
              <a:ext cx="38769" cy="54396"/>
            </a:xfrm>
            <a:custGeom>
              <a:avLst/>
              <a:gdLst/>
              <a:ahLst/>
              <a:cxnLst/>
              <a:rect l="l" t="t" r="r" b="b"/>
              <a:pathLst>
                <a:path w="779" h="1093" extrusionOk="0">
                  <a:moveTo>
                    <a:pt x="81" y="1"/>
                  </a:moveTo>
                  <a:cubicBezTo>
                    <a:pt x="65" y="1"/>
                    <a:pt x="50" y="8"/>
                    <a:pt x="36" y="21"/>
                  </a:cubicBezTo>
                  <a:cubicBezTo>
                    <a:pt x="10" y="48"/>
                    <a:pt x="1" y="92"/>
                    <a:pt x="36" y="119"/>
                  </a:cubicBezTo>
                  <a:cubicBezTo>
                    <a:pt x="331" y="351"/>
                    <a:pt x="545" y="672"/>
                    <a:pt x="634" y="1047"/>
                  </a:cubicBezTo>
                  <a:cubicBezTo>
                    <a:pt x="641" y="1079"/>
                    <a:pt x="666" y="1092"/>
                    <a:pt x="693" y="1092"/>
                  </a:cubicBezTo>
                  <a:cubicBezTo>
                    <a:pt x="734" y="1092"/>
                    <a:pt x="779" y="1060"/>
                    <a:pt x="768" y="1011"/>
                  </a:cubicBezTo>
                  <a:cubicBezTo>
                    <a:pt x="670" y="619"/>
                    <a:pt x="447" y="271"/>
                    <a:pt x="126" y="21"/>
                  </a:cubicBezTo>
                  <a:cubicBezTo>
                    <a:pt x="112" y="8"/>
                    <a:pt x="97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4879739" y="4894261"/>
              <a:ext cx="43198" cy="43795"/>
            </a:xfrm>
            <a:custGeom>
              <a:avLst/>
              <a:gdLst/>
              <a:ahLst/>
              <a:cxnLst/>
              <a:rect l="l" t="t" r="r" b="b"/>
              <a:pathLst>
                <a:path w="868" h="880" extrusionOk="0">
                  <a:moveTo>
                    <a:pt x="79" y="0"/>
                  </a:moveTo>
                  <a:cubicBezTo>
                    <a:pt x="40" y="0"/>
                    <a:pt x="1" y="31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lnTo>
                    <a:pt x="11" y="84"/>
                  </a:lnTo>
                  <a:cubicBezTo>
                    <a:pt x="25" y="154"/>
                    <a:pt x="45" y="225"/>
                    <a:pt x="70" y="293"/>
                  </a:cubicBezTo>
                  <a:lnTo>
                    <a:pt x="70" y="293"/>
                  </a:lnTo>
                  <a:cubicBezTo>
                    <a:pt x="59" y="310"/>
                    <a:pt x="56" y="331"/>
                    <a:pt x="56" y="352"/>
                  </a:cubicBezTo>
                  <a:cubicBezTo>
                    <a:pt x="81" y="499"/>
                    <a:pt x="98" y="646"/>
                    <a:pt x="121" y="793"/>
                  </a:cubicBezTo>
                  <a:lnTo>
                    <a:pt x="121" y="793"/>
                  </a:lnTo>
                  <a:cubicBezTo>
                    <a:pt x="120" y="800"/>
                    <a:pt x="119" y="808"/>
                    <a:pt x="119" y="815"/>
                  </a:cubicBezTo>
                  <a:lnTo>
                    <a:pt x="124" y="815"/>
                  </a:lnTo>
                  <a:lnTo>
                    <a:pt x="124" y="815"/>
                  </a:lnTo>
                  <a:cubicBezTo>
                    <a:pt x="125" y="821"/>
                    <a:pt x="126" y="827"/>
                    <a:pt x="127" y="833"/>
                  </a:cubicBezTo>
                  <a:cubicBezTo>
                    <a:pt x="127" y="856"/>
                    <a:pt x="161" y="880"/>
                    <a:pt x="187" y="880"/>
                  </a:cubicBezTo>
                  <a:cubicBezTo>
                    <a:pt x="191" y="880"/>
                    <a:pt x="195" y="879"/>
                    <a:pt x="199" y="878"/>
                  </a:cubicBezTo>
                  <a:cubicBezTo>
                    <a:pt x="234" y="878"/>
                    <a:pt x="252" y="851"/>
                    <a:pt x="261" y="815"/>
                  </a:cubicBezTo>
                  <a:cubicBezTo>
                    <a:pt x="261" y="815"/>
                    <a:pt x="261" y="815"/>
                    <a:pt x="261" y="815"/>
                  </a:cubicBezTo>
                  <a:lnTo>
                    <a:pt x="261" y="815"/>
                  </a:lnTo>
                  <a:cubicBezTo>
                    <a:pt x="277" y="803"/>
                    <a:pt x="288" y="785"/>
                    <a:pt x="288" y="762"/>
                  </a:cubicBezTo>
                  <a:cubicBezTo>
                    <a:pt x="291" y="722"/>
                    <a:pt x="291" y="682"/>
                    <a:pt x="289" y="642"/>
                  </a:cubicBezTo>
                  <a:lnTo>
                    <a:pt x="289" y="642"/>
                  </a:lnTo>
                  <a:cubicBezTo>
                    <a:pt x="295" y="644"/>
                    <a:pt x="302" y="645"/>
                    <a:pt x="308" y="645"/>
                  </a:cubicBezTo>
                  <a:cubicBezTo>
                    <a:pt x="315" y="645"/>
                    <a:pt x="322" y="644"/>
                    <a:pt x="329" y="641"/>
                  </a:cubicBezTo>
                  <a:lnTo>
                    <a:pt x="329" y="641"/>
                  </a:lnTo>
                  <a:cubicBezTo>
                    <a:pt x="346" y="656"/>
                    <a:pt x="370" y="665"/>
                    <a:pt x="393" y="665"/>
                  </a:cubicBezTo>
                  <a:cubicBezTo>
                    <a:pt x="420" y="665"/>
                    <a:pt x="444" y="652"/>
                    <a:pt x="449" y="619"/>
                  </a:cubicBezTo>
                  <a:cubicBezTo>
                    <a:pt x="454" y="596"/>
                    <a:pt x="458" y="573"/>
                    <a:pt x="461" y="549"/>
                  </a:cubicBezTo>
                  <a:lnTo>
                    <a:pt x="461" y="549"/>
                  </a:lnTo>
                  <a:cubicBezTo>
                    <a:pt x="475" y="555"/>
                    <a:pt x="488" y="557"/>
                    <a:pt x="500" y="557"/>
                  </a:cubicBezTo>
                  <a:cubicBezTo>
                    <a:pt x="519" y="557"/>
                    <a:pt x="537" y="551"/>
                    <a:pt x="552" y="541"/>
                  </a:cubicBezTo>
                  <a:lnTo>
                    <a:pt x="552" y="541"/>
                  </a:lnTo>
                  <a:cubicBezTo>
                    <a:pt x="555" y="541"/>
                    <a:pt x="557" y="541"/>
                    <a:pt x="560" y="541"/>
                  </a:cubicBezTo>
                  <a:cubicBezTo>
                    <a:pt x="567" y="541"/>
                    <a:pt x="574" y="540"/>
                    <a:pt x="582" y="539"/>
                  </a:cubicBezTo>
                  <a:cubicBezTo>
                    <a:pt x="611" y="531"/>
                    <a:pt x="635" y="514"/>
                    <a:pt x="656" y="493"/>
                  </a:cubicBezTo>
                  <a:lnTo>
                    <a:pt x="656" y="493"/>
                  </a:lnTo>
                  <a:cubicBezTo>
                    <a:pt x="669" y="504"/>
                    <a:pt x="687" y="510"/>
                    <a:pt x="704" y="510"/>
                  </a:cubicBezTo>
                  <a:cubicBezTo>
                    <a:pt x="714" y="510"/>
                    <a:pt x="725" y="508"/>
                    <a:pt x="734" y="503"/>
                  </a:cubicBezTo>
                  <a:cubicBezTo>
                    <a:pt x="832" y="441"/>
                    <a:pt x="868" y="316"/>
                    <a:pt x="814" y="218"/>
                  </a:cubicBezTo>
                  <a:cubicBezTo>
                    <a:pt x="811" y="203"/>
                    <a:pt x="800" y="193"/>
                    <a:pt x="786" y="187"/>
                  </a:cubicBezTo>
                  <a:lnTo>
                    <a:pt x="786" y="187"/>
                  </a:lnTo>
                  <a:cubicBezTo>
                    <a:pt x="778" y="153"/>
                    <a:pt x="750" y="134"/>
                    <a:pt x="721" y="134"/>
                  </a:cubicBezTo>
                  <a:cubicBezTo>
                    <a:pt x="695" y="134"/>
                    <a:pt x="668" y="149"/>
                    <a:pt x="654" y="182"/>
                  </a:cubicBezTo>
                  <a:cubicBezTo>
                    <a:pt x="640" y="217"/>
                    <a:pt x="631" y="254"/>
                    <a:pt x="627" y="291"/>
                  </a:cubicBezTo>
                  <a:lnTo>
                    <a:pt x="627" y="291"/>
                  </a:lnTo>
                  <a:cubicBezTo>
                    <a:pt x="624" y="300"/>
                    <a:pt x="621" y="308"/>
                    <a:pt x="618" y="316"/>
                  </a:cubicBezTo>
                  <a:cubicBezTo>
                    <a:pt x="615" y="319"/>
                    <a:pt x="613" y="321"/>
                    <a:pt x="611" y="324"/>
                  </a:cubicBezTo>
                  <a:lnTo>
                    <a:pt x="611" y="324"/>
                  </a:lnTo>
                  <a:cubicBezTo>
                    <a:pt x="607" y="283"/>
                    <a:pt x="601" y="241"/>
                    <a:pt x="591" y="200"/>
                  </a:cubicBezTo>
                  <a:cubicBezTo>
                    <a:pt x="582" y="169"/>
                    <a:pt x="551" y="153"/>
                    <a:pt x="521" y="153"/>
                  </a:cubicBezTo>
                  <a:cubicBezTo>
                    <a:pt x="495" y="153"/>
                    <a:pt x="469" y="165"/>
                    <a:pt x="460" y="189"/>
                  </a:cubicBezTo>
                  <a:lnTo>
                    <a:pt x="460" y="189"/>
                  </a:lnTo>
                  <a:cubicBezTo>
                    <a:pt x="457" y="169"/>
                    <a:pt x="453" y="149"/>
                    <a:pt x="449" y="129"/>
                  </a:cubicBezTo>
                  <a:cubicBezTo>
                    <a:pt x="441" y="93"/>
                    <a:pt x="412" y="77"/>
                    <a:pt x="382" y="77"/>
                  </a:cubicBezTo>
                  <a:cubicBezTo>
                    <a:pt x="346" y="77"/>
                    <a:pt x="310" y="102"/>
                    <a:pt x="315" y="146"/>
                  </a:cubicBezTo>
                  <a:cubicBezTo>
                    <a:pt x="316" y="152"/>
                    <a:pt x="316" y="158"/>
                    <a:pt x="317" y="164"/>
                  </a:cubicBezTo>
                  <a:lnTo>
                    <a:pt x="317" y="164"/>
                  </a:lnTo>
                  <a:cubicBezTo>
                    <a:pt x="316" y="164"/>
                    <a:pt x="316" y="164"/>
                    <a:pt x="315" y="164"/>
                  </a:cubicBezTo>
                  <a:cubicBezTo>
                    <a:pt x="323" y="204"/>
                    <a:pt x="329" y="245"/>
                    <a:pt x="334" y="287"/>
                  </a:cubicBezTo>
                  <a:lnTo>
                    <a:pt x="334" y="287"/>
                  </a:lnTo>
                  <a:cubicBezTo>
                    <a:pt x="322" y="236"/>
                    <a:pt x="306" y="186"/>
                    <a:pt x="288" y="137"/>
                  </a:cubicBezTo>
                  <a:cubicBezTo>
                    <a:pt x="279" y="102"/>
                    <a:pt x="252" y="84"/>
                    <a:pt x="217" y="84"/>
                  </a:cubicBezTo>
                  <a:cubicBezTo>
                    <a:pt x="197" y="89"/>
                    <a:pt x="179" y="100"/>
                    <a:pt x="168" y="114"/>
                  </a:cubicBezTo>
                  <a:lnTo>
                    <a:pt x="168" y="114"/>
                  </a:lnTo>
                  <a:cubicBezTo>
                    <a:pt x="161" y="92"/>
                    <a:pt x="153" y="70"/>
                    <a:pt x="145" y="48"/>
                  </a:cubicBezTo>
                  <a:cubicBezTo>
                    <a:pt x="134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4838532" y="4793979"/>
              <a:ext cx="32498" cy="47876"/>
            </a:xfrm>
            <a:custGeom>
              <a:avLst/>
              <a:gdLst/>
              <a:ahLst/>
              <a:cxnLst/>
              <a:rect l="l" t="t" r="r" b="b"/>
              <a:pathLst>
                <a:path w="653" h="962" extrusionOk="0">
                  <a:moveTo>
                    <a:pt x="73" y="0"/>
                  </a:moveTo>
                  <a:cubicBezTo>
                    <a:pt x="67" y="0"/>
                    <a:pt x="61" y="1"/>
                    <a:pt x="54" y="3"/>
                  </a:cubicBezTo>
                  <a:cubicBezTo>
                    <a:pt x="19" y="11"/>
                    <a:pt x="1" y="47"/>
                    <a:pt x="10" y="83"/>
                  </a:cubicBezTo>
                  <a:cubicBezTo>
                    <a:pt x="63" y="431"/>
                    <a:pt x="260" y="743"/>
                    <a:pt x="536" y="948"/>
                  </a:cubicBezTo>
                  <a:cubicBezTo>
                    <a:pt x="549" y="957"/>
                    <a:pt x="562" y="961"/>
                    <a:pt x="575" y="961"/>
                  </a:cubicBezTo>
                  <a:cubicBezTo>
                    <a:pt x="600" y="961"/>
                    <a:pt x="623" y="948"/>
                    <a:pt x="634" y="930"/>
                  </a:cubicBezTo>
                  <a:cubicBezTo>
                    <a:pt x="652" y="895"/>
                    <a:pt x="634" y="859"/>
                    <a:pt x="608" y="832"/>
                  </a:cubicBezTo>
                  <a:cubicBezTo>
                    <a:pt x="358" y="645"/>
                    <a:pt x="188" y="359"/>
                    <a:pt x="144" y="47"/>
                  </a:cubicBezTo>
                  <a:cubicBezTo>
                    <a:pt x="136" y="18"/>
                    <a:pt x="10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5012569" y="4706637"/>
              <a:ext cx="25829" cy="28567"/>
            </a:xfrm>
            <a:custGeom>
              <a:avLst/>
              <a:gdLst/>
              <a:ahLst/>
              <a:cxnLst/>
              <a:rect l="l" t="t" r="r" b="b"/>
              <a:pathLst>
                <a:path w="519" h="574" extrusionOk="0">
                  <a:moveTo>
                    <a:pt x="438" y="0"/>
                  </a:moveTo>
                  <a:cubicBezTo>
                    <a:pt x="415" y="0"/>
                    <a:pt x="393" y="12"/>
                    <a:pt x="376" y="36"/>
                  </a:cubicBezTo>
                  <a:cubicBezTo>
                    <a:pt x="277" y="187"/>
                    <a:pt x="162" y="330"/>
                    <a:pt x="28" y="455"/>
                  </a:cubicBezTo>
                  <a:cubicBezTo>
                    <a:pt x="1" y="482"/>
                    <a:pt x="1" y="526"/>
                    <a:pt x="28" y="553"/>
                  </a:cubicBezTo>
                  <a:cubicBezTo>
                    <a:pt x="41" y="567"/>
                    <a:pt x="59" y="573"/>
                    <a:pt x="77" y="573"/>
                  </a:cubicBezTo>
                  <a:cubicBezTo>
                    <a:pt x="95" y="573"/>
                    <a:pt x="112" y="567"/>
                    <a:pt x="126" y="553"/>
                  </a:cubicBezTo>
                  <a:cubicBezTo>
                    <a:pt x="269" y="419"/>
                    <a:pt x="393" y="268"/>
                    <a:pt x="492" y="107"/>
                  </a:cubicBezTo>
                  <a:cubicBezTo>
                    <a:pt x="518" y="71"/>
                    <a:pt x="501" y="27"/>
                    <a:pt x="474" y="9"/>
                  </a:cubicBezTo>
                  <a:cubicBezTo>
                    <a:pt x="462" y="3"/>
                    <a:pt x="450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4856299" y="4684740"/>
              <a:ext cx="18016" cy="33892"/>
            </a:xfrm>
            <a:custGeom>
              <a:avLst/>
              <a:gdLst/>
              <a:ahLst/>
              <a:cxnLst/>
              <a:rect l="l" t="t" r="r" b="b"/>
              <a:pathLst>
                <a:path w="362" h="681" extrusionOk="0">
                  <a:moveTo>
                    <a:pt x="70" y="1"/>
                  </a:moveTo>
                  <a:cubicBezTo>
                    <a:pt x="64" y="1"/>
                    <a:pt x="59" y="1"/>
                    <a:pt x="54" y="3"/>
                  </a:cubicBezTo>
                  <a:cubicBezTo>
                    <a:pt x="10" y="12"/>
                    <a:pt x="1" y="48"/>
                    <a:pt x="10" y="83"/>
                  </a:cubicBezTo>
                  <a:cubicBezTo>
                    <a:pt x="36" y="288"/>
                    <a:pt x="108" y="476"/>
                    <a:pt x="215" y="645"/>
                  </a:cubicBezTo>
                  <a:cubicBezTo>
                    <a:pt x="229" y="670"/>
                    <a:pt x="250" y="681"/>
                    <a:pt x="271" y="681"/>
                  </a:cubicBezTo>
                  <a:cubicBezTo>
                    <a:pt x="316" y="681"/>
                    <a:pt x="361" y="632"/>
                    <a:pt x="331" y="583"/>
                  </a:cubicBezTo>
                  <a:cubicBezTo>
                    <a:pt x="233" y="413"/>
                    <a:pt x="161" y="235"/>
                    <a:pt x="135" y="48"/>
                  </a:cubicBezTo>
                  <a:cubicBezTo>
                    <a:pt x="135" y="18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4975293" y="4818515"/>
              <a:ext cx="36032" cy="40660"/>
            </a:xfrm>
            <a:custGeom>
              <a:avLst/>
              <a:gdLst/>
              <a:ahLst/>
              <a:cxnLst/>
              <a:rect l="l" t="t" r="r" b="b"/>
              <a:pathLst>
                <a:path w="724" h="817" extrusionOk="0">
                  <a:moveTo>
                    <a:pt x="648" y="0"/>
                  </a:moveTo>
                  <a:cubicBezTo>
                    <a:pt x="625" y="0"/>
                    <a:pt x="601" y="12"/>
                    <a:pt x="589" y="36"/>
                  </a:cubicBezTo>
                  <a:cubicBezTo>
                    <a:pt x="473" y="295"/>
                    <a:pt x="286" y="526"/>
                    <a:pt x="45" y="687"/>
                  </a:cubicBezTo>
                  <a:cubicBezTo>
                    <a:pt x="18" y="714"/>
                    <a:pt x="1" y="750"/>
                    <a:pt x="27" y="785"/>
                  </a:cubicBezTo>
                  <a:cubicBezTo>
                    <a:pt x="39" y="803"/>
                    <a:pt x="62" y="816"/>
                    <a:pt x="84" y="816"/>
                  </a:cubicBezTo>
                  <a:cubicBezTo>
                    <a:pt x="96" y="816"/>
                    <a:pt x="107" y="812"/>
                    <a:pt x="117" y="803"/>
                  </a:cubicBezTo>
                  <a:cubicBezTo>
                    <a:pt x="375" y="625"/>
                    <a:pt x="580" y="384"/>
                    <a:pt x="705" y="98"/>
                  </a:cubicBezTo>
                  <a:cubicBezTo>
                    <a:pt x="723" y="72"/>
                    <a:pt x="714" y="27"/>
                    <a:pt x="679" y="9"/>
                  </a:cubicBezTo>
                  <a:cubicBezTo>
                    <a:pt x="670" y="3"/>
                    <a:pt x="65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4957974" y="4861215"/>
              <a:ext cx="7167" cy="7067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76" y="1"/>
                  </a:moveTo>
                  <a:cubicBezTo>
                    <a:pt x="72" y="1"/>
                    <a:pt x="68" y="3"/>
                    <a:pt x="63" y="7"/>
                  </a:cubicBezTo>
                  <a:cubicBezTo>
                    <a:pt x="54" y="7"/>
                    <a:pt x="45" y="7"/>
                    <a:pt x="36" y="16"/>
                  </a:cubicBezTo>
                  <a:cubicBezTo>
                    <a:pt x="27" y="16"/>
                    <a:pt x="18" y="25"/>
                    <a:pt x="18" y="25"/>
                  </a:cubicBezTo>
                  <a:cubicBezTo>
                    <a:pt x="10" y="34"/>
                    <a:pt x="10" y="43"/>
                    <a:pt x="10" y="52"/>
                  </a:cubicBezTo>
                  <a:lnTo>
                    <a:pt x="1" y="70"/>
                  </a:lnTo>
                  <a:cubicBezTo>
                    <a:pt x="1" y="79"/>
                    <a:pt x="10" y="97"/>
                    <a:pt x="10" y="106"/>
                  </a:cubicBezTo>
                  <a:lnTo>
                    <a:pt x="18" y="115"/>
                  </a:lnTo>
                  <a:cubicBezTo>
                    <a:pt x="27" y="123"/>
                    <a:pt x="45" y="132"/>
                    <a:pt x="54" y="132"/>
                  </a:cubicBezTo>
                  <a:cubicBezTo>
                    <a:pt x="54" y="141"/>
                    <a:pt x="54" y="141"/>
                    <a:pt x="63" y="141"/>
                  </a:cubicBezTo>
                  <a:lnTo>
                    <a:pt x="90" y="141"/>
                  </a:lnTo>
                  <a:cubicBezTo>
                    <a:pt x="99" y="141"/>
                    <a:pt x="108" y="132"/>
                    <a:pt x="117" y="132"/>
                  </a:cubicBezTo>
                  <a:cubicBezTo>
                    <a:pt x="126" y="123"/>
                    <a:pt x="126" y="123"/>
                    <a:pt x="134" y="115"/>
                  </a:cubicBezTo>
                  <a:cubicBezTo>
                    <a:pt x="134" y="106"/>
                    <a:pt x="143" y="97"/>
                    <a:pt x="143" y="88"/>
                  </a:cubicBezTo>
                  <a:lnTo>
                    <a:pt x="143" y="70"/>
                  </a:lnTo>
                  <a:cubicBezTo>
                    <a:pt x="143" y="61"/>
                    <a:pt x="143" y="52"/>
                    <a:pt x="134" y="34"/>
                  </a:cubicBezTo>
                  <a:cubicBezTo>
                    <a:pt x="134" y="34"/>
                    <a:pt x="134" y="25"/>
                    <a:pt x="126" y="25"/>
                  </a:cubicBezTo>
                  <a:cubicBezTo>
                    <a:pt x="117" y="16"/>
                    <a:pt x="108" y="7"/>
                    <a:pt x="99" y="7"/>
                  </a:cubicBezTo>
                  <a:lnTo>
                    <a:pt x="90" y="7"/>
                  </a:lnTo>
                  <a:cubicBezTo>
                    <a:pt x="85" y="3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4927317" y="4936911"/>
              <a:ext cx="37823" cy="25680"/>
            </a:xfrm>
            <a:custGeom>
              <a:avLst/>
              <a:gdLst/>
              <a:ahLst/>
              <a:cxnLst/>
              <a:rect l="l" t="t" r="r" b="b"/>
              <a:pathLst>
                <a:path w="760" h="516" extrusionOk="0">
                  <a:moveTo>
                    <a:pt x="684" y="1"/>
                  </a:moveTo>
                  <a:cubicBezTo>
                    <a:pt x="666" y="1"/>
                    <a:pt x="648" y="8"/>
                    <a:pt x="634" y="21"/>
                  </a:cubicBezTo>
                  <a:cubicBezTo>
                    <a:pt x="483" y="190"/>
                    <a:pt x="295" y="315"/>
                    <a:pt x="81" y="378"/>
                  </a:cubicBezTo>
                  <a:cubicBezTo>
                    <a:pt x="0" y="402"/>
                    <a:pt x="22" y="515"/>
                    <a:pt x="94" y="515"/>
                  </a:cubicBezTo>
                  <a:cubicBezTo>
                    <a:pt x="101" y="515"/>
                    <a:pt x="109" y="514"/>
                    <a:pt x="117" y="512"/>
                  </a:cubicBezTo>
                  <a:cubicBezTo>
                    <a:pt x="349" y="440"/>
                    <a:pt x="563" y="306"/>
                    <a:pt x="733" y="119"/>
                  </a:cubicBezTo>
                  <a:cubicBezTo>
                    <a:pt x="750" y="92"/>
                    <a:pt x="759" y="48"/>
                    <a:pt x="733" y="21"/>
                  </a:cubicBezTo>
                  <a:cubicBezTo>
                    <a:pt x="719" y="8"/>
                    <a:pt x="701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4814245" y="4892718"/>
              <a:ext cx="37027" cy="52754"/>
            </a:xfrm>
            <a:custGeom>
              <a:avLst/>
              <a:gdLst/>
              <a:ahLst/>
              <a:cxnLst/>
              <a:rect l="l" t="t" r="r" b="b"/>
              <a:pathLst>
                <a:path w="744" h="1060" extrusionOk="0">
                  <a:moveTo>
                    <a:pt x="77" y="1"/>
                  </a:moveTo>
                  <a:cubicBezTo>
                    <a:pt x="38" y="1"/>
                    <a:pt x="0" y="35"/>
                    <a:pt x="16" y="88"/>
                  </a:cubicBezTo>
                  <a:cubicBezTo>
                    <a:pt x="114" y="454"/>
                    <a:pt x="319" y="784"/>
                    <a:pt x="596" y="1043"/>
                  </a:cubicBezTo>
                  <a:cubicBezTo>
                    <a:pt x="609" y="1054"/>
                    <a:pt x="624" y="1059"/>
                    <a:pt x="639" y="1059"/>
                  </a:cubicBezTo>
                  <a:cubicBezTo>
                    <a:pt x="693" y="1059"/>
                    <a:pt x="743" y="994"/>
                    <a:pt x="694" y="945"/>
                  </a:cubicBezTo>
                  <a:cubicBezTo>
                    <a:pt x="435" y="704"/>
                    <a:pt x="239" y="391"/>
                    <a:pt x="141" y="52"/>
                  </a:cubicBezTo>
                  <a:cubicBezTo>
                    <a:pt x="130" y="16"/>
                    <a:pt x="10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4899398" y="4505477"/>
              <a:ext cx="32448" cy="37724"/>
            </a:xfrm>
            <a:custGeom>
              <a:avLst/>
              <a:gdLst/>
              <a:ahLst/>
              <a:cxnLst/>
              <a:rect l="l" t="t" r="r" b="b"/>
              <a:pathLst>
                <a:path w="652" h="758" extrusionOk="0">
                  <a:moveTo>
                    <a:pt x="73" y="1"/>
                  </a:moveTo>
                  <a:cubicBezTo>
                    <a:pt x="61" y="1"/>
                    <a:pt x="48" y="4"/>
                    <a:pt x="36" y="10"/>
                  </a:cubicBezTo>
                  <a:cubicBezTo>
                    <a:pt x="9" y="37"/>
                    <a:pt x="0" y="72"/>
                    <a:pt x="18" y="108"/>
                  </a:cubicBezTo>
                  <a:cubicBezTo>
                    <a:pt x="125" y="358"/>
                    <a:pt x="312" y="581"/>
                    <a:pt x="535" y="750"/>
                  </a:cubicBezTo>
                  <a:cubicBezTo>
                    <a:pt x="543" y="755"/>
                    <a:pt x="552" y="757"/>
                    <a:pt x="561" y="757"/>
                  </a:cubicBezTo>
                  <a:cubicBezTo>
                    <a:pt x="585" y="757"/>
                    <a:pt x="612" y="743"/>
                    <a:pt x="625" y="723"/>
                  </a:cubicBezTo>
                  <a:cubicBezTo>
                    <a:pt x="651" y="688"/>
                    <a:pt x="633" y="652"/>
                    <a:pt x="607" y="634"/>
                  </a:cubicBezTo>
                  <a:cubicBezTo>
                    <a:pt x="393" y="483"/>
                    <a:pt x="232" y="268"/>
                    <a:pt x="134" y="37"/>
                  </a:cubicBezTo>
                  <a:cubicBezTo>
                    <a:pt x="122" y="13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5030784" y="4406838"/>
              <a:ext cx="36480" cy="35932"/>
            </a:xfrm>
            <a:custGeom>
              <a:avLst/>
              <a:gdLst/>
              <a:ahLst/>
              <a:cxnLst/>
              <a:rect l="l" t="t" r="r" b="b"/>
              <a:pathLst>
                <a:path w="733" h="722" extrusionOk="0">
                  <a:moveTo>
                    <a:pt x="656" y="1"/>
                  </a:moveTo>
                  <a:cubicBezTo>
                    <a:pt x="625" y="1"/>
                    <a:pt x="597" y="25"/>
                    <a:pt x="589" y="56"/>
                  </a:cubicBezTo>
                  <a:cubicBezTo>
                    <a:pt x="500" y="297"/>
                    <a:pt x="295" y="502"/>
                    <a:pt x="54" y="591"/>
                  </a:cubicBezTo>
                  <a:cubicBezTo>
                    <a:pt x="19" y="600"/>
                    <a:pt x="1" y="636"/>
                    <a:pt x="10" y="671"/>
                  </a:cubicBezTo>
                  <a:cubicBezTo>
                    <a:pt x="17" y="699"/>
                    <a:pt x="40" y="722"/>
                    <a:pt x="67" y="722"/>
                  </a:cubicBezTo>
                  <a:cubicBezTo>
                    <a:pt x="74" y="722"/>
                    <a:pt x="82" y="720"/>
                    <a:pt x="90" y="716"/>
                  </a:cubicBezTo>
                  <a:cubicBezTo>
                    <a:pt x="384" y="618"/>
                    <a:pt x="616" y="386"/>
                    <a:pt x="723" y="92"/>
                  </a:cubicBezTo>
                  <a:cubicBezTo>
                    <a:pt x="732" y="56"/>
                    <a:pt x="705" y="11"/>
                    <a:pt x="670" y="2"/>
                  </a:cubicBezTo>
                  <a:cubicBezTo>
                    <a:pt x="665" y="1"/>
                    <a:pt x="660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5014808" y="4444213"/>
              <a:ext cx="7167" cy="7614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72" y="1"/>
                  </a:moveTo>
                  <a:cubicBezTo>
                    <a:pt x="63" y="1"/>
                    <a:pt x="45" y="1"/>
                    <a:pt x="36" y="10"/>
                  </a:cubicBezTo>
                  <a:lnTo>
                    <a:pt x="27" y="19"/>
                  </a:lnTo>
                  <a:cubicBezTo>
                    <a:pt x="18" y="28"/>
                    <a:pt x="9" y="36"/>
                    <a:pt x="9" y="45"/>
                  </a:cubicBezTo>
                  <a:cubicBezTo>
                    <a:pt x="9" y="54"/>
                    <a:pt x="1" y="54"/>
                    <a:pt x="1" y="63"/>
                  </a:cubicBezTo>
                  <a:cubicBezTo>
                    <a:pt x="1" y="72"/>
                    <a:pt x="1" y="81"/>
                    <a:pt x="1" y="90"/>
                  </a:cubicBezTo>
                  <a:cubicBezTo>
                    <a:pt x="1" y="99"/>
                    <a:pt x="9" y="108"/>
                    <a:pt x="9" y="117"/>
                  </a:cubicBezTo>
                  <a:cubicBezTo>
                    <a:pt x="18" y="126"/>
                    <a:pt x="18" y="126"/>
                    <a:pt x="27" y="135"/>
                  </a:cubicBezTo>
                  <a:cubicBezTo>
                    <a:pt x="36" y="143"/>
                    <a:pt x="45" y="143"/>
                    <a:pt x="54" y="143"/>
                  </a:cubicBezTo>
                  <a:cubicBezTo>
                    <a:pt x="54" y="143"/>
                    <a:pt x="63" y="152"/>
                    <a:pt x="72" y="152"/>
                  </a:cubicBezTo>
                  <a:cubicBezTo>
                    <a:pt x="81" y="152"/>
                    <a:pt x="90" y="143"/>
                    <a:pt x="99" y="143"/>
                  </a:cubicBezTo>
                  <a:lnTo>
                    <a:pt x="117" y="126"/>
                  </a:lnTo>
                  <a:cubicBezTo>
                    <a:pt x="125" y="117"/>
                    <a:pt x="134" y="108"/>
                    <a:pt x="134" y="99"/>
                  </a:cubicBezTo>
                  <a:cubicBezTo>
                    <a:pt x="134" y="90"/>
                    <a:pt x="134" y="90"/>
                    <a:pt x="134" y="81"/>
                  </a:cubicBezTo>
                  <a:cubicBezTo>
                    <a:pt x="143" y="72"/>
                    <a:pt x="143" y="63"/>
                    <a:pt x="134" y="54"/>
                  </a:cubicBezTo>
                  <a:cubicBezTo>
                    <a:pt x="134" y="45"/>
                    <a:pt x="134" y="36"/>
                    <a:pt x="134" y="28"/>
                  </a:cubicBezTo>
                  <a:cubicBezTo>
                    <a:pt x="125" y="19"/>
                    <a:pt x="117" y="19"/>
                    <a:pt x="117" y="10"/>
                  </a:cubicBezTo>
                  <a:cubicBezTo>
                    <a:pt x="108" y="1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4921594" y="4304267"/>
              <a:ext cx="27770" cy="38669"/>
            </a:xfrm>
            <a:custGeom>
              <a:avLst/>
              <a:gdLst/>
              <a:ahLst/>
              <a:cxnLst/>
              <a:rect l="l" t="t" r="r" b="b"/>
              <a:pathLst>
                <a:path w="558" h="777" extrusionOk="0">
                  <a:moveTo>
                    <a:pt x="77" y="1"/>
                  </a:moveTo>
                  <a:cubicBezTo>
                    <a:pt x="72" y="1"/>
                    <a:pt x="67" y="1"/>
                    <a:pt x="63" y="3"/>
                  </a:cubicBezTo>
                  <a:cubicBezTo>
                    <a:pt x="27" y="12"/>
                    <a:pt x="0" y="56"/>
                    <a:pt x="18" y="83"/>
                  </a:cubicBezTo>
                  <a:cubicBezTo>
                    <a:pt x="98" y="333"/>
                    <a:pt x="241" y="565"/>
                    <a:pt x="419" y="752"/>
                  </a:cubicBezTo>
                  <a:cubicBezTo>
                    <a:pt x="433" y="770"/>
                    <a:pt x="449" y="777"/>
                    <a:pt x="464" y="777"/>
                  </a:cubicBezTo>
                  <a:cubicBezTo>
                    <a:pt x="512" y="777"/>
                    <a:pt x="558" y="710"/>
                    <a:pt x="518" y="663"/>
                  </a:cubicBezTo>
                  <a:cubicBezTo>
                    <a:pt x="348" y="484"/>
                    <a:pt x="223" y="279"/>
                    <a:pt x="143" y="47"/>
                  </a:cubicBezTo>
                  <a:cubicBezTo>
                    <a:pt x="135" y="24"/>
                    <a:pt x="10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5032127" y="4224888"/>
              <a:ext cx="27074" cy="34489"/>
            </a:xfrm>
            <a:custGeom>
              <a:avLst/>
              <a:gdLst/>
              <a:ahLst/>
              <a:cxnLst/>
              <a:rect l="l" t="t" r="r" b="b"/>
              <a:pathLst>
                <a:path w="544" h="693" extrusionOk="0">
                  <a:moveTo>
                    <a:pt x="460" y="0"/>
                  </a:moveTo>
                  <a:cubicBezTo>
                    <a:pt x="434" y="0"/>
                    <a:pt x="409" y="14"/>
                    <a:pt x="402" y="45"/>
                  </a:cubicBezTo>
                  <a:cubicBezTo>
                    <a:pt x="348" y="251"/>
                    <a:pt x="223" y="438"/>
                    <a:pt x="45" y="563"/>
                  </a:cubicBezTo>
                  <a:cubicBezTo>
                    <a:pt x="18" y="590"/>
                    <a:pt x="0" y="625"/>
                    <a:pt x="27" y="661"/>
                  </a:cubicBezTo>
                  <a:cubicBezTo>
                    <a:pt x="39" y="678"/>
                    <a:pt x="62" y="692"/>
                    <a:pt x="84" y="692"/>
                  </a:cubicBezTo>
                  <a:cubicBezTo>
                    <a:pt x="96" y="692"/>
                    <a:pt x="107" y="688"/>
                    <a:pt x="116" y="679"/>
                  </a:cubicBezTo>
                  <a:cubicBezTo>
                    <a:pt x="322" y="536"/>
                    <a:pt x="464" y="331"/>
                    <a:pt x="527" y="81"/>
                  </a:cubicBezTo>
                  <a:cubicBezTo>
                    <a:pt x="543" y="32"/>
                    <a:pt x="500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999281" y="4109477"/>
              <a:ext cx="8013" cy="34240"/>
            </a:xfrm>
            <a:custGeom>
              <a:avLst/>
              <a:gdLst/>
              <a:ahLst/>
              <a:cxnLst/>
              <a:rect l="l" t="t" r="r" b="b"/>
              <a:pathLst>
                <a:path w="161" h="688" extrusionOk="0">
                  <a:moveTo>
                    <a:pt x="72" y="0"/>
                  </a:moveTo>
                  <a:cubicBezTo>
                    <a:pt x="36" y="0"/>
                    <a:pt x="0" y="36"/>
                    <a:pt x="0" y="72"/>
                  </a:cubicBezTo>
                  <a:cubicBezTo>
                    <a:pt x="27" y="250"/>
                    <a:pt x="27" y="437"/>
                    <a:pt x="9" y="616"/>
                  </a:cubicBezTo>
                  <a:cubicBezTo>
                    <a:pt x="0" y="652"/>
                    <a:pt x="36" y="687"/>
                    <a:pt x="72" y="687"/>
                  </a:cubicBezTo>
                  <a:cubicBezTo>
                    <a:pt x="116" y="687"/>
                    <a:pt x="134" y="652"/>
                    <a:pt x="143" y="616"/>
                  </a:cubicBezTo>
                  <a:cubicBezTo>
                    <a:pt x="161" y="437"/>
                    <a:pt x="161" y="250"/>
                    <a:pt x="143" y="72"/>
                  </a:cubicBezTo>
                  <a:cubicBezTo>
                    <a:pt x="134" y="36"/>
                    <a:pt x="11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954440" y="4238673"/>
              <a:ext cx="8460" cy="6719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81" y="0"/>
                  </a:moveTo>
                  <a:cubicBezTo>
                    <a:pt x="0" y="0"/>
                    <a:pt x="0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5040538" y="4599936"/>
              <a:ext cx="24486" cy="28119"/>
            </a:xfrm>
            <a:custGeom>
              <a:avLst/>
              <a:gdLst/>
              <a:ahLst/>
              <a:cxnLst/>
              <a:rect l="l" t="t" r="r" b="b"/>
              <a:pathLst>
                <a:path w="492" h="565" extrusionOk="0">
                  <a:moveTo>
                    <a:pt x="408" y="0"/>
                  </a:moveTo>
                  <a:cubicBezTo>
                    <a:pt x="388" y="0"/>
                    <a:pt x="368" y="9"/>
                    <a:pt x="358" y="30"/>
                  </a:cubicBezTo>
                  <a:cubicBezTo>
                    <a:pt x="269" y="199"/>
                    <a:pt x="170" y="324"/>
                    <a:pt x="28" y="449"/>
                  </a:cubicBezTo>
                  <a:cubicBezTo>
                    <a:pt x="1" y="467"/>
                    <a:pt x="1" y="520"/>
                    <a:pt x="28" y="547"/>
                  </a:cubicBezTo>
                  <a:cubicBezTo>
                    <a:pt x="40" y="559"/>
                    <a:pt x="56" y="564"/>
                    <a:pt x="72" y="564"/>
                  </a:cubicBezTo>
                  <a:cubicBezTo>
                    <a:pt x="91" y="564"/>
                    <a:pt x="111" y="557"/>
                    <a:pt x="126" y="547"/>
                  </a:cubicBezTo>
                  <a:cubicBezTo>
                    <a:pt x="269" y="422"/>
                    <a:pt x="385" y="271"/>
                    <a:pt x="474" y="101"/>
                  </a:cubicBezTo>
                  <a:cubicBezTo>
                    <a:pt x="492" y="65"/>
                    <a:pt x="483" y="30"/>
                    <a:pt x="447" y="12"/>
                  </a:cubicBezTo>
                  <a:cubicBezTo>
                    <a:pt x="436" y="5"/>
                    <a:pt x="422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958422" y="3736519"/>
              <a:ext cx="46682" cy="281137"/>
            </a:xfrm>
            <a:custGeom>
              <a:avLst/>
              <a:gdLst/>
              <a:ahLst/>
              <a:cxnLst/>
              <a:rect l="l" t="t" r="r" b="b"/>
              <a:pathLst>
                <a:path w="938" h="5649" extrusionOk="0">
                  <a:moveTo>
                    <a:pt x="333" y="0"/>
                  </a:moveTo>
                  <a:cubicBezTo>
                    <a:pt x="306" y="0"/>
                    <a:pt x="279" y="14"/>
                    <a:pt x="268" y="45"/>
                  </a:cubicBezTo>
                  <a:cubicBezTo>
                    <a:pt x="1" y="768"/>
                    <a:pt x="429" y="1482"/>
                    <a:pt x="652" y="2160"/>
                  </a:cubicBezTo>
                  <a:cubicBezTo>
                    <a:pt x="768" y="2516"/>
                    <a:pt x="803" y="2882"/>
                    <a:pt x="786" y="3266"/>
                  </a:cubicBezTo>
                  <a:cubicBezTo>
                    <a:pt x="768" y="3632"/>
                    <a:pt x="705" y="3997"/>
                    <a:pt x="661" y="4372"/>
                  </a:cubicBezTo>
                  <a:cubicBezTo>
                    <a:pt x="616" y="4782"/>
                    <a:pt x="598" y="5193"/>
                    <a:pt x="670" y="5603"/>
                  </a:cubicBezTo>
                  <a:cubicBezTo>
                    <a:pt x="677" y="5635"/>
                    <a:pt x="702" y="5648"/>
                    <a:pt x="728" y="5648"/>
                  </a:cubicBezTo>
                  <a:cubicBezTo>
                    <a:pt x="769" y="5648"/>
                    <a:pt x="814" y="5616"/>
                    <a:pt x="803" y="5567"/>
                  </a:cubicBezTo>
                  <a:cubicBezTo>
                    <a:pt x="670" y="4845"/>
                    <a:pt x="857" y="4113"/>
                    <a:pt x="911" y="3391"/>
                  </a:cubicBezTo>
                  <a:cubicBezTo>
                    <a:pt x="937" y="3043"/>
                    <a:pt x="937" y="2686"/>
                    <a:pt x="848" y="2347"/>
                  </a:cubicBezTo>
                  <a:cubicBezTo>
                    <a:pt x="759" y="1981"/>
                    <a:pt x="589" y="1651"/>
                    <a:pt x="464" y="1294"/>
                  </a:cubicBezTo>
                  <a:cubicBezTo>
                    <a:pt x="331" y="911"/>
                    <a:pt x="250" y="482"/>
                    <a:pt x="402" y="81"/>
                  </a:cubicBezTo>
                  <a:cubicBezTo>
                    <a:pt x="418" y="32"/>
                    <a:pt x="375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939759" y="3937879"/>
              <a:ext cx="33145" cy="226044"/>
            </a:xfrm>
            <a:custGeom>
              <a:avLst/>
              <a:gdLst/>
              <a:ahLst/>
              <a:cxnLst/>
              <a:rect l="l" t="t" r="r" b="b"/>
              <a:pathLst>
                <a:path w="666" h="4542" extrusionOk="0">
                  <a:moveTo>
                    <a:pt x="347" y="0"/>
                  </a:moveTo>
                  <a:cubicBezTo>
                    <a:pt x="313" y="0"/>
                    <a:pt x="282" y="23"/>
                    <a:pt x="286" y="67"/>
                  </a:cubicBezTo>
                  <a:cubicBezTo>
                    <a:pt x="367" y="692"/>
                    <a:pt x="170" y="1298"/>
                    <a:pt x="81" y="1914"/>
                  </a:cubicBezTo>
                  <a:cubicBezTo>
                    <a:pt x="1" y="2476"/>
                    <a:pt x="28" y="3047"/>
                    <a:pt x="170" y="3600"/>
                  </a:cubicBezTo>
                  <a:cubicBezTo>
                    <a:pt x="251" y="3921"/>
                    <a:pt x="376" y="4224"/>
                    <a:pt x="518" y="4510"/>
                  </a:cubicBezTo>
                  <a:cubicBezTo>
                    <a:pt x="532" y="4532"/>
                    <a:pt x="553" y="4541"/>
                    <a:pt x="573" y="4541"/>
                  </a:cubicBezTo>
                  <a:cubicBezTo>
                    <a:pt x="619" y="4541"/>
                    <a:pt x="665" y="4494"/>
                    <a:pt x="634" y="4439"/>
                  </a:cubicBezTo>
                  <a:cubicBezTo>
                    <a:pt x="376" y="3930"/>
                    <a:pt x="215" y="3377"/>
                    <a:pt x="179" y="2806"/>
                  </a:cubicBezTo>
                  <a:cubicBezTo>
                    <a:pt x="161" y="2521"/>
                    <a:pt x="170" y="2235"/>
                    <a:pt x="215" y="1950"/>
                  </a:cubicBezTo>
                  <a:cubicBezTo>
                    <a:pt x="251" y="1646"/>
                    <a:pt x="322" y="1352"/>
                    <a:pt x="376" y="1057"/>
                  </a:cubicBezTo>
                  <a:cubicBezTo>
                    <a:pt x="429" y="727"/>
                    <a:pt x="465" y="397"/>
                    <a:pt x="420" y="67"/>
                  </a:cubicBezTo>
                  <a:cubicBezTo>
                    <a:pt x="416" y="23"/>
                    <a:pt x="380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5019885" y="3921256"/>
              <a:ext cx="48673" cy="264315"/>
            </a:xfrm>
            <a:custGeom>
              <a:avLst/>
              <a:gdLst/>
              <a:ahLst/>
              <a:cxnLst/>
              <a:rect l="l" t="t" r="r" b="b"/>
              <a:pathLst>
                <a:path w="978" h="5311" extrusionOk="0">
                  <a:moveTo>
                    <a:pt x="867" y="0"/>
                  </a:moveTo>
                  <a:cubicBezTo>
                    <a:pt x="847" y="0"/>
                    <a:pt x="828" y="11"/>
                    <a:pt x="817" y="36"/>
                  </a:cubicBezTo>
                  <a:cubicBezTo>
                    <a:pt x="148" y="1338"/>
                    <a:pt x="710" y="2810"/>
                    <a:pt x="452" y="4184"/>
                  </a:cubicBezTo>
                  <a:cubicBezTo>
                    <a:pt x="380" y="4550"/>
                    <a:pt x="246" y="4897"/>
                    <a:pt x="32" y="5210"/>
                  </a:cubicBezTo>
                  <a:cubicBezTo>
                    <a:pt x="1" y="5260"/>
                    <a:pt x="50" y="5311"/>
                    <a:pt x="100" y="5311"/>
                  </a:cubicBezTo>
                  <a:cubicBezTo>
                    <a:pt x="121" y="5311"/>
                    <a:pt x="142" y="5302"/>
                    <a:pt x="157" y="5281"/>
                  </a:cubicBezTo>
                  <a:cubicBezTo>
                    <a:pt x="978" y="4086"/>
                    <a:pt x="505" y="2578"/>
                    <a:pt x="621" y="1249"/>
                  </a:cubicBezTo>
                  <a:cubicBezTo>
                    <a:pt x="657" y="856"/>
                    <a:pt x="746" y="455"/>
                    <a:pt x="933" y="107"/>
                  </a:cubicBezTo>
                  <a:cubicBezTo>
                    <a:pt x="958" y="51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5086722" y="3999292"/>
              <a:ext cx="21798" cy="178118"/>
            </a:xfrm>
            <a:custGeom>
              <a:avLst/>
              <a:gdLst/>
              <a:ahLst/>
              <a:cxnLst/>
              <a:rect l="l" t="t" r="r" b="b"/>
              <a:pathLst>
                <a:path w="438" h="3579" extrusionOk="0">
                  <a:moveTo>
                    <a:pt x="291" y="0"/>
                  </a:moveTo>
                  <a:cubicBezTo>
                    <a:pt x="270" y="0"/>
                    <a:pt x="250" y="11"/>
                    <a:pt x="242" y="38"/>
                  </a:cubicBezTo>
                  <a:cubicBezTo>
                    <a:pt x="1" y="582"/>
                    <a:pt x="81" y="1179"/>
                    <a:pt x="161" y="1750"/>
                  </a:cubicBezTo>
                  <a:cubicBezTo>
                    <a:pt x="251" y="2321"/>
                    <a:pt x="340" y="2946"/>
                    <a:pt x="45" y="3472"/>
                  </a:cubicBezTo>
                  <a:cubicBezTo>
                    <a:pt x="21" y="3528"/>
                    <a:pt x="68" y="3579"/>
                    <a:pt x="115" y="3579"/>
                  </a:cubicBezTo>
                  <a:cubicBezTo>
                    <a:pt x="136" y="3579"/>
                    <a:pt x="156" y="3568"/>
                    <a:pt x="170" y="3544"/>
                  </a:cubicBezTo>
                  <a:cubicBezTo>
                    <a:pt x="438" y="3035"/>
                    <a:pt x="402" y="2455"/>
                    <a:pt x="322" y="1902"/>
                  </a:cubicBezTo>
                  <a:cubicBezTo>
                    <a:pt x="242" y="1313"/>
                    <a:pt x="108" y="671"/>
                    <a:pt x="358" y="100"/>
                  </a:cubicBezTo>
                  <a:cubicBezTo>
                    <a:pt x="382" y="46"/>
                    <a:pt x="33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4890838" y="3955496"/>
              <a:ext cx="25680" cy="182647"/>
            </a:xfrm>
            <a:custGeom>
              <a:avLst/>
              <a:gdLst/>
              <a:ahLst/>
              <a:cxnLst/>
              <a:rect l="l" t="t" r="r" b="b"/>
              <a:pathLst>
                <a:path w="516" h="3670" extrusionOk="0">
                  <a:moveTo>
                    <a:pt x="79" y="1"/>
                  </a:moveTo>
                  <a:cubicBezTo>
                    <a:pt x="41" y="1"/>
                    <a:pt x="1" y="35"/>
                    <a:pt x="11" y="88"/>
                  </a:cubicBezTo>
                  <a:cubicBezTo>
                    <a:pt x="74" y="418"/>
                    <a:pt x="163" y="739"/>
                    <a:pt x="226" y="1078"/>
                  </a:cubicBezTo>
                  <a:cubicBezTo>
                    <a:pt x="279" y="1408"/>
                    <a:pt x="288" y="1738"/>
                    <a:pt x="226" y="2077"/>
                  </a:cubicBezTo>
                  <a:cubicBezTo>
                    <a:pt x="136" y="2595"/>
                    <a:pt x="92" y="3166"/>
                    <a:pt x="368" y="3639"/>
                  </a:cubicBezTo>
                  <a:cubicBezTo>
                    <a:pt x="382" y="3660"/>
                    <a:pt x="403" y="3670"/>
                    <a:pt x="423" y="3670"/>
                  </a:cubicBezTo>
                  <a:cubicBezTo>
                    <a:pt x="469" y="3670"/>
                    <a:pt x="515" y="3623"/>
                    <a:pt x="484" y="3567"/>
                  </a:cubicBezTo>
                  <a:cubicBezTo>
                    <a:pt x="350" y="3344"/>
                    <a:pt x="306" y="3076"/>
                    <a:pt x="288" y="2818"/>
                  </a:cubicBezTo>
                  <a:cubicBezTo>
                    <a:pt x="279" y="2523"/>
                    <a:pt x="342" y="2247"/>
                    <a:pt x="386" y="1952"/>
                  </a:cubicBezTo>
                  <a:cubicBezTo>
                    <a:pt x="475" y="1301"/>
                    <a:pt x="261" y="686"/>
                    <a:pt x="136" y="52"/>
                  </a:cubicBezTo>
                  <a:cubicBezTo>
                    <a:pt x="12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4861176" y="4104251"/>
              <a:ext cx="34240" cy="160998"/>
            </a:xfrm>
            <a:custGeom>
              <a:avLst/>
              <a:gdLst/>
              <a:ahLst/>
              <a:cxnLst/>
              <a:rect l="l" t="t" r="r" b="b"/>
              <a:pathLst>
                <a:path w="688" h="3235" extrusionOk="0">
                  <a:moveTo>
                    <a:pt x="146" y="1"/>
                  </a:moveTo>
                  <a:cubicBezTo>
                    <a:pt x="112" y="1"/>
                    <a:pt x="77" y="21"/>
                    <a:pt x="72" y="61"/>
                  </a:cubicBezTo>
                  <a:cubicBezTo>
                    <a:pt x="1" y="587"/>
                    <a:pt x="19" y="1113"/>
                    <a:pt x="117" y="1631"/>
                  </a:cubicBezTo>
                  <a:cubicBezTo>
                    <a:pt x="170" y="1890"/>
                    <a:pt x="242" y="2148"/>
                    <a:pt x="331" y="2398"/>
                  </a:cubicBezTo>
                  <a:cubicBezTo>
                    <a:pt x="420" y="2648"/>
                    <a:pt x="554" y="2898"/>
                    <a:pt x="536" y="3174"/>
                  </a:cubicBezTo>
                  <a:cubicBezTo>
                    <a:pt x="536" y="3214"/>
                    <a:pt x="570" y="3234"/>
                    <a:pt x="604" y="3234"/>
                  </a:cubicBezTo>
                  <a:cubicBezTo>
                    <a:pt x="639" y="3234"/>
                    <a:pt x="674" y="3214"/>
                    <a:pt x="679" y="3174"/>
                  </a:cubicBezTo>
                  <a:cubicBezTo>
                    <a:pt x="688" y="2907"/>
                    <a:pt x="581" y="2675"/>
                    <a:pt x="492" y="2443"/>
                  </a:cubicBezTo>
                  <a:cubicBezTo>
                    <a:pt x="393" y="2184"/>
                    <a:pt x="322" y="1925"/>
                    <a:pt x="268" y="1666"/>
                  </a:cubicBezTo>
                  <a:cubicBezTo>
                    <a:pt x="161" y="1140"/>
                    <a:pt x="144" y="596"/>
                    <a:pt x="206" y="61"/>
                  </a:cubicBezTo>
                  <a:cubicBezTo>
                    <a:pt x="211" y="21"/>
                    <a:pt x="179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4826737" y="4188309"/>
              <a:ext cx="48175" cy="184886"/>
            </a:xfrm>
            <a:custGeom>
              <a:avLst/>
              <a:gdLst/>
              <a:ahLst/>
              <a:cxnLst/>
              <a:rect l="l" t="t" r="r" b="b"/>
              <a:pathLst>
                <a:path w="968" h="3715" extrusionOk="0">
                  <a:moveTo>
                    <a:pt x="93" y="1"/>
                  </a:moveTo>
                  <a:cubicBezTo>
                    <a:pt x="43" y="1"/>
                    <a:pt x="1" y="64"/>
                    <a:pt x="42" y="111"/>
                  </a:cubicBezTo>
                  <a:cubicBezTo>
                    <a:pt x="479" y="557"/>
                    <a:pt x="577" y="1191"/>
                    <a:pt x="604" y="1788"/>
                  </a:cubicBezTo>
                  <a:cubicBezTo>
                    <a:pt x="630" y="2413"/>
                    <a:pt x="559" y="3091"/>
                    <a:pt x="827" y="3680"/>
                  </a:cubicBezTo>
                  <a:cubicBezTo>
                    <a:pt x="838" y="3705"/>
                    <a:pt x="857" y="3715"/>
                    <a:pt x="876" y="3715"/>
                  </a:cubicBezTo>
                  <a:cubicBezTo>
                    <a:pt x="920" y="3715"/>
                    <a:pt x="967" y="3664"/>
                    <a:pt x="943" y="3608"/>
                  </a:cubicBezTo>
                  <a:cubicBezTo>
                    <a:pt x="800" y="3305"/>
                    <a:pt x="773" y="2966"/>
                    <a:pt x="755" y="2636"/>
                  </a:cubicBezTo>
                  <a:cubicBezTo>
                    <a:pt x="746" y="2297"/>
                    <a:pt x="755" y="1949"/>
                    <a:pt x="729" y="1610"/>
                  </a:cubicBezTo>
                  <a:cubicBezTo>
                    <a:pt x="693" y="1039"/>
                    <a:pt x="550" y="441"/>
                    <a:pt x="140" y="22"/>
                  </a:cubicBezTo>
                  <a:cubicBezTo>
                    <a:pt x="125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5103046" y="4130977"/>
              <a:ext cx="43596" cy="170454"/>
            </a:xfrm>
            <a:custGeom>
              <a:avLst/>
              <a:gdLst/>
              <a:ahLst/>
              <a:cxnLst/>
              <a:rect l="l" t="t" r="r" b="b"/>
              <a:pathLst>
                <a:path w="876" h="3425" extrusionOk="0">
                  <a:moveTo>
                    <a:pt x="780" y="1"/>
                  </a:moveTo>
                  <a:cubicBezTo>
                    <a:pt x="760" y="1"/>
                    <a:pt x="739" y="10"/>
                    <a:pt x="725" y="32"/>
                  </a:cubicBezTo>
                  <a:cubicBezTo>
                    <a:pt x="467" y="559"/>
                    <a:pt x="306" y="1138"/>
                    <a:pt x="279" y="1727"/>
                  </a:cubicBezTo>
                  <a:cubicBezTo>
                    <a:pt x="244" y="2262"/>
                    <a:pt x="333" y="2851"/>
                    <a:pt x="39" y="3324"/>
                  </a:cubicBezTo>
                  <a:cubicBezTo>
                    <a:pt x="1" y="3375"/>
                    <a:pt x="48" y="3425"/>
                    <a:pt x="97" y="3425"/>
                  </a:cubicBezTo>
                  <a:cubicBezTo>
                    <a:pt x="118" y="3425"/>
                    <a:pt x="139" y="3416"/>
                    <a:pt x="154" y="3395"/>
                  </a:cubicBezTo>
                  <a:cubicBezTo>
                    <a:pt x="440" y="2932"/>
                    <a:pt x="395" y="2370"/>
                    <a:pt x="404" y="1852"/>
                  </a:cubicBezTo>
                  <a:cubicBezTo>
                    <a:pt x="422" y="1245"/>
                    <a:pt x="574" y="648"/>
                    <a:pt x="850" y="104"/>
                  </a:cubicBezTo>
                  <a:cubicBezTo>
                    <a:pt x="875" y="48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4827882" y="4304914"/>
              <a:ext cx="39565" cy="168563"/>
            </a:xfrm>
            <a:custGeom>
              <a:avLst/>
              <a:gdLst/>
              <a:ahLst/>
              <a:cxnLst/>
              <a:rect l="l" t="t" r="r" b="b"/>
              <a:pathLst>
                <a:path w="795" h="3387" extrusionOk="0">
                  <a:moveTo>
                    <a:pt x="199" y="1"/>
                  </a:moveTo>
                  <a:cubicBezTo>
                    <a:pt x="166" y="1"/>
                    <a:pt x="130" y="21"/>
                    <a:pt x="126" y="61"/>
                  </a:cubicBezTo>
                  <a:cubicBezTo>
                    <a:pt x="54" y="650"/>
                    <a:pt x="1" y="1239"/>
                    <a:pt x="197" y="1810"/>
                  </a:cubicBezTo>
                  <a:cubicBezTo>
                    <a:pt x="367" y="2309"/>
                    <a:pt x="661" y="2782"/>
                    <a:pt x="634" y="3326"/>
                  </a:cubicBezTo>
                  <a:cubicBezTo>
                    <a:pt x="634" y="3366"/>
                    <a:pt x="668" y="3386"/>
                    <a:pt x="701" y="3386"/>
                  </a:cubicBezTo>
                  <a:cubicBezTo>
                    <a:pt x="735" y="3386"/>
                    <a:pt x="768" y="3366"/>
                    <a:pt x="768" y="3326"/>
                  </a:cubicBezTo>
                  <a:cubicBezTo>
                    <a:pt x="795" y="2791"/>
                    <a:pt x="518" y="2318"/>
                    <a:pt x="349" y="1827"/>
                  </a:cubicBezTo>
                  <a:cubicBezTo>
                    <a:pt x="144" y="1256"/>
                    <a:pt x="188" y="659"/>
                    <a:pt x="259" y="61"/>
                  </a:cubicBezTo>
                  <a:cubicBezTo>
                    <a:pt x="264" y="21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4809468" y="4420325"/>
              <a:ext cx="42800" cy="168264"/>
            </a:xfrm>
            <a:custGeom>
              <a:avLst/>
              <a:gdLst/>
              <a:ahLst/>
              <a:cxnLst/>
              <a:rect l="l" t="t" r="r" b="b"/>
              <a:pathLst>
                <a:path w="860" h="3381" extrusionOk="0">
                  <a:moveTo>
                    <a:pt x="100" y="0"/>
                  </a:moveTo>
                  <a:cubicBezTo>
                    <a:pt x="50" y="0"/>
                    <a:pt x="0" y="46"/>
                    <a:pt x="32" y="97"/>
                  </a:cubicBezTo>
                  <a:cubicBezTo>
                    <a:pt x="710" y="1043"/>
                    <a:pt x="380" y="2283"/>
                    <a:pt x="719" y="3335"/>
                  </a:cubicBezTo>
                  <a:cubicBezTo>
                    <a:pt x="729" y="3367"/>
                    <a:pt x="755" y="3381"/>
                    <a:pt x="781" y="3381"/>
                  </a:cubicBezTo>
                  <a:cubicBezTo>
                    <a:pt x="820" y="3381"/>
                    <a:pt x="860" y="3348"/>
                    <a:pt x="844" y="3300"/>
                  </a:cubicBezTo>
                  <a:cubicBezTo>
                    <a:pt x="505" y="2238"/>
                    <a:pt x="835" y="989"/>
                    <a:pt x="157" y="26"/>
                  </a:cubicBezTo>
                  <a:cubicBezTo>
                    <a:pt x="141" y="8"/>
                    <a:pt x="12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5112602" y="4233697"/>
              <a:ext cx="53848" cy="153085"/>
            </a:xfrm>
            <a:custGeom>
              <a:avLst/>
              <a:gdLst/>
              <a:ahLst/>
              <a:cxnLst/>
              <a:rect l="l" t="t" r="r" b="b"/>
              <a:pathLst>
                <a:path w="1082" h="3076" extrusionOk="0">
                  <a:moveTo>
                    <a:pt x="984" y="0"/>
                  </a:moveTo>
                  <a:cubicBezTo>
                    <a:pt x="968" y="0"/>
                    <a:pt x="951" y="6"/>
                    <a:pt x="935" y="20"/>
                  </a:cubicBezTo>
                  <a:cubicBezTo>
                    <a:pt x="87" y="769"/>
                    <a:pt x="507" y="2054"/>
                    <a:pt x="25" y="2973"/>
                  </a:cubicBezTo>
                  <a:cubicBezTo>
                    <a:pt x="0" y="3028"/>
                    <a:pt x="48" y="3076"/>
                    <a:pt x="95" y="3076"/>
                  </a:cubicBezTo>
                  <a:cubicBezTo>
                    <a:pt x="116" y="3076"/>
                    <a:pt x="136" y="3066"/>
                    <a:pt x="150" y="3044"/>
                  </a:cubicBezTo>
                  <a:cubicBezTo>
                    <a:pt x="400" y="2554"/>
                    <a:pt x="417" y="2001"/>
                    <a:pt x="471" y="1465"/>
                  </a:cubicBezTo>
                  <a:cubicBezTo>
                    <a:pt x="533" y="984"/>
                    <a:pt x="649" y="457"/>
                    <a:pt x="1033" y="118"/>
                  </a:cubicBezTo>
                  <a:cubicBezTo>
                    <a:pt x="1081" y="70"/>
                    <a:pt x="1039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5092296" y="4322980"/>
              <a:ext cx="76642" cy="176774"/>
            </a:xfrm>
            <a:custGeom>
              <a:avLst/>
              <a:gdLst/>
              <a:ahLst/>
              <a:cxnLst/>
              <a:rect l="l" t="t" r="r" b="b"/>
              <a:pathLst>
                <a:path w="1540" h="3552" extrusionOk="0">
                  <a:moveTo>
                    <a:pt x="1242" y="1"/>
                  </a:moveTo>
                  <a:cubicBezTo>
                    <a:pt x="1200" y="1"/>
                    <a:pt x="1157" y="33"/>
                    <a:pt x="1173" y="82"/>
                  </a:cubicBezTo>
                  <a:cubicBezTo>
                    <a:pt x="1414" y="688"/>
                    <a:pt x="995" y="1277"/>
                    <a:pt x="692" y="1777"/>
                  </a:cubicBezTo>
                  <a:cubicBezTo>
                    <a:pt x="540" y="2035"/>
                    <a:pt x="406" y="2294"/>
                    <a:pt x="326" y="2588"/>
                  </a:cubicBezTo>
                  <a:cubicBezTo>
                    <a:pt x="237" y="2874"/>
                    <a:pt x="183" y="3177"/>
                    <a:pt x="31" y="3454"/>
                  </a:cubicBezTo>
                  <a:cubicBezTo>
                    <a:pt x="1" y="3503"/>
                    <a:pt x="50" y="3552"/>
                    <a:pt x="95" y="3552"/>
                  </a:cubicBezTo>
                  <a:cubicBezTo>
                    <a:pt x="116" y="3552"/>
                    <a:pt x="136" y="3541"/>
                    <a:pt x="147" y="3516"/>
                  </a:cubicBezTo>
                  <a:cubicBezTo>
                    <a:pt x="299" y="3240"/>
                    <a:pt x="370" y="2927"/>
                    <a:pt x="460" y="2624"/>
                  </a:cubicBezTo>
                  <a:cubicBezTo>
                    <a:pt x="549" y="2312"/>
                    <a:pt x="692" y="2035"/>
                    <a:pt x="861" y="1759"/>
                  </a:cubicBezTo>
                  <a:cubicBezTo>
                    <a:pt x="1173" y="1259"/>
                    <a:pt x="1539" y="653"/>
                    <a:pt x="1307" y="46"/>
                  </a:cubicBezTo>
                  <a:cubicBezTo>
                    <a:pt x="1297" y="14"/>
                    <a:pt x="12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5089460" y="4442869"/>
              <a:ext cx="69675" cy="163038"/>
            </a:xfrm>
            <a:custGeom>
              <a:avLst/>
              <a:gdLst/>
              <a:ahLst/>
              <a:cxnLst/>
              <a:rect l="l" t="t" r="r" b="b"/>
              <a:pathLst>
                <a:path w="1400" h="3276" extrusionOk="0">
                  <a:moveTo>
                    <a:pt x="1136" y="0"/>
                  </a:moveTo>
                  <a:cubicBezTo>
                    <a:pt x="1095" y="0"/>
                    <a:pt x="1050" y="33"/>
                    <a:pt x="1061" y="81"/>
                  </a:cubicBezTo>
                  <a:cubicBezTo>
                    <a:pt x="1257" y="1223"/>
                    <a:pt x="356" y="2178"/>
                    <a:pt x="17" y="3195"/>
                  </a:cubicBezTo>
                  <a:cubicBezTo>
                    <a:pt x="1" y="3243"/>
                    <a:pt x="40" y="3276"/>
                    <a:pt x="82" y="3276"/>
                  </a:cubicBezTo>
                  <a:cubicBezTo>
                    <a:pt x="109" y="3276"/>
                    <a:pt x="137" y="3262"/>
                    <a:pt x="151" y="3230"/>
                  </a:cubicBezTo>
                  <a:cubicBezTo>
                    <a:pt x="499" y="2178"/>
                    <a:pt x="1400" y="1232"/>
                    <a:pt x="1195" y="46"/>
                  </a:cubicBezTo>
                  <a:cubicBezTo>
                    <a:pt x="1188" y="14"/>
                    <a:pt x="1163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4877201" y="4995637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8" y="134"/>
                    <a:pt x="17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4399135" y="4995239"/>
              <a:ext cx="484686" cy="983854"/>
            </a:xfrm>
            <a:custGeom>
              <a:avLst/>
              <a:gdLst/>
              <a:ahLst/>
              <a:cxnLst/>
              <a:rect l="l" t="t" r="r" b="b"/>
              <a:pathLst>
                <a:path w="9739" h="19769" extrusionOk="0">
                  <a:moveTo>
                    <a:pt x="9573" y="1"/>
                  </a:moveTo>
                  <a:cubicBezTo>
                    <a:pt x="9522" y="1"/>
                    <a:pt x="9474" y="30"/>
                    <a:pt x="9463" y="98"/>
                  </a:cubicBezTo>
                  <a:cubicBezTo>
                    <a:pt x="9071" y="2917"/>
                    <a:pt x="8330" y="5691"/>
                    <a:pt x="7269" y="8332"/>
                  </a:cubicBezTo>
                  <a:cubicBezTo>
                    <a:pt x="6207" y="10981"/>
                    <a:pt x="4824" y="13506"/>
                    <a:pt x="3165" y="15826"/>
                  </a:cubicBezTo>
                  <a:cubicBezTo>
                    <a:pt x="2228" y="17128"/>
                    <a:pt x="1202" y="18368"/>
                    <a:pt x="96" y="19537"/>
                  </a:cubicBezTo>
                  <a:cubicBezTo>
                    <a:pt x="1" y="19632"/>
                    <a:pt x="93" y="19769"/>
                    <a:pt x="193" y="19769"/>
                  </a:cubicBezTo>
                  <a:cubicBezTo>
                    <a:pt x="224" y="19769"/>
                    <a:pt x="256" y="19756"/>
                    <a:pt x="284" y="19724"/>
                  </a:cubicBezTo>
                  <a:cubicBezTo>
                    <a:pt x="2264" y="17645"/>
                    <a:pt x="3986" y="15326"/>
                    <a:pt x="5404" y="12837"/>
                  </a:cubicBezTo>
                  <a:cubicBezTo>
                    <a:pt x="6814" y="10339"/>
                    <a:pt x="7938" y="7672"/>
                    <a:pt x="8723" y="4915"/>
                  </a:cubicBezTo>
                  <a:cubicBezTo>
                    <a:pt x="9169" y="3363"/>
                    <a:pt x="9499" y="1775"/>
                    <a:pt x="9722" y="169"/>
                  </a:cubicBezTo>
                  <a:cubicBezTo>
                    <a:pt x="9738" y="67"/>
                    <a:pt x="9651" y="1"/>
                    <a:pt x="9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1" name="Google Shape;691;p31"/>
          <p:cNvGrpSpPr/>
          <p:nvPr/>
        </p:nvGrpSpPr>
        <p:grpSpPr>
          <a:xfrm rot="10800000">
            <a:off x="884437" y="906181"/>
            <a:ext cx="1143466" cy="3331118"/>
            <a:chOff x="4399135" y="3736519"/>
            <a:chExt cx="769804" cy="2242573"/>
          </a:xfrm>
        </p:grpSpPr>
        <p:sp>
          <p:nvSpPr>
            <p:cNvPr id="692" name="Google Shape;692;p31"/>
            <p:cNvSpPr/>
            <p:nvPr/>
          </p:nvSpPr>
          <p:spPr>
            <a:xfrm>
              <a:off x="4730437" y="4022483"/>
              <a:ext cx="436710" cy="971412"/>
            </a:xfrm>
            <a:custGeom>
              <a:avLst/>
              <a:gdLst/>
              <a:ahLst/>
              <a:cxnLst/>
              <a:rect l="l" t="t" r="r" b="b"/>
              <a:pathLst>
                <a:path w="8775" h="19519" extrusionOk="0">
                  <a:moveTo>
                    <a:pt x="5183" y="1"/>
                  </a:moveTo>
                  <a:cubicBezTo>
                    <a:pt x="4330" y="1"/>
                    <a:pt x="4912" y="3229"/>
                    <a:pt x="4912" y="3229"/>
                  </a:cubicBezTo>
                  <a:cubicBezTo>
                    <a:pt x="4912" y="3229"/>
                    <a:pt x="4329" y="2421"/>
                    <a:pt x="4007" y="2421"/>
                  </a:cubicBezTo>
                  <a:cubicBezTo>
                    <a:pt x="3774" y="2421"/>
                    <a:pt x="3678" y="2843"/>
                    <a:pt x="4037" y="4300"/>
                  </a:cubicBezTo>
                  <a:lnTo>
                    <a:pt x="3957" y="4657"/>
                  </a:lnTo>
                  <a:cubicBezTo>
                    <a:pt x="3957" y="4657"/>
                    <a:pt x="3819" y="4588"/>
                    <a:pt x="3670" y="4588"/>
                  </a:cubicBezTo>
                  <a:cubicBezTo>
                    <a:pt x="3382" y="4588"/>
                    <a:pt x="3051" y="4843"/>
                    <a:pt x="3573" y="6334"/>
                  </a:cubicBezTo>
                  <a:cubicBezTo>
                    <a:pt x="3573" y="6334"/>
                    <a:pt x="3524" y="6324"/>
                    <a:pt x="3452" y="6324"/>
                  </a:cubicBezTo>
                  <a:cubicBezTo>
                    <a:pt x="3126" y="6324"/>
                    <a:pt x="2342" y="6522"/>
                    <a:pt x="3681" y="8716"/>
                  </a:cubicBezTo>
                  <a:cubicBezTo>
                    <a:pt x="3681" y="8716"/>
                    <a:pt x="3514" y="8670"/>
                    <a:pt x="3322" y="8670"/>
                  </a:cubicBezTo>
                  <a:cubicBezTo>
                    <a:pt x="2849" y="8670"/>
                    <a:pt x="2226" y="8945"/>
                    <a:pt x="3565" y="10848"/>
                  </a:cubicBezTo>
                  <a:cubicBezTo>
                    <a:pt x="3565" y="10848"/>
                    <a:pt x="3489" y="10838"/>
                    <a:pt x="3379" y="10838"/>
                  </a:cubicBezTo>
                  <a:cubicBezTo>
                    <a:pt x="2921" y="10838"/>
                    <a:pt x="1870" y="11001"/>
                    <a:pt x="3208" y="12677"/>
                  </a:cubicBezTo>
                  <a:cubicBezTo>
                    <a:pt x="3208" y="12677"/>
                    <a:pt x="3034" y="12621"/>
                    <a:pt x="2830" y="12621"/>
                  </a:cubicBezTo>
                  <a:cubicBezTo>
                    <a:pt x="2383" y="12621"/>
                    <a:pt x="1789" y="12885"/>
                    <a:pt x="2530" y="14568"/>
                  </a:cubicBezTo>
                  <a:cubicBezTo>
                    <a:pt x="2530" y="14568"/>
                    <a:pt x="2400" y="14537"/>
                    <a:pt x="2234" y="14537"/>
                  </a:cubicBezTo>
                  <a:cubicBezTo>
                    <a:pt x="1767" y="14537"/>
                    <a:pt x="1017" y="14780"/>
                    <a:pt x="2110" y="16637"/>
                  </a:cubicBezTo>
                  <a:cubicBezTo>
                    <a:pt x="2110" y="16637"/>
                    <a:pt x="2018" y="16625"/>
                    <a:pt x="1888" y="16625"/>
                  </a:cubicBezTo>
                  <a:cubicBezTo>
                    <a:pt x="1310" y="16625"/>
                    <a:pt x="1" y="16869"/>
                    <a:pt x="2833" y="19519"/>
                  </a:cubicBezTo>
                  <a:cubicBezTo>
                    <a:pt x="2833" y="19519"/>
                    <a:pt x="2834" y="19519"/>
                    <a:pt x="2837" y="19519"/>
                  </a:cubicBezTo>
                  <a:cubicBezTo>
                    <a:pt x="2920" y="19519"/>
                    <a:pt x="4192" y="19511"/>
                    <a:pt x="4814" y="19002"/>
                  </a:cubicBezTo>
                  <a:cubicBezTo>
                    <a:pt x="5447" y="18484"/>
                    <a:pt x="6419" y="17869"/>
                    <a:pt x="4849" y="17369"/>
                  </a:cubicBezTo>
                  <a:cubicBezTo>
                    <a:pt x="4849" y="17369"/>
                    <a:pt x="7597" y="15380"/>
                    <a:pt x="5295" y="15264"/>
                  </a:cubicBezTo>
                  <a:cubicBezTo>
                    <a:pt x="5295" y="15264"/>
                    <a:pt x="8195" y="13239"/>
                    <a:pt x="5813" y="13016"/>
                  </a:cubicBezTo>
                  <a:cubicBezTo>
                    <a:pt x="5813" y="13016"/>
                    <a:pt x="8774" y="11151"/>
                    <a:pt x="6268" y="10964"/>
                  </a:cubicBezTo>
                  <a:cubicBezTo>
                    <a:pt x="6268" y="10964"/>
                    <a:pt x="8539" y="8956"/>
                    <a:pt x="6400" y="8956"/>
                  </a:cubicBezTo>
                  <a:cubicBezTo>
                    <a:pt x="6386" y="8956"/>
                    <a:pt x="6371" y="8956"/>
                    <a:pt x="6357" y="8956"/>
                  </a:cubicBezTo>
                  <a:cubicBezTo>
                    <a:pt x="6357" y="8956"/>
                    <a:pt x="8630" y="6744"/>
                    <a:pt x="7214" y="6744"/>
                  </a:cubicBezTo>
                  <a:cubicBezTo>
                    <a:pt x="7101" y="6744"/>
                    <a:pt x="6965" y="6758"/>
                    <a:pt x="6803" y="6789"/>
                  </a:cubicBezTo>
                  <a:cubicBezTo>
                    <a:pt x="6803" y="6789"/>
                    <a:pt x="8118" y="5358"/>
                    <a:pt x="6814" y="5358"/>
                  </a:cubicBezTo>
                  <a:cubicBezTo>
                    <a:pt x="6669" y="5358"/>
                    <a:pt x="6492" y="5376"/>
                    <a:pt x="6277" y="5415"/>
                  </a:cubicBezTo>
                  <a:cubicBezTo>
                    <a:pt x="6277" y="5415"/>
                    <a:pt x="8380" y="3053"/>
                    <a:pt x="6734" y="3053"/>
                  </a:cubicBezTo>
                  <a:cubicBezTo>
                    <a:pt x="6493" y="3053"/>
                    <a:pt x="6171" y="3104"/>
                    <a:pt x="5750" y="3220"/>
                  </a:cubicBezTo>
                  <a:cubicBezTo>
                    <a:pt x="5750" y="3220"/>
                    <a:pt x="6223" y="196"/>
                    <a:pt x="5260" y="9"/>
                  </a:cubicBezTo>
                  <a:cubicBezTo>
                    <a:pt x="5233" y="3"/>
                    <a:pt x="5207" y="1"/>
                    <a:pt x="5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4984898" y="4004318"/>
              <a:ext cx="63702" cy="221017"/>
            </a:xfrm>
            <a:custGeom>
              <a:avLst/>
              <a:gdLst/>
              <a:ahLst/>
              <a:cxnLst/>
              <a:rect l="l" t="t" r="r" b="b"/>
              <a:pathLst>
                <a:path w="1280" h="4441" extrusionOk="0">
                  <a:moveTo>
                    <a:pt x="193" y="0"/>
                  </a:moveTo>
                  <a:cubicBezTo>
                    <a:pt x="95" y="0"/>
                    <a:pt x="1" y="96"/>
                    <a:pt x="75" y="195"/>
                  </a:cubicBezTo>
                  <a:cubicBezTo>
                    <a:pt x="941" y="1364"/>
                    <a:pt x="994" y="3014"/>
                    <a:pt x="209" y="4237"/>
                  </a:cubicBezTo>
                  <a:cubicBezTo>
                    <a:pt x="140" y="4343"/>
                    <a:pt x="238" y="4440"/>
                    <a:pt x="333" y="4440"/>
                  </a:cubicBezTo>
                  <a:cubicBezTo>
                    <a:pt x="374" y="4440"/>
                    <a:pt x="414" y="4422"/>
                    <a:pt x="441" y="4379"/>
                  </a:cubicBezTo>
                  <a:cubicBezTo>
                    <a:pt x="1280" y="3086"/>
                    <a:pt x="1226" y="1302"/>
                    <a:pt x="307" y="61"/>
                  </a:cubicBezTo>
                  <a:cubicBezTo>
                    <a:pt x="277" y="18"/>
                    <a:pt x="23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4950409" y="4006508"/>
              <a:ext cx="51211" cy="229279"/>
            </a:xfrm>
            <a:custGeom>
              <a:avLst/>
              <a:gdLst/>
              <a:ahLst/>
              <a:cxnLst/>
              <a:rect l="l" t="t" r="r" b="b"/>
              <a:pathLst>
                <a:path w="1029" h="4607" extrusionOk="0">
                  <a:moveTo>
                    <a:pt x="838" y="0"/>
                  </a:moveTo>
                  <a:cubicBezTo>
                    <a:pt x="797" y="0"/>
                    <a:pt x="758" y="21"/>
                    <a:pt x="733" y="71"/>
                  </a:cubicBezTo>
                  <a:cubicBezTo>
                    <a:pt x="1" y="1454"/>
                    <a:pt x="10" y="3158"/>
                    <a:pt x="733" y="4540"/>
                  </a:cubicBezTo>
                  <a:cubicBezTo>
                    <a:pt x="760" y="4587"/>
                    <a:pt x="801" y="4607"/>
                    <a:pt x="843" y="4607"/>
                  </a:cubicBezTo>
                  <a:cubicBezTo>
                    <a:pt x="935" y="4607"/>
                    <a:pt x="1029" y="4509"/>
                    <a:pt x="973" y="4398"/>
                  </a:cubicBezTo>
                  <a:cubicBezTo>
                    <a:pt x="286" y="3104"/>
                    <a:pt x="286" y="1507"/>
                    <a:pt x="964" y="205"/>
                  </a:cubicBezTo>
                  <a:cubicBezTo>
                    <a:pt x="1020" y="100"/>
                    <a:pt x="927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4904723" y="4127742"/>
              <a:ext cx="99734" cy="105607"/>
            </a:xfrm>
            <a:custGeom>
              <a:avLst/>
              <a:gdLst/>
              <a:ahLst/>
              <a:cxnLst/>
              <a:rect l="l" t="t" r="r" b="b"/>
              <a:pathLst>
                <a:path w="2004" h="2122" extrusionOk="0">
                  <a:moveTo>
                    <a:pt x="152" y="1"/>
                  </a:moveTo>
                  <a:cubicBezTo>
                    <a:pt x="98" y="1"/>
                    <a:pt x="42" y="46"/>
                    <a:pt x="27" y="97"/>
                  </a:cubicBezTo>
                  <a:cubicBezTo>
                    <a:pt x="0" y="178"/>
                    <a:pt x="54" y="240"/>
                    <a:pt x="116" y="267"/>
                  </a:cubicBezTo>
                  <a:cubicBezTo>
                    <a:pt x="874" y="579"/>
                    <a:pt x="1472" y="1248"/>
                    <a:pt x="1713" y="2024"/>
                  </a:cubicBezTo>
                  <a:cubicBezTo>
                    <a:pt x="1734" y="2092"/>
                    <a:pt x="1788" y="2121"/>
                    <a:pt x="1842" y="2121"/>
                  </a:cubicBezTo>
                  <a:cubicBezTo>
                    <a:pt x="1923" y="2121"/>
                    <a:pt x="2004" y="2055"/>
                    <a:pt x="1972" y="1953"/>
                  </a:cubicBezTo>
                  <a:cubicBezTo>
                    <a:pt x="1704" y="1079"/>
                    <a:pt x="1044" y="356"/>
                    <a:pt x="187" y="8"/>
                  </a:cubicBezTo>
                  <a:cubicBezTo>
                    <a:pt x="176" y="3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4893177" y="4130827"/>
              <a:ext cx="105358" cy="176774"/>
            </a:xfrm>
            <a:custGeom>
              <a:avLst/>
              <a:gdLst/>
              <a:ahLst/>
              <a:cxnLst/>
              <a:rect l="l" t="t" r="r" b="b"/>
              <a:pathLst>
                <a:path w="2117" h="3552" extrusionOk="0">
                  <a:moveTo>
                    <a:pt x="514" y="1"/>
                  </a:moveTo>
                  <a:cubicBezTo>
                    <a:pt x="459" y="1"/>
                    <a:pt x="405" y="30"/>
                    <a:pt x="384" y="98"/>
                  </a:cubicBezTo>
                  <a:cubicBezTo>
                    <a:pt x="0" y="1436"/>
                    <a:pt x="616" y="2881"/>
                    <a:pt x="1847" y="3532"/>
                  </a:cubicBezTo>
                  <a:cubicBezTo>
                    <a:pt x="1870" y="3546"/>
                    <a:pt x="1893" y="3552"/>
                    <a:pt x="1915" y="3552"/>
                  </a:cubicBezTo>
                  <a:cubicBezTo>
                    <a:pt x="2035" y="3552"/>
                    <a:pt x="2117" y="3368"/>
                    <a:pt x="1981" y="3300"/>
                  </a:cubicBezTo>
                  <a:cubicBezTo>
                    <a:pt x="857" y="2703"/>
                    <a:pt x="295" y="1400"/>
                    <a:pt x="651" y="169"/>
                  </a:cubicBezTo>
                  <a:cubicBezTo>
                    <a:pt x="678" y="67"/>
                    <a:pt x="595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4879839" y="4248328"/>
              <a:ext cx="105855" cy="144823"/>
            </a:xfrm>
            <a:custGeom>
              <a:avLst/>
              <a:gdLst/>
              <a:ahLst/>
              <a:cxnLst/>
              <a:rect l="l" t="t" r="r" b="b"/>
              <a:pathLst>
                <a:path w="2127" h="2910" extrusionOk="0">
                  <a:moveTo>
                    <a:pt x="268" y="0"/>
                  </a:moveTo>
                  <a:cubicBezTo>
                    <a:pt x="199" y="0"/>
                    <a:pt x="125" y="43"/>
                    <a:pt x="117" y="127"/>
                  </a:cubicBezTo>
                  <a:cubicBezTo>
                    <a:pt x="1" y="1350"/>
                    <a:pt x="759" y="2492"/>
                    <a:pt x="1910" y="2902"/>
                  </a:cubicBezTo>
                  <a:cubicBezTo>
                    <a:pt x="1925" y="2907"/>
                    <a:pt x="1939" y="2909"/>
                    <a:pt x="1952" y="2909"/>
                  </a:cubicBezTo>
                  <a:cubicBezTo>
                    <a:pt x="2081" y="2909"/>
                    <a:pt x="2127" y="2691"/>
                    <a:pt x="1981" y="2634"/>
                  </a:cubicBezTo>
                  <a:cubicBezTo>
                    <a:pt x="937" y="2269"/>
                    <a:pt x="286" y="1225"/>
                    <a:pt x="393" y="127"/>
                  </a:cubicBezTo>
                  <a:cubicBezTo>
                    <a:pt x="402" y="43"/>
                    <a:pt x="337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4863416" y="4349207"/>
              <a:ext cx="114316" cy="137159"/>
            </a:xfrm>
            <a:custGeom>
              <a:avLst/>
              <a:gdLst/>
              <a:ahLst/>
              <a:cxnLst/>
              <a:rect l="l" t="t" r="r" b="b"/>
              <a:pathLst>
                <a:path w="2297" h="2756" extrusionOk="0">
                  <a:moveTo>
                    <a:pt x="134" y="1"/>
                  </a:moveTo>
                  <a:cubicBezTo>
                    <a:pt x="65" y="1"/>
                    <a:pt x="0" y="45"/>
                    <a:pt x="9" y="134"/>
                  </a:cubicBezTo>
                  <a:cubicBezTo>
                    <a:pt x="143" y="1312"/>
                    <a:pt x="955" y="2347"/>
                    <a:pt x="2079" y="2748"/>
                  </a:cubicBezTo>
                  <a:cubicBezTo>
                    <a:pt x="2094" y="2753"/>
                    <a:pt x="2108" y="2756"/>
                    <a:pt x="2121" y="2756"/>
                  </a:cubicBezTo>
                  <a:cubicBezTo>
                    <a:pt x="2251" y="2756"/>
                    <a:pt x="2296" y="2537"/>
                    <a:pt x="2150" y="2481"/>
                  </a:cubicBezTo>
                  <a:cubicBezTo>
                    <a:pt x="1151" y="2133"/>
                    <a:pt x="393" y="1187"/>
                    <a:pt x="286" y="134"/>
                  </a:cubicBezTo>
                  <a:cubicBezTo>
                    <a:pt x="277" y="45"/>
                    <a:pt x="203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4857842" y="4462776"/>
              <a:ext cx="99336" cy="126708"/>
            </a:xfrm>
            <a:custGeom>
              <a:avLst/>
              <a:gdLst/>
              <a:ahLst/>
              <a:cxnLst/>
              <a:rect l="l" t="t" r="r" b="b"/>
              <a:pathLst>
                <a:path w="1996" h="2546" extrusionOk="0">
                  <a:moveTo>
                    <a:pt x="133" y="0"/>
                  </a:moveTo>
                  <a:cubicBezTo>
                    <a:pt x="66" y="0"/>
                    <a:pt x="1" y="43"/>
                    <a:pt x="5" y="127"/>
                  </a:cubicBezTo>
                  <a:cubicBezTo>
                    <a:pt x="68" y="1198"/>
                    <a:pt x="782" y="2161"/>
                    <a:pt x="1781" y="2536"/>
                  </a:cubicBezTo>
                  <a:cubicBezTo>
                    <a:pt x="1798" y="2543"/>
                    <a:pt x="1814" y="2546"/>
                    <a:pt x="1829" y="2546"/>
                  </a:cubicBezTo>
                  <a:cubicBezTo>
                    <a:pt x="1954" y="2546"/>
                    <a:pt x="1996" y="2333"/>
                    <a:pt x="1852" y="2277"/>
                  </a:cubicBezTo>
                  <a:cubicBezTo>
                    <a:pt x="969" y="1938"/>
                    <a:pt x="335" y="1064"/>
                    <a:pt x="273" y="127"/>
                  </a:cubicBezTo>
                  <a:cubicBezTo>
                    <a:pt x="269" y="43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4844753" y="4576396"/>
              <a:ext cx="106154" cy="117451"/>
            </a:xfrm>
            <a:custGeom>
              <a:avLst/>
              <a:gdLst/>
              <a:ahLst/>
              <a:cxnLst/>
              <a:rect l="l" t="t" r="r" b="b"/>
              <a:pathLst>
                <a:path w="2133" h="2360" extrusionOk="0">
                  <a:moveTo>
                    <a:pt x="165" y="1"/>
                  </a:moveTo>
                  <a:cubicBezTo>
                    <a:pt x="84" y="1"/>
                    <a:pt x="1" y="70"/>
                    <a:pt x="28" y="173"/>
                  </a:cubicBezTo>
                  <a:cubicBezTo>
                    <a:pt x="251" y="1127"/>
                    <a:pt x="946" y="1957"/>
                    <a:pt x="1856" y="2349"/>
                  </a:cubicBezTo>
                  <a:cubicBezTo>
                    <a:pt x="1875" y="2357"/>
                    <a:pt x="1893" y="2360"/>
                    <a:pt x="1911" y="2360"/>
                  </a:cubicBezTo>
                  <a:cubicBezTo>
                    <a:pt x="2044" y="2360"/>
                    <a:pt x="2132" y="2172"/>
                    <a:pt x="1990" y="2109"/>
                  </a:cubicBezTo>
                  <a:cubicBezTo>
                    <a:pt x="1143" y="1752"/>
                    <a:pt x="500" y="993"/>
                    <a:pt x="286" y="101"/>
                  </a:cubicBezTo>
                  <a:cubicBezTo>
                    <a:pt x="269" y="31"/>
                    <a:pt x="217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4825692" y="4652789"/>
              <a:ext cx="106552" cy="152537"/>
            </a:xfrm>
            <a:custGeom>
              <a:avLst/>
              <a:gdLst/>
              <a:ahLst/>
              <a:cxnLst/>
              <a:rect l="l" t="t" r="r" b="b"/>
              <a:pathLst>
                <a:path w="2141" h="3065" extrusionOk="0">
                  <a:moveTo>
                    <a:pt x="212" y="0"/>
                  </a:moveTo>
                  <a:cubicBezTo>
                    <a:pt x="145" y="0"/>
                    <a:pt x="76" y="43"/>
                    <a:pt x="72" y="128"/>
                  </a:cubicBezTo>
                  <a:cubicBezTo>
                    <a:pt x="0" y="1376"/>
                    <a:pt x="714" y="2554"/>
                    <a:pt x="1865" y="3054"/>
                  </a:cubicBezTo>
                  <a:cubicBezTo>
                    <a:pt x="1883" y="3061"/>
                    <a:pt x="1902" y="3064"/>
                    <a:pt x="1919" y="3064"/>
                  </a:cubicBezTo>
                  <a:cubicBezTo>
                    <a:pt x="2052" y="3064"/>
                    <a:pt x="2140" y="2876"/>
                    <a:pt x="1998" y="2813"/>
                  </a:cubicBezTo>
                  <a:cubicBezTo>
                    <a:pt x="937" y="2358"/>
                    <a:pt x="277" y="1287"/>
                    <a:pt x="339" y="128"/>
                  </a:cubicBezTo>
                  <a:cubicBezTo>
                    <a:pt x="344" y="43"/>
                    <a:pt x="27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4794587" y="4750482"/>
              <a:ext cx="110434" cy="147760"/>
            </a:xfrm>
            <a:custGeom>
              <a:avLst/>
              <a:gdLst/>
              <a:ahLst/>
              <a:cxnLst/>
              <a:rect l="l" t="t" r="r" b="b"/>
              <a:pathLst>
                <a:path w="2219" h="2969" extrusionOk="0">
                  <a:moveTo>
                    <a:pt x="136" y="0"/>
                  </a:moveTo>
                  <a:cubicBezTo>
                    <a:pt x="68" y="0"/>
                    <a:pt x="1" y="42"/>
                    <a:pt x="1" y="127"/>
                  </a:cubicBezTo>
                  <a:cubicBezTo>
                    <a:pt x="54" y="1340"/>
                    <a:pt x="821" y="2473"/>
                    <a:pt x="1937" y="2955"/>
                  </a:cubicBezTo>
                  <a:cubicBezTo>
                    <a:pt x="1958" y="2964"/>
                    <a:pt x="1978" y="2969"/>
                    <a:pt x="1998" y="2969"/>
                  </a:cubicBezTo>
                  <a:cubicBezTo>
                    <a:pt x="2129" y="2969"/>
                    <a:pt x="2219" y="2785"/>
                    <a:pt x="2079" y="2723"/>
                  </a:cubicBezTo>
                  <a:cubicBezTo>
                    <a:pt x="1053" y="2277"/>
                    <a:pt x="322" y="1251"/>
                    <a:pt x="277" y="127"/>
                  </a:cubicBezTo>
                  <a:cubicBezTo>
                    <a:pt x="273" y="42"/>
                    <a:pt x="204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4774183" y="4844593"/>
              <a:ext cx="111429" cy="158360"/>
            </a:xfrm>
            <a:custGeom>
              <a:avLst/>
              <a:gdLst/>
              <a:ahLst/>
              <a:cxnLst/>
              <a:rect l="l" t="t" r="r" b="b"/>
              <a:pathLst>
                <a:path w="2239" h="3182" extrusionOk="0">
                  <a:moveTo>
                    <a:pt x="217" y="0"/>
                  </a:moveTo>
                  <a:cubicBezTo>
                    <a:pt x="148" y="0"/>
                    <a:pt x="76" y="43"/>
                    <a:pt x="72" y="127"/>
                  </a:cubicBezTo>
                  <a:cubicBezTo>
                    <a:pt x="0" y="1457"/>
                    <a:pt x="794" y="2679"/>
                    <a:pt x="2025" y="3169"/>
                  </a:cubicBezTo>
                  <a:cubicBezTo>
                    <a:pt x="2044" y="3178"/>
                    <a:pt x="2061" y="3181"/>
                    <a:pt x="2078" y="3181"/>
                  </a:cubicBezTo>
                  <a:cubicBezTo>
                    <a:pt x="2199" y="3181"/>
                    <a:pt x="2239" y="2966"/>
                    <a:pt x="2097" y="2911"/>
                  </a:cubicBezTo>
                  <a:cubicBezTo>
                    <a:pt x="973" y="2465"/>
                    <a:pt x="277" y="1332"/>
                    <a:pt x="348" y="127"/>
                  </a:cubicBezTo>
                  <a:cubicBezTo>
                    <a:pt x="353" y="43"/>
                    <a:pt x="286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4872722" y="4906354"/>
              <a:ext cx="152388" cy="96499"/>
            </a:xfrm>
            <a:custGeom>
              <a:avLst/>
              <a:gdLst/>
              <a:ahLst/>
              <a:cxnLst/>
              <a:rect l="l" t="t" r="r" b="b"/>
              <a:pathLst>
                <a:path w="3062" h="1939" extrusionOk="0">
                  <a:moveTo>
                    <a:pt x="2883" y="0"/>
                  </a:moveTo>
                  <a:cubicBezTo>
                    <a:pt x="2842" y="0"/>
                    <a:pt x="2801" y="22"/>
                    <a:pt x="2775" y="73"/>
                  </a:cubicBezTo>
                  <a:cubicBezTo>
                    <a:pt x="2309" y="1032"/>
                    <a:pt x="1287" y="1670"/>
                    <a:pt x="215" y="1670"/>
                  </a:cubicBezTo>
                  <a:cubicBezTo>
                    <a:pt x="200" y="1670"/>
                    <a:pt x="185" y="1670"/>
                    <a:pt x="170" y="1670"/>
                  </a:cubicBezTo>
                  <a:cubicBezTo>
                    <a:pt x="1" y="1670"/>
                    <a:pt x="1" y="1937"/>
                    <a:pt x="170" y="1937"/>
                  </a:cubicBezTo>
                  <a:cubicBezTo>
                    <a:pt x="192" y="1938"/>
                    <a:pt x="214" y="1938"/>
                    <a:pt x="236" y="1938"/>
                  </a:cubicBezTo>
                  <a:cubicBezTo>
                    <a:pt x="1390" y="1938"/>
                    <a:pt x="2508" y="1249"/>
                    <a:pt x="3007" y="207"/>
                  </a:cubicBezTo>
                  <a:cubicBezTo>
                    <a:pt x="3062" y="97"/>
                    <a:pt x="2972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4984251" y="4167954"/>
              <a:ext cx="118496" cy="146416"/>
            </a:xfrm>
            <a:custGeom>
              <a:avLst/>
              <a:gdLst/>
              <a:ahLst/>
              <a:cxnLst/>
              <a:rect l="l" t="t" r="r" b="b"/>
              <a:pathLst>
                <a:path w="2381" h="2942" extrusionOk="0">
                  <a:moveTo>
                    <a:pt x="2126" y="1"/>
                  </a:moveTo>
                  <a:cubicBezTo>
                    <a:pt x="2058" y="1"/>
                    <a:pt x="1993" y="43"/>
                    <a:pt x="1997" y="128"/>
                  </a:cubicBezTo>
                  <a:cubicBezTo>
                    <a:pt x="2095" y="1314"/>
                    <a:pt x="1319" y="2403"/>
                    <a:pt x="160" y="2670"/>
                  </a:cubicBezTo>
                  <a:cubicBezTo>
                    <a:pt x="1" y="2712"/>
                    <a:pt x="53" y="2941"/>
                    <a:pt x="200" y="2941"/>
                  </a:cubicBezTo>
                  <a:cubicBezTo>
                    <a:pt x="210" y="2941"/>
                    <a:pt x="220" y="2940"/>
                    <a:pt x="231" y="2938"/>
                  </a:cubicBezTo>
                  <a:cubicBezTo>
                    <a:pt x="1498" y="2635"/>
                    <a:pt x="2381" y="1430"/>
                    <a:pt x="2274" y="128"/>
                  </a:cubicBezTo>
                  <a:cubicBezTo>
                    <a:pt x="2265" y="43"/>
                    <a:pt x="2194" y="1"/>
                    <a:pt x="2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4972655" y="4285156"/>
              <a:ext cx="137906" cy="112922"/>
            </a:xfrm>
            <a:custGeom>
              <a:avLst/>
              <a:gdLst/>
              <a:ahLst/>
              <a:cxnLst/>
              <a:rect l="l" t="t" r="r" b="b"/>
              <a:pathLst>
                <a:path w="2771" h="2269" extrusionOk="0">
                  <a:moveTo>
                    <a:pt x="2640" y="1"/>
                  </a:moveTo>
                  <a:cubicBezTo>
                    <a:pt x="2572" y="1"/>
                    <a:pt x="2498" y="43"/>
                    <a:pt x="2489" y="128"/>
                  </a:cubicBezTo>
                  <a:cubicBezTo>
                    <a:pt x="2427" y="663"/>
                    <a:pt x="2150" y="1163"/>
                    <a:pt x="1740" y="1511"/>
                  </a:cubicBezTo>
                  <a:cubicBezTo>
                    <a:pt x="1356" y="1830"/>
                    <a:pt x="859" y="1999"/>
                    <a:pt x="355" y="1999"/>
                  </a:cubicBezTo>
                  <a:cubicBezTo>
                    <a:pt x="296" y="1999"/>
                    <a:pt x="237" y="1997"/>
                    <a:pt x="178" y="1992"/>
                  </a:cubicBezTo>
                  <a:cubicBezTo>
                    <a:pt x="173" y="1992"/>
                    <a:pt x="168" y="1992"/>
                    <a:pt x="162" y="1992"/>
                  </a:cubicBezTo>
                  <a:cubicBezTo>
                    <a:pt x="1" y="1992"/>
                    <a:pt x="14" y="2251"/>
                    <a:pt x="178" y="2260"/>
                  </a:cubicBezTo>
                  <a:cubicBezTo>
                    <a:pt x="245" y="2266"/>
                    <a:pt x="311" y="2268"/>
                    <a:pt x="377" y="2268"/>
                  </a:cubicBezTo>
                  <a:cubicBezTo>
                    <a:pt x="943" y="2268"/>
                    <a:pt x="1497" y="2065"/>
                    <a:pt x="1936" y="1698"/>
                  </a:cubicBezTo>
                  <a:cubicBezTo>
                    <a:pt x="2400" y="1306"/>
                    <a:pt x="2685" y="735"/>
                    <a:pt x="2757" y="128"/>
                  </a:cubicBezTo>
                  <a:cubicBezTo>
                    <a:pt x="2770" y="43"/>
                    <a:pt x="2708" y="1"/>
                    <a:pt x="2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4960213" y="4404748"/>
              <a:ext cx="145421" cy="81121"/>
            </a:xfrm>
            <a:custGeom>
              <a:avLst/>
              <a:gdLst/>
              <a:ahLst/>
              <a:cxnLst/>
              <a:rect l="l" t="t" r="r" b="b"/>
              <a:pathLst>
                <a:path w="2922" h="1630" extrusionOk="0">
                  <a:moveTo>
                    <a:pt x="2740" y="0"/>
                  </a:moveTo>
                  <a:cubicBezTo>
                    <a:pt x="2701" y="0"/>
                    <a:pt x="2663" y="21"/>
                    <a:pt x="2641" y="71"/>
                  </a:cubicBezTo>
                  <a:cubicBezTo>
                    <a:pt x="2271" y="858"/>
                    <a:pt x="1487" y="1358"/>
                    <a:pt x="642" y="1358"/>
                  </a:cubicBezTo>
                  <a:cubicBezTo>
                    <a:pt x="509" y="1358"/>
                    <a:pt x="375" y="1345"/>
                    <a:pt x="241" y="1320"/>
                  </a:cubicBezTo>
                  <a:cubicBezTo>
                    <a:pt x="233" y="1319"/>
                    <a:pt x="225" y="1318"/>
                    <a:pt x="217" y="1318"/>
                  </a:cubicBezTo>
                  <a:cubicBezTo>
                    <a:pt x="64" y="1318"/>
                    <a:pt x="0" y="1554"/>
                    <a:pt x="170" y="1588"/>
                  </a:cubicBezTo>
                  <a:cubicBezTo>
                    <a:pt x="322" y="1616"/>
                    <a:pt x="474" y="1630"/>
                    <a:pt x="625" y="1630"/>
                  </a:cubicBezTo>
                  <a:cubicBezTo>
                    <a:pt x="1571" y="1630"/>
                    <a:pt x="2457" y="1090"/>
                    <a:pt x="2873" y="205"/>
                  </a:cubicBezTo>
                  <a:cubicBezTo>
                    <a:pt x="2922" y="101"/>
                    <a:pt x="2827" y="0"/>
                    <a:pt x="2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4942098" y="4510752"/>
              <a:ext cx="149750" cy="84455"/>
            </a:xfrm>
            <a:custGeom>
              <a:avLst/>
              <a:gdLst/>
              <a:ahLst/>
              <a:cxnLst/>
              <a:rect l="l" t="t" r="r" b="b"/>
              <a:pathLst>
                <a:path w="3009" h="1697" extrusionOk="0">
                  <a:moveTo>
                    <a:pt x="2831" y="1"/>
                  </a:moveTo>
                  <a:cubicBezTo>
                    <a:pt x="2790" y="1"/>
                    <a:pt x="2751" y="22"/>
                    <a:pt x="2728" y="73"/>
                  </a:cubicBezTo>
                  <a:cubicBezTo>
                    <a:pt x="2369" y="899"/>
                    <a:pt x="1557" y="1430"/>
                    <a:pt x="675" y="1430"/>
                  </a:cubicBezTo>
                  <a:cubicBezTo>
                    <a:pt x="528" y="1430"/>
                    <a:pt x="380" y="1415"/>
                    <a:pt x="230" y="1385"/>
                  </a:cubicBezTo>
                  <a:cubicBezTo>
                    <a:pt x="220" y="1382"/>
                    <a:pt x="210" y="1381"/>
                    <a:pt x="200" y="1381"/>
                  </a:cubicBezTo>
                  <a:cubicBezTo>
                    <a:pt x="53" y="1381"/>
                    <a:pt x="0" y="1618"/>
                    <a:pt x="159" y="1643"/>
                  </a:cubicBezTo>
                  <a:cubicBezTo>
                    <a:pt x="330" y="1679"/>
                    <a:pt x="501" y="1696"/>
                    <a:pt x="671" y="1696"/>
                  </a:cubicBezTo>
                  <a:cubicBezTo>
                    <a:pt x="1646" y="1696"/>
                    <a:pt x="2565" y="1126"/>
                    <a:pt x="2960" y="207"/>
                  </a:cubicBezTo>
                  <a:cubicBezTo>
                    <a:pt x="3009" y="98"/>
                    <a:pt x="2917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4929109" y="4621684"/>
              <a:ext cx="152189" cy="75696"/>
            </a:xfrm>
            <a:custGeom>
              <a:avLst/>
              <a:gdLst/>
              <a:ahLst/>
              <a:cxnLst/>
              <a:rect l="l" t="t" r="r" b="b"/>
              <a:pathLst>
                <a:path w="3058" h="1521" extrusionOk="0">
                  <a:moveTo>
                    <a:pt x="2866" y="1"/>
                  </a:moveTo>
                  <a:cubicBezTo>
                    <a:pt x="2825" y="1"/>
                    <a:pt x="2784" y="20"/>
                    <a:pt x="2757" y="66"/>
                  </a:cubicBezTo>
                  <a:cubicBezTo>
                    <a:pt x="2317" y="809"/>
                    <a:pt x="1523" y="1249"/>
                    <a:pt x="680" y="1249"/>
                  </a:cubicBezTo>
                  <a:cubicBezTo>
                    <a:pt x="532" y="1249"/>
                    <a:pt x="382" y="1236"/>
                    <a:pt x="233" y="1207"/>
                  </a:cubicBezTo>
                  <a:cubicBezTo>
                    <a:pt x="224" y="1206"/>
                    <a:pt x="216" y="1206"/>
                    <a:pt x="209" y="1206"/>
                  </a:cubicBezTo>
                  <a:cubicBezTo>
                    <a:pt x="57" y="1206"/>
                    <a:pt x="0" y="1441"/>
                    <a:pt x="161" y="1475"/>
                  </a:cubicBezTo>
                  <a:cubicBezTo>
                    <a:pt x="328" y="1506"/>
                    <a:pt x="495" y="1521"/>
                    <a:pt x="660" y="1521"/>
                  </a:cubicBezTo>
                  <a:cubicBezTo>
                    <a:pt x="1602" y="1521"/>
                    <a:pt x="2496" y="1036"/>
                    <a:pt x="2989" y="208"/>
                  </a:cubicBezTo>
                  <a:cubicBezTo>
                    <a:pt x="3058" y="102"/>
                    <a:pt x="2961" y="1"/>
                    <a:pt x="2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4895167" y="4718631"/>
              <a:ext cx="166522" cy="86496"/>
            </a:xfrm>
            <a:custGeom>
              <a:avLst/>
              <a:gdLst/>
              <a:ahLst/>
              <a:cxnLst/>
              <a:rect l="l" t="t" r="r" b="b"/>
              <a:pathLst>
                <a:path w="3346" h="1738" extrusionOk="0">
                  <a:moveTo>
                    <a:pt x="3161" y="1"/>
                  </a:moveTo>
                  <a:cubicBezTo>
                    <a:pt x="3121" y="1"/>
                    <a:pt x="3081" y="21"/>
                    <a:pt x="3056" y="71"/>
                  </a:cubicBezTo>
                  <a:cubicBezTo>
                    <a:pt x="2627" y="936"/>
                    <a:pt x="1751" y="1471"/>
                    <a:pt x="813" y="1471"/>
                  </a:cubicBezTo>
                  <a:cubicBezTo>
                    <a:pt x="619" y="1471"/>
                    <a:pt x="423" y="1448"/>
                    <a:pt x="228" y="1401"/>
                  </a:cubicBezTo>
                  <a:cubicBezTo>
                    <a:pt x="214" y="1397"/>
                    <a:pt x="202" y="1395"/>
                    <a:pt x="190" y="1395"/>
                  </a:cubicBezTo>
                  <a:cubicBezTo>
                    <a:pt x="49" y="1395"/>
                    <a:pt x="0" y="1618"/>
                    <a:pt x="156" y="1659"/>
                  </a:cubicBezTo>
                  <a:cubicBezTo>
                    <a:pt x="375" y="1712"/>
                    <a:pt x="596" y="1738"/>
                    <a:pt x="814" y="1738"/>
                  </a:cubicBezTo>
                  <a:cubicBezTo>
                    <a:pt x="1848" y="1738"/>
                    <a:pt x="2825" y="1163"/>
                    <a:pt x="3297" y="205"/>
                  </a:cubicBezTo>
                  <a:cubicBezTo>
                    <a:pt x="3346" y="101"/>
                    <a:pt x="3251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4891584" y="4813239"/>
              <a:ext cx="148407" cy="92169"/>
            </a:xfrm>
            <a:custGeom>
              <a:avLst/>
              <a:gdLst/>
              <a:ahLst/>
              <a:cxnLst/>
              <a:rect l="l" t="t" r="r" b="b"/>
              <a:pathLst>
                <a:path w="2982" h="1852" extrusionOk="0">
                  <a:moveTo>
                    <a:pt x="2816" y="0"/>
                  </a:moveTo>
                  <a:cubicBezTo>
                    <a:pt x="2762" y="0"/>
                    <a:pt x="2708" y="30"/>
                    <a:pt x="2691" y="97"/>
                  </a:cubicBezTo>
                  <a:cubicBezTo>
                    <a:pt x="2435" y="990"/>
                    <a:pt x="1624" y="1581"/>
                    <a:pt x="736" y="1581"/>
                  </a:cubicBezTo>
                  <a:cubicBezTo>
                    <a:pt x="569" y="1581"/>
                    <a:pt x="398" y="1560"/>
                    <a:pt x="228" y="1516"/>
                  </a:cubicBezTo>
                  <a:cubicBezTo>
                    <a:pt x="215" y="1512"/>
                    <a:pt x="203" y="1511"/>
                    <a:pt x="191" y="1511"/>
                  </a:cubicBezTo>
                  <a:cubicBezTo>
                    <a:pt x="49" y="1511"/>
                    <a:pt x="1" y="1741"/>
                    <a:pt x="157" y="1774"/>
                  </a:cubicBezTo>
                  <a:cubicBezTo>
                    <a:pt x="352" y="1826"/>
                    <a:pt x="553" y="1852"/>
                    <a:pt x="753" y="1852"/>
                  </a:cubicBezTo>
                  <a:cubicBezTo>
                    <a:pt x="1175" y="1852"/>
                    <a:pt x="1596" y="1737"/>
                    <a:pt x="1959" y="1507"/>
                  </a:cubicBezTo>
                  <a:cubicBezTo>
                    <a:pt x="2441" y="1203"/>
                    <a:pt x="2798" y="722"/>
                    <a:pt x="2949" y="169"/>
                  </a:cubicBezTo>
                  <a:cubicBezTo>
                    <a:pt x="2982" y="67"/>
                    <a:pt x="2898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4779060" y="4845936"/>
              <a:ext cx="79081" cy="22694"/>
            </a:xfrm>
            <a:custGeom>
              <a:avLst/>
              <a:gdLst/>
              <a:ahLst/>
              <a:cxnLst/>
              <a:rect l="l" t="t" r="r" b="b"/>
              <a:pathLst>
                <a:path w="1589" h="456" extrusionOk="0">
                  <a:moveTo>
                    <a:pt x="472" y="0"/>
                  </a:moveTo>
                  <a:cubicBezTo>
                    <a:pt x="359" y="0"/>
                    <a:pt x="247" y="7"/>
                    <a:pt x="134" y="20"/>
                  </a:cubicBezTo>
                  <a:cubicBezTo>
                    <a:pt x="63" y="29"/>
                    <a:pt x="0" y="74"/>
                    <a:pt x="0" y="154"/>
                  </a:cubicBezTo>
                  <a:cubicBezTo>
                    <a:pt x="0" y="221"/>
                    <a:pt x="56" y="288"/>
                    <a:pt x="122" y="288"/>
                  </a:cubicBezTo>
                  <a:cubicBezTo>
                    <a:pt x="126" y="288"/>
                    <a:pt x="130" y="288"/>
                    <a:pt x="134" y="288"/>
                  </a:cubicBezTo>
                  <a:cubicBezTo>
                    <a:pt x="232" y="278"/>
                    <a:pt x="329" y="273"/>
                    <a:pt x="426" y="273"/>
                  </a:cubicBezTo>
                  <a:cubicBezTo>
                    <a:pt x="756" y="273"/>
                    <a:pt x="1084" y="331"/>
                    <a:pt x="1401" y="448"/>
                  </a:cubicBezTo>
                  <a:cubicBezTo>
                    <a:pt x="1412" y="453"/>
                    <a:pt x="1424" y="455"/>
                    <a:pt x="1436" y="455"/>
                  </a:cubicBezTo>
                  <a:cubicBezTo>
                    <a:pt x="1490" y="455"/>
                    <a:pt x="1547" y="409"/>
                    <a:pt x="1562" y="350"/>
                  </a:cubicBezTo>
                  <a:cubicBezTo>
                    <a:pt x="1588" y="279"/>
                    <a:pt x="1544" y="216"/>
                    <a:pt x="1472" y="190"/>
                  </a:cubicBezTo>
                  <a:cubicBezTo>
                    <a:pt x="1150" y="62"/>
                    <a:pt x="813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4795184" y="4744759"/>
              <a:ext cx="75398" cy="19409"/>
            </a:xfrm>
            <a:custGeom>
              <a:avLst/>
              <a:gdLst/>
              <a:ahLst/>
              <a:cxnLst/>
              <a:rect l="l" t="t" r="r" b="b"/>
              <a:pathLst>
                <a:path w="1515" h="390" extrusionOk="0">
                  <a:moveTo>
                    <a:pt x="1031" y="0"/>
                  </a:moveTo>
                  <a:cubicBezTo>
                    <a:pt x="735" y="0"/>
                    <a:pt x="437" y="40"/>
                    <a:pt x="149" y="117"/>
                  </a:cubicBezTo>
                  <a:cubicBezTo>
                    <a:pt x="1" y="158"/>
                    <a:pt x="51" y="390"/>
                    <a:pt x="192" y="390"/>
                  </a:cubicBezTo>
                  <a:cubicBezTo>
                    <a:pt x="204" y="390"/>
                    <a:pt x="217" y="388"/>
                    <a:pt x="230" y="385"/>
                  </a:cubicBezTo>
                  <a:cubicBezTo>
                    <a:pt x="501" y="307"/>
                    <a:pt x="782" y="272"/>
                    <a:pt x="1063" y="272"/>
                  </a:cubicBezTo>
                  <a:cubicBezTo>
                    <a:pt x="1169" y="272"/>
                    <a:pt x="1275" y="277"/>
                    <a:pt x="1380" y="287"/>
                  </a:cubicBezTo>
                  <a:cubicBezTo>
                    <a:pt x="1384" y="287"/>
                    <a:pt x="1388" y="287"/>
                    <a:pt x="1391" y="287"/>
                  </a:cubicBezTo>
                  <a:cubicBezTo>
                    <a:pt x="1458" y="287"/>
                    <a:pt x="1514" y="212"/>
                    <a:pt x="1514" y="153"/>
                  </a:cubicBezTo>
                  <a:cubicBezTo>
                    <a:pt x="1514" y="73"/>
                    <a:pt x="1452" y="19"/>
                    <a:pt x="1380" y="19"/>
                  </a:cubicBezTo>
                  <a:cubicBezTo>
                    <a:pt x="1265" y="7"/>
                    <a:pt x="1148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4825244" y="4644826"/>
              <a:ext cx="77737" cy="21699"/>
            </a:xfrm>
            <a:custGeom>
              <a:avLst/>
              <a:gdLst/>
              <a:ahLst/>
              <a:cxnLst/>
              <a:rect l="l" t="t" r="r" b="b"/>
              <a:pathLst>
                <a:path w="1562" h="436" extrusionOk="0">
                  <a:moveTo>
                    <a:pt x="840" y="0"/>
                  </a:moveTo>
                  <a:cubicBezTo>
                    <a:pt x="581" y="0"/>
                    <a:pt x="323" y="61"/>
                    <a:pt x="89" y="180"/>
                  </a:cubicBezTo>
                  <a:cubicBezTo>
                    <a:pt x="27" y="216"/>
                    <a:pt x="0" y="305"/>
                    <a:pt x="36" y="368"/>
                  </a:cubicBezTo>
                  <a:cubicBezTo>
                    <a:pt x="66" y="415"/>
                    <a:pt x="111" y="435"/>
                    <a:pt x="157" y="435"/>
                  </a:cubicBezTo>
                  <a:cubicBezTo>
                    <a:pt x="180" y="435"/>
                    <a:pt x="202" y="430"/>
                    <a:pt x="223" y="421"/>
                  </a:cubicBezTo>
                  <a:cubicBezTo>
                    <a:pt x="416" y="320"/>
                    <a:pt x="629" y="271"/>
                    <a:pt x="842" y="271"/>
                  </a:cubicBezTo>
                  <a:cubicBezTo>
                    <a:pt x="1024" y="271"/>
                    <a:pt x="1206" y="307"/>
                    <a:pt x="1374" y="377"/>
                  </a:cubicBezTo>
                  <a:cubicBezTo>
                    <a:pt x="1387" y="382"/>
                    <a:pt x="1400" y="384"/>
                    <a:pt x="1413" y="384"/>
                  </a:cubicBezTo>
                  <a:cubicBezTo>
                    <a:pt x="1473" y="384"/>
                    <a:pt x="1529" y="339"/>
                    <a:pt x="1544" y="288"/>
                  </a:cubicBezTo>
                  <a:cubicBezTo>
                    <a:pt x="1561" y="207"/>
                    <a:pt x="1517" y="145"/>
                    <a:pt x="1445" y="118"/>
                  </a:cubicBezTo>
                  <a:cubicBezTo>
                    <a:pt x="1252" y="39"/>
                    <a:pt x="1046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4841916" y="4561814"/>
              <a:ext cx="95902" cy="24486"/>
            </a:xfrm>
            <a:custGeom>
              <a:avLst/>
              <a:gdLst/>
              <a:ahLst/>
              <a:cxnLst/>
              <a:rect l="l" t="t" r="r" b="b"/>
              <a:pathLst>
                <a:path w="1927" h="492" extrusionOk="0">
                  <a:moveTo>
                    <a:pt x="1168" y="0"/>
                  </a:moveTo>
                  <a:cubicBezTo>
                    <a:pt x="811" y="0"/>
                    <a:pt x="457" y="83"/>
                    <a:pt x="138" y="243"/>
                  </a:cubicBezTo>
                  <a:cubicBezTo>
                    <a:pt x="1" y="311"/>
                    <a:pt x="85" y="491"/>
                    <a:pt x="208" y="491"/>
                  </a:cubicBezTo>
                  <a:cubicBezTo>
                    <a:pt x="228" y="491"/>
                    <a:pt x="250" y="486"/>
                    <a:pt x="272" y="475"/>
                  </a:cubicBezTo>
                  <a:cubicBezTo>
                    <a:pt x="549" y="339"/>
                    <a:pt x="858" y="268"/>
                    <a:pt x="1167" y="268"/>
                  </a:cubicBezTo>
                  <a:cubicBezTo>
                    <a:pt x="1346" y="268"/>
                    <a:pt x="1526" y="292"/>
                    <a:pt x="1699" y="341"/>
                  </a:cubicBezTo>
                  <a:cubicBezTo>
                    <a:pt x="1712" y="344"/>
                    <a:pt x="1724" y="346"/>
                    <a:pt x="1736" y="346"/>
                  </a:cubicBezTo>
                  <a:cubicBezTo>
                    <a:pt x="1871" y="346"/>
                    <a:pt x="1927" y="123"/>
                    <a:pt x="1771" y="82"/>
                  </a:cubicBezTo>
                  <a:cubicBezTo>
                    <a:pt x="1573" y="27"/>
                    <a:pt x="1370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4858986" y="4451629"/>
              <a:ext cx="88387" cy="22395"/>
            </a:xfrm>
            <a:custGeom>
              <a:avLst/>
              <a:gdLst/>
              <a:ahLst/>
              <a:cxnLst/>
              <a:rect l="l" t="t" r="r" b="b"/>
              <a:pathLst>
                <a:path w="1776" h="450" extrusionOk="0">
                  <a:moveTo>
                    <a:pt x="812" y="1"/>
                  </a:moveTo>
                  <a:cubicBezTo>
                    <a:pt x="575" y="1"/>
                    <a:pt x="339" y="42"/>
                    <a:pt x="116" y="128"/>
                  </a:cubicBezTo>
                  <a:cubicBezTo>
                    <a:pt x="54" y="155"/>
                    <a:pt x="0" y="226"/>
                    <a:pt x="27" y="298"/>
                  </a:cubicBezTo>
                  <a:cubicBezTo>
                    <a:pt x="42" y="356"/>
                    <a:pt x="98" y="403"/>
                    <a:pt x="153" y="403"/>
                  </a:cubicBezTo>
                  <a:cubicBezTo>
                    <a:pt x="165" y="403"/>
                    <a:pt x="176" y="401"/>
                    <a:pt x="188" y="396"/>
                  </a:cubicBezTo>
                  <a:cubicBezTo>
                    <a:pt x="400" y="315"/>
                    <a:pt x="622" y="273"/>
                    <a:pt x="844" y="273"/>
                  </a:cubicBezTo>
                  <a:cubicBezTo>
                    <a:pt x="1087" y="273"/>
                    <a:pt x="1328" y="324"/>
                    <a:pt x="1553" y="432"/>
                  </a:cubicBezTo>
                  <a:cubicBezTo>
                    <a:pt x="1577" y="444"/>
                    <a:pt x="1603" y="450"/>
                    <a:pt x="1627" y="450"/>
                  </a:cubicBezTo>
                  <a:cubicBezTo>
                    <a:pt x="1674" y="450"/>
                    <a:pt x="1716" y="428"/>
                    <a:pt x="1740" y="387"/>
                  </a:cubicBezTo>
                  <a:cubicBezTo>
                    <a:pt x="1776" y="325"/>
                    <a:pt x="1758" y="226"/>
                    <a:pt x="1695" y="200"/>
                  </a:cubicBezTo>
                  <a:cubicBezTo>
                    <a:pt x="1419" y="69"/>
                    <a:pt x="1115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4863615" y="4336616"/>
              <a:ext cx="74601" cy="23988"/>
            </a:xfrm>
            <a:custGeom>
              <a:avLst/>
              <a:gdLst/>
              <a:ahLst/>
              <a:cxnLst/>
              <a:rect l="l" t="t" r="r" b="b"/>
              <a:pathLst>
                <a:path w="1499" h="482" extrusionOk="0">
                  <a:moveTo>
                    <a:pt x="565" y="0"/>
                  </a:moveTo>
                  <a:cubicBezTo>
                    <a:pt x="424" y="0"/>
                    <a:pt x="284" y="19"/>
                    <a:pt x="148" y="57"/>
                  </a:cubicBezTo>
                  <a:cubicBezTo>
                    <a:pt x="0" y="107"/>
                    <a:pt x="49" y="330"/>
                    <a:pt x="183" y="330"/>
                  </a:cubicBezTo>
                  <a:cubicBezTo>
                    <a:pt x="195" y="330"/>
                    <a:pt x="207" y="329"/>
                    <a:pt x="219" y="325"/>
                  </a:cubicBezTo>
                  <a:cubicBezTo>
                    <a:pt x="339" y="288"/>
                    <a:pt x="460" y="270"/>
                    <a:pt x="581" y="270"/>
                  </a:cubicBezTo>
                  <a:cubicBezTo>
                    <a:pt x="811" y="270"/>
                    <a:pt x="1037" y="336"/>
                    <a:pt x="1236" y="459"/>
                  </a:cubicBezTo>
                  <a:cubicBezTo>
                    <a:pt x="1261" y="475"/>
                    <a:pt x="1286" y="482"/>
                    <a:pt x="1309" y="482"/>
                  </a:cubicBezTo>
                  <a:cubicBezTo>
                    <a:pt x="1425" y="482"/>
                    <a:pt x="1499" y="301"/>
                    <a:pt x="1379" y="227"/>
                  </a:cubicBezTo>
                  <a:cubicBezTo>
                    <a:pt x="1134" y="78"/>
                    <a:pt x="84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4885164" y="4246636"/>
              <a:ext cx="70670" cy="30159"/>
            </a:xfrm>
            <a:custGeom>
              <a:avLst/>
              <a:gdLst/>
              <a:ahLst/>
              <a:cxnLst/>
              <a:rect l="l" t="t" r="r" b="b"/>
              <a:pathLst>
                <a:path w="1420" h="606" extrusionOk="0">
                  <a:moveTo>
                    <a:pt x="170" y="1"/>
                  </a:moveTo>
                  <a:cubicBezTo>
                    <a:pt x="1" y="1"/>
                    <a:pt x="1" y="269"/>
                    <a:pt x="170" y="269"/>
                  </a:cubicBezTo>
                  <a:cubicBezTo>
                    <a:pt x="536" y="277"/>
                    <a:pt x="893" y="385"/>
                    <a:pt x="1196" y="590"/>
                  </a:cubicBezTo>
                  <a:cubicBezTo>
                    <a:pt x="1215" y="601"/>
                    <a:pt x="1237" y="606"/>
                    <a:pt x="1259" y="606"/>
                  </a:cubicBezTo>
                  <a:cubicBezTo>
                    <a:pt x="1308" y="606"/>
                    <a:pt x="1359" y="580"/>
                    <a:pt x="1383" y="536"/>
                  </a:cubicBezTo>
                  <a:cubicBezTo>
                    <a:pt x="1419" y="474"/>
                    <a:pt x="1392" y="393"/>
                    <a:pt x="1330" y="349"/>
                  </a:cubicBezTo>
                  <a:cubicBezTo>
                    <a:pt x="991" y="126"/>
                    <a:pt x="580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5012469" y="4166759"/>
              <a:ext cx="89432" cy="34937"/>
            </a:xfrm>
            <a:custGeom>
              <a:avLst/>
              <a:gdLst/>
              <a:ahLst/>
              <a:cxnLst/>
              <a:rect l="l" t="t" r="r" b="b"/>
              <a:pathLst>
                <a:path w="1797" h="702" extrusionOk="0">
                  <a:moveTo>
                    <a:pt x="1618" y="0"/>
                  </a:moveTo>
                  <a:cubicBezTo>
                    <a:pt x="1091" y="0"/>
                    <a:pt x="565" y="152"/>
                    <a:pt x="119" y="446"/>
                  </a:cubicBezTo>
                  <a:cubicBezTo>
                    <a:pt x="0" y="528"/>
                    <a:pt x="73" y="702"/>
                    <a:pt x="183" y="702"/>
                  </a:cubicBezTo>
                  <a:cubicBezTo>
                    <a:pt x="205" y="702"/>
                    <a:pt x="229" y="695"/>
                    <a:pt x="253" y="678"/>
                  </a:cubicBezTo>
                  <a:cubicBezTo>
                    <a:pt x="651" y="418"/>
                    <a:pt x="1108" y="276"/>
                    <a:pt x="1575" y="276"/>
                  </a:cubicBezTo>
                  <a:cubicBezTo>
                    <a:pt x="1589" y="276"/>
                    <a:pt x="1603" y="276"/>
                    <a:pt x="1618" y="277"/>
                  </a:cubicBezTo>
                  <a:cubicBezTo>
                    <a:pt x="1796" y="277"/>
                    <a:pt x="1796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5028594" y="4280030"/>
              <a:ext cx="85948" cy="20106"/>
            </a:xfrm>
            <a:custGeom>
              <a:avLst/>
              <a:gdLst/>
              <a:ahLst/>
              <a:cxnLst/>
              <a:rect l="l" t="t" r="r" b="b"/>
              <a:pathLst>
                <a:path w="1727" h="404" extrusionOk="0">
                  <a:moveTo>
                    <a:pt x="908" y="0"/>
                  </a:moveTo>
                  <a:cubicBezTo>
                    <a:pt x="641" y="0"/>
                    <a:pt x="373" y="45"/>
                    <a:pt x="116" y="133"/>
                  </a:cubicBezTo>
                  <a:cubicBezTo>
                    <a:pt x="45" y="160"/>
                    <a:pt x="0" y="231"/>
                    <a:pt x="27" y="302"/>
                  </a:cubicBezTo>
                  <a:cubicBezTo>
                    <a:pt x="42" y="356"/>
                    <a:pt x="105" y="404"/>
                    <a:pt x="162" y="404"/>
                  </a:cubicBezTo>
                  <a:cubicBezTo>
                    <a:pt x="171" y="404"/>
                    <a:pt x="179" y="403"/>
                    <a:pt x="187" y="400"/>
                  </a:cubicBezTo>
                  <a:cubicBezTo>
                    <a:pt x="426" y="316"/>
                    <a:pt x="672" y="273"/>
                    <a:pt x="918" y="273"/>
                  </a:cubicBezTo>
                  <a:cubicBezTo>
                    <a:pt x="1114" y="273"/>
                    <a:pt x="1309" y="300"/>
                    <a:pt x="1499" y="356"/>
                  </a:cubicBezTo>
                  <a:cubicBezTo>
                    <a:pt x="1512" y="359"/>
                    <a:pt x="1525" y="361"/>
                    <a:pt x="1537" y="361"/>
                  </a:cubicBezTo>
                  <a:cubicBezTo>
                    <a:pt x="1678" y="361"/>
                    <a:pt x="1726" y="138"/>
                    <a:pt x="1570" y="97"/>
                  </a:cubicBezTo>
                  <a:cubicBezTo>
                    <a:pt x="1355" y="32"/>
                    <a:pt x="1132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5052980" y="4352691"/>
              <a:ext cx="65793" cy="21748"/>
            </a:xfrm>
            <a:custGeom>
              <a:avLst/>
              <a:gdLst/>
              <a:ahLst/>
              <a:cxnLst/>
              <a:rect l="l" t="t" r="r" b="b"/>
              <a:pathLst>
                <a:path w="1322" h="437" extrusionOk="0">
                  <a:moveTo>
                    <a:pt x="966" y="0"/>
                  </a:moveTo>
                  <a:cubicBezTo>
                    <a:pt x="675" y="0"/>
                    <a:pt x="387" y="56"/>
                    <a:pt x="117" y="163"/>
                  </a:cubicBezTo>
                  <a:cubicBezTo>
                    <a:pt x="45" y="189"/>
                    <a:pt x="1" y="252"/>
                    <a:pt x="19" y="332"/>
                  </a:cubicBezTo>
                  <a:cubicBezTo>
                    <a:pt x="34" y="384"/>
                    <a:pt x="92" y="437"/>
                    <a:pt x="153" y="437"/>
                  </a:cubicBezTo>
                  <a:cubicBezTo>
                    <a:pt x="165" y="437"/>
                    <a:pt x="176" y="435"/>
                    <a:pt x="188" y="430"/>
                  </a:cubicBezTo>
                  <a:cubicBezTo>
                    <a:pt x="439" y="326"/>
                    <a:pt x="695" y="276"/>
                    <a:pt x="961" y="276"/>
                  </a:cubicBezTo>
                  <a:cubicBezTo>
                    <a:pt x="1035" y="276"/>
                    <a:pt x="1111" y="280"/>
                    <a:pt x="1187" y="288"/>
                  </a:cubicBezTo>
                  <a:cubicBezTo>
                    <a:pt x="1191" y="288"/>
                    <a:pt x="1195" y="288"/>
                    <a:pt x="1198" y="288"/>
                  </a:cubicBezTo>
                  <a:cubicBezTo>
                    <a:pt x="1265" y="288"/>
                    <a:pt x="1321" y="213"/>
                    <a:pt x="1321" y="154"/>
                  </a:cubicBezTo>
                  <a:cubicBezTo>
                    <a:pt x="1321" y="73"/>
                    <a:pt x="1259" y="20"/>
                    <a:pt x="1187" y="11"/>
                  </a:cubicBezTo>
                  <a:cubicBezTo>
                    <a:pt x="1113" y="4"/>
                    <a:pt x="103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5085379" y="4352342"/>
              <a:ext cx="35584" cy="71566"/>
            </a:xfrm>
            <a:custGeom>
              <a:avLst/>
              <a:gdLst/>
              <a:ahLst/>
              <a:cxnLst/>
              <a:rect l="l" t="t" r="r" b="b"/>
              <a:pathLst>
                <a:path w="715" h="1438" extrusionOk="0">
                  <a:moveTo>
                    <a:pt x="572" y="0"/>
                  </a:moveTo>
                  <a:cubicBezTo>
                    <a:pt x="505" y="0"/>
                    <a:pt x="438" y="45"/>
                    <a:pt x="438" y="134"/>
                  </a:cubicBezTo>
                  <a:cubicBezTo>
                    <a:pt x="438" y="526"/>
                    <a:pt x="304" y="910"/>
                    <a:pt x="55" y="1204"/>
                  </a:cubicBezTo>
                  <a:cubicBezTo>
                    <a:pt x="10" y="1267"/>
                    <a:pt x="1" y="1347"/>
                    <a:pt x="55" y="1401"/>
                  </a:cubicBezTo>
                  <a:cubicBezTo>
                    <a:pt x="82" y="1424"/>
                    <a:pt x="123" y="1438"/>
                    <a:pt x="161" y="1438"/>
                  </a:cubicBezTo>
                  <a:cubicBezTo>
                    <a:pt x="196" y="1438"/>
                    <a:pt x="229" y="1426"/>
                    <a:pt x="251" y="1401"/>
                  </a:cubicBezTo>
                  <a:cubicBezTo>
                    <a:pt x="545" y="1044"/>
                    <a:pt x="715" y="598"/>
                    <a:pt x="706" y="134"/>
                  </a:cubicBezTo>
                  <a:cubicBezTo>
                    <a:pt x="706" y="45"/>
                    <a:pt x="639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5071195" y="4472431"/>
              <a:ext cx="32896" cy="59771"/>
            </a:xfrm>
            <a:custGeom>
              <a:avLst/>
              <a:gdLst/>
              <a:ahLst/>
              <a:cxnLst/>
              <a:rect l="l" t="t" r="r" b="b"/>
              <a:pathLst>
                <a:path w="661" h="1201" extrusionOk="0">
                  <a:moveTo>
                    <a:pt x="516" y="1"/>
                  </a:moveTo>
                  <a:cubicBezTo>
                    <a:pt x="460" y="1"/>
                    <a:pt x="399" y="42"/>
                    <a:pt x="384" y="103"/>
                  </a:cubicBezTo>
                  <a:cubicBezTo>
                    <a:pt x="304" y="415"/>
                    <a:pt x="197" y="709"/>
                    <a:pt x="36" y="995"/>
                  </a:cubicBezTo>
                  <a:cubicBezTo>
                    <a:pt x="1" y="1057"/>
                    <a:pt x="18" y="1147"/>
                    <a:pt x="81" y="1182"/>
                  </a:cubicBezTo>
                  <a:cubicBezTo>
                    <a:pt x="102" y="1195"/>
                    <a:pt x="127" y="1200"/>
                    <a:pt x="151" y="1200"/>
                  </a:cubicBezTo>
                  <a:cubicBezTo>
                    <a:pt x="198" y="1200"/>
                    <a:pt x="245" y="1179"/>
                    <a:pt x="268" y="1138"/>
                  </a:cubicBezTo>
                  <a:cubicBezTo>
                    <a:pt x="438" y="834"/>
                    <a:pt x="563" y="504"/>
                    <a:pt x="643" y="174"/>
                  </a:cubicBezTo>
                  <a:cubicBezTo>
                    <a:pt x="661" y="103"/>
                    <a:pt x="625" y="23"/>
                    <a:pt x="545" y="5"/>
                  </a:cubicBezTo>
                  <a:cubicBezTo>
                    <a:pt x="535" y="2"/>
                    <a:pt x="52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5037900" y="4463374"/>
              <a:ext cx="64847" cy="19459"/>
            </a:xfrm>
            <a:custGeom>
              <a:avLst/>
              <a:gdLst/>
              <a:ahLst/>
              <a:cxnLst/>
              <a:rect l="l" t="t" r="r" b="b"/>
              <a:pathLst>
                <a:path w="1303" h="391" extrusionOk="0">
                  <a:moveTo>
                    <a:pt x="412" y="0"/>
                  </a:moveTo>
                  <a:cubicBezTo>
                    <a:pt x="320" y="0"/>
                    <a:pt x="227" y="6"/>
                    <a:pt x="134" y="17"/>
                  </a:cubicBezTo>
                  <a:cubicBezTo>
                    <a:pt x="63" y="17"/>
                    <a:pt x="0" y="71"/>
                    <a:pt x="0" y="151"/>
                  </a:cubicBezTo>
                  <a:cubicBezTo>
                    <a:pt x="0" y="210"/>
                    <a:pt x="49" y="286"/>
                    <a:pt x="122" y="286"/>
                  </a:cubicBezTo>
                  <a:cubicBezTo>
                    <a:pt x="126" y="286"/>
                    <a:pt x="130" y="285"/>
                    <a:pt x="134" y="285"/>
                  </a:cubicBezTo>
                  <a:cubicBezTo>
                    <a:pt x="218" y="276"/>
                    <a:pt x="302" y="271"/>
                    <a:pt x="386" y="271"/>
                  </a:cubicBezTo>
                  <a:cubicBezTo>
                    <a:pt x="631" y="271"/>
                    <a:pt x="876" y="310"/>
                    <a:pt x="1116" y="383"/>
                  </a:cubicBezTo>
                  <a:cubicBezTo>
                    <a:pt x="1129" y="388"/>
                    <a:pt x="1142" y="390"/>
                    <a:pt x="1155" y="390"/>
                  </a:cubicBezTo>
                  <a:cubicBezTo>
                    <a:pt x="1214" y="390"/>
                    <a:pt x="1270" y="345"/>
                    <a:pt x="1285" y="294"/>
                  </a:cubicBezTo>
                  <a:cubicBezTo>
                    <a:pt x="1303" y="222"/>
                    <a:pt x="1258" y="151"/>
                    <a:pt x="1187" y="124"/>
                  </a:cubicBezTo>
                  <a:cubicBezTo>
                    <a:pt x="936" y="45"/>
                    <a:pt x="676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5023667" y="4567189"/>
              <a:ext cx="80225" cy="18514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695" y="0"/>
                  </a:moveTo>
                  <a:cubicBezTo>
                    <a:pt x="502" y="0"/>
                    <a:pt x="309" y="21"/>
                    <a:pt x="117" y="63"/>
                  </a:cubicBezTo>
                  <a:cubicBezTo>
                    <a:pt x="46" y="81"/>
                    <a:pt x="1" y="161"/>
                    <a:pt x="19" y="233"/>
                  </a:cubicBezTo>
                  <a:cubicBezTo>
                    <a:pt x="41" y="292"/>
                    <a:pt x="94" y="327"/>
                    <a:pt x="152" y="327"/>
                  </a:cubicBezTo>
                  <a:cubicBezTo>
                    <a:pt x="164" y="327"/>
                    <a:pt x="176" y="325"/>
                    <a:pt x="188" y="322"/>
                  </a:cubicBezTo>
                  <a:cubicBezTo>
                    <a:pt x="356" y="289"/>
                    <a:pt x="525" y="272"/>
                    <a:pt x="693" y="272"/>
                  </a:cubicBezTo>
                  <a:cubicBezTo>
                    <a:pt x="927" y="272"/>
                    <a:pt x="1160" y="304"/>
                    <a:pt x="1384" y="367"/>
                  </a:cubicBezTo>
                  <a:cubicBezTo>
                    <a:pt x="1397" y="370"/>
                    <a:pt x="1410" y="372"/>
                    <a:pt x="1422" y="372"/>
                  </a:cubicBezTo>
                  <a:cubicBezTo>
                    <a:pt x="1563" y="372"/>
                    <a:pt x="1611" y="149"/>
                    <a:pt x="1455" y="108"/>
                  </a:cubicBezTo>
                  <a:cubicBezTo>
                    <a:pt x="1206" y="37"/>
                    <a:pt x="951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5063630" y="4572116"/>
              <a:ext cx="37823" cy="67037"/>
            </a:xfrm>
            <a:custGeom>
              <a:avLst/>
              <a:gdLst/>
              <a:ahLst/>
              <a:cxnLst/>
              <a:rect l="l" t="t" r="r" b="b"/>
              <a:pathLst>
                <a:path w="760" h="1347" extrusionOk="0">
                  <a:moveTo>
                    <a:pt x="616" y="0"/>
                  </a:moveTo>
                  <a:cubicBezTo>
                    <a:pt x="536" y="0"/>
                    <a:pt x="492" y="62"/>
                    <a:pt x="483" y="134"/>
                  </a:cubicBezTo>
                  <a:cubicBezTo>
                    <a:pt x="438" y="491"/>
                    <a:pt x="286" y="839"/>
                    <a:pt x="54" y="1115"/>
                  </a:cubicBezTo>
                  <a:cubicBezTo>
                    <a:pt x="10" y="1169"/>
                    <a:pt x="1" y="1249"/>
                    <a:pt x="54" y="1302"/>
                  </a:cubicBezTo>
                  <a:cubicBezTo>
                    <a:pt x="78" y="1330"/>
                    <a:pt x="115" y="1346"/>
                    <a:pt x="153" y="1346"/>
                  </a:cubicBezTo>
                  <a:cubicBezTo>
                    <a:pt x="189" y="1346"/>
                    <a:pt x="225" y="1332"/>
                    <a:pt x="251" y="1302"/>
                  </a:cubicBezTo>
                  <a:cubicBezTo>
                    <a:pt x="527" y="972"/>
                    <a:pt x="697" y="571"/>
                    <a:pt x="750" y="134"/>
                  </a:cubicBezTo>
                  <a:cubicBezTo>
                    <a:pt x="759" y="62"/>
                    <a:pt x="68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5008587" y="4668764"/>
              <a:ext cx="70222" cy="16224"/>
            </a:xfrm>
            <a:custGeom>
              <a:avLst/>
              <a:gdLst/>
              <a:ahLst/>
              <a:cxnLst/>
              <a:rect l="l" t="t" r="r" b="b"/>
              <a:pathLst>
                <a:path w="1411" h="326" extrusionOk="0">
                  <a:moveTo>
                    <a:pt x="748" y="0"/>
                  </a:moveTo>
                  <a:cubicBezTo>
                    <a:pt x="537" y="0"/>
                    <a:pt x="327" y="18"/>
                    <a:pt x="117" y="56"/>
                  </a:cubicBezTo>
                  <a:cubicBezTo>
                    <a:pt x="45" y="74"/>
                    <a:pt x="1" y="163"/>
                    <a:pt x="27" y="226"/>
                  </a:cubicBezTo>
                  <a:cubicBezTo>
                    <a:pt x="43" y="296"/>
                    <a:pt x="100" y="326"/>
                    <a:pt x="162" y="326"/>
                  </a:cubicBezTo>
                  <a:cubicBezTo>
                    <a:pt x="171" y="326"/>
                    <a:pt x="179" y="325"/>
                    <a:pt x="188" y="324"/>
                  </a:cubicBezTo>
                  <a:cubicBezTo>
                    <a:pt x="377" y="289"/>
                    <a:pt x="571" y="271"/>
                    <a:pt x="765" y="271"/>
                  </a:cubicBezTo>
                  <a:cubicBezTo>
                    <a:pt x="919" y="271"/>
                    <a:pt x="1073" y="282"/>
                    <a:pt x="1223" y="306"/>
                  </a:cubicBezTo>
                  <a:cubicBezTo>
                    <a:pt x="1231" y="307"/>
                    <a:pt x="1240" y="308"/>
                    <a:pt x="1249" y="308"/>
                  </a:cubicBezTo>
                  <a:cubicBezTo>
                    <a:pt x="1311" y="308"/>
                    <a:pt x="1369" y="279"/>
                    <a:pt x="1392" y="208"/>
                  </a:cubicBezTo>
                  <a:cubicBezTo>
                    <a:pt x="1410" y="146"/>
                    <a:pt x="1366" y="56"/>
                    <a:pt x="1294" y="38"/>
                  </a:cubicBezTo>
                  <a:cubicBezTo>
                    <a:pt x="1112" y="14"/>
                    <a:pt x="930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5041434" y="4670456"/>
              <a:ext cx="36032" cy="66340"/>
            </a:xfrm>
            <a:custGeom>
              <a:avLst/>
              <a:gdLst/>
              <a:ahLst/>
              <a:cxnLst/>
              <a:rect l="l" t="t" r="r" b="b"/>
              <a:pathLst>
                <a:path w="724" h="1333" extrusionOk="0">
                  <a:moveTo>
                    <a:pt x="587" y="1"/>
                  </a:moveTo>
                  <a:cubicBezTo>
                    <a:pt x="529" y="1"/>
                    <a:pt x="462" y="42"/>
                    <a:pt x="447" y="103"/>
                  </a:cubicBezTo>
                  <a:cubicBezTo>
                    <a:pt x="384" y="468"/>
                    <a:pt x="251" y="816"/>
                    <a:pt x="63" y="1129"/>
                  </a:cubicBezTo>
                  <a:cubicBezTo>
                    <a:pt x="1" y="1235"/>
                    <a:pt x="100" y="1332"/>
                    <a:pt x="196" y="1332"/>
                  </a:cubicBezTo>
                  <a:cubicBezTo>
                    <a:pt x="237" y="1332"/>
                    <a:pt x="277" y="1314"/>
                    <a:pt x="304" y="1271"/>
                  </a:cubicBezTo>
                  <a:cubicBezTo>
                    <a:pt x="500" y="932"/>
                    <a:pt x="643" y="558"/>
                    <a:pt x="714" y="174"/>
                  </a:cubicBezTo>
                  <a:cubicBezTo>
                    <a:pt x="723" y="103"/>
                    <a:pt x="688" y="31"/>
                    <a:pt x="616" y="4"/>
                  </a:cubicBezTo>
                  <a:cubicBezTo>
                    <a:pt x="607" y="2"/>
                    <a:pt x="59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5020133" y="4780741"/>
              <a:ext cx="26675" cy="55590"/>
            </a:xfrm>
            <a:custGeom>
              <a:avLst/>
              <a:gdLst/>
              <a:ahLst/>
              <a:cxnLst/>
              <a:rect l="l" t="t" r="r" b="b"/>
              <a:pathLst>
                <a:path w="536" h="1117" extrusionOk="0">
                  <a:moveTo>
                    <a:pt x="414" y="0"/>
                  </a:moveTo>
                  <a:cubicBezTo>
                    <a:pt x="410" y="0"/>
                    <a:pt x="406" y="0"/>
                    <a:pt x="402" y="1"/>
                  </a:cubicBezTo>
                  <a:cubicBezTo>
                    <a:pt x="322" y="1"/>
                    <a:pt x="268" y="63"/>
                    <a:pt x="259" y="135"/>
                  </a:cubicBezTo>
                  <a:cubicBezTo>
                    <a:pt x="259" y="277"/>
                    <a:pt x="233" y="393"/>
                    <a:pt x="197" y="536"/>
                  </a:cubicBezTo>
                  <a:cubicBezTo>
                    <a:pt x="152" y="679"/>
                    <a:pt x="108" y="786"/>
                    <a:pt x="36" y="911"/>
                  </a:cubicBezTo>
                  <a:cubicBezTo>
                    <a:pt x="1" y="973"/>
                    <a:pt x="18" y="1062"/>
                    <a:pt x="81" y="1098"/>
                  </a:cubicBezTo>
                  <a:cubicBezTo>
                    <a:pt x="105" y="1110"/>
                    <a:pt x="131" y="1116"/>
                    <a:pt x="155" y="1116"/>
                  </a:cubicBezTo>
                  <a:cubicBezTo>
                    <a:pt x="202" y="1116"/>
                    <a:pt x="245" y="1095"/>
                    <a:pt x="268" y="1054"/>
                  </a:cubicBezTo>
                  <a:cubicBezTo>
                    <a:pt x="429" y="768"/>
                    <a:pt x="518" y="456"/>
                    <a:pt x="536" y="135"/>
                  </a:cubicBezTo>
                  <a:cubicBezTo>
                    <a:pt x="536" y="67"/>
                    <a:pt x="480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4990820" y="4774122"/>
              <a:ext cx="55142" cy="18016"/>
            </a:xfrm>
            <a:custGeom>
              <a:avLst/>
              <a:gdLst/>
              <a:ahLst/>
              <a:cxnLst/>
              <a:rect l="l" t="t" r="r" b="b"/>
              <a:pathLst>
                <a:path w="1108" h="362" extrusionOk="0">
                  <a:moveTo>
                    <a:pt x="144" y="0"/>
                  </a:moveTo>
                  <a:cubicBezTo>
                    <a:pt x="72" y="0"/>
                    <a:pt x="1" y="63"/>
                    <a:pt x="1" y="134"/>
                  </a:cubicBezTo>
                  <a:cubicBezTo>
                    <a:pt x="10" y="214"/>
                    <a:pt x="63" y="268"/>
                    <a:pt x="144" y="268"/>
                  </a:cubicBezTo>
                  <a:cubicBezTo>
                    <a:pt x="411" y="277"/>
                    <a:pt x="661" y="303"/>
                    <a:pt x="920" y="357"/>
                  </a:cubicBezTo>
                  <a:cubicBezTo>
                    <a:pt x="932" y="360"/>
                    <a:pt x="944" y="361"/>
                    <a:pt x="957" y="361"/>
                  </a:cubicBezTo>
                  <a:cubicBezTo>
                    <a:pt x="1017" y="361"/>
                    <a:pt x="1074" y="327"/>
                    <a:pt x="1089" y="268"/>
                  </a:cubicBezTo>
                  <a:cubicBezTo>
                    <a:pt x="1107" y="196"/>
                    <a:pt x="1062" y="116"/>
                    <a:pt x="991" y="98"/>
                  </a:cubicBezTo>
                  <a:cubicBezTo>
                    <a:pt x="714" y="45"/>
                    <a:pt x="429" y="9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4971759" y="4887244"/>
              <a:ext cx="55093" cy="25232"/>
            </a:xfrm>
            <a:custGeom>
              <a:avLst/>
              <a:gdLst/>
              <a:ahLst/>
              <a:cxnLst/>
              <a:rect l="l" t="t" r="r" b="b"/>
              <a:pathLst>
                <a:path w="1107" h="507" extrusionOk="0">
                  <a:moveTo>
                    <a:pt x="161" y="0"/>
                  </a:moveTo>
                  <a:cubicBezTo>
                    <a:pt x="97" y="0"/>
                    <a:pt x="34" y="29"/>
                    <a:pt x="18" y="91"/>
                  </a:cubicBezTo>
                  <a:cubicBezTo>
                    <a:pt x="0" y="154"/>
                    <a:pt x="36" y="252"/>
                    <a:pt x="116" y="261"/>
                  </a:cubicBezTo>
                  <a:cubicBezTo>
                    <a:pt x="250" y="278"/>
                    <a:pt x="384" y="305"/>
                    <a:pt x="518" y="350"/>
                  </a:cubicBezTo>
                  <a:cubicBezTo>
                    <a:pt x="646" y="384"/>
                    <a:pt x="766" y="427"/>
                    <a:pt x="879" y="485"/>
                  </a:cubicBezTo>
                  <a:lnTo>
                    <a:pt x="879" y="485"/>
                  </a:lnTo>
                  <a:cubicBezTo>
                    <a:pt x="890" y="493"/>
                    <a:pt x="904" y="498"/>
                    <a:pt x="919" y="501"/>
                  </a:cubicBezTo>
                  <a:cubicBezTo>
                    <a:pt x="933" y="505"/>
                    <a:pt x="947" y="507"/>
                    <a:pt x="961" y="507"/>
                  </a:cubicBezTo>
                  <a:cubicBezTo>
                    <a:pt x="1014" y="507"/>
                    <a:pt x="1058" y="478"/>
                    <a:pt x="1080" y="421"/>
                  </a:cubicBezTo>
                  <a:cubicBezTo>
                    <a:pt x="1106" y="368"/>
                    <a:pt x="1089" y="278"/>
                    <a:pt x="1026" y="252"/>
                  </a:cubicBezTo>
                  <a:cubicBezTo>
                    <a:pt x="758" y="127"/>
                    <a:pt x="482" y="38"/>
                    <a:pt x="188" y="2"/>
                  </a:cubicBezTo>
                  <a:cubicBezTo>
                    <a:pt x="179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4981613" y="4222250"/>
              <a:ext cx="17269" cy="48673"/>
            </a:xfrm>
            <a:custGeom>
              <a:avLst/>
              <a:gdLst/>
              <a:ahLst/>
              <a:cxnLst/>
              <a:rect l="l" t="t" r="r" b="b"/>
              <a:pathLst>
                <a:path w="347" h="978" extrusionOk="0">
                  <a:moveTo>
                    <a:pt x="95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159" y="357"/>
                    <a:pt x="213" y="634"/>
                    <a:pt x="195" y="910"/>
                  </a:cubicBezTo>
                  <a:cubicBezTo>
                    <a:pt x="190" y="955"/>
                    <a:pt x="221" y="977"/>
                    <a:pt x="255" y="977"/>
                  </a:cubicBezTo>
                  <a:cubicBezTo>
                    <a:pt x="288" y="977"/>
                    <a:pt x="324" y="955"/>
                    <a:pt x="329" y="910"/>
                  </a:cubicBezTo>
                  <a:cubicBezTo>
                    <a:pt x="346" y="607"/>
                    <a:pt x="284" y="304"/>
                    <a:pt x="150" y="36"/>
                  </a:cubicBezTo>
                  <a:cubicBezTo>
                    <a:pt x="136" y="11"/>
                    <a:pt x="116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4986939" y="4294513"/>
              <a:ext cx="54545" cy="59522"/>
            </a:xfrm>
            <a:custGeom>
              <a:avLst/>
              <a:gdLst/>
              <a:ahLst/>
              <a:cxnLst/>
              <a:rect l="l" t="t" r="r" b="b"/>
              <a:pathLst>
                <a:path w="1096" h="1196" extrusionOk="0">
                  <a:moveTo>
                    <a:pt x="1012" y="1"/>
                  </a:moveTo>
                  <a:cubicBezTo>
                    <a:pt x="1007" y="1"/>
                    <a:pt x="1002" y="1"/>
                    <a:pt x="998" y="2"/>
                  </a:cubicBezTo>
                  <a:cubicBezTo>
                    <a:pt x="525" y="199"/>
                    <a:pt x="150" y="609"/>
                    <a:pt x="16" y="1109"/>
                  </a:cubicBezTo>
                  <a:cubicBezTo>
                    <a:pt x="0" y="1162"/>
                    <a:pt x="42" y="1196"/>
                    <a:pt x="81" y="1196"/>
                  </a:cubicBezTo>
                  <a:cubicBezTo>
                    <a:pt x="108" y="1196"/>
                    <a:pt x="134" y="1180"/>
                    <a:pt x="141" y="1144"/>
                  </a:cubicBezTo>
                  <a:cubicBezTo>
                    <a:pt x="266" y="698"/>
                    <a:pt x="605" y="315"/>
                    <a:pt x="1033" y="136"/>
                  </a:cubicBezTo>
                  <a:cubicBezTo>
                    <a:pt x="1069" y="118"/>
                    <a:pt x="1096" y="92"/>
                    <a:pt x="1087" y="47"/>
                  </a:cubicBezTo>
                  <a:cubicBezTo>
                    <a:pt x="1079" y="24"/>
                    <a:pt x="104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4965290" y="4289834"/>
              <a:ext cx="31453" cy="51012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95" y="0"/>
                  </a:moveTo>
                  <a:cubicBezTo>
                    <a:pt x="47" y="0"/>
                    <a:pt x="1" y="69"/>
                    <a:pt x="41" y="123"/>
                  </a:cubicBezTo>
                  <a:cubicBezTo>
                    <a:pt x="255" y="364"/>
                    <a:pt x="407" y="658"/>
                    <a:pt x="487" y="980"/>
                  </a:cubicBezTo>
                  <a:cubicBezTo>
                    <a:pt x="498" y="1011"/>
                    <a:pt x="523" y="1025"/>
                    <a:pt x="550" y="1025"/>
                  </a:cubicBezTo>
                  <a:cubicBezTo>
                    <a:pt x="590" y="1025"/>
                    <a:pt x="632" y="993"/>
                    <a:pt x="621" y="944"/>
                  </a:cubicBezTo>
                  <a:cubicBezTo>
                    <a:pt x="532" y="605"/>
                    <a:pt x="371" y="293"/>
                    <a:pt x="139" y="25"/>
                  </a:cubicBezTo>
                  <a:cubicBezTo>
                    <a:pt x="126" y="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4990970" y="4311483"/>
              <a:ext cx="10999" cy="17269"/>
            </a:xfrm>
            <a:custGeom>
              <a:avLst/>
              <a:gdLst/>
              <a:ahLst/>
              <a:cxnLst/>
              <a:rect l="l" t="t" r="r" b="b"/>
              <a:pathLst>
                <a:path w="221" h="347" extrusionOk="0">
                  <a:moveTo>
                    <a:pt x="149" y="0"/>
                  </a:moveTo>
                  <a:cubicBezTo>
                    <a:pt x="130" y="5"/>
                    <a:pt x="113" y="16"/>
                    <a:pt x="100" y="30"/>
                  </a:cubicBezTo>
                  <a:lnTo>
                    <a:pt x="100" y="30"/>
                  </a:lnTo>
                  <a:cubicBezTo>
                    <a:pt x="80" y="33"/>
                    <a:pt x="62" y="46"/>
                    <a:pt x="51" y="63"/>
                  </a:cubicBezTo>
                  <a:cubicBezTo>
                    <a:pt x="49" y="69"/>
                    <a:pt x="46" y="75"/>
                    <a:pt x="44" y="81"/>
                  </a:cubicBezTo>
                  <a:lnTo>
                    <a:pt x="44" y="81"/>
                  </a:lnTo>
                  <a:lnTo>
                    <a:pt x="42" y="81"/>
                  </a:lnTo>
                  <a:cubicBezTo>
                    <a:pt x="42" y="84"/>
                    <a:pt x="41" y="86"/>
                    <a:pt x="41" y="89"/>
                  </a:cubicBezTo>
                  <a:lnTo>
                    <a:pt x="41" y="89"/>
                  </a:lnTo>
                  <a:cubicBezTo>
                    <a:pt x="27" y="127"/>
                    <a:pt x="18" y="169"/>
                    <a:pt x="14" y="211"/>
                  </a:cubicBezTo>
                  <a:lnTo>
                    <a:pt x="14" y="211"/>
                  </a:lnTo>
                  <a:cubicBezTo>
                    <a:pt x="12" y="224"/>
                    <a:pt x="9" y="237"/>
                    <a:pt x="7" y="250"/>
                  </a:cubicBezTo>
                  <a:cubicBezTo>
                    <a:pt x="1" y="275"/>
                    <a:pt x="7" y="303"/>
                    <a:pt x="23" y="319"/>
                  </a:cubicBezTo>
                  <a:lnTo>
                    <a:pt x="23" y="319"/>
                  </a:lnTo>
                  <a:cubicBezTo>
                    <a:pt x="24" y="320"/>
                    <a:pt x="24" y="321"/>
                    <a:pt x="25" y="322"/>
                  </a:cubicBezTo>
                  <a:cubicBezTo>
                    <a:pt x="33" y="330"/>
                    <a:pt x="51" y="339"/>
                    <a:pt x="60" y="339"/>
                  </a:cubicBezTo>
                  <a:cubicBezTo>
                    <a:pt x="65" y="344"/>
                    <a:pt x="71" y="346"/>
                    <a:pt x="78" y="346"/>
                  </a:cubicBezTo>
                  <a:cubicBezTo>
                    <a:pt x="85" y="346"/>
                    <a:pt x="91" y="344"/>
                    <a:pt x="96" y="339"/>
                  </a:cubicBezTo>
                  <a:cubicBezTo>
                    <a:pt x="114" y="339"/>
                    <a:pt x="132" y="322"/>
                    <a:pt x="141" y="313"/>
                  </a:cubicBezTo>
                  <a:cubicBezTo>
                    <a:pt x="185" y="241"/>
                    <a:pt x="212" y="161"/>
                    <a:pt x="221" y="72"/>
                  </a:cubicBezTo>
                  <a:cubicBezTo>
                    <a:pt x="221" y="36"/>
                    <a:pt x="18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4973352" y="4384094"/>
              <a:ext cx="65992" cy="64200"/>
            </a:xfrm>
            <a:custGeom>
              <a:avLst/>
              <a:gdLst/>
              <a:ahLst/>
              <a:cxnLst/>
              <a:rect l="l" t="t" r="r" b="b"/>
              <a:pathLst>
                <a:path w="1326" h="1290" extrusionOk="0">
                  <a:moveTo>
                    <a:pt x="1239" y="1"/>
                  </a:moveTo>
                  <a:cubicBezTo>
                    <a:pt x="1232" y="1"/>
                    <a:pt x="1225" y="2"/>
                    <a:pt x="1217" y="4"/>
                  </a:cubicBezTo>
                  <a:cubicBezTo>
                    <a:pt x="664" y="210"/>
                    <a:pt x="227" y="656"/>
                    <a:pt x="22" y="1209"/>
                  </a:cubicBezTo>
                  <a:cubicBezTo>
                    <a:pt x="0" y="1257"/>
                    <a:pt x="41" y="1290"/>
                    <a:pt x="82" y="1290"/>
                  </a:cubicBezTo>
                  <a:cubicBezTo>
                    <a:pt x="109" y="1290"/>
                    <a:pt x="136" y="1276"/>
                    <a:pt x="147" y="1244"/>
                  </a:cubicBezTo>
                  <a:cubicBezTo>
                    <a:pt x="334" y="736"/>
                    <a:pt x="744" y="326"/>
                    <a:pt x="1253" y="138"/>
                  </a:cubicBezTo>
                  <a:cubicBezTo>
                    <a:pt x="1325" y="106"/>
                    <a:pt x="1303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4953744" y="4376878"/>
              <a:ext cx="35285" cy="47777"/>
            </a:xfrm>
            <a:custGeom>
              <a:avLst/>
              <a:gdLst/>
              <a:ahLst/>
              <a:cxnLst/>
              <a:rect l="l" t="t" r="r" b="b"/>
              <a:pathLst>
                <a:path w="709" h="960" extrusionOk="0">
                  <a:moveTo>
                    <a:pt x="107" y="0"/>
                  </a:moveTo>
                  <a:cubicBezTo>
                    <a:pt x="52" y="0"/>
                    <a:pt x="0" y="71"/>
                    <a:pt x="50" y="114"/>
                  </a:cubicBezTo>
                  <a:cubicBezTo>
                    <a:pt x="300" y="319"/>
                    <a:pt x="478" y="595"/>
                    <a:pt x="567" y="908"/>
                  </a:cubicBezTo>
                  <a:cubicBezTo>
                    <a:pt x="575" y="944"/>
                    <a:pt x="601" y="959"/>
                    <a:pt x="628" y="959"/>
                  </a:cubicBezTo>
                  <a:cubicBezTo>
                    <a:pt x="667" y="959"/>
                    <a:pt x="708" y="925"/>
                    <a:pt x="692" y="872"/>
                  </a:cubicBezTo>
                  <a:cubicBezTo>
                    <a:pt x="603" y="542"/>
                    <a:pt x="416" y="239"/>
                    <a:pt x="148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4981514" y="4391659"/>
              <a:ext cx="29363" cy="24734"/>
            </a:xfrm>
            <a:custGeom>
              <a:avLst/>
              <a:gdLst/>
              <a:ahLst/>
              <a:cxnLst/>
              <a:rect l="l" t="t" r="r" b="b"/>
              <a:pathLst>
                <a:path w="590" h="497" extrusionOk="0">
                  <a:moveTo>
                    <a:pt x="418" y="143"/>
                  </a:moveTo>
                  <a:cubicBezTo>
                    <a:pt x="419" y="143"/>
                    <a:pt x="419" y="143"/>
                    <a:pt x="420" y="143"/>
                  </a:cubicBezTo>
                  <a:lnTo>
                    <a:pt x="420" y="143"/>
                  </a:lnTo>
                  <a:cubicBezTo>
                    <a:pt x="422" y="145"/>
                    <a:pt x="424" y="147"/>
                    <a:pt x="420" y="147"/>
                  </a:cubicBezTo>
                  <a:cubicBezTo>
                    <a:pt x="417" y="144"/>
                    <a:pt x="417" y="143"/>
                    <a:pt x="418" y="143"/>
                  </a:cubicBezTo>
                  <a:close/>
                  <a:moveTo>
                    <a:pt x="431" y="153"/>
                  </a:moveTo>
                  <a:cubicBezTo>
                    <a:pt x="434" y="156"/>
                    <a:pt x="438" y="156"/>
                    <a:pt x="438" y="156"/>
                  </a:cubicBezTo>
                  <a:cubicBezTo>
                    <a:pt x="434" y="156"/>
                    <a:pt x="432" y="155"/>
                    <a:pt x="431" y="153"/>
                  </a:cubicBezTo>
                  <a:close/>
                  <a:moveTo>
                    <a:pt x="431" y="182"/>
                  </a:moveTo>
                  <a:cubicBezTo>
                    <a:pt x="430" y="182"/>
                    <a:pt x="430" y="182"/>
                    <a:pt x="429" y="182"/>
                  </a:cubicBez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close/>
                  <a:moveTo>
                    <a:pt x="438" y="174"/>
                  </a:moveTo>
                  <a:cubicBezTo>
                    <a:pt x="438" y="174"/>
                    <a:pt x="438" y="175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6" y="176"/>
                  </a:cubicBezTo>
                  <a:cubicBezTo>
                    <a:pt x="435" y="176"/>
                    <a:pt x="433" y="178"/>
                    <a:pt x="429" y="182"/>
                  </a:cubicBezTo>
                  <a:lnTo>
                    <a:pt x="429" y="182"/>
                  </a:ln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lnTo>
                    <a:pt x="431" y="182"/>
                  </a:lnTo>
                  <a:cubicBezTo>
                    <a:pt x="433" y="182"/>
                    <a:pt x="434" y="181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6" y="179"/>
                    <a:pt x="437" y="177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7" y="176"/>
                  </a:cubicBezTo>
                  <a:lnTo>
                    <a:pt x="437" y="176"/>
                  </a:lnTo>
                  <a:cubicBezTo>
                    <a:pt x="437" y="178"/>
                    <a:pt x="436" y="179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6" y="180"/>
                    <a:pt x="436" y="180"/>
                  </a:cubicBezTo>
                  <a:cubicBezTo>
                    <a:pt x="437" y="180"/>
                    <a:pt x="438" y="181"/>
                    <a:pt x="438" y="182"/>
                  </a:cubicBez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5" y="183"/>
                    <a:pt x="433" y="183"/>
                    <a:pt x="431" y="182"/>
                  </a:cubicBezTo>
                  <a:lnTo>
                    <a:pt x="431" y="182"/>
                  </a:lnTo>
                  <a:cubicBezTo>
                    <a:pt x="431" y="183"/>
                    <a:pt x="431" y="183"/>
                    <a:pt x="431" y="183"/>
                  </a:cubicBezTo>
                  <a:lnTo>
                    <a:pt x="431" y="183"/>
                  </a:lnTo>
                  <a:cubicBezTo>
                    <a:pt x="434" y="183"/>
                    <a:pt x="435" y="183"/>
                    <a:pt x="435" y="184"/>
                  </a:cubicBezTo>
                  <a:lnTo>
                    <a:pt x="435" y="184"/>
                  </a:lnTo>
                  <a:cubicBezTo>
                    <a:pt x="436" y="183"/>
                    <a:pt x="437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7" y="183"/>
                    <a:pt x="436" y="183"/>
                    <a:pt x="435" y="184"/>
                  </a:cubicBezTo>
                  <a:lnTo>
                    <a:pt x="435" y="184"/>
                  </a:lnTo>
                  <a:cubicBezTo>
                    <a:pt x="435" y="184"/>
                    <a:pt x="435" y="184"/>
                    <a:pt x="435" y="184"/>
                  </a:cubicBezTo>
                  <a:lnTo>
                    <a:pt x="435" y="184"/>
                  </a:lnTo>
                  <a:cubicBezTo>
                    <a:pt x="433" y="185"/>
                    <a:pt x="431" y="185"/>
                    <a:pt x="431" y="185"/>
                  </a:cubicBezTo>
                  <a:cubicBezTo>
                    <a:pt x="429" y="185"/>
                    <a:pt x="430" y="184"/>
                    <a:pt x="431" y="183"/>
                  </a:cubicBezTo>
                  <a:lnTo>
                    <a:pt x="431" y="183"/>
                  </a:lnTo>
                  <a:cubicBezTo>
                    <a:pt x="430" y="183"/>
                    <a:pt x="429" y="182"/>
                    <a:pt x="429" y="182"/>
                  </a:cubicBezTo>
                  <a:cubicBezTo>
                    <a:pt x="438" y="174"/>
                    <a:pt x="438" y="174"/>
                    <a:pt x="438" y="174"/>
                  </a:cubicBezTo>
                  <a:close/>
                  <a:moveTo>
                    <a:pt x="493" y="201"/>
                  </a:moveTo>
                  <a:cubicBezTo>
                    <a:pt x="496" y="205"/>
                    <a:pt x="496" y="209"/>
                    <a:pt x="491" y="218"/>
                  </a:cubicBezTo>
                  <a:cubicBezTo>
                    <a:pt x="492" y="213"/>
                    <a:pt x="493" y="207"/>
                    <a:pt x="493" y="201"/>
                  </a:cubicBezTo>
                  <a:close/>
                  <a:moveTo>
                    <a:pt x="394" y="1"/>
                  </a:moveTo>
                  <a:cubicBezTo>
                    <a:pt x="372" y="1"/>
                    <a:pt x="350" y="5"/>
                    <a:pt x="331" y="13"/>
                  </a:cubicBezTo>
                  <a:cubicBezTo>
                    <a:pt x="303" y="23"/>
                    <a:pt x="277" y="38"/>
                    <a:pt x="253" y="56"/>
                  </a:cubicBezTo>
                  <a:lnTo>
                    <a:pt x="253" y="56"/>
                  </a:lnTo>
                  <a:cubicBezTo>
                    <a:pt x="249" y="53"/>
                    <a:pt x="246" y="51"/>
                    <a:pt x="241" y="49"/>
                  </a:cubicBezTo>
                  <a:cubicBezTo>
                    <a:pt x="219" y="35"/>
                    <a:pt x="195" y="29"/>
                    <a:pt x="171" y="29"/>
                  </a:cubicBezTo>
                  <a:cubicBezTo>
                    <a:pt x="148" y="29"/>
                    <a:pt x="125" y="35"/>
                    <a:pt x="108" y="49"/>
                  </a:cubicBezTo>
                  <a:cubicBezTo>
                    <a:pt x="45" y="102"/>
                    <a:pt x="9" y="191"/>
                    <a:pt x="0" y="272"/>
                  </a:cubicBezTo>
                  <a:cubicBezTo>
                    <a:pt x="0" y="352"/>
                    <a:pt x="18" y="441"/>
                    <a:pt x="99" y="477"/>
                  </a:cubicBezTo>
                  <a:cubicBezTo>
                    <a:pt x="113" y="482"/>
                    <a:pt x="128" y="485"/>
                    <a:pt x="143" y="485"/>
                  </a:cubicBezTo>
                  <a:cubicBezTo>
                    <a:pt x="155" y="485"/>
                    <a:pt x="167" y="483"/>
                    <a:pt x="179" y="480"/>
                  </a:cubicBezTo>
                  <a:lnTo>
                    <a:pt x="179" y="480"/>
                  </a:lnTo>
                  <a:cubicBezTo>
                    <a:pt x="196" y="490"/>
                    <a:pt x="214" y="496"/>
                    <a:pt x="234" y="496"/>
                  </a:cubicBezTo>
                  <a:cubicBezTo>
                    <a:pt x="239" y="496"/>
                    <a:pt x="245" y="496"/>
                    <a:pt x="250" y="495"/>
                  </a:cubicBezTo>
                  <a:cubicBezTo>
                    <a:pt x="304" y="486"/>
                    <a:pt x="331" y="441"/>
                    <a:pt x="331" y="388"/>
                  </a:cubicBezTo>
                  <a:cubicBezTo>
                    <a:pt x="339" y="352"/>
                    <a:pt x="331" y="298"/>
                    <a:pt x="322" y="263"/>
                  </a:cubicBezTo>
                  <a:cubicBezTo>
                    <a:pt x="321" y="260"/>
                    <a:pt x="320" y="257"/>
                    <a:pt x="320" y="254"/>
                  </a:cubicBezTo>
                  <a:lnTo>
                    <a:pt x="320" y="254"/>
                  </a:lnTo>
                  <a:cubicBezTo>
                    <a:pt x="321" y="231"/>
                    <a:pt x="319" y="207"/>
                    <a:pt x="315" y="184"/>
                  </a:cubicBezTo>
                  <a:lnTo>
                    <a:pt x="315" y="184"/>
                  </a:lnTo>
                  <a:cubicBezTo>
                    <a:pt x="317" y="183"/>
                    <a:pt x="319" y="182"/>
                    <a:pt x="322" y="182"/>
                  </a:cubicBezTo>
                  <a:cubicBezTo>
                    <a:pt x="322" y="174"/>
                    <a:pt x="331" y="174"/>
                    <a:pt x="331" y="165"/>
                  </a:cubicBezTo>
                  <a:cubicBezTo>
                    <a:pt x="331" y="165"/>
                    <a:pt x="337" y="161"/>
                    <a:pt x="340" y="161"/>
                  </a:cubicBezTo>
                  <a:lnTo>
                    <a:pt x="340" y="161"/>
                  </a:lnTo>
                  <a:cubicBezTo>
                    <a:pt x="340" y="162"/>
                    <a:pt x="339" y="163"/>
                    <a:pt x="339" y="165"/>
                  </a:cubicBezTo>
                  <a:cubicBezTo>
                    <a:pt x="342" y="162"/>
                    <a:pt x="342" y="161"/>
                    <a:pt x="341" y="161"/>
                  </a:cubicBez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42" y="155"/>
                    <a:pt x="350" y="154"/>
                    <a:pt x="357" y="147"/>
                  </a:cubicBezTo>
                  <a:lnTo>
                    <a:pt x="366" y="147"/>
                  </a:lnTo>
                  <a:cubicBezTo>
                    <a:pt x="366" y="147"/>
                    <a:pt x="375" y="138"/>
                    <a:pt x="384" y="138"/>
                  </a:cubicBezTo>
                  <a:lnTo>
                    <a:pt x="402" y="138"/>
                  </a:lnTo>
                  <a:cubicBezTo>
                    <a:pt x="382" y="147"/>
                    <a:pt x="366" y="161"/>
                    <a:pt x="366" y="182"/>
                  </a:cubicBezTo>
                  <a:cubicBezTo>
                    <a:pt x="357" y="227"/>
                    <a:pt x="366" y="281"/>
                    <a:pt x="411" y="307"/>
                  </a:cubicBezTo>
                  <a:cubicBezTo>
                    <a:pt x="422" y="314"/>
                    <a:pt x="434" y="317"/>
                    <a:pt x="445" y="317"/>
                  </a:cubicBezTo>
                  <a:cubicBezTo>
                    <a:pt x="481" y="317"/>
                    <a:pt x="516" y="292"/>
                    <a:pt x="536" y="272"/>
                  </a:cubicBezTo>
                  <a:cubicBezTo>
                    <a:pt x="589" y="209"/>
                    <a:pt x="580" y="120"/>
                    <a:pt x="527" y="58"/>
                  </a:cubicBezTo>
                  <a:cubicBezTo>
                    <a:pt x="496" y="21"/>
                    <a:pt x="4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965190" y="4472183"/>
              <a:ext cx="86496" cy="76443"/>
            </a:xfrm>
            <a:custGeom>
              <a:avLst/>
              <a:gdLst/>
              <a:ahLst/>
              <a:cxnLst/>
              <a:rect l="l" t="t" r="r" b="b"/>
              <a:pathLst>
                <a:path w="1738" h="1536" extrusionOk="0">
                  <a:moveTo>
                    <a:pt x="1657" y="0"/>
                  </a:moveTo>
                  <a:cubicBezTo>
                    <a:pt x="1654" y="0"/>
                    <a:pt x="1652" y="0"/>
                    <a:pt x="1649" y="1"/>
                  </a:cubicBezTo>
                  <a:cubicBezTo>
                    <a:pt x="864" y="108"/>
                    <a:pt x="212" y="679"/>
                    <a:pt x="16" y="1455"/>
                  </a:cubicBezTo>
                  <a:cubicBezTo>
                    <a:pt x="0" y="1504"/>
                    <a:pt x="43" y="1536"/>
                    <a:pt x="83" y="1536"/>
                  </a:cubicBezTo>
                  <a:cubicBezTo>
                    <a:pt x="109" y="1536"/>
                    <a:pt x="134" y="1522"/>
                    <a:pt x="141" y="1491"/>
                  </a:cubicBezTo>
                  <a:cubicBezTo>
                    <a:pt x="320" y="777"/>
                    <a:pt x="917" y="242"/>
                    <a:pt x="1649" y="144"/>
                  </a:cubicBezTo>
                  <a:cubicBezTo>
                    <a:pt x="1726" y="126"/>
                    <a:pt x="1737" y="0"/>
                    <a:pt x="1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4932742" y="4467853"/>
              <a:ext cx="41207" cy="46582"/>
            </a:xfrm>
            <a:custGeom>
              <a:avLst/>
              <a:gdLst/>
              <a:ahLst/>
              <a:cxnLst/>
              <a:rect l="l" t="t" r="r" b="b"/>
              <a:pathLst>
                <a:path w="828" h="936" extrusionOk="0">
                  <a:moveTo>
                    <a:pt x="105" y="1"/>
                  </a:moveTo>
                  <a:cubicBezTo>
                    <a:pt x="46" y="1"/>
                    <a:pt x="1" y="92"/>
                    <a:pt x="71" y="123"/>
                  </a:cubicBezTo>
                  <a:cubicBezTo>
                    <a:pt x="365" y="284"/>
                    <a:pt x="597" y="561"/>
                    <a:pt x="686" y="891"/>
                  </a:cubicBezTo>
                  <a:cubicBezTo>
                    <a:pt x="693" y="922"/>
                    <a:pt x="718" y="936"/>
                    <a:pt x="744" y="936"/>
                  </a:cubicBezTo>
                  <a:cubicBezTo>
                    <a:pt x="784" y="936"/>
                    <a:pt x="827" y="904"/>
                    <a:pt x="811" y="855"/>
                  </a:cubicBezTo>
                  <a:cubicBezTo>
                    <a:pt x="713" y="489"/>
                    <a:pt x="463" y="177"/>
                    <a:pt x="133" y="7"/>
                  </a:cubicBezTo>
                  <a:cubicBezTo>
                    <a:pt x="124" y="3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4965091" y="4478752"/>
              <a:ext cx="39117" cy="41456"/>
            </a:xfrm>
            <a:custGeom>
              <a:avLst/>
              <a:gdLst/>
              <a:ahLst/>
              <a:cxnLst/>
              <a:rect l="l" t="t" r="r" b="b"/>
              <a:pathLst>
                <a:path w="786" h="833" extrusionOk="0">
                  <a:moveTo>
                    <a:pt x="601" y="248"/>
                  </a:moveTo>
                  <a:cubicBezTo>
                    <a:pt x="601" y="258"/>
                    <a:pt x="602" y="269"/>
                    <a:pt x="602" y="279"/>
                  </a:cubicBezTo>
                  <a:lnTo>
                    <a:pt x="602" y="279"/>
                  </a:lnTo>
                  <a:cubicBezTo>
                    <a:pt x="600" y="268"/>
                    <a:pt x="600" y="258"/>
                    <a:pt x="601" y="248"/>
                  </a:cubicBezTo>
                  <a:close/>
                  <a:moveTo>
                    <a:pt x="404" y="443"/>
                  </a:moveTo>
                  <a:cubicBezTo>
                    <a:pt x="412" y="454"/>
                    <a:pt x="421" y="465"/>
                    <a:pt x="431" y="475"/>
                  </a:cubicBezTo>
                  <a:lnTo>
                    <a:pt x="431" y="475"/>
                  </a:lnTo>
                  <a:cubicBezTo>
                    <a:pt x="430" y="481"/>
                    <a:pt x="429" y="487"/>
                    <a:pt x="429" y="493"/>
                  </a:cubicBezTo>
                  <a:cubicBezTo>
                    <a:pt x="429" y="493"/>
                    <a:pt x="420" y="484"/>
                    <a:pt x="420" y="484"/>
                  </a:cubicBezTo>
                  <a:cubicBezTo>
                    <a:pt x="417" y="482"/>
                    <a:pt x="414" y="480"/>
                    <a:pt x="411" y="478"/>
                  </a:cubicBezTo>
                  <a:lnTo>
                    <a:pt x="411" y="478"/>
                  </a:lnTo>
                  <a:cubicBezTo>
                    <a:pt x="409" y="466"/>
                    <a:pt x="407" y="454"/>
                    <a:pt x="404" y="443"/>
                  </a:cubicBezTo>
                  <a:close/>
                  <a:moveTo>
                    <a:pt x="593" y="1"/>
                  </a:moveTo>
                  <a:cubicBezTo>
                    <a:pt x="586" y="1"/>
                    <a:pt x="579" y="1"/>
                    <a:pt x="571" y="3"/>
                  </a:cubicBezTo>
                  <a:cubicBezTo>
                    <a:pt x="522" y="17"/>
                    <a:pt x="497" y="62"/>
                    <a:pt x="484" y="111"/>
                  </a:cubicBezTo>
                  <a:lnTo>
                    <a:pt x="484" y="111"/>
                  </a:lnTo>
                  <a:cubicBezTo>
                    <a:pt x="475" y="95"/>
                    <a:pt x="465" y="80"/>
                    <a:pt x="455" y="65"/>
                  </a:cubicBezTo>
                  <a:cubicBezTo>
                    <a:pt x="439" y="45"/>
                    <a:pt x="413" y="34"/>
                    <a:pt x="389" y="34"/>
                  </a:cubicBezTo>
                  <a:cubicBezTo>
                    <a:pt x="361" y="34"/>
                    <a:pt x="335" y="49"/>
                    <a:pt x="330" y="83"/>
                  </a:cubicBezTo>
                  <a:cubicBezTo>
                    <a:pt x="321" y="127"/>
                    <a:pt x="316" y="175"/>
                    <a:pt x="320" y="222"/>
                  </a:cubicBezTo>
                  <a:lnTo>
                    <a:pt x="320" y="222"/>
                  </a:lnTo>
                  <a:cubicBezTo>
                    <a:pt x="318" y="217"/>
                    <a:pt x="315" y="212"/>
                    <a:pt x="313" y="208"/>
                  </a:cubicBezTo>
                  <a:cubicBezTo>
                    <a:pt x="299" y="187"/>
                    <a:pt x="275" y="177"/>
                    <a:pt x="251" y="177"/>
                  </a:cubicBezTo>
                  <a:cubicBezTo>
                    <a:pt x="238" y="177"/>
                    <a:pt x="225" y="180"/>
                    <a:pt x="214" y="185"/>
                  </a:cubicBezTo>
                  <a:lnTo>
                    <a:pt x="214" y="185"/>
                  </a:lnTo>
                  <a:cubicBezTo>
                    <a:pt x="211" y="153"/>
                    <a:pt x="178" y="137"/>
                    <a:pt x="144" y="136"/>
                  </a:cubicBezTo>
                  <a:lnTo>
                    <a:pt x="144" y="136"/>
                  </a:lnTo>
                  <a:cubicBezTo>
                    <a:pt x="143" y="133"/>
                    <a:pt x="143" y="130"/>
                    <a:pt x="143" y="127"/>
                  </a:cubicBezTo>
                  <a:cubicBezTo>
                    <a:pt x="142" y="128"/>
                    <a:pt x="141" y="128"/>
                    <a:pt x="140" y="128"/>
                  </a:cubicBezTo>
                  <a:lnTo>
                    <a:pt x="140" y="128"/>
                  </a:lnTo>
                  <a:cubicBezTo>
                    <a:pt x="138" y="122"/>
                    <a:pt x="136" y="116"/>
                    <a:pt x="134" y="110"/>
                  </a:cubicBezTo>
                  <a:cubicBezTo>
                    <a:pt x="126" y="77"/>
                    <a:pt x="98" y="61"/>
                    <a:pt x="69" y="61"/>
                  </a:cubicBezTo>
                  <a:cubicBezTo>
                    <a:pt x="35" y="61"/>
                    <a:pt x="0" y="84"/>
                    <a:pt x="0" y="127"/>
                  </a:cubicBezTo>
                  <a:cubicBezTo>
                    <a:pt x="9" y="235"/>
                    <a:pt x="27" y="351"/>
                    <a:pt x="54" y="458"/>
                  </a:cubicBezTo>
                  <a:cubicBezTo>
                    <a:pt x="72" y="511"/>
                    <a:pt x="90" y="565"/>
                    <a:pt x="107" y="618"/>
                  </a:cubicBezTo>
                  <a:cubicBezTo>
                    <a:pt x="112" y="633"/>
                    <a:pt x="117" y="647"/>
                    <a:pt x="123" y="661"/>
                  </a:cubicBezTo>
                  <a:lnTo>
                    <a:pt x="123" y="661"/>
                  </a:lnTo>
                  <a:cubicBezTo>
                    <a:pt x="127" y="697"/>
                    <a:pt x="131" y="733"/>
                    <a:pt x="134" y="770"/>
                  </a:cubicBezTo>
                  <a:cubicBezTo>
                    <a:pt x="143" y="805"/>
                    <a:pt x="161" y="832"/>
                    <a:pt x="206" y="832"/>
                  </a:cubicBezTo>
                  <a:cubicBezTo>
                    <a:pt x="241" y="832"/>
                    <a:pt x="277" y="805"/>
                    <a:pt x="268" y="770"/>
                  </a:cubicBezTo>
                  <a:cubicBezTo>
                    <a:pt x="267" y="761"/>
                    <a:pt x="267" y="752"/>
                    <a:pt x="266" y="743"/>
                  </a:cubicBezTo>
                  <a:lnTo>
                    <a:pt x="266" y="743"/>
                  </a:lnTo>
                  <a:cubicBezTo>
                    <a:pt x="276" y="739"/>
                    <a:pt x="287" y="734"/>
                    <a:pt x="296" y="728"/>
                  </a:cubicBezTo>
                  <a:lnTo>
                    <a:pt x="296" y="728"/>
                  </a:lnTo>
                  <a:cubicBezTo>
                    <a:pt x="298" y="730"/>
                    <a:pt x="301" y="732"/>
                    <a:pt x="304" y="734"/>
                  </a:cubicBezTo>
                  <a:cubicBezTo>
                    <a:pt x="318" y="745"/>
                    <a:pt x="333" y="750"/>
                    <a:pt x="349" y="750"/>
                  </a:cubicBezTo>
                  <a:cubicBezTo>
                    <a:pt x="382" y="750"/>
                    <a:pt x="414" y="726"/>
                    <a:pt x="420" y="690"/>
                  </a:cubicBezTo>
                  <a:cubicBezTo>
                    <a:pt x="422" y="669"/>
                    <a:pt x="423" y="648"/>
                    <a:pt x="423" y="628"/>
                  </a:cubicBezTo>
                  <a:lnTo>
                    <a:pt x="423" y="628"/>
                  </a:lnTo>
                  <a:cubicBezTo>
                    <a:pt x="427" y="628"/>
                    <a:pt x="431" y="628"/>
                    <a:pt x="434" y="628"/>
                  </a:cubicBezTo>
                  <a:cubicBezTo>
                    <a:pt x="459" y="628"/>
                    <a:pt x="484" y="620"/>
                    <a:pt x="509" y="600"/>
                  </a:cubicBezTo>
                  <a:cubicBezTo>
                    <a:pt x="530" y="582"/>
                    <a:pt x="544" y="558"/>
                    <a:pt x="553" y="531"/>
                  </a:cubicBezTo>
                  <a:lnTo>
                    <a:pt x="553" y="531"/>
                  </a:lnTo>
                  <a:cubicBezTo>
                    <a:pt x="553" y="531"/>
                    <a:pt x="553" y="531"/>
                    <a:pt x="553" y="531"/>
                  </a:cubicBezTo>
                  <a:cubicBezTo>
                    <a:pt x="613" y="531"/>
                    <a:pt x="670" y="492"/>
                    <a:pt x="700" y="441"/>
                  </a:cubicBezTo>
                  <a:lnTo>
                    <a:pt x="700" y="441"/>
                  </a:lnTo>
                  <a:cubicBezTo>
                    <a:pt x="719" y="429"/>
                    <a:pt x="737" y="413"/>
                    <a:pt x="750" y="395"/>
                  </a:cubicBezTo>
                  <a:cubicBezTo>
                    <a:pt x="777" y="351"/>
                    <a:pt x="785" y="297"/>
                    <a:pt x="785" y="252"/>
                  </a:cubicBezTo>
                  <a:cubicBezTo>
                    <a:pt x="785" y="208"/>
                    <a:pt x="785" y="163"/>
                    <a:pt x="768" y="119"/>
                  </a:cubicBezTo>
                  <a:cubicBezTo>
                    <a:pt x="753" y="64"/>
                    <a:pt x="707" y="28"/>
                    <a:pt x="657" y="23"/>
                  </a:cubicBezTo>
                  <a:lnTo>
                    <a:pt x="657" y="23"/>
                  </a:lnTo>
                  <a:cubicBezTo>
                    <a:pt x="640" y="9"/>
                    <a:pt x="619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4959417" y="4577341"/>
              <a:ext cx="76941" cy="66688"/>
            </a:xfrm>
            <a:custGeom>
              <a:avLst/>
              <a:gdLst/>
              <a:ahLst/>
              <a:cxnLst/>
              <a:rect l="l" t="t" r="r" b="b"/>
              <a:pathLst>
                <a:path w="1546" h="1340" extrusionOk="0">
                  <a:moveTo>
                    <a:pt x="1450" y="0"/>
                  </a:moveTo>
                  <a:cubicBezTo>
                    <a:pt x="1445" y="0"/>
                    <a:pt x="1440" y="1"/>
                    <a:pt x="1435" y="2"/>
                  </a:cubicBezTo>
                  <a:cubicBezTo>
                    <a:pt x="819" y="198"/>
                    <a:pt x="293" y="644"/>
                    <a:pt x="25" y="1233"/>
                  </a:cubicBezTo>
                  <a:cubicBezTo>
                    <a:pt x="1" y="1289"/>
                    <a:pt x="48" y="1340"/>
                    <a:pt x="92" y="1340"/>
                  </a:cubicBezTo>
                  <a:cubicBezTo>
                    <a:pt x="111" y="1340"/>
                    <a:pt x="130" y="1329"/>
                    <a:pt x="141" y="1305"/>
                  </a:cubicBezTo>
                  <a:cubicBezTo>
                    <a:pt x="400" y="751"/>
                    <a:pt x="882" y="314"/>
                    <a:pt x="1470" y="136"/>
                  </a:cubicBezTo>
                  <a:cubicBezTo>
                    <a:pt x="1545" y="111"/>
                    <a:pt x="1519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4905967" y="4570125"/>
              <a:ext cx="58825" cy="43447"/>
            </a:xfrm>
            <a:custGeom>
              <a:avLst/>
              <a:gdLst/>
              <a:ahLst/>
              <a:cxnLst/>
              <a:rect l="l" t="t" r="r" b="b"/>
              <a:pathLst>
                <a:path w="1182" h="873" extrusionOk="0">
                  <a:moveTo>
                    <a:pt x="87" y="1"/>
                  </a:moveTo>
                  <a:cubicBezTo>
                    <a:pt x="23" y="1"/>
                    <a:pt x="1" y="106"/>
                    <a:pt x="73" y="138"/>
                  </a:cubicBezTo>
                  <a:cubicBezTo>
                    <a:pt x="457" y="263"/>
                    <a:pt x="796" y="513"/>
                    <a:pt x="1028" y="843"/>
                  </a:cubicBezTo>
                  <a:cubicBezTo>
                    <a:pt x="1043" y="864"/>
                    <a:pt x="1065" y="872"/>
                    <a:pt x="1085" y="872"/>
                  </a:cubicBezTo>
                  <a:cubicBezTo>
                    <a:pt x="1135" y="872"/>
                    <a:pt x="1182" y="822"/>
                    <a:pt x="1144" y="772"/>
                  </a:cubicBezTo>
                  <a:cubicBezTo>
                    <a:pt x="885" y="415"/>
                    <a:pt x="528" y="147"/>
                    <a:pt x="109" y="4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4953992" y="4593765"/>
              <a:ext cx="35584" cy="31403"/>
            </a:xfrm>
            <a:custGeom>
              <a:avLst/>
              <a:gdLst/>
              <a:ahLst/>
              <a:cxnLst/>
              <a:rect l="l" t="t" r="r" b="b"/>
              <a:pathLst>
                <a:path w="715" h="631" extrusionOk="0">
                  <a:moveTo>
                    <a:pt x="527" y="1"/>
                  </a:moveTo>
                  <a:cubicBezTo>
                    <a:pt x="496" y="1"/>
                    <a:pt x="464" y="19"/>
                    <a:pt x="464" y="47"/>
                  </a:cubicBezTo>
                  <a:cubicBezTo>
                    <a:pt x="461" y="72"/>
                    <a:pt x="457" y="96"/>
                    <a:pt x="453" y="120"/>
                  </a:cubicBezTo>
                  <a:lnTo>
                    <a:pt x="453" y="120"/>
                  </a:lnTo>
                  <a:cubicBezTo>
                    <a:pt x="444" y="93"/>
                    <a:pt x="433" y="65"/>
                    <a:pt x="420" y="38"/>
                  </a:cubicBezTo>
                  <a:cubicBezTo>
                    <a:pt x="408" y="15"/>
                    <a:pt x="388" y="5"/>
                    <a:pt x="366" y="5"/>
                  </a:cubicBezTo>
                  <a:cubicBezTo>
                    <a:pt x="337" y="5"/>
                    <a:pt x="305" y="25"/>
                    <a:pt x="295" y="56"/>
                  </a:cubicBezTo>
                  <a:cubicBezTo>
                    <a:pt x="291" y="73"/>
                    <a:pt x="288" y="92"/>
                    <a:pt x="287" y="110"/>
                  </a:cubicBezTo>
                  <a:lnTo>
                    <a:pt x="287" y="110"/>
                  </a:lnTo>
                  <a:cubicBezTo>
                    <a:pt x="279" y="107"/>
                    <a:pt x="271" y="106"/>
                    <a:pt x="263" y="106"/>
                  </a:cubicBezTo>
                  <a:cubicBezTo>
                    <a:pt x="237" y="106"/>
                    <a:pt x="211" y="122"/>
                    <a:pt x="201" y="150"/>
                  </a:cubicBezTo>
                  <a:lnTo>
                    <a:pt x="201" y="150"/>
                  </a:lnTo>
                  <a:cubicBezTo>
                    <a:pt x="177" y="117"/>
                    <a:pt x="152" y="86"/>
                    <a:pt x="125" y="56"/>
                  </a:cubicBezTo>
                  <a:cubicBezTo>
                    <a:pt x="113" y="39"/>
                    <a:pt x="97" y="32"/>
                    <a:pt x="80" y="32"/>
                  </a:cubicBezTo>
                  <a:cubicBezTo>
                    <a:pt x="61" y="32"/>
                    <a:pt x="41" y="41"/>
                    <a:pt x="27" y="56"/>
                  </a:cubicBezTo>
                  <a:cubicBezTo>
                    <a:pt x="0" y="82"/>
                    <a:pt x="0" y="118"/>
                    <a:pt x="27" y="145"/>
                  </a:cubicBezTo>
                  <a:cubicBezTo>
                    <a:pt x="137" y="263"/>
                    <a:pt x="215" y="406"/>
                    <a:pt x="268" y="557"/>
                  </a:cubicBezTo>
                  <a:lnTo>
                    <a:pt x="268" y="557"/>
                  </a:lnTo>
                  <a:cubicBezTo>
                    <a:pt x="268" y="560"/>
                    <a:pt x="268" y="562"/>
                    <a:pt x="268" y="564"/>
                  </a:cubicBezTo>
                  <a:cubicBezTo>
                    <a:pt x="269" y="564"/>
                    <a:pt x="270" y="564"/>
                    <a:pt x="271" y="564"/>
                  </a:cubicBezTo>
                  <a:lnTo>
                    <a:pt x="271" y="564"/>
                  </a:lnTo>
                  <a:cubicBezTo>
                    <a:pt x="273" y="570"/>
                    <a:pt x="275" y="576"/>
                    <a:pt x="277" y="582"/>
                  </a:cubicBezTo>
                  <a:cubicBezTo>
                    <a:pt x="285" y="615"/>
                    <a:pt x="312" y="630"/>
                    <a:pt x="338" y="630"/>
                  </a:cubicBezTo>
                  <a:cubicBezTo>
                    <a:pt x="370" y="630"/>
                    <a:pt x="402" y="608"/>
                    <a:pt x="402" y="564"/>
                  </a:cubicBezTo>
                  <a:cubicBezTo>
                    <a:pt x="403" y="539"/>
                    <a:pt x="404" y="514"/>
                    <a:pt x="403" y="490"/>
                  </a:cubicBezTo>
                  <a:lnTo>
                    <a:pt x="403" y="490"/>
                  </a:lnTo>
                  <a:cubicBezTo>
                    <a:pt x="421" y="487"/>
                    <a:pt x="439" y="478"/>
                    <a:pt x="455" y="466"/>
                  </a:cubicBezTo>
                  <a:cubicBezTo>
                    <a:pt x="465" y="455"/>
                    <a:pt x="472" y="441"/>
                    <a:pt x="477" y="427"/>
                  </a:cubicBezTo>
                  <a:lnTo>
                    <a:pt x="477" y="427"/>
                  </a:lnTo>
                  <a:cubicBezTo>
                    <a:pt x="478" y="427"/>
                    <a:pt x="479" y="427"/>
                    <a:pt x="480" y="427"/>
                  </a:cubicBezTo>
                  <a:cubicBezTo>
                    <a:pt x="492" y="427"/>
                    <a:pt x="505" y="425"/>
                    <a:pt x="518" y="421"/>
                  </a:cubicBezTo>
                  <a:cubicBezTo>
                    <a:pt x="598" y="404"/>
                    <a:pt x="643" y="323"/>
                    <a:pt x="652" y="243"/>
                  </a:cubicBezTo>
                  <a:cubicBezTo>
                    <a:pt x="652" y="242"/>
                    <a:pt x="652" y="242"/>
                    <a:pt x="652" y="241"/>
                  </a:cubicBezTo>
                  <a:lnTo>
                    <a:pt x="652" y="241"/>
                  </a:lnTo>
                  <a:cubicBezTo>
                    <a:pt x="672" y="194"/>
                    <a:pt x="681" y="147"/>
                    <a:pt x="696" y="100"/>
                  </a:cubicBezTo>
                  <a:cubicBezTo>
                    <a:pt x="714" y="65"/>
                    <a:pt x="687" y="20"/>
                    <a:pt x="652" y="11"/>
                  </a:cubicBezTo>
                  <a:cubicBezTo>
                    <a:pt x="647" y="10"/>
                    <a:pt x="642" y="9"/>
                    <a:pt x="637" y="9"/>
                  </a:cubicBezTo>
                  <a:cubicBezTo>
                    <a:pt x="616" y="9"/>
                    <a:pt x="596" y="20"/>
                    <a:pt x="584" y="35"/>
                  </a:cubicBezTo>
                  <a:lnTo>
                    <a:pt x="584" y="35"/>
                  </a:lnTo>
                  <a:cubicBezTo>
                    <a:pt x="580" y="30"/>
                    <a:pt x="576" y="25"/>
                    <a:pt x="571" y="20"/>
                  </a:cubicBezTo>
                  <a:cubicBezTo>
                    <a:pt x="561" y="7"/>
                    <a:pt x="544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4932294" y="4684341"/>
              <a:ext cx="80524" cy="69824"/>
            </a:xfrm>
            <a:custGeom>
              <a:avLst/>
              <a:gdLst/>
              <a:ahLst/>
              <a:cxnLst/>
              <a:rect l="l" t="t" r="r" b="b"/>
              <a:pathLst>
                <a:path w="1618" h="1403" extrusionOk="0">
                  <a:moveTo>
                    <a:pt x="1514" y="0"/>
                  </a:moveTo>
                  <a:cubicBezTo>
                    <a:pt x="1509" y="0"/>
                    <a:pt x="1504" y="1"/>
                    <a:pt x="1498" y="2"/>
                  </a:cubicBezTo>
                  <a:cubicBezTo>
                    <a:pt x="811" y="136"/>
                    <a:pt x="231" y="653"/>
                    <a:pt x="17" y="1313"/>
                  </a:cubicBezTo>
                  <a:cubicBezTo>
                    <a:pt x="1" y="1368"/>
                    <a:pt x="45" y="1403"/>
                    <a:pt x="87" y="1403"/>
                  </a:cubicBezTo>
                  <a:cubicBezTo>
                    <a:pt x="114" y="1403"/>
                    <a:pt x="141" y="1389"/>
                    <a:pt x="151" y="1358"/>
                  </a:cubicBezTo>
                  <a:cubicBezTo>
                    <a:pt x="347" y="734"/>
                    <a:pt x="900" y="261"/>
                    <a:pt x="1534" y="136"/>
                  </a:cubicBezTo>
                  <a:cubicBezTo>
                    <a:pt x="1617" y="119"/>
                    <a:pt x="1591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4906216" y="4671004"/>
              <a:ext cx="35385" cy="83510"/>
            </a:xfrm>
            <a:custGeom>
              <a:avLst/>
              <a:gdLst/>
              <a:ahLst/>
              <a:cxnLst/>
              <a:rect l="l" t="t" r="r" b="b"/>
              <a:pathLst>
                <a:path w="711" h="1678" extrusionOk="0">
                  <a:moveTo>
                    <a:pt x="99" y="0"/>
                  </a:moveTo>
                  <a:cubicBezTo>
                    <a:pt x="50" y="0"/>
                    <a:pt x="0" y="70"/>
                    <a:pt x="41" y="118"/>
                  </a:cubicBezTo>
                  <a:cubicBezTo>
                    <a:pt x="398" y="529"/>
                    <a:pt x="568" y="1073"/>
                    <a:pt x="541" y="1617"/>
                  </a:cubicBezTo>
                  <a:cubicBezTo>
                    <a:pt x="537" y="1657"/>
                    <a:pt x="568" y="1677"/>
                    <a:pt x="601" y="1677"/>
                  </a:cubicBezTo>
                  <a:cubicBezTo>
                    <a:pt x="635" y="1677"/>
                    <a:pt x="670" y="1657"/>
                    <a:pt x="675" y="1617"/>
                  </a:cubicBezTo>
                  <a:cubicBezTo>
                    <a:pt x="711" y="1037"/>
                    <a:pt x="514" y="466"/>
                    <a:pt x="140" y="20"/>
                  </a:cubicBezTo>
                  <a:cubicBezTo>
                    <a:pt x="128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4930452" y="4690911"/>
              <a:ext cx="36231" cy="41008"/>
            </a:xfrm>
            <a:custGeom>
              <a:avLst/>
              <a:gdLst/>
              <a:ahLst/>
              <a:cxnLst/>
              <a:rect l="l" t="t" r="r" b="b"/>
              <a:pathLst>
                <a:path w="728" h="824" extrusionOk="0">
                  <a:moveTo>
                    <a:pt x="573" y="212"/>
                  </a:moveTo>
                  <a:lnTo>
                    <a:pt x="573" y="212"/>
                  </a:lnTo>
                  <a:cubicBezTo>
                    <a:pt x="573" y="222"/>
                    <a:pt x="574" y="231"/>
                    <a:pt x="574" y="240"/>
                  </a:cubicBezTo>
                  <a:lnTo>
                    <a:pt x="574" y="240"/>
                  </a:lnTo>
                  <a:cubicBezTo>
                    <a:pt x="573" y="245"/>
                    <a:pt x="572" y="249"/>
                    <a:pt x="571" y="254"/>
                  </a:cubicBezTo>
                  <a:cubicBezTo>
                    <a:pt x="554" y="298"/>
                    <a:pt x="536" y="351"/>
                    <a:pt x="500" y="387"/>
                  </a:cubicBezTo>
                  <a:lnTo>
                    <a:pt x="500" y="387"/>
                  </a:lnTo>
                  <a:cubicBezTo>
                    <a:pt x="501" y="375"/>
                    <a:pt x="503" y="364"/>
                    <a:pt x="509" y="352"/>
                  </a:cubicBezTo>
                  <a:cubicBezTo>
                    <a:pt x="525" y="303"/>
                    <a:pt x="549" y="254"/>
                    <a:pt x="573" y="212"/>
                  </a:cubicBezTo>
                  <a:close/>
                  <a:moveTo>
                    <a:pt x="484" y="394"/>
                  </a:moveTo>
                  <a:cubicBezTo>
                    <a:pt x="485" y="394"/>
                    <a:pt x="485" y="394"/>
                    <a:pt x="486" y="394"/>
                  </a:cubicBezTo>
                  <a:lnTo>
                    <a:pt x="486" y="394"/>
                  </a:lnTo>
                  <a:cubicBezTo>
                    <a:pt x="484" y="396"/>
                    <a:pt x="482" y="396"/>
                    <a:pt x="482" y="396"/>
                  </a:cubicBezTo>
                  <a:cubicBezTo>
                    <a:pt x="482" y="395"/>
                    <a:pt x="483" y="394"/>
                    <a:pt x="484" y="394"/>
                  </a:cubicBezTo>
                  <a:close/>
                  <a:moveTo>
                    <a:pt x="500" y="405"/>
                  </a:moveTo>
                  <a:cubicBezTo>
                    <a:pt x="506" y="405"/>
                    <a:pt x="504" y="413"/>
                    <a:pt x="502" y="413"/>
                  </a:cubicBezTo>
                  <a:cubicBezTo>
                    <a:pt x="501" y="413"/>
                    <a:pt x="500" y="411"/>
                    <a:pt x="500" y="405"/>
                  </a:cubicBezTo>
                  <a:close/>
                  <a:moveTo>
                    <a:pt x="592" y="0"/>
                  </a:moveTo>
                  <a:cubicBezTo>
                    <a:pt x="558" y="0"/>
                    <a:pt x="527" y="18"/>
                    <a:pt x="509" y="48"/>
                  </a:cubicBezTo>
                  <a:cubicBezTo>
                    <a:pt x="483" y="83"/>
                    <a:pt x="461" y="123"/>
                    <a:pt x="442" y="163"/>
                  </a:cubicBezTo>
                  <a:lnTo>
                    <a:pt x="442" y="163"/>
                  </a:lnTo>
                  <a:cubicBezTo>
                    <a:pt x="441" y="158"/>
                    <a:pt x="439" y="152"/>
                    <a:pt x="438" y="147"/>
                  </a:cubicBezTo>
                  <a:cubicBezTo>
                    <a:pt x="432" y="114"/>
                    <a:pt x="408" y="98"/>
                    <a:pt x="381" y="98"/>
                  </a:cubicBezTo>
                  <a:cubicBezTo>
                    <a:pt x="363" y="98"/>
                    <a:pt x="345" y="106"/>
                    <a:pt x="331" y="120"/>
                  </a:cubicBezTo>
                  <a:cubicBezTo>
                    <a:pt x="315" y="132"/>
                    <a:pt x="300" y="145"/>
                    <a:pt x="288" y="160"/>
                  </a:cubicBezTo>
                  <a:lnTo>
                    <a:pt x="288" y="160"/>
                  </a:lnTo>
                  <a:cubicBezTo>
                    <a:pt x="286" y="152"/>
                    <a:pt x="285" y="145"/>
                    <a:pt x="284" y="137"/>
                  </a:cubicBezTo>
                  <a:lnTo>
                    <a:pt x="284" y="137"/>
                  </a:lnTo>
                  <a:cubicBezTo>
                    <a:pt x="284" y="131"/>
                    <a:pt x="285" y="126"/>
                    <a:pt x="286" y="120"/>
                  </a:cubicBezTo>
                  <a:lnTo>
                    <a:pt x="286" y="120"/>
                  </a:lnTo>
                  <a:cubicBezTo>
                    <a:pt x="284" y="120"/>
                    <a:pt x="282" y="121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8" y="108"/>
                    <a:pt x="277" y="102"/>
                  </a:cubicBezTo>
                  <a:cubicBezTo>
                    <a:pt x="277" y="79"/>
                    <a:pt x="244" y="56"/>
                    <a:pt x="217" y="56"/>
                  </a:cubicBezTo>
                  <a:cubicBezTo>
                    <a:pt x="213" y="56"/>
                    <a:pt x="209" y="56"/>
                    <a:pt x="206" y="57"/>
                  </a:cubicBezTo>
                  <a:cubicBezTo>
                    <a:pt x="187" y="62"/>
                    <a:pt x="173" y="72"/>
                    <a:pt x="163" y="84"/>
                  </a:cubicBezTo>
                  <a:lnTo>
                    <a:pt x="163" y="84"/>
                  </a:lnTo>
                  <a:cubicBezTo>
                    <a:pt x="159" y="72"/>
                    <a:pt x="156" y="60"/>
                    <a:pt x="152" y="48"/>
                  </a:cubicBezTo>
                  <a:cubicBezTo>
                    <a:pt x="144" y="25"/>
                    <a:pt x="117" y="2"/>
                    <a:pt x="92" y="2"/>
                  </a:cubicBezTo>
                  <a:cubicBezTo>
                    <a:pt x="88" y="2"/>
                    <a:pt x="84" y="3"/>
                    <a:pt x="81" y="4"/>
                  </a:cubicBezTo>
                  <a:cubicBezTo>
                    <a:pt x="45" y="13"/>
                    <a:pt x="18" y="40"/>
                    <a:pt x="18" y="66"/>
                  </a:cubicBezTo>
                  <a:cubicBezTo>
                    <a:pt x="1" y="200"/>
                    <a:pt x="9" y="325"/>
                    <a:pt x="27" y="459"/>
                  </a:cubicBezTo>
                  <a:cubicBezTo>
                    <a:pt x="45" y="521"/>
                    <a:pt x="54" y="584"/>
                    <a:pt x="81" y="646"/>
                  </a:cubicBezTo>
                  <a:cubicBezTo>
                    <a:pt x="99" y="700"/>
                    <a:pt x="117" y="771"/>
                    <a:pt x="170" y="807"/>
                  </a:cubicBezTo>
                  <a:cubicBezTo>
                    <a:pt x="186" y="818"/>
                    <a:pt x="202" y="823"/>
                    <a:pt x="218" y="823"/>
                  </a:cubicBezTo>
                  <a:cubicBezTo>
                    <a:pt x="232" y="823"/>
                    <a:pt x="245" y="819"/>
                    <a:pt x="257" y="813"/>
                  </a:cubicBezTo>
                  <a:lnTo>
                    <a:pt x="257" y="813"/>
                  </a:lnTo>
                  <a:cubicBezTo>
                    <a:pt x="266" y="815"/>
                    <a:pt x="276" y="816"/>
                    <a:pt x="286" y="816"/>
                  </a:cubicBezTo>
                  <a:cubicBezTo>
                    <a:pt x="398" y="816"/>
                    <a:pt x="435" y="696"/>
                    <a:pt x="455" y="600"/>
                  </a:cubicBezTo>
                  <a:lnTo>
                    <a:pt x="455" y="600"/>
                  </a:lnTo>
                  <a:cubicBezTo>
                    <a:pt x="486" y="597"/>
                    <a:pt x="517" y="589"/>
                    <a:pt x="545" y="575"/>
                  </a:cubicBezTo>
                  <a:cubicBezTo>
                    <a:pt x="625" y="530"/>
                    <a:pt x="670" y="459"/>
                    <a:pt x="696" y="370"/>
                  </a:cubicBezTo>
                  <a:cubicBezTo>
                    <a:pt x="704" y="334"/>
                    <a:pt x="709" y="294"/>
                    <a:pt x="710" y="254"/>
                  </a:cubicBezTo>
                  <a:lnTo>
                    <a:pt x="710" y="254"/>
                  </a:lnTo>
                  <a:cubicBezTo>
                    <a:pt x="723" y="203"/>
                    <a:pt x="728" y="149"/>
                    <a:pt x="723" y="93"/>
                  </a:cubicBezTo>
                  <a:cubicBezTo>
                    <a:pt x="719" y="55"/>
                    <a:pt x="693" y="33"/>
                    <a:pt x="665" y="28"/>
                  </a:cubicBezTo>
                  <a:lnTo>
                    <a:pt x="665" y="28"/>
                  </a:lnTo>
                  <a:cubicBezTo>
                    <a:pt x="658" y="22"/>
                    <a:pt x="651" y="17"/>
                    <a:pt x="643" y="13"/>
                  </a:cubicBezTo>
                  <a:cubicBezTo>
                    <a:pt x="626" y="4"/>
                    <a:pt x="60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4903926" y="4795223"/>
              <a:ext cx="67485" cy="62309"/>
            </a:xfrm>
            <a:custGeom>
              <a:avLst/>
              <a:gdLst/>
              <a:ahLst/>
              <a:cxnLst/>
              <a:rect l="l" t="t" r="r" b="b"/>
              <a:pathLst>
                <a:path w="1356" h="1252" extrusionOk="0">
                  <a:moveTo>
                    <a:pt x="1268" y="1"/>
                  </a:moveTo>
                  <a:cubicBezTo>
                    <a:pt x="1261" y="1"/>
                    <a:pt x="1254" y="2"/>
                    <a:pt x="1247" y="4"/>
                  </a:cubicBezTo>
                  <a:cubicBezTo>
                    <a:pt x="667" y="138"/>
                    <a:pt x="186" y="593"/>
                    <a:pt x="16" y="1164"/>
                  </a:cubicBezTo>
                  <a:cubicBezTo>
                    <a:pt x="0" y="1217"/>
                    <a:pt x="41" y="1251"/>
                    <a:pt x="83" y="1251"/>
                  </a:cubicBezTo>
                  <a:cubicBezTo>
                    <a:pt x="111" y="1251"/>
                    <a:pt x="139" y="1236"/>
                    <a:pt x="150" y="1200"/>
                  </a:cubicBezTo>
                  <a:cubicBezTo>
                    <a:pt x="302" y="673"/>
                    <a:pt x="748" y="254"/>
                    <a:pt x="1283" y="129"/>
                  </a:cubicBezTo>
                  <a:cubicBezTo>
                    <a:pt x="1356" y="113"/>
                    <a:pt x="1333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4881382" y="4772878"/>
              <a:ext cx="33593" cy="48872"/>
            </a:xfrm>
            <a:custGeom>
              <a:avLst/>
              <a:gdLst/>
              <a:ahLst/>
              <a:cxnLst/>
              <a:rect l="l" t="t" r="r" b="b"/>
              <a:pathLst>
                <a:path w="675" h="982" extrusionOk="0">
                  <a:moveTo>
                    <a:pt x="94" y="0"/>
                  </a:moveTo>
                  <a:cubicBezTo>
                    <a:pt x="46" y="0"/>
                    <a:pt x="1" y="69"/>
                    <a:pt x="41" y="123"/>
                  </a:cubicBezTo>
                  <a:cubicBezTo>
                    <a:pt x="246" y="364"/>
                    <a:pt x="407" y="632"/>
                    <a:pt x="523" y="926"/>
                  </a:cubicBezTo>
                  <a:cubicBezTo>
                    <a:pt x="538" y="957"/>
                    <a:pt x="560" y="981"/>
                    <a:pt x="595" y="981"/>
                  </a:cubicBezTo>
                  <a:cubicBezTo>
                    <a:pt x="600" y="981"/>
                    <a:pt x="606" y="981"/>
                    <a:pt x="612" y="980"/>
                  </a:cubicBezTo>
                  <a:cubicBezTo>
                    <a:pt x="639" y="971"/>
                    <a:pt x="674" y="926"/>
                    <a:pt x="656" y="890"/>
                  </a:cubicBezTo>
                  <a:cubicBezTo>
                    <a:pt x="532" y="578"/>
                    <a:pt x="362" y="284"/>
                    <a:pt x="139" y="25"/>
                  </a:cubicBezTo>
                  <a:cubicBezTo>
                    <a:pt x="126" y="8"/>
                    <a:pt x="11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4906465" y="4796716"/>
              <a:ext cx="29363" cy="29014"/>
            </a:xfrm>
            <a:custGeom>
              <a:avLst/>
              <a:gdLst/>
              <a:ahLst/>
              <a:cxnLst/>
              <a:rect l="l" t="t" r="r" b="b"/>
              <a:pathLst>
                <a:path w="590" h="583" extrusionOk="0">
                  <a:moveTo>
                    <a:pt x="380" y="1"/>
                  </a:moveTo>
                  <a:cubicBezTo>
                    <a:pt x="354" y="1"/>
                    <a:pt x="327" y="11"/>
                    <a:pt x="304" y="28"/>
                  </a:cubicBezTo>
                  <a:cubicBezTo>
                    <a:pt x="298" y="35"/>
                    <a:pt x="293" y="43"/>
                    <a:pt x="289" y="52"/>
                  </a:cubicBezTo>
                  <a:lnTo>
                    <a:pt x="289" y="52"/>
                  </a:lnTo>
                  <a:cubicBezTo>
                    <a:pt x="275" y="59"/>
                    <a:pt x="264" y="73"/>
                    <a:pt x="260" y="90"/>
                  </a:cubicBezTo>
                  <a:cubicBezTo>
                    <a:pt x="254" y="111"/>
                    <a:pt x="258" y="136"/>
                    <a:pt x="270" y="154"/>
                  </a:cubicBezTo>
                  <a:lnTo>
                    <a:pt x="270" y="154"/>
                  </a:lnTo>
                  <a:cubicBezTo>
                    <a:pt x="270" y="163"/>
                    <a:pt x="270" y="173"/>
                    <a:pt x="271" y="183"/>
                  </a:cubicBezTo>
                  <a:lnTo>
                    <a:pt x="271" y="183"/>
                  </a:lnTo>
                  <a:cubicBezTo>
                    <a:pt x="255" y="148"/>
                    <a:pt x="236" y="115"/>
                    <a:pt x="215" y="81"/>
                  </a:cubicBezTo>
                  <a:cubicBezTo>
                    <a:pt x="202" y="62"/>
                    <a:pt x="180" y="47"/>
                    <a:pt x="155" y="47"/>
                  </a:cubicBezTo>
                  <a:cubicBezTo>
                    <a:pt x="146" y="47"/>
                    <a:pt x="136" y="50"/>
                    <a:pt x="126" y="55"/>
                  </a:cubicBezTo>
                  <a:cubicBezTo>
                    <a:pt x="126" y="55"/>
                    <a:pt x="126" y="55"/>
                    <a:pt x="126" y="55"/>
                  </a:cubicBezTo>
                  <a:lnTo>
                    <a:pt x="126" y="55"/>
                  </a:lnTo>
                  <a:cubicBezTo>
                    <a:pt x="123" y="52"/>
                    <a:pt x="120" y="49"/>
                    <a:pt x="117" y="46"/>
                  </a:cubicBezTo>
                  <a:cubicBezTo>
                    <a:pt x="106" y="35"/>
                    <a:pt x="91" y="30"/>
                    <a:pt x="75" y="30"/>
                  </a:cubicBezTo>
                  <a:cubicBezTo>
                    <a:pt x="40" y="30"/>
                    <a:pt x="1" y="56"/>
                    <a:pt x="1" y="99"/>
                  </a:cubicBezTo>
                  <a:cubicBezTo>
                    <a:pt x="10" y="242"/>
                    <a:pt x="45" y="385"/>
                    <a:pt x="135" y="501"/>
                  </a:cubicBezTo>
                  <a:cubicBezTo>
                    <a:pt x="161" y="536"/>
                    <a:pt x="179" y="563"/>
                    <a:pt x="224" y="581"/>
                  </a:cubicBezTo>
                  <a:cubicBezTo>
                    <a:pt x="231" y="582"/>
                    <a:pt x="237" y="583"/>
                    <a:pt x="244" y="583"/>
                  </a:cubicBezTo>
                  <a:cubicBezTo>
                    <a:pt x="290" y="583"/>
                    <a:pt x="332" y="556"/>
                    <a:pt x="340" y="510"/>
                  </a:cubicBezTo>
                  <a:cubicBezTo>
                    <a:pt x="355" y="479"/>
                    <a:pt x="351" y="449"/>
                    <a:pt x="344" y="419"/>
                  </a:cubicBezTo>
                  <a:lnTo>
                    <a:pt x="344" y="419"/>
                  </a:lnTo>
                  <a:cubicBezTo>
                    <a:pt x="345" y="419"/>
                    <a:pt x="347" y="420"/>
                    <a:pt x="349" y="420"/>
                  </a:cubicBezTo>
                  <a:cubicBezTo>
                    <a:pt x="356" y="424"/>
                    <a:pt x="365" y="427"/>
                    <a:pt x="373" y="429"/>
                  </a:cubicBezTo>
                  <a:lnTo>
                    <a:pt x="373" y="429"/>
                  </a:lnTo>
                  <a:cubicBezTo>
                    <a:pt x="377" y="432"/>
                    <a:pt x="380" y="435"/>
                    <a:pt x="384" y="438"/>
                  </a:cubicBezTo>
                  <a:cubicBezTo>
                    <a:pt x="404" y="451"/>
                    <a:pt x="425" y="456"/>
                    <a:pt x="446" y="456"/>
                  </a:cubicBezTo>
                  <a:cubicBezTo>
                    <a:pt x="500" y="456"/>
                    <a:pt x="552" y="418"/>
                    <a:pt x="572" y="367"/>
                  </a:cubicBezTo>
                  <a:cubicBezTo>
                    <a:pt x="590" y="295"/>
                    <a:pt x="563" y="215"/>
                    <a:pt x="518" y="162"/>
                  </a:cubicBezTo>
                  <a:cubicBezTo>
                    <a:pt x="514" y="156"/>
                    <a:pt x="509" y="150"/>
                    <a:pt x="504" y="145"/>
                  </a:cubicBezTo>
                  <a:lnTo>
                    <a:pt x="504" y="145"/>
                  </a:lnTo>
                  <a:cubicBezTo>
                    <a:pt x="500" y="129"/>
                    <a:pt x="496" y="114"/>
                    <a:pt x="491" y="99"/>
                  </a:cubicBezTo>
                  <a:cubicBezTo>
                    <a:pt x="474" y="63"/>
                    <a:pt x="456" y="28"/>
                    <a:pt x="420" y="10"/>
                  </a:cubicBezTo>
                  <a:cubicBezTo>
                    <a:pt x="407" y="4"/>
                    <a:pt x="394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4879938" y="4893962"/>
              <a:ext cx="106901" cy="63553"/>
            </a:xfrm>
            <a:custGeom>
              <a:avLst/>
              <a:gdLst/>
              <a:ahLst/>
              <a:cxnLst/>
              <a:rect l="l" t="t" r="r" b="b"/>
              <a:pathLst>
                <a:path w="2148" h="1277" extrusionOk="0">
                  <a:moveTo>
                    <a:pt x="1870" y="1"/>
                  </a:moveTo>
                  <a:cubicBezTo>
                    <a:pt x="1084" y="1"/>
                    <a:pt x="356" y="459"/>
                    <a:pt x="25" y="1178"/>
                  </a:cubicBezTo>
                  <a:cubicBezTo>
                    <a:pt x="1" y="1227"/>
                    <a:pt x="48" y="1276"/>
                    <a:pt x="91" y="1276"/>
                  </a:cubicBezTo>
                  <a:cubicBezTo>
                    <a:pt x="111" y="1276"/>
                    <a:pt x="130" y="1266"/>
                    <a:pt x="141" y="1241"/>
                  </a:cubicBezTo>
                  <a:cubicBezTo>
                    <a:pt x="454" y="567"/>
                    <a:pt x="1129" y="143"/>
                    <a:pt x="1868" y="143"/>
                  </a:cubicBezTo>
                  <a:cubicBezTo>
                    <a:pt x="1931" y="143"/>
                    <a:pt x="1995" y="146"/>
                    <a:pt x="2059" y="152"/>
                  </a:cubicBezTo>
                  <a:cubicBezTo>
                    <a:pt x="2062" y="153"/>
                    <a:pt x="2065" y="153"/>
                    <a:pt x="2067" y="153"/>
                  </a:cubicBezTo>
                  <a:cubicBezTo>
                    <a:pt x="2148" y="153"/>
                    <a:pt x="2137" y="18"/>
                    <a:pt x="2059" y="10"/>
                  </a:cubicBezTo>
                  <a:cubicBezTo>
                    <a:pt x="1996" y="4"/>
                    <a:pt x="1933" y="1"/>
                    <a:pt x="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4850526" y="4868531"/>
              <a:ext cx="38769" cy="54396"/>
            </a:xfrm>
            <a:custGeom>
              <a:avLst/>
              <a:gdLst/>
              <a:ahLst/>
              <a:cxnLst/>
              <a:rect l="l" t="t" r="r" b="b"/>
              <a:pathLst>
                <a:path w="779" h="1093" extrusionOk="0">
                  <a:moveTo>
                    <a:pt x="81" y="1"/>
                  </a:moveTo>
                  <a:cubicBezTo>
                    <a:pt x="65" y="1"/>
                    <a:pt x="50" y="8"/>
                    <a:pt x="36" y="21"/>
                  </a:cubicBezTo>
                  <a:cubicBezTo>
                    <a:pt x="10" y="48"/>
                    <a:pt x="1" y="92"/>
                    <a:pt x="36" y="119"/>
                  </a:cubicBezTo>
                  <a:cubicBezTo>
                    <a:pt x="331" y="351"/>
                    <a:pt x="545" y="672"/>
                    <a:pt x="634" y="1047"/>
                  </a:cubicBezTo>
                  <a:cubicBezTo>
                    <a:pt x="641" y="1079"/>
                    <a:pt x="666" y="1092"/>
                    <a:pt x="693" y="1092"/>
                  </a:cubicBezTo>
                  <a:cubicBezTo>
                    <a:pt x="734" y="1092"/>
                    <a:pt x="779" y="1060"/>
                    <a:pt x="768" y="1011"/>
                  </a:cubicBezTo>
                  <a:cubicBezTo>
                    <a:pt x="670" y="619"/>
                    <a:pt x="447" y="271"/>
                    <a:pt x="126" y="21"/>
                  </a:cubicBezTo>
                  <a:cubicBezTo>
                    <a:pt x="112" y="8"/>
                    <a:pt x="97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4879739" y="4894261"/>
              <a:ext cx="43198" cy="43795"/>
            </a:xfrm>
            <a:custGeom>
              <a:avLst/>
              <a:gdLst/>
              <a:ahLst/>
              <a:cxnLst/>
              <a:rect l="l" t="t" r="r" b="b"/>
              <a:pathLst>
                <a:path w="868" h="880" extrusionOk="0">
                  <a:moveTo>
                    <a:pt x="79" y="0"/>
                  </a:moveTo>
                  <a:cubicBezTo>
                    <a:pt x="40" y="0"/>
                    <a:pt x="1" y="31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lnTo>
                    <a:pt x="11" y="84"/>
                  </a:lnTo>
                  <a:cubicBezTo>
                    <a:pt x="25" y="154"/>
                    <a:pt x="45" y="225"/>
                    <a:pt x="70" y="293"/>
                  </a:cubicBezTo>
                  <a:lnTo>
                    <a:pt x="70" y="293"/>
                  </a:lnTo>
                  <a:cubicBezTo>
                    <a:pt x="59" y="310"/>
                    <a:pt x="56" y="331"/>
                    <a:pt x="56" y="352"/>
                  </a:cubicBezTo>
                  <a:cubicBezTo>
                    <a:pt x="81" y="499"/>
                    <a:pt x="98" y="646"/>
                    <a:pt x="121" y="793"/>
                  </a:cubicBezTo>
                  <a:lnTo>
                    <a:pt x="121" y="793"/>
                  </a:lnTo>
                  <a:cubicBezTo>
                    <a:pt x="120" y="800"/>
                    <a:pt x="119" y="808"/>
                    <a:pt x="119" y="815"/>
                  </a:cubicBezTo>
                  <a:lnTo>
                    <a:pt x="124" y="815"/>
                  </a:lnTo>
                  <a:lnTo>
                    <a:pt x="124" y="815"/>
                  </a:lnTo>
                  <a:cubicBezTo>
                    <a:pt x="125" y="821"/>
                    <a:pt x="126" y="827"/>
                    <a:pt x="127" y="833"/>
                  </a:cubicBezTo>
                  <a:cubicBezTo>
                    <a:pt x="127" y="856"/>
                    <a:pt x="161" y="880"/>
                    <a:pt x="187" y="880"/>
                  </a:cubicBezTo>
                  <a:cubicBezTo>
                    <a:pt x="191" y="880"/>
                    <a:pt x="195" y="879"/>
                    <a:pt x="199" y="878"/>
                  </a:cubicBezTo>
                  <a:cubicBezTo>
                    <a:pt x="234" y="878"/>
                    <a:pt x="252" y="851"/>
                    <a:pt x="261" y="815"/>
                  </a:cubicBezTo>
                  <a:cubicBezTo>
                    <a:pt x="261" y="815"/>
                    <a:pt x="261" y="815"/>
                    <a:pt x="261" y="815"/>
                  </a:cubicBezTo>
                  <a:lnTo>
                    <a:pt x="261" y="815"/>
                  </a:lnTo>
                  <a:cubicBezTo>
                    <a:pt x="277" y="803"/>
                    <a:pt x="288" y="785"/>
                    <a:pt x="288" y="762"/>
                  </a:cubicBezTo>
                  <a:cubicBezTo>
                    <a:pt x="291" y="722"/>
                    <a:pt x="291" y="682"/>
                    <a:pt x="289" y="642"/>
                  </a:cubicBezTo>
                  <a:lnTo>
                    <a:pt x="289" y="642"/>
                  </a:lnTo>
                  <a:cubicBezTo>
                    <a:pt x="295" y="644"/>
                    <a:pt x="302" y="645"/>
                    <a:pt x="308" y="645"/>
                  </a:cubicBezTo>
                  <a:cubicBezTo>
                    <a:pt x="315" y="645"/>
                    <a:pt x="322" y="644"/>
                    <a:pt x="329" y="641"/>
                  </a:cubicBezTo>
                  <a:lnTo>
                    <a:pt x="329" y="641"/>
                  </a:lnTo>
                  <a:cubicBezTo>
                    <a:pt x="346" y="656"/>
                    <a:pt x="370" y="665"/>
                    <a:pt x="393" y="665"/>
                  </a:cubicBezTo>
                  <a:cubicBezTo>
                    <a:pt x="420" y="665"/>
                    <a:pt x="444" y="652"/>
                    <a:pt x="449" y="619"/>
                  </a:cubicBezTo>
                  <a:cubicBezTo>
                    <a:pt x="454" y="596"/>
                    <a:pt x="458" y="573"/>
                    <a:pt x="461" y="549"/>
                  </a:cubicBezTo>
                  <a:lnTo>
                    <a:pt x="461" y="549"/>
                  </a:lnTo>
                  <a:cubicBezTo>
                    <a:pt x="475" y="555"/>
                    <a:pt x="488" y="557"/>
                    <a:pt x="500" y="557"/>
                  </a:cubicBezTo>
                  <a:cubicBezTo>
                    <a:pt x="519" y="557"/>
                    <a:pt x="537" y="551"/>
                    <a:pt x="552" y="541"/>
                  </a:cubicBezTo>
                  <a:lnTo>
                    <a:pt x="552" y="541"/>
                  </a:lnTo>
                  <a:cubicBezTo>
                    <a:pt x="555" y="541"/>
                    <a:pt x="557" y="541"/>
                    <a:pt x="560" y="541"/>
                  </a:cubicBezTo>
                  <a:cubicBezTo>
                    <a:pt x="567" y="541"/>
                    <a:pt x="574" y="540"/>
                    <a:pt x="582" y="539"/>
                  </a:cubicBezTo>
                  <a:cubicBezTo>
                    <a:pt x="611" y="531"/>
                    <a:pt x="635" y="514"/>
                    <a:pt x="656" y="493"/>
                  </a:cubicBezTo>
                  <a:lnTo>
                    <a:pt x="656" y="493"/>
                  </a:lnTo>
                  <a:cubicBezTo>
                    <a:pt x="669" y="504"/>
                    <a:pt x="687" y="510"/>
                    <a:pt x="704" y="510"/>
                  </a:cubicBezTo>
                  <a:cubicBezTo>
                    <a:pt x="714" y="510"/>
                    <a:pt x="725" y="508"/>
                    <a:pt x="734" y="503"/>
                  </a:cubicBezTo>
                  <a:cubicBezTo>
                    <a:pt x="832" y="441"/>
                    <a:pt x="868" y="316"/>
                    <a:pt x="814" y="218"/>
                  </a:cubicBezTo>
                  <a:cubicBezTo>
                    <a:pt x="811" y="203"/>
                    <a:pt x="800" y="193"/>
                    <a:pt x="786" y="187"/>
                  </a:cubicBezTo>
                  <a:lnTo>
                    <a:pt x="786" y="187"/>
                  </a:lnTo>
                  <a:cubicBezTo>
                    <a:pt x="778" y="153"/>
                    <a:pt x="750" y="134"/>
                    <a:pt x="721" y="134"/>
                  </a:cubicBezTo>
                  <a:cubicBezTo>
                    <a:pt x="695" y="134"/>
                    <a:pt x="668" y="149"/>
                    <a:pt x="654" y="182"/>
                  </a:cubicBezTo>
                  <a:cubicBezTo>
                    <a:pt x="640" y="217"/>
                    <a:pt x="631" y="254"/>
                    <a:pt x="627" y="291"/>
                  </a:cubicBezTo>
                  <a:lnTo>
                    <a:pt x="627" y="291"/>
                  </a:lnTo>
                  <a:cubicBezTo>
                    <a:pt x="624" y="300"/>
                    <a:pt x="621" y="308"/>
                    <a:pt x="618" y="316"/>
                  </a:cubicBezTo>
                  <a:cubicBezTo>
                    <a:pt x="615" y="319"/>
                    <a:pt x="613" y="321"/>
                    <a:pt x="611" y="324"/>
                  </a:cubicBezTo>
                  <a:lnTo>
                    <a:pt x="611" y="324"/>
                  </a:lnTo>
                  <a:cubicBezTo>
                    <a:pt x="607" y="283"/>
                    <a:pt x="601" y="241"/>
                    <a:pt x="591" y="200"/>
                  </a:cubicBezTo>
                  <a:cubicBezTo>
                    <a:pt x="582" y="169"/>
                    <a:pt x="551" y="153"/>
                    <a:pt x="521" y="153"/>
                  </a:cubicBezTo>
                  <a:cubicBezTo>
                    <a:pt x="495" y="153"/>
                    <a:pt x="469" y="165"/>
                    <a:pt x="460" y="189"/>
                  </a:cubicBezTo>
                  <a:lnTo>
                    <a:pt x="460" y="189"/>
                  </a:lnTo>
                  <a:cubicBezTo>
                    <a:pt x="457" y="169"/>
                    <a:pt x="453" y="149"/>
                    <a:pt x="449" y="129"/>
                  </a:cubicBezTo>
                  <a:cubicBezTo>
                    <a:pt x="441" y="93"/>
                    <a:pt x="412" y="77"/>
                    <a:pt x="382" y="77"/>
                  </a:cubicBezTo>
                  <a:cubicBezTo>
                    <a:pt x="346" y="77"/>
                    <a:pt x="310" y="102"/>
                    <a:pt x="315" y="146"/>
                  </a:cubicBezTo>
                  <a:cubicBezTo>
                    <a:pt x="316" y="152"/>
                    <a:pt x="316" y="158"/>
                    <a:pt x="317" y="164"/>
                  </a:cubicBezTo>
                  <a:lnTo>
                    <a:pt x="317" y="164"/>
                  </a:lnTo>
                  <a:cubicBezTo>
                    <a:pt x="316" y="164"/>
                    <a:pt x="316" y="164"/>
                    <a:pt x="315" y="164"/>
                  </a:cubicBezTo>
                  <a:cubicBezTo>
                    <a:pt x="323" y="204"/>
                    <a:pt x="329" y="245"/>
                    <a:pt x="334" y="287"/>
                  </a:cubicBezTo>
                  <a:lnTo>
                    <a:pt x="334" y="287"/>
                  </a:lnTo>
                  <a:cubicBezTo>
                    <a:pt x="322" y="236"/>
                    <a:pt x="306" y="186"/>
                    <a:pt x="288" y="137"/>
                  </a:cubicBezTo>
                  <a:cubicBezTo>
                    <a:pt x="279" y="102"/>
                    <a:pt x="252" y="84"/>
                    <a:pt x="217" y="84"/>
                  </a:cubicBezTo>
                  <a:cubicBezTo>
                    <a:pt x="197" y="89"/>
                    <a:pt x="179" y="100"/>
                    <a:pt x="168" y="114"/>
                  </a:cubicBezTo>
                  <a:lnTo>
                    <a:pt x="168" y="114"/>
                  </a:lnTo>
                  <a:cubicBezTo>
                    <a:pt x="161" y="92"/>
                    <a:pt x="153" y="70"/>
                    <a:pt x="145" y="48"/>
                  </a:cubicBezTo>
                  <a:cubicBezTo>
                    <a:pt x="134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4838532" y="4793979"/>
              <a:ext cx="32498" cy="47876"/>
            </a:xfrm>
            <a:custGeom>
              <a:avLst/>
              <a:gdLst/>
              <a:ahLst/>
              <a:cxnLst/>
              <a:rect l="l" t="t" r="r" b="b"/>
              <a:pathLst>
                <a:path w="653" h="962" extrusionOk="0">
                  <a:moveTo>
                    <a:pt x="73" y="0"/>
                  </a:moveTo>
                  <a:cubicBezTo>
                    <a:pt x="67" y="0"/>
                    <a:pt x="61" y="1"/>
                    <a:pt x="54" y="3"/>
                  </a:cubicBezTo>
                  <a:cubicBezTo>
                    <a:pt x="19" y="11"/>
                    <a:pt x="1" y="47"/>
                    <a:pt x="10" y="83"/>
                  </a:cubicBezTo>
                  <a:cubicBezTo>
                    <a:pt x="63" y="431"/>
                    <a:pt x="260" y="743"/>
                    <a:pt x="536" y="948"/>
                  </a:cubicBezTo>
                  <a:cubicBezTo>
                    <a:pt x="549" y="957"/>
                    <a:pt x="562" y="961"/>
                    <a:pt x="575" y="961"/>
                  </a:cubicBezTo>
                  <a:cubicBezTo>
                    <a:pt x="600" y="961"/>
                    <a:pt x="623" y="948"/>
                    <a:pt x="634" y="930"/>
                  </a:cubicBezTo>
                  <a:cubicBezTo>
                    <a:pt x="652" y="895"/>
                    <a:pt x="634" y="859"/>
                    <a:pt x="608" y="832"/>
                  </a:cubicBezTo>
                  <a:cubicBezTo>
                    <a:pt x="358" y="645"/>
                    <a:pt x="188" y="359"/>
                    <a:pt x="144" y="47"/>
                  </a:cubicBezTo>
                  <a:cubicBezTo>
                    <a:pt x="136" y="18"/>
                    <a:pt x="10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5012569" y="4706637"/>
              <a:ext cx="25829" cy="28567"/>
            </a:xfrm>
            <a:custGeom>
              <a:avLst/>
              <a:gdLst/>
              <a:ahLst/>
              <a:cxnLst/>
              <a:rect l="l" t="t" r="r" b="b"/>
              <a:pathLst>
                <a:path w="519" h="574" extrusionOk="0">
                  <a:moveTo>
                    <a:pt x="438" y="0"/>
                  </a:moveTo>
                  <a:cubicBezTo>
                    <a:pt x="415" y="0"/>
                    <a:pt x="393" y="12"/>
                    <a:pt x="376" y="36"/>
                  </a:cubicBezTo>
                  <a:cubicBezTo>
                    <a:pt x="277" y="187"/>
                    <a:pt x="162" y="330"/>
                    <a:pt x="28" y="455"/>
                  </a:cubicBezTo>
                  <a:cubicBezTo>
                    <a:pt x="1" y="482"/>
                    <a:pt x="1" y="526"/>
                    <a:pt x="28" y="553"/>
                  </a:cubicBezTo>
                  <a:cubicBezTo>
                    <a:pt x="41" y="567"/>
                    <a:pt x="59" y="573"/>
                    <a:pt x="77" y="573"/>
                  </a:cubicBezTo>
                  <a:cubicBezTo>
                    <a:pt x="95" y="573"/>
                    <a:pt x="112" y="567"/>
                    <a:pt x="126" y="553"/>
                  </a:cubicBezTo>
                  <a:cubicBezTo>
                    <a:pt x="269" y="419"/>
                    <a:pt x="393" y="268"/>
                    <a:pt x="492" y="107"/>
                  </a:cubicBezTo>
                  <a:cubicBezTo>
                    <a:pt x="518" y="71"/>
                    <a:pt x="501" y="27"/>
                    <a:pt x="474" y="9"/>
                  </a:cubicBezTo>
                  <a:cubicBezTo>
                    <a:pt x="462" y="3"/>
                    <a:pt x="450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4856299" y="4684740"/>
              <a:ext cx="18016" cy="33892"/>
            </a:xfrm>
            <a:custGeom>
              <a:avLst/>
              <a:gdLst/>
              <a:ahLst/>
              <a:cxnLst/>
              <a:rect l="l" t="t" r="r" b="b"/>
              <a:pathLst>
                <a:path w="362" h="681" extrusionOk="0">
                  <a:moveTo>
                    <a:pt x="70" y="1"/>
                  </a:moveTo>
                  <a:cubicBezTo>
                    <a:pt x="64" y="1"/>
                    <a:pt x="59" y="1"/>
                    <a:pt x="54" y="3"/>
                  </a:cubicBezTo>
                  <a:cubicBezTo>
                    <a:pt x="10" y="12"/>
                    <a:pt x="1" y="48"/>
                    <a:pt x="10" y="83"/>
                  </a:cubicBezTo>
                  <a:cubicBezTo>
                    <a:pt x="36" y="288"/>
                    <a:pt x="108" y="476"/>
                    <a:pt x="215" y="645"/>
                  </a:cubicBezTo>
                  <a:cubicBezTo>
                    <a:pt x="229" y="670"/>
                    <a:pt x="250" y="681"/>
                    <a:pt x="271" y="681"/>
                  </a:cubicBezTo>
                  <a:cubicBezTo>
                    <a:pt x="316" y="681"/>
                    <a:pt x="361" y="632"/>
                    <a:pt x="331" y="583"/>
                  </a:cubicBezTo>
                  <a:cubicBezTo>
                    <a:pt x="233" y="413"/>
                    <a:pt x="161" y="235"/>
                    <a:pt x="135" y="48"/>
                  </a:cubicBezTo>
                  <a:cubicBezTo>
                    <a:pt x="135" y="18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4975293" y="4818515"/>
              <a:ext cx="36032" cy="40660"/>
            </a:xfrm>
            <a:custGeom>
              <a:avLst/>
              <a:gdLst/>
              <a:ahLst/>
              <a:cxnLst/>
              <a:rect l="l" t="t" r="r" b="b"/>
              <a:pathLst>
                <a:path w="724" h="817" extrusionOk="0">
                  <a:moveTo>
                    <a:pt x="648" y="0"/>
                  </a:moveTo>
                  <a:cubicBezTo>
                    <a:pt x="625" y="0"/>
                    <a:pt x="601" y="12"/>
                    <a:pt x="589" y="36"/>
                  </a:cubicBezTo>
                  <a:cubicBezTo>
                    <a:pt x="473" y="295"/>
                    <a:pt x="286" y="526"/>
                    <a:pt x="45" y="687"/>
                  </a:cubicBezTo>
                  <a:cubicBezTo>
                    <a:pt x="18" y="714"/>
                    <a:pt x="1" y="750"/>
                    <a:pt x="27" y="785"/>
                  </a:cubicBezTo>
                  <a:cubicBezTo>
                    <a:pt x="39" y="803"/>
                    <a:pt x="62" y="816"/>
                    <a:pt x="84" y="816"/>
                  </a:cubicBezTo>
                  <a:cubicBezTo>
                    <a:pt x="96" y="816"/>
                    <a:pt x="107" y="812"/>
                    <a:pt x="117" y="803"/>
                  </a:cubicBezTo>
                  <a:cubicBezTo>
                    <a:pt x="375" y="625"/>
                    <a:pt x="580" y="384"/>
                    <a:pt x="705" y="98"/>
                  </a:cubicBezTo>
                  <a:cubicBezTo>
                    <a:pt x="723" y="72"/>
                    <a:pt x="714" y="27"/>
                    <a:pt x="679" y="9"/>
                  </a:cubicBezTo>
                  <a:cubicBezTo>
                    <a:pt x="670" y="3"/>
                    <a:pt x="65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4957974" y="4861215"/>
              <a:ext cx="7167" cy="7067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76" y="1"/>
                  </a:moveTo>
                  <a:cubicBezTo>
                    <a:pt x="72" y="1"/>
                    <a:pt x="68" y="3"/>
                    <a:pt x="63" y="7"/>
                  </a:cubicBezTo>
                  <a:cubicBezTo>
                    <a:pt x="54" y="7"/>
                    <a:pt x="45" y="7"/>
                    <a:pt x="36" y="16"/>
                  </a:cubicBezTo>
                  <a:cubicBezTo>
                    <a:pt x="27" y="16"/>
                    <a:pt x="18" y="25"/>
                    <a:pt x="18" y="25"/>
                  </a:cubicBezTo>
                  <a:cubicBezTo>
                    <a:pt x="10" y="34"/>
                    <a:pt x="10" y="43"/>
                    <a:pt x="10" y="52"/>
                  </a:cubicBezTo>
                  <a:lnTo>
                    <a:pt x="1" y="70"/>
                  </a:lnTo>
                  <a:cubicBezTo>
                    <a:pt x="1" y="79"/>
                    <a:pt x="10" y="97"/>
                    <a:pt x="10" y="106"/>
                  </a:cubicBezTo>
                  <a:lnTo>
                    <a:pt x="18" y="115"/>
                  </a:lnTo>
                  <a:cubicBezTo>
                    <a:pt x="27" y="123"/>
                    <a:pt x="45" y="132"/>
                    <a:pt x="54" y="132"/>
                  </a:cubicBezTo>
                  <a:cubicBezTo>
                    <a:pt x="54" y="141"/>
                    <a:pt x="54" y="141"/>
                    <a:pt x="63" y="141"/>
                  </a:cubicBezTo>
                  <a:lnTo>
                    <a:pt x="90" y="141"/>
                  </a:lnTo>
                  <a:cubicBezTo>
                    <a:pt x="99" y="141"/>
                    <a:pt x="108" y="132"/>
                    <a:pt x="117" y="132"/>
                  </a:cubicBezTo>
                  <a:cubicBezTo>
                    <a:pt x="126" y="123"/>
                    <a:pt x="126" y="123"/>
                    <a:pt x="134" y="115"/>
                  </a:cubicBezTo>
                  <a:cubicBezTo>
                    <a:pt x="134" y="106"/>
                    <a:pt x="143" y="97"/>
                    <a:pt x="143" y="88"/>
                  </a:cubicBezTo>
                  <a:lnTo>
                    <a:pt x="143" y="70"/>
                  </a:lnTo>
                  <a:cubicBezTo>
                    <a:pt x="143" y="61"/>
                    <a:pt x="143" y="52"/>
                    <a:pt x="134" y="34"/>
                  </a:cubicBezTo>
                  <a:cubicBezTo>
                    <a:pt x="134" y="34"/>
                    <a:pt x="134" y="25"/>
                    <a:pt x="126" y="25"/>
                  </a:cubicBezTo>
                  <a:cubicBezTo>
                    <a:pt x="117" y="16"/>
                    <a:pt x="108" y="7"/>
                    <a:pt x="99" y="7"/>
                  </a:cubicBezTo>
                  <a:lnTo>
                    <a:pt x="90" y="7"/>
                  </a:lnTo>
                  <a:cubicBezTo>
                    <a:pt x="85" y="3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4927317" y="4936911"/>
              <a:ext cx="37823" cy="25680"/>
            </a:xfrm>
            <a:custGeom>
              <a:avLst/>
              <a:gdLst/>
              <a:ahLst/>
              <a:cxnLst/>
              <a:rect l="l" t="t" r="r" b="b"/>
              <a:pathLst>
                <a:path w="760" h="516" extrusionOk="0">
                  <a:moveTo>
                    <a:pt x="684" y="1"/>
                  </a:moveTo>
                  <a:cubicBezTo>
                    <a:pt x="666" y="1"/>
                    <a:pt x="648" y="8"/>
                    <a:pt x="634" y="21"/>
                  </a:cubicBezTo>
                  <a:cubicBezTo>
                    <a:pt x="483" y="190"/>
                    <a:pt x="295" y="315"/>
                    <a:pt x="81" y="378"/>
                  </a:cubicBezTo>
                  <a:cubicBezTo>
                    <a:pt x="0" y="402"/>
                    <a:pt x="22" y="515"/>
                    <a:pt x="94" y="515"/>
                  </a:cubicBezTo>
                  <a:cubicBezTo>
                    <a:pt x="101" y="515"/>
                    <a:pt x="109" y="514"/>
                    <a:pt x="117" y="512"/>
                  </a:cubicBezTo>
                  <a:cubicBezTo>
                    <a:pt x="349" y="440"/>
                    <a:pt x="563" y="306"/>
                    <a:pt x="733" y="119"/>
                  </a:cubicBezTo>
                  <a:cubicBezTo>
                    <a:pt x="750" y="92"/>
                    <a:pt x="759" y="48"/>
                    <a:pt x="733" y="21"/>
                  </a:cubicBezTo>
                  <a:cubicBezTo>
                    <a:pt x="719" y="8"/>
                    <a:pt x="701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4814245" y="4892718"/>
              <a:ext cx="37027" cy="52754"/>
            </a:xfrm>
            <a:custGeom>
              <a:avLst/>
              <a:gdLst/>
              <a:ahLst/>
              <a:cxnLst/>
              <a:rect l="l" t="t" r="r" b="b"/>
              <a:pathLst>
                <a:path w="744" h="1060" extrusionOk="0">
                  <a:moveTo>
                    <a:pt x="77" y="1"/>
                  </a:moveTo>
                  <a:cubicBezTo>
                    <a:pt x="38" y="1"/>
                    <a:pt x="0" y="35"/>
                    <a:pt x="16" y="88"/>
                  </a:cubicBezTo>
                  <a:cubicBezTo>
                    <a:pt x="114" y="454"/>
                    <a:pt x="319" y="784"/>
                    <a:pt x="596" y="1043"/>
                  </a:cubicBezTo>
                  <a:cubicBezTo>
                    <a:pt x="609" y="1054"/>
                    <a:pt x="624" y="1059"/>
                    <a:pt x="639" y="1059"/>
                  </a:cubicBezTo>
                  <a:cubicBezTo>
                    <a:pt x="693" y="1059"/>
                    <a:pt x="743" y="994"/>
                    <a:pt x="694" y="945"/>
                  </a:cubicBezTo>
                  <a:cubicBezTo>
                    <a:pt x="435" y="704"/>
                    <a:pt x="239" y="391"/>
                    <a:pt x="141" y="52"/>
                  </a:cubicBezTo>
                  <a:cubicBezTo>
                    <a:pt x="130" y="16"/>
                    <a:pt x="10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4899398" y="4505477"/>
              <a:ext cx="32448" cy="37724"/>
            </a:xfrm>
            <a:custGeom>
              <a:avLst/>
              <a:gdLst/>
              <a:ahLst/>
              <a:cxnLst/>
              <a:rect l="l" t="t" r="r" b="b"/>
              <a:pathLst>
                <a:path w="652" h="758" extrusionOk="0">
                  <a:moveTo>
                    <a:pt x="73" y="1"/>
                  </a:moveTo>
                  <a:cubicBezTo>
                    <a:pt x="61" y="1"/>
                    <a:pt x="48" y="4"/>
                    <a:pt x="36" y="10"/>
                  </a:cubicBezTo>
                  <a:cubicBezTo>
                    <a:pt x="9" y="37"/>
                    <a:pt x="0" y="72"/>
                    <a:pt x="18" y="108"/>
                  </a:cubicBezTo>
                  <a:cubicBezTo>
                    <a:pt x="125" y="358"/>
                    <a:pt x="312" y="581"/>
                    <a:pt x="535" y="750"/>
                  </a:cubicBezTo>
                  <a:cubicBezTo>
                    <a:pt x="543" y="755"/>
                    <a:pt x="552" y="757"/>
                    <a:pt x="561" y="757"/>
                  </a:cubicBezTo>
                  <a:cubicBezTo>
                    <a:pt x="585" y="757"/>
                    <a:pt x="612" y="743"/>
                    <a:pt x="625" y="723"/>
                  </a:cubicBezTo>
                  <a:cubicBezTo>
                    <a:pt x="651" y="688"/>
                    <a:pt x="633" y="652"/>
                    <a:pt x="607" y="634"/>
                  </a:cubicBezTo>
                  <a:cubicBezTo>
                    <a:pt x="393" y="483"/>
                    <a:pt x="232" y="268"/>
                    <a:pt x="134" y="37"/>
                  </a:cubicBezTo>
                  <a:cubicBezTo>
                    <a:pt x="122" y="13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5030784" y="4406838"/>
              <a:ext cx="36480" cy="35932"/>
            </a:xfrm>
            <a:custGeom>
              <a:avLst/>
              <a:gdLst/>
              <a:ahLst/>
              <a:cxnLst/>
              <a:rect l="l" t="t" r="r" b="b"/>
              <a:pathLst>
                <a:path w="733" h="722" extrusionOk="0">
                  <a:moveTo>
                    <a:pt x="656" y="1"/>
                  </a:moveTo>
                  <a:cubicBezTo>
                    <a:pt x="625" y="1"/>
                    <a:pt x="597" y="25"/>
                    <a:pt x="589" y="56"/>
                  </a:cubicBezTo>
                  <a:cubicBezTo>
                    <a:pt x="500" y="297"/>
                    <a:pt x="295" y="502"/>
                    <a:pt x="54" y="591"/>
                  </a:cubicBezTo>
                  <a:cubicBezTo>
                    <a:pt x="19" y="600"/>
                    <a:pt x="1" y="636"/>
                    <a:pt x="10" y="671"/>
                  </a:cubicBezTo>
                  <a:cubicBezTo>
                    <a:pt x="17" y="699"/>
                    <a:pt x="40" y="722"/>
                    <a:pt x="67" y="722"/>
                  </a:cubicBezTo>
                  <a:cubicBezTo>
                    <a:pt x="74" y="722"/>
                    <a:pt x="82" y="720"/>
                    <a:pt x="90" y="716"/>
                  </a:cubicBezTo>
                  <a:cubicBezTo>
                    <a:pt x="384" y="618"/>
                    <a:pt x="616" y="386"/>
                    <a:pt x="723" y="92"/>
                  </a:cubicBezTo>
                  <a:cubicBezTo>
                    <a:pt x="732" y="56"/>
                    <a:pt x="705" y="11"/>
                    <a:pt x="670" y="2"/>
                  </a:cubicBezTo>
                  <a:cubicBezTo>
                    <a:pt x="665" y="1"/>
                    <a:pt x="660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5014808" y="4444213"/>
              <a:ext cx="7167" cy="7614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72" y="1"/>
                  </a:moveTo>
                  <a:cubicBezTo>
                    <a:pt x="63" y="1"/>
                    <a:pt x="45" y="1"/>
                    <a:pt x="36" y="10"/>
                  </a:cubicBezTo>
                  <a:lnTo>
                    <a:pt x="27" y="19"/>
                  </a:lnTo>
                  <a:cubicBezTo>
                    <a:pt x="18" y="28"/>
                    <a:pt x="9" y="36"/>
                    <a:pt x="9" y="45"/>
                  </a:cubicBezTo>
                  <a:cubicBezTo>
                    <a:pt x="9" y="54"/>
                    <a:pt x="1" y="54"/>
                    <a:pt x="1" y="63"/>
                  </a:cubicBezTo>
                  <a:cubicBezTo>
                    <a:pt x="1" y="72"/>
                    <a:pt x="1" y="81"/>
                    <a:pt x="1" y="90"/>
                  </a:cubicBezTo>
                  <a:cubicBezTo>
                    <a:pt x="1" y="99"/>
                    <a:pt x="9" y="108"/>
                    <a:pt x="9" y="117"/>
                  </a:cubicBezTo>
                  <a:cubicBezTo>
                    <a:pt x="18" y="126"/>
                    <a:pt x="18" y="126"/>
                    <a:pt x="27" y="135"/>
                  </a:cubicBezTo>
                  <a:cubicBezTo>
                    <a:pt x="36" y="143"/>
                    <a:pt x="45" y="143"/>
                    <a:pt x="54" y="143"/>
                  </a:cubicBezTo>
                  <a:cubicBezTo>
                    <a:pt x="54" y="143"/>
                    <a:pt x="63" y="152"/>
                    <a:pt x="72" y="152"/>
                  </a:cubicBezTo>
                  <a:cubicBezTo>
                    <a:pt x="81" y="152"/>
                    <a:pt x="90" y="143"/>
                    <a:pt x="99" y="143"/>
                  </a:cubicBezTo>
                  <a:lnTo>
                    <a:pt x="117" y="126"/>
                  </a:lnTo>
                  <a:cubicBezTo>
                    <a:pt x="125" y="117"/>
                    <a:pt x="134" y="108"/>
                    <a:pt x="134" y="99"/>
                  </a:cubicBezTo>
                  <a:cubicBezTo>
                    <a:pt x="134" y="90"/>
                    <a:pt x="134" y="90"/>
                    <a:pt x="134" y="81"/>
                  </a:cubicBezTo>
                  <a:cubicBezTo>
                    <a:pt x="143" y="72"/>
                    <a:pt x="143" y="63"/>
                    <a:pt x="134" y="54"/>
                  </a:cubicBezTo>
                  <a:cubicBezTo>
                    <a:pt x="134" y="45"/>
                    <a:pt x="134" y="36"/>
                    <a:pt x="134" y="28"/>
                  </a:cubicBezTo>
                  <a:cubicBezTo>
                    <a:pt x="125" y="19"/>
                    <a:pt x="117" y="19"/>
                    <a:pt x="117" y="10"/>
                  </a:cubicBezTo>
                  <a:cubicBezTo>
                    <a:pt x="108" y="1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4921594" y="4304267"/>
              <a:ext cx="27770" cy="38669"/>
            </a:xfrm>
            <a:custGeom>
              <a:avLst/>
              <a:gdLst/>
              <a:ahLst/>
              <a:cxnLst/>
              <a:rect l="l" t="t" r="r" b="b"/>
              <a:pathLst>
                <a:path w="558" h="777" extrusionOk="0">
                  <a:moveTo>
                    <a:pt x="77" y="1"/>
                  </a:moveTo>
                  <a:cubicBezTo>
                    <a:pt x="72" y="1"/>
                    <a:pt x="67" y="1"/>
                    <a:pt x="63" y="3"/>
                  </a:cubicBezTo>
                  <a:cubicBezTo>
                    <a:pt x="27" y="12"/>
                    <a:pt x="0" y="56"/>
                    <a:pt x="18" y="83"/>
                  </a:cubicBezTo>
                  <a:cubicBezTo>
                    <a:pt x="98" y="333"/>
                    <a:pt x="241" y="565"/>
                    <a:pt x="419" y="752"/>
                  </a:cubicBezTo>
                  <a:cubicBezTo>
                    <a:pt x="433" y="770"/>
                    <a:pt x="449" y="777"/>
                    <a:pt x="464" y="777"/>
                  </a:cubicBezTo>
                  <a:cubicBezTo>
                    <a:pt x="512" y="777"/>
                    <a:pt x="558" y="710"/>
                    <a:pt x="518" y="663"/>
                  </a:cubicBezTo>
                  <a:cubicBezTo>
                    <a:pt x="348" y="484"/>
                    <a:pt x="223" y="279"/>
                    <a:pt x="143" y="47"/>
                  </a:cubicBezTo>
                  <a:cubicBezTo>
                    <a:pt x="135" y="24"/>
                    <a:pt x="10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5032127" y="4224888"/>
              <a:ext cx="27074" cy="34489"/>
            </a:xfrm>
            <a:custGeom>
              <a:avLst/>
              <a:gdLst/>
              <a:ahLst/>
              <a:cxnLst/>
              <a:rect l="l" t="t" r="r" b="b"/>
              <a:pathLst>
                <a:path w="544" h="693" extrusionOk="0">
                  <a:moveTo>
                    <a:pt x="460" y="0"/>
                  </a:moveTo>
                  <a:cubicBezTo>
                    <a:pt x="434" y="0"/>
                    <a:pt x="409" y="14"/>
                    <a:pt x="402" y="45"/>
                  </a:cubicBezTo>
                  <a:cubicBezTo>
                    <a:pt x="348" y="251"/>
                    <a:pt x="223" y="438"/>
                    <a:pt x="45" y="563"/>
                  </a:cubicBezTo>
                  <a:cubicBezTo>
                    <a:pt x="18" y="590"/>
                    <a:pt x="0" y="625"/>
                    <a:pt x="27" y="661"/>
                  </a:cubicBezTo>
                  <a:cubicBezTo>
                    <a:pt x="39" y="678"/>
                    <a:pt x="62" y="692"/>
                    <a:pt x="84" y="692"/>
                  </a:cubicBezTo>
                  <a:cubicBezTo>
                    <a:pt x="96" y="692"/>
                    <a:pt x="107" y="688"/>
                    <a:pt x="116" y="679"/>
                  </a:cubicBezTo>
                  <a:cubicBezTo>
                    <a:pt x="322" y="536"/>
                    <a:pt x="464" y="331"/>
                    <a:pt x="527" y="81"/>
                  </a:cubicBezTo>
                  <a:cubicBezTo>
                    <a:pt x="543" y="32"/>
                    <a:pt x="500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4999281" y="4109477"/>
              <a:ext cx="8013" cy="34240"/>
            </a:xfrm>
            <a:custGeom>
              <a:avLst/>
              <a:gdLst/>
              <a:ahLst/>
              <a:cxnLst/>
              <a:rect l="l" t="t" r="r" b="b"/>
              <a:pathLst>
                <a:path w="161" h="688" extrusionOk="0">
                  <a:moveTo>
                    <a:pt x="72" y="0"/>
                  </a:moveTo>
                  <a:cubicBezTo>
                    <a:pt x="36" y="0"/>
                    <a:pt x="0" y="36"/>
                    <a:pt x="0" y="72"/>
                  </a:cubicBezTo>
                  <a:cubicBezTo>
                    <a:pt x="27" y="250"/>
                    <a:pt x="27" y="437"/>
                    <a:pt x="9" y="616"/>
                  </a:cubicBezTo>
                  <a:cubicBezTo>
                    <a:pt x="0" y="652"/>
                    <a:pt x="36" y="687"/>
                    <a:pt x="72" y="687"/>
                  </a:cubicBezTo>
                  <a:cubicBezTo>
                    <a:pt x="116" y="687"/>
                    <a:pt x="134" y="652"/>
                    <a:pt x="143" y="616"/>
                  </a:cubicBezTo>
                  <a:cubicBezTo>
                    <a:pt x="161" y="437"/>
                    <a:pt x="161" y="250"/>
                    <a:pt x="143" y="72"/>
                  </a:cubicBezTo>
                  <a:cubicBezTo>
                    <a:pt x="134" y="36"/>
                    <a:pt x="11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4954440" y="4238673"/>
              <a:ext cx="8460" cy="6719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81" y="0"/>
                  </a:moveTo>
                  <a:cubicBezTo>
                    <a:pt x="0" y="0"/>
                    <a:pt x="0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5040538" y="4599936"/>
              <a:ext cx="24486" cy="28119"/>
            </a:xfrm>
            <a:custGeom>
              <a:avLst/>
              <a:gdLst/>
              <a:ahLst/>
              <a:cxnLst/>
              <a:rect l="l" t="t" r="r" b="b"/>
              <a:pathLst>
                <a:path w="492" h="565" extrusionOk="0">
                  <a:moveTo>
                    <a:pt x="408" y="0"/>
                  </a:moveTo>
                  <a:cubicBezTo>
                    <a:pt x="388" y="0"/>
                    <a:pt x="368" y="9"/>
                    <a:pt x="358" y="30"/>
                  </a:cubicBezTo>
                  <a:cubicBezTo>
                    <a:pt x="269" y="199"/>
                    <a:pt x="170" y="324"/>
                    <a:pt x="28" y="449"/>
                  </a:cubicBezTo>
                  <a:cubicBezTo>
                    <a:pt x="1" y="467"/>
                    <a:pt x="1" y="520"/>
                    <a:pt x="28" y="547"/>
                  </a:cubicBezTo>
                  <a:cubicBezTo>
                    <a:pt x="40" y="559"/>
                    <a:pt x="56" y="564"/>
                    <a:pt x="72" y="564"/>
                  </a:cubicBezTo>
                  <a:cubicBezTo>
                    <a:pt x="91" y="564"/>
                    <a:pt x="111" y="557"/>
                    <a:pt x="126" y="547"/>
                  </a:cubicBezTo>
                  <a:cubicBezTo>
                    <a:pt x="269" y="422"/>
                    <a:pt x="385" y="271"/>
                    <a:pt x="474" y="101"/>
                  </a:cubicBezTo>
                  <a:cubicBezTo>
                    <a:pt x="492" y="65"/>
                    <a:pt x="483" y="30"/>
                    <a:pt x="447" y="12"/>
                  </a:cubicBezTo>
                  <a:cubicBezTo>
                    <a:pt x="436" y="5"/>
                    <a:pt x="422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4958422" y="3736519"/>
              <a:ext cx="46682" cy="281137"/>
            </a:xfrm>
            <a:custGeom>
              <a:avLst/>
              <a:gdLst/>
              <a:ahLst/>
              <a:cxnLst/>
              <a:rect l="l" t="t" r="r" b="b"/>
              <a:pathLst>
                <a:path w="938" h="5649" extrusionOk="0">
                  <a:moveTo>
                    <a:pt x="333" y="0"/>
                  </a:moveTo>
                  <a:cubicBezTo>
                    <a:pt x="306" y="0"/>
                    <a:pt x="279" y="14"/>
                    <a:pt x="268" y="45"/>
                  </a:cubicBezTo>
                  <a:cubicBezTo>
                    <a:pt x="1" y="768"/>
                    <a:pt x="429" y="1482"/>
                    <a:pt x="652" y="2160"/>
                  </a:cubicBezTo>
                  <a:cubicBezTo>
                    <a:pt x="768" y="2516"/>
                    <a:pt x="803" y="2882"/>
                    <a:pt x="786" y="3266"/>
                  </a:cubicBezTo>
                  <a:cubicBezTo>
                    <a:pt x="768" y="3632"/>
                    <a:pt x="705" y="3997"/>
                    <a:pt x="661" y="4372"/>
                  </a:cubicBezTo>
                  <a:cubicBezTo>
                    <a:pt x="616" y="4782"/>
                    <a:pt x="598" y="5193"/>
                    <a:pt x="670" y="5603"/>
                  </a:cubicBezTo>
                  <a:cubicBezTo>
                    <a:pt x="677" y="5635"/>
                    <a:pt x="702" y="5648"/>
                    <a:pt x="728" y="5648"/>
                  </a:cubicBezTo>
                  <a:cubicBezTo>
                    <a:pt x="769" y="5648"/>
                    <a:pt x="814" y="5616"/>
                    <a:pt x="803" y="5567"/>
                  </a:cubicBezTo>
                  <a:cubicBezTo>
                    <a:pt x="670" y="4845"/>
                    <a:pt x="857" y="4113"/>
                    <a:pt x="911" y="3391"/>
                  </a:cubicBezTo>
                  <a:cubicBezTo>
                    <a:pt x="937" y="3043"/>
                    <a:pt x="937" y="2686"/>
                    <a:pt x="848" y="2347"/>
                  </a:cubicBezTo>
                  <a:cubicBezTo>
                    <a:pt x="759" y="1981"/>
                    <a:pt x="589" y="1651"/>
                    <a:pt x="464" y="1294"/>
                  </a:cubicBezTo>
                  <a:cubicBezTo>
                    <a:pt x="331" y="911"/>
                    <a:pt x="250" y="482"/>
                    <a:pt x="402" y="81"/>
                  </a:cubicBezTo>
                  <a:cubicBezTo>
                    <a:pt x="418" y="32"/>
                    <a:pt x="375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4939759" y="3937879"/>
              <a:ext cx="33145" cy="226044"/>
            </a:xfrm>
            <a:custGeom>
              <a:avLst/>
              <a:gdLst/>
              <a:ahLst/>
              <a:cxnLst/>
              <a:rect l="l" t="t" r="r" b="b"/>
              <a:pathLst>
                <a:path w="666" h="4542" extrusionOk="0">
                  <a:moveTo>
                    <a:pt x="347" y="0"/>
                  </a:moveTo>
                  <a:cubicBezTo>
                    <a:pt x="313" y="0"/>
                    <a:pt x="282" y="23"/>
                    <a:pt x="286" y="67"/>
                  </a:cubicBezTo>
                  <a:cubicBezTo>
                    <a:pt x="367" y="692"/>
                    <a:pt x="170" y="1298"/>
                    <a:pt x="81" y="1914"/>
                  </a:cubicBezTo>
                  <a:cubicBezTo>
                    <a:pt x="1" y="2476"/>
                    <a:pt x="28" y="3047"/>
                    <a:pt x="170" y="3600"/>
                  </a:cubicBezTo>
                  <a:cubicBezTo>
                    <a:pt x="251" y="3921"/>
                    <a:pt x="376" y="4224"/>
                    <a:pt x="518" y="4510"/>
                  </a:cubicBezTo>
                  <a:cubicBezTo>
                    <a:pt x="532" y="4532"/>
                    <a:pt x="553" y="4541"/>
                    <a:pt x="573" y="4541"/>
                  </a:cubicBezTo>
                  <a:cubicBezTo>
                    <a:pt x="619" y="4541"/>
                    <a:pt x="665" y="4494"/>
                    <a:pt x="634" y="4439"/>
                  </a:cubicBezTo>
                  <a:cubicBezTo>
                    <a:pt x="376" y="3930"/>
                    <a:pt x="215" y="3377"/>
                    <a:pt x="179" y="2806"/>
                  </a:cubicBezTo>
                  <a:cubicBezTo>
                    <a:pt x="161" y="2521"/>
                    <a:pt x="170" y="2235"/>
                    <a:pt x="215" y="1950"/>
                  </a:cubicBezTo>
                  <a:cubicBezTo>
                    <a:pt x="251" y="1646"/>
                    <a:pt x="322" y="1352"/>
                    <a:pt x="376" y="1057"/>
                  </a:cubicBezTo>
                  <a:cubicBezTo>
                    <a:pt x="429" y="727"/>
                    <a:pt x="465" y="397"/>
                    <a:pt x="420" y="67"/>
                  </a:cubicBezTo>
                  <a:cubicBezTo>
                    <a:pt x="416" y="23"/>
                    <a:pt x="380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5019885" y="3921256"/>
              <a:ext cx="48673" cy="264315"/>
            </a:xfrm>
            <a:custGeom>
              <a:avLst/>
              <a:gdLst/>
              <a:ahLst/>
              <a:cxnLst/>
              <a:rect l="l" t="t" r="r" b="b"/>
              <a:pathLst>
                <a:path w="978" h="5311" extrusionOk="0">
                  <a:moveTo>
                    <a:pt x="867" y="0"/>
                  </a:moveTo>
                  <a:cubicBezTo>
                    <a:pt x="847" y="0"/>
                    <a:pt x="828" y="11"/>
                    <a:pt x="817" y="36"/>
                  </a:cubicBezTo>
                  <a:cubicBezTo>
                    <a:pt x="148" y="1338"/>
                    <a:pt x="710" y="2810"/>
                    <a:pt x="452" y="4184"/>
                  </a:cubicBezTo>
                  <a:cubicBezTo>
                    <a:pt x="380" y="4550"/>
                    <a:pt x="246" y="4897"/>
                    <a:pt x="32" y="5210"/>
                  </a:cubicBezTo>
                  <a:cubicBezTo>
                    <a:pt x="1" y="5260"/>
                    <a:pt x="50" y="5311"/>
                    <a:pt x="100" y="5311"/>
                  </a:cubicBezTo>
                  <a:cubicBezTo>
                    <a:pt x="121" y="5311"/>
                    <a:pt x="142" y="5302"/>
                    <a:pt x="157" y="5281"/>
                  </a:cubicBezTo>
                  <a:cubicBezTo>
                    <a:pt x="978" y="4086"/>
                    <a:pt x="505" y="2578"/>
                    <a:pt x="621" y="1249"/>
                  </a:cubicBezTo>
                  <a:cubicBezTo>
                    <a:pt x="657" y="856"/>
                    <a:pt x="746" y="455"/>
                    <a:pt x="933" y="107"/>
                  </a:cubicBezTo>
                  <a:cubicBezTo>
                    <a:pt x="958" y="51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5086722" y="3999292"/>
              <a:ext cx="21798" cy="178118"/>
            </a:xfrm>
            <a:custGeom>
              <a:avLst/>
              <a:gdLst/>
              <a:ahLst/>
              <a:cxnLst/>
              <a:rect l="l" t="t" r="r" b="b"/>
              <a:pathLst>
                <a:path w="438" h="3579" extrusionOk="0">
                  <a:moveTo>
                    <a:pt x="291" y="0"/>
                  </a:moveTo>
                  <a:cubicBezTo>
                    <a:pt x="270" y="0"/>
                    <a:pt x="250" y="11"/>
                    <a:pt x="242" y="38"/>
                  </a:cubicBezTo>
                  <a:cubicBezTo>
                    <a:pt x="1" y="582"/>
                    <a:pt x="81" y="1179"/>
                    <a:pt x="161" y="1750"/>
                  </a:cubicBezTo>
                  <a:cubicBezTo>
                    <a:pt x="251" y="2321"/>
                    <a:pt x="340" y="2946"/>
                    <a:pt x="45" y="3472"/>
                  </a:cubicBezTo>
                  <a:cubicBezTo>
                    <a:pt x="21" y="3528"/>
                    <a:pt x="68" y="3579"/>
                    <a:pt x="115" y="3579"/>
                  </a:cubicBezTo>
                  <a:cubicBezTo>
                    <a:pt x="136" y="3579"/>
                    <a:pt x="156" y="3568"/>
                    <a:pt x="170" y="3544"/>
                  </a:cubicBezTo>
                  <a:cubicBezTo>
                    <a:pt x="438" y="3035"/>
                    <a:pt x="402" y="2455"/>
                    <a:pt x="322" y="1902"/>
                  </a:cubicBezTo>
                  <a:cubicBezTo>
                    <a:pt x="242" y="1313"/>
                    <a:pt x="108" y="671"/>
                    <a:pt x="358" y="100"/>
                  </a:cubicBezTo>
                  <a:cubicBezTo>
                    <a:pt x="382" y="46"/>
                    <a:pt x="33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4890838" y="3955496"/>
              <a:ext cx="25680" cy="182647"/>
            </a:xfrm>
            <a:custGeom>
              <a:avLst/>
              <a:gdLst/>
              <a:ahLst/>
              <a:cxnLst/>
              <a:rect l="l" t="t" r="r" b="b"/>
              <a:pathLst>
                <a:path w="516" h="3670" extrusionOk="0">
                  <a:moveTo>
                    <a:pt x="79" y="1"/>
                  </a:moveTo>
                  <a:cubicBezTo>
                    <a:pt x="41" y="1"/>
                    <a:pt x="1" y="35"/>
                    <a:pt x="11" y="88"/>
                  </a:cubicBezTo>
                  <a:cubicBezTo>
                    <a:pt x="74" y="418"/>
                    <a:pt x="163" y="739"/>
                    <a:pt x="226" y="1078"/>
                  </a:cubicBezTo>
                  <a:cubicBezTo>
                    <a:pt x="279" y="1408"/>
                    <a:pt x="288" y="1738"/>
                    <a:pt x="226" y="2077"/>
                  </a:cubicBezTo>
                  <a:cubicBezTo>
                    <a:pt x="136" y="2595"/>
                    <a:pt x="92" y="3166"/>
                    <a:pt x="368" y="3639"/>
                  </a:cubicBezTo>
                  <a:cubicBezTo>
                    <a:pt x="382" y="3660"/>
                    <a:pt x="403" y="3670"/>
                    <a:pt x="423" y="3670"/>
                  </a:cubicBezTo>
                  <a:cubicBezTo>
                    <a:pt x="469" y="3670"/>
                    <a:pt x="515" y="3623"/>
                    <a:pt x="484" y="3567"/>
                  </a:cubicBezTo>
                  <a:cubicBezTo>
                    <a:pt x="350" y="3344"/>
                    <a:pt x="306" y="3076"/>
                    <a:pt x="288" y="2818"/>
                  </a:cubicBezTo>
                  <a:cubicBezTo>
                    <a:pt x="279" y="2523"/>
                    <a:pt x="342" y="2247"/>
                    <a:pt x="386" y="1952"/>
                  </a:cubicBezTo>
                  <a:cubicBezTo>
                    <a:pt x="475" y="1301"/>
                    <a:pt x="261" y="686"/>
                    <a:pt x="136" y="52"/>
                  </a:cubicBezTo>
                  <a:cubicBezTo>
                    <a:pt x="12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4861176" y="4104251"/>
              <a:ext cx="34240" cy="160998"/>
            </a:xfrm>
            <a:custGeom>
              <a:avLst/>
              <a:gdLst/>
              <a:ahLst/>
              <a:cxnLst/>
              <a:rect l="l" t="t" r="r" b="b"/>
              <a:pathLst>
                <a:path w="688" h="3235" extrusionOk="0">
                  <a:moveTo>
                    <a:pt x="146" y="1"/>
                  </a:moveTo>
                  <a:cubicBezTo>
                    <a:pt x="112" y="1"/>
                    <a:pt x="77" y="21"/>
                    <a:pt x="72" y="61"/>
                  </a:cubicBezTo>
                  <a:cubicBezTo>
                    <a:pt x="1" y="587"/>
                    <a:pt x="19" y="1113"/>
                    <a:pt x="117" y="1631"/>
                  </a:cubicBezTo>
                  <a:cubicBezTo>
                    <a:pt x="170" y="1890"/>
                    <a:pt x="242" y="2148"/>
                    <a:pt x="331" y="2398"/>
                  </a:cubicBezTo>
                  <a:cubicBezTo>
                    <a:pt x="420" y="2648"/>
                    <a:pt x="554" y="2898"/>
                    <a:pt x="536" y="3174"/>
                  </a:cubicBezTo>
                  <a:cubicBezTo>
                    <a:pt x="536" y="3214"/>
                    <a:pt x="570" y="3234"/>
                    <a:pt x="604" y="3234"/>
                  </a:cubicBezTo>
                  <a:cubicBezTo>
                    <a:pt x="639" y="3234"/>
                    <a:pt x="674" y="3214"/>
                    <a:pt x="679" y="3174"/>
                  </a:cubicBezTo>
                  <a:cubicBezTo>
                    <a:pt x="688" y="2907"/>
                    <a:pt x="581" y="2675"/>
                    <a:pt x="492" y="2443"/>
                  </a:cubicBezTo>
                  <a:cubicBezTo>
                    <a:pt x="393" y="2184"/>
                    <a:pt x="322" y="1925"/>
                    <a:pt x="268" y="1666"/>
                  </a:cubicBezTo>
                  <a:cubicBezTo>
                    <a:pt x="161" y="1140"/>
                    <a:pt x="144" y="596"/>
                    <a:pt x="206" y="61"/>
                  </a:cubicBezTo>
                  <a:cubicBezTo>
                    <a:pt x="211" y="21"/>
                    <a:pt x="179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4826737" y="4188309"/>
              <a:ext cx="48175" cy="184886"/>
            </a:xfrm>
            <a:custGeom>
              <a:avLst/>
              <a:gdLst/>
              <a:ahLst/>
              <a:cxnLst/>
              <a:rect l="l" t="t" r="r" b="b"/>
              <a:pathLst>
                <a:path w="968" h="3715" extrusionOk="0">
                  <a:moveTo>
                    <a:pt x="93" y="1"/>
                  </a:moveTo>
                  <a:cubicBezTo>
                    <a:pt x="43" y="1"/>
                    <a:pt x="1" y="64"/>
                    <a:pt x="42" y="111"/>
                  </a:cubicBezTo>
                  <a:cubicBezTo>
                    <a:pt x="479" y="557"/>
                    <a:pt x="577" y="1191"/>
                    <a:pt x="604" y="1788"/>
                  </a:cubicBezTo>
                  <a:cubicBezTo>
                    <a:pt x="630" y="2413"/>
                    <a:pt x="559" y="3091"/>
                    <a:pt x="827" y="3680"/>
                  </a:cubicBezTo>
                  <a:cubicBezTo>
                    <a:pt x="838" y="3705"/>
                    <a:pt x="857" y="3715"/>
                    <a:pt x="876" y="3715"/>
                  </a:cubicBezTo>
                  <a:cubicBezTo>
                    <a:pt x="920" y="3715"/>
                    <a:pt x="967" y="3664"/>
                    <a:pt x="943" y="3608"/>
                  </a:cubicBezTo>
                  <a:cubicBezTo>
                    <a:pt x="800" y="3305"/>
                    <a:pt x="773" y="2966"/>
                    <a:pt x="755" y="2636"/>
                  </a:cubicBezTo>
                  <a:cubicBezTo>
                    <a:pt x="746" y="2297"/>
                    <a:pt x="755" y="1949"/>
                    <a:pt x="729" y="1610"/>
                  </a:cubicBezTo>
                  <a:cubicBezTo>
                    <a:pt x="693" y="1039"/>
                    <a:pt x="550" y="441"/>
                    <a:pt x="140" y="22"/>
                  </a:cubicBezTo>
                  <a:cubicBezTo>
                    <a:pt x="125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5103046" y="4130977"/>
              <a:ext cx="43596" cy="170454"/>
            </a:xfrm>
            <a:custGeom>
              <a:avLst/>
              <a:gdLst/>
              <a:ahLst/>
              <a:cxnLst/>
              <a:rect l="l" t="t" r="r" b="b"/>
              <a:pathLst>
                <a:path w="876" h="3425" extrusionOk="0">
                  <a:moveTo>
                    <a:pt x="780" y="1"/>
                  </a:moveTo>
                  <a:cubicBezTo>
                    <a:pt x="760" y="1"/>
                    <a:pt x="739" y="10"/>
                    <a:pt x="725" y="32"/>
                  </a:cubicBezTo>
                  <a:cubicBezTo>
                    <a:pt x="467" y="559"/>
                    <a:pt x="306" y="1138"/>
                    <a:pt x="279" y="1727"/>
                  </a:cubicBezTo>
                  <a:cubicBezTo>
                    <a:pt x="244" y="2262"/>
                    <a:pt x="333" y="2851"/>
                    <a:pt x="39" y="3324"/>
                  </a:cubicBezTo>
                  <a:cubicBezTo>
                    <a:pt x="1" y="3375"/>
                    <a:pt x="48" y="3425"/>
                    <a:pt x="97" y="3425"/>
                  </a:cubicBezTo>
                  <a:cubicBezTo>
                    <a:pt x="118" y="3425"/>
                    <a:pt x="139" y="3416"/>
                    <a:pt x="154" y="3395"/>
                  </a:cubicBezTo>
                  <a:cubicBezTo>
                    <a:pt x="440" y="2932"/>
                    <a:pt x="395" y="2370"/>
                    <a:pt x="404" y="1852"/>
                  </a:cubicBezTo>
                  <a:cubicBezTo>
                    <a:pt x="422" y="1245"/>
                    <a:pt x="574" y="648"/>
                    <a:pt x="850" y="104"/>
                  </a:cubicBezTo>
                  <a:cubicBezTo>
                    <a:pt x="875" y="48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4827882" y="4304914"/>
              <a:ext cx="39565" cy="168563"/>
            </a:xfrm>
            <a:custGeom>
              <a:avLst/>
              <a:gdLst/>
              <a:ahLst/>
              <a:cxnLst/>
              <a:rect l="l" t="t" r="r" b="b"/>
              <a:pathLst>
                <a:path w="795" h="3387" extrusionOk="0">
                  <a:moveTo>
                    <a:pt x="199" y="1"/>
                  </a:moveTo>
                  <a:cubicBezTo>
                    <a:pt x="166" y="1"/>
                    <a:pt x="130" y="21"/>
                    <a:pt x="126" y="61"/>
                  </a:cubicBezTo>
                  <a:cubicBezTo>
                    <a:pt x="54" y="650"/>
                    <a:pt x="1" y="1239"/>
                    <a:pt x="197" y="1810"/>
                  </a:cubicBezTo>
                  <a:cubicBezTo>
                    <a:pt x="367" y="2309"/>
                    <a:pt x="661" y="2782"/>
                    <a:pt x="634" y="3326"/>
                  </a:cubicBezTo>
                  <a:cubicBezTo>
                    <a:pt x="634" y="3366"/>
                    <a:pt x="668" y="3386"/>
                    <a:pt x="701" y="3386"/>
                  </a:cubicBezTo>
                  <a:cubicBezTo>
                    <a:pt x="735" y="3386"/>
                    <a:pt x="768" y="3366"/>
                    <a:pt x="768" y="3326"/>
                  </a:cubicBezTo>
                  <a:cubicBezTo>
                    <a:pt x="795" y="2791"/>
                    <a:pt x="518" y="2318"/>
                    <a:pt x="349" y="1827"/>
                  </a:cubicBezTo>
                  <a:cubicBezTo>
                    <a:pt x="144" y="1256"/>
                    <a:pt x="188" y="659"/>
                    <a:pt x="259" y="61"/>
                  </a:cubicBezTo>
                  <a:cubicBezTo>
                    <a:pt x="264" y="21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4809468" y="4420325"/>
              <a:ext cx="42800" cy="168264"/>
            </a:xfrm>
            <a:custGeom>
              <a:avLst/>
              <a:gdLst/>
              <a:ahLst/>
              <a:cxnLst/>
              <a:rect l="l" t="t" r="r" b="b"/>
              <a:pathLst>
                <a:path w="860" h="3381" extrusionOk="0">
                  <a:moveTo>
                    <a:pt x="100" y="0"/>
                  </a:moveTo>
                  <a:cubicBezTo>
                    <a:pt x="50" y="0"/>
                    <a:pt x="0" y="46"/>
                    <a:pt x="32" y="97"/>
                  </a:cubicBezTo>
                  <a:cubicBezTo>
                    <a:pt x="710" y="1043"/>
                    <a:pt x="380" y="2283"/>
                    <a:pt x="719" y="3335"/>
                  </a:cubicBezTo>
                  <a:cubicBezTo>
                    <a:pt x="729" y="3367"/>
                    <a:pt x="755" y="3381"/>
                    <a:pt x="781" y="3381"/>
                  </a:cubicBezTo>
                  <a:cubicBezTo>
                    <a:pt x="820" y="3381"/>
                    <a:pt x="860" y="3348"/>
                    <a:pt x="844" y="3300"/>
                  </a:cubicBezTo>
                  <a:cubicBezTo>
                    <a:pt x="505" y="2238"/>
                    <a:pt x="835" y="989"/>
                    <a:pt x="157" y="26"/>
                  </a:cubicBezTo>
                  <a:cubicBezTo>
                    <a:pt x="141" y="8"/>
                    <a:pt x="12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5112602" y="4233697"/>
              <a:ext cx="53848" cy="153085"/>
            </a:xfrm>
            <a:custGeom>
              <a:avLst/>
              <a:gdLst/>
              <a:ahLst/>
              <a:cxnLst/>
              <a:rect l="l" t="t" r="r" b="b"/>
              <a:pathLst>
                <a:path w="1082" h="3076" extrusionOk="0">
                  <a:moveTo>
                    <a:pt x="984" y="0"/>
                  </a:moveTo>
                  <a:cubicBezTo>
                    <a:pt x="968" y="0"/>
                    <a:pt x="951" y="6"/>
                    <a:pt x="935" y="20"/>
                  </a:cubicBezTo>
                  <a:cubicBezTo>
                    <a:pt x="87" y="769"/>
                    <a:pt x="507" y="2054"/>
                    <a:pt x="25" y="2973"/>
                  </a:cubicBezTo>
                  <a:cubicBezTo>
                    <a:pt x="0" y="3028"/>
                    <a:pt x="48" y="3076"/>
                    <a:pt x="95" y="3076"/>
                  </a:cubicBezTo>
                  <a:cubicBezTo>
                    <a:pt x="116" y="3076"/>
                    <a:pt x="136" y="3066"/>
                    <a:pt x="150" y="3044"/>
                  </a:cubicBezTo>
                  <a:cubicBezTo>
                    <a:pt x="400" y="2554"/>
                    <a:pt x="417" y="2001"/>
                    <a:pt x="471" y="1465"/>
                  </a:cubicBezTo>
                  <a:cubicBezTo>
                    <a:pt x="533" y="984"/>
                    <a:pt x="649" y="457"/>
                    <a:pt x="1033" y="118"/>
                  </a:cubicBezTo>
                  <a:cubicBezTo>
                    <a:pt x="1081" y="70"/>
                    <a:pt x="1039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5092296" y="4322980"/>
              <a:ext cx="76642" cy="176774"/>
            </a:xfrm>
            <a:custGeom>
              <a:avLst/>
              <a:gdLst/>
              <a:ahLst/>
              <a:cxnLst/>
              <a:rect l="l" t="t" r="r" b="b"/>
              <a:pathLst>
                <a:path w="1540" h="3552" extrusionOk="0">
                  <a:moveTo>
                    <a:pt x="1242" y="1"/>
                  </a:moveTo>
                  <a:cubicBezTo>
                    <a:pt x="1200" y="1"/>
                    <a:pt x="1157" y="33"/>
                    <a:pt x="1173" y="82"/>
                  </a:cubicBezTo>
                  <a:cubicBezTo>
                    <a:pt x="1414" y="688"/>
                    <a:pt x="995" y="1277"/>
                    <a:pt x="692" y="1777"/>
                  </a:cubicBezTo>
                  <a:cubicBezTo>
                    <a:pt x="540" y="2035"/>
                    <a:pt x="406" y="2294"/>
                    <a:pt x="326" y="2588"/>
                  </a:cubicBezTo>
                  <a:cubicBezTo>
                    <a:pt x="237" y="2874"/>
                    <a:pt x="183" y="3177"/>
                    <a:pt x="31" y="3454"/>
                  </a:cubicBezTo>
                  <a:cubicBezTo>
                    <a:pt x="1" y="3503"/>
                    <a:pt x="50" y="3552"/>
                    <a:pt x="95" y="3552"/>
                  </a:cubicBezTo>
                  <a:cubicBezTo>
                    <a:pt x="116" y="3552"/>
                    <a:pt x="136" y="3541"/>
                    <a:pt x="147" y="3516"/>
                  </a:cubicBezTo>
                  <a:cubicBezTo>
                    <a:pt x="299" y="3240"/>
                    <a:pt x="370" y="2927"/>
                    <a:pt x="460" y="2624"/>
                  </a:cubicBezTo>
                  <a:cubicBezTo>
                    <a:pt x="549" y="2312"/>
                    <a:pt x="692" y="2035"/>
                    <a:pt x="861" y="1759"/>
                  </a:cubicBezTo>
                  <a:cubicBezTo>
                    <a:pt x="1173" y="1259"/>
                    <a:pt x="1539" y="653"/>
                    <a:pt x="1307" y="46"/>
                  </a:cubicBezTo>
                  <a:cubicBezTo>
                    <a:pt x="1297" y="14"/>
                    <a:pt x="12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5089460" y="4442869"/>
              <a:ext cx="69675" cy="163038"/>
            </a:xfrm>
            <a:custGeom>
              <a:avLst/>
              <a:gdLst/>
              <a:ahLst/>
              <a:cxnLst/>
              <a:rect l="l" t="t" r="r" b="b"/>
              <a:pathLst>
                <a:path w="1400" h="3276" extrusionOk="0">
                  <a:moveTo>
                    <a:pt x="1136" y="0"/>
                  </a:moveTo>
                  <a:cubicBezTo>
                    <a:pt x="1095" y="0"/>
                    <a:pt x="1050" y="33"/>
                    <a:pt x="1061" y="81"/>
                  </a:cubicBezTo>
                  <a:cubicBezTo>
                    <a:pt x="1257" y="1223"/>
                    <a:pt x="356" y="2178"/>
                    <a:pt x="17" y="3195"/>
                  </a:cubicBezTo>
                  <a:cubicBezTo>
                    <a:pt x="1" y="3243"/>
                    <a:pt x="40" y="3276"/>
                    <a:pt x="82" y="3276"/>
                  </a:cubicBezTo>
                  <a:cubicBezTo>
                    <a:pt x="109" y="3276"/>
                    <a:pt x="137" y="3262"/>
                    <a:pt x="151" y="3230"/>
                  </a:cubicBezTo>
                  <a:cubicBezTo>
                    <a:pt x="499" y="2178"/>
                    <a:pt x="1400" y="1232"/>
                    <a:pt x="1195" y="46"/>
                  </a:cubicBezTo>
                  <a:cubicBezTo>
                    <a:pt x="1188" y="14"/>
                    <a:pt x="1163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4877201" y="4995637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8" y="134"/>
                    <a:pt x="17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4399135" y="4995239"/>
              <a:ext cx="484686" cy="983854"/>
            </a:xfrm>
            <a:custGeom>
              <a:avLst/>
              <a:gdLst/>
              <a:ahLst/>
              <a:cxnLst/>
              <a:rect l="l" t="t" r="r" b="b"/>
              <a:pathLst>
                <a:path w="9739" h="19769" extrusionOk="0">
                  <a:moveTo>
                    <a:pt x="9573" y="1"/>
                  </a:moveTo>
                  <a:cubicBezTo>
                    <a:pt x="9522" y="1"/>
                    <a:pt x="9474" y="30"/>
                    <a:pt x="9463" y="98"/>
                  </a:cubicBezTo>
                  <a:cubicBezTo>
                    <a:pt x="9071" y="2917"/>
                    <a:pt x="8330" y="5691"/>
                    <a:pt x="7269" y="8332"/>
                  </a:cubicBezTo>
                  <a:cubicBezTo>
                    <a:pt x="6207" y="10981"/>
                    <a:pt x="4824" y="13506"/>
                    <a:pt x="3165" y="15826"/>
                  </a:cubicBezTo>
                  <a:cubicBezTo>
                    <a:pt x="2228" y="17128"/>
                    <a:pt x="1202" y="18368"/>
                    <a:pt x="96" y="19537"/>
                  </a:cubicBezTo>
                  <a:cubicBezTo>
                    <a:pt x="1" y="19632"/>
                    <a:pt x="93" y="19769"/>
                    <a:pt x="193" y="19769"/>
                  </a:cubicBezTo>
                  <a:cubicBezTo>
                    <a:pt x="224" y="19769"/>
                    <a:pt x="256" y="19756"/>
                    <a:pt x="284" y="19724"/>
                  </a:cubicBezTo>
                  <a:cubicBezTo>
                    <a:pt x="2264" y="17645"/>
                    <a:pt x="3986" y="15326"/>
                    <a:pt x="5404" y="12837"/>
                  </a:cubicBezTo>
                  <a:cubicBezTo>
                    <a:pt x="6814" y="10339"/>
                    <a:pt x="7938" y="7672"/>
                    <a:pt x="8723" y="4915"/>
                  </a:cubicBezTo>
                  <a:cubicBezTo>
                    <a:pt x="9169" y="3363"/>
                    <a:pt x="9499" y="1775"/>
                    <a:pt x="9722" y="169"/>
                  </a:cubicBezTo>
                  <a:cubicBezTo>
                    <a:pt x="9738" y="67"/>
                    <a:pt x="9651" y="1"/>
                    <a:pt x="9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32"/>
          <p:cNvGrpSpPr/>
          <p:nvPr/>
        </p:nvGrpSpPr>
        <p:grpSpPr>
          <a:xfrm>
            <a:off x="167475" y="154800"/>
            <a:ext cx="8809025" cy="4833900"/>
            <a:chOff x="167475" y="154800"/>
            <a:chExt cx="8809025" cy="4833900"/>
          </a:xfrm>
        </p:grpSpPr>
        <p:sp>
          <p:nvSpPr>
            <p:cNvPr id="786" name="Google Shape;786;p32"/>
            <p:cNvSpPr/>
            <p:nvPr/>
          </p:nvSpPr>
          <p:spPr>
            <a:xfrm>
              <a:off x="8598450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2"/>
            <p:cNvSpPr/>
            <p:nvPr/>
          </p:nvSpPr>
          <p:spPr>
            <a:xfrm flipH="1">
              <a:off x="167475" y="15480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 rot="10800000" flipH="1">
              <a:off x="8598450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 rot="10800000">
              <a:off x="167475" y="4673850"/>
              <a:ext cx="378050" cy="314850"/>
            </a:xfrm>
            <a:custGeom>
              <a:avLst/>
              <a:gdLst/>
              <a:ahLst/>
              <a:cxnLst/>
              <a:rect l="l" t="t" r="r" b="b"/>
              <a:pathLst>
                <a:path w="15122" h="12594" extrusionOk="0">
                  <a:moveTo>
                    <a:pt x="4809" y="0"/>
                  </a:moveTo>
                  <a:cubicBezTo>
                    <a:pt x="4809" y="0"/>
                    <a:pt x="1" y="4648"/>
                    <a:pt x="4131" y="11285"/>
                  </a:cubicBezTo>
                  <a:cubicBezTo>
                    <a:pt x="4131" y="11285"/>
                    <a:pt x="6739" y="12594"/>
                    <a:pt x="9584" y="12594"/>
                  </a:cubicBezTo>
                  <a:cubicBezTo>
                    <a:pt x="11588" y="12594"/>
                    <a:pt x="13710" y="11945"/>
                    <a:pt x="15122" y="9733"/>
                  </a:cubicBezTo>
                  <a:cubicBezTo>
                    <a:pt x="15122" y="9733"/>
                    <a:pt x="13592" y="8627"/>
                    <a:pt x="10633" y="8627"/>
                  </a:cubicBezTo>
                  <a:cubicBezTo>
                    <a:pt x="9948" y="8627"/>
                    <a:pt x="9187" y="8686"/>
                    <a:pt x="8351" y="8832"/>
                  </a:cubicBezTo>
                  <a:cubicBezTo>
                    <a:pt x="8351" y="8832"/>
                    <a:pt x="13382" y="7351"/>
                    <a:pt x="13828" y="580"/>
                  </a:cubicBezTo>
                  <a:lnTo>
                    <a:pt x="13828" y="580"/>
                  </a:lnTo>
                  <a:cubicBezTo>
                    <a:pt x="13828" y="580"/>
                    <a:pt x="9323" y="1231"/>
                    <a:pt x="6486" y="5736"/>
                  </a:cubicBezTo>
                  <a:cubicBezTo>
                    <a:pt x="6486" y="5736"/>
                    <a:pt x="6415" y="2516"/>
                    <a:pt x="48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90" name="Google Shape;790;p32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32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32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32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94" name="Google Shape;794;p32"/>
          <p:cNvGrpSpPr/>
          <p:nvPr/>
        </p:nvGrpSpPr>
        <p:grpSpPr>
          <a:xfrm>
            <a:off x="663309" y="-773255"/>
            <a:ext cx="7817385" cy="6722050"/>
            <a:chOff x="663309" y="-620855"/>
            <a:chExt cx="7817385" cy="6722050"/>
          </a:xfrm>
        </p:grpSpPr>
        <p:grpSp>
          <p:nvGrpSpPr>
            <p:cNvPr id="795" name="Google Shape;795;p32"/>
            <p:cNvGrpSpPr/>
            <p:nvPr/>
          </p:nvGrpSpPr>
          <p:grpSpPr>
            <a:xfrm rot="10800000" flipH="1">
              <a:off x="4895959" y="-620855"/>
              <a:ext cx="3584735" cy="6385212"/>
              <a:chOff x="171284" y="-436418"/>
              <a:chExt cx="3584735" cy="6385212"/>
            </a:xfrm>
          </p:grpSpPr>
          <p:grpSp>
            <p:nvGrpSpPr>
              <p:cNvPr id="796" name="Google Shape;796;p32"/>
              <p:cNvGrpSpPr/>
              <p:nvPr/>
            </p:nvGrpSpPr>
            <p:grpSpPr>
              <a:xfrm rot="9962722">
                <a:off x="2256419" y="-378839"/>
                <a:ext cx="751790" cy="2241006"/>
                <a:chOff x="3596036" y="3733981"/>
                <a:chExt cx="659021" cy="1964473"/>
              </a:xfrm>
            </p:grpSpPr>
            <p:sp>
              <p:nvSpPr>
                <p:cNvPr id="797" name="Google Shape;797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8" name="Google Shape;798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2" name="Google Shape;802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3" name="Google Shape;803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4" name="Google Shape;804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5" name="Google Shape;805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6" name="Google Shape;806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" name="Google Shape;807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" name="Google Shape;808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9" name="Google Shape;809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0" name="Google Shape;810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1" name="Google Shape;811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2" name="Google Shape;812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3" name="Google Shape;813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4" name="Google Shape;814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5" name="Google Shape;815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8" name="Google Shape;818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9" name="Google Shape;819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0" name="Google Shape;820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1" name="Google Shape;821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2" name="Google Shape;822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3" name="Google Shape;823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4" name="Google Shape;824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5" name="Google Shape;825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6" name="Google Shape;826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7" name="Google Shape;827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9" name="Google Shape;829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0" name="Google Shape;830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2" name="Google Shape;832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3" name="Google Shape;833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5" name="Google Shape;835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6" name="Google Shape;836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7" name="Google Shape;837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8" name="Google Shape;838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9" name="Google Shape;839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3" name="Google Shape;843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4" name="Google Shape;844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5" name="Google Shape;845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6" name="Google Shape;846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7" name="Google Shape;847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8" name="Google Shape;848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0" name="Google Shape;850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1" name="Google Shape;851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3" name="Google Shape;853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4" name="Google Shape;854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6" name="Google Shape;856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7" name="Google Shape;857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8" name="Google Shape;858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9" name="Google Shape;859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0" name="Google Shape;860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1" name="Google Shape;861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2" name="Google Shape;862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3" name="Google Shape;863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4" name="Google Shape;864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5" name="Google Shape;865;p32"/>
              <p:cNvGrpSpPr/>
              <p:nvPr/>
            </p:nvGrpSpPr>
            <p:grpSpPr>
              <a:xfrm rot="-10095762">
                <a:off x="839813" y="977834"/>
                <a:ext cx="621368" cy="1810155"/>
                <a:chOff x="4399135" y="3736519"/>
                <a:chExt cx="769804" cy="2242573"/>
              </a:xfrm>
            </p:grpSpPr>
            <p:sp>
              <p:nvSpPr>
                <p:cNvPr id="866" name="Google Shape;866;p32"/>
                <p:cNvSpPr/>
                <p:nvPr/>
              </p:nvSpPr>
              <p:spPr>
                <a:xfrm>
                  <a:off x="4730437" y="4022483"/>
                  <a:ext cx="436710" cy="971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5" h="19519" extrusionOk="0">
                      <a:moveTo>
                        <a:pt x="5183" y="1"/>
                      </a:moveTo>
                      <a:cubicBezTo>
                        <a:pt x="4330" y="1"/>
                        <a:pt x="4912" y="3229"/>
                        <a:pt x="4912" y="3229"/>
                      </a:cubicBezTo>
                      <a:cubicBezTo>
                        <a:pt x="4912" y="3229"/>
                        <a:pt x="4329" y="2421"/>
                        <a:pt x="4007" y="2421"/>
                      </a:cubicBezTo>
                      <a:cubicBezTo>
                        <a:pt x="3774" y="2421"/>
                        <a:pt x="3678" y="2843"/>
                        <a:pt x="4037" y="4300"/>
                      </a:cubicBezTo>
                      <a:lnTo>
                        <a:pt x="3957" y="4657"/>
                      </a:lnTo>
                      <a:cubicBezTo>
                        <a:pt x="3957" y="4657"/>
                        <a:pt x="3819" y="4588"/>
                        <a:pt x="3670" y="4588"/>
                      </a:cubicBezTo>
                      <a:cubicBezTo>
                        <a:pt x="3382" y="4588"/>
                        <a:pt x="3051" y="4843"/>
                        <a:pt x="3573" y="6334"/>
                      </a:cubicBezTo>
                      <a:cubicBezTo>
                        <a:pt x="3573" y="6334"/>
                        <a:pt x="3524" y="6324"/>
                        <a:pt x="3452" y="6324"/>
                      </a:cubicBezTo>
                      <a:cubicBezTo>
                        <a:pt x="3126" y="6324"/>
                        <a:pt x="2342" y="6522"/>
                        <a:pt x="3681" y="8716"/>
                      </a:cubicBezTo>
                      <a:cubicBezTo>
                        <a:pt x="3681" y="8716"/>
                        <a:pt x="3514" y="8670"/>
                        <a:pt x="3322" y="8670"/>
                      </a:cubicBezTo>
                      <a:cubicBezTo>
                        <a:pt x="2849" y="8670"/>
                        <a:pt x="2226" y="8945"/>
                        <a:pt x="3565" y="10848"/>
                      </a:cubicBezTo>
                      <a:cubicBezTo>
                        <a:pt x="3565" y="10848"/>
                        <a:pt x="3489" y="10838"/>
                        <a:pt x="3379" y="10838"/>
                      </a:cubicBezTo>
                      <a:cubicBezTo>
                        <a:pt x="2921" y="10838"/>
                        <a:pt x="1870" y="11001"/>
                        <a:pt x="3208" y="12677"/>
                      </a:cubicBezTo>
                      <a:cubicBezTo>
                        <a:pt x="3208" y="12677"/>
                        <a:pt x="3034" y="12621"/>
                        <a:pt x="2830" y="12621"/>
                      </a:cubicBezTo>
                      <a:cubicBezTo>
                        <a:pt x="2383" y="12621"/>
                        <a:pt x="1789" y="12885"/>
                        <a:pt x="2530" y="14568"/>
                      </a:cubicBezTo>
                      <a:cubicBezTo>
                        <a:pt x="2530" y="14568"/>
                        <a:pt x="2400" y="14537"/>
                        <a:pt x="2234" y="14537"/>
                      </a:cubicBezTo>
                      <a:cubicBezTo>
                        <a:pt x="1767" y="14537"/>
                        <a:pt x="1017" y="14780"/>
                        <a:pt x="2110" y="16637"/>
                      </a:cubicBezTo>
                      <a:cubicBezTo>
                        <a:pt x="2110" y="16637"/>
                        <a:pt x="2018" y="16625"/>
                        <a:pt x="1888" y="16625"/>
                      </a:cubicBezTo>
                      <a:cubicBezTo>
                        <a:pt x="1310" y="16625"/>
                        <a:pt x="1" y="16869"/>
                        <a:pt x="2833" y="19519"/>
                      </a:cubicBezTo>
                      <a:cubicBezTo>
                        <a:pt x="2833" y="19519"/>
                        <a:pt x="2834" y="19519"/>
                        <a:pt x="2837" y="19519"/>
                      </a:cubicBezTo>
                      <a:cubicBezTo>
                        <a:pt x="2920" y="19519"/>
                        <a:pt x="4192" y="19511"/>
                        <a:pt x="4814" y="19002"/>
                      </a:cubicBezTo>
                      <a:cubicBezTo>
                        <a:pt x="5447" y="18484"/>
                        <a:pt x="6419" y="17869"/>
                        <a:pt x="4849" y="17369"/>
                      </a:cubicBezTo>
                      <a:cubicBezTo>
                        <a:pt x="4849" y="17369"/>
                        <a:pt x="7597" y="15380"/>
                        <a:pt x="5295" y="15264"/>
                      </a:cubicBezTo>
                      <a:cubicBezTo>
                        <a:pt x="5295" y="15264"/>
                        <a:pt x="8195" y="13239"/>
                        <a:pt x="5813" y="13016"/>
                      </a:cubicBezTo>
                      <a:cubicBezTo>
                        <a:pt x="5813" y="13016"/>
                        <a:pt x="8774" y="11151"/>
                        <a:pt x="6268" y="10964"/>
                      </a:cubicBezTo>
                      <a:cubicBezTo>
                        <a:pt x="6268" y="10964"/>
                        <a:pt x="8539" y="8956"/>
                        <a:pt x="6400" y="8956"/>
                      </a:cubicBezTo>
                      <a:cubicBezTo>
                        <a:pt x="6386" y="8956"/>
                        <a:pt x="6371" y="8956"/>
                        <a:pt x="6357" y="8956"/>
                      </a:cubicBezTo>
                      <a:cubicBezTo>
                        <a:pt x="6357" y="8956"/>
                        <a:pt x="8630" y="6744"/>
                        <a:pt x="7214" y="6744"/>
                      </a:cubicBezTo>
                      <a:cubicBezTo>
                        <a:pt x="7101" y="6744"/>
                        <a:pt x="6965" y="6758"/>
                        <a:pt x="6803" y="6789"/>
                      </a:cubicBezTo>
                      <a:cubicBezTo>
                        <a:pt x="6803" y="6789"/>
                        <a:pt x="8118" y="5358"/>
                        <a:pt x="6814" y="5358"/>
                      </a:cubicBezTo>
                      <a:cubicBezTo>
                        <a:pt x="6669" y="5358"/>
                        <a:pt x="6492" y="5376"/>
                        <a:pt x="6277" y="5415"/>
                      </a:cubicBezTo>
                      <a:cubicBezTo>
                        <a:pt x="6277" y="5415"/>
                        <a:pt x="8380" y="3053"/>
                        <a:pt x="6734" y="3053"/>
                      </a:cubicBezTo>
                      <a:cubicBezTo>
                        <a:pt x="6493" y="3053"/>
                        <a:pt x="6171" y="3104"/>
                        <a:pt x="5750" y="3220"/>
                      </a:cubicBezTo>
                      <a:cubicBezTo>
                        <a:pt x="5750" y="3220"/>
                        <a:pt x="6223" y="196"/>
                        <a:pt x="5260" y="9"/>
                      </a:cubicBezTo>
                      <a:cubicBezTo>
                        <a:pt x="5233" y="3"/>
                        <a:pt x="5207" y="1"/>
                        <a:pt x="51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32"/>
                <p:cNvSpPr/>
                <p:nvPr/>
              </p:nvSpPr>
              <p:spPr>
                <a:xfrm>
                  <a:off x="4984898" y="4004318"/>
                  <a:ext cx="63702" cy="221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" h="4441" extrusionOk="0">
                      <a:moveTo>
                        <a:pt x="193" y="0"/>
                      </a:moveTo>
                      <a:cubicBezTo>
                        <a:pt x="95" y="0"/>
                        <a:pt x="1" y="96"/>
                        <a:pt x="75" y="195"/>
                      </a:cubicBezTo>
                      <a:cubicBezTo>
                        <a:pt x="941" y="1364"/>
                        <a:pt x="994" y="3014"/>
                        <a:pt x="209" y="4237"/>
                      </a:cubicBezTo>
                      <a:cubicBezTo>
                        <a:pt x="140" y="4343"/>
                        <a:pt x="238" y="4440"/>
                        <a:pt x="333" y="4440"/>
                      </a:cubicBezTo>
                      <a:cubicBezTo>
                        <a:pt x="374" y="4440"/>
                        <a:pt x="414" y="4422"/>
                        <a:pt x="441" y="4379"/>
                      </a:cubicBezTo>
                      <a:cubicBezTo>
                        <a:pt x="1280" y="3086"/>
                        <a:pt x="1226" y="1302"/>
                        <a:pt x="307" y="61"/>
                      </a:cubicBezTo>
                      <a:cubicBezTo>
                        <a:pt x="277" y="18"/>
                        <a:pt x="235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32"/>
                <p:cNvSpPr/>
                <p:nvPr/>
              </p:nvSpPr>
              <p:spPr>
                <a:xfrm>
                  <a:off x="4950409" y="4006508"/>
                  <a:ext cx="51211" cy="229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4607" extrusionOk="0">
                      <a:moveTo>
                        <a:pt x="838" y="0"/>
                      </a:moveTo>
                      <a:cubicBezTo>
                        <a:pt x="797" y="0"/>
                        <a:pt x="758" y="21"/>
                        <a:pt x="733" y="71"/>
                      </a:cubicBezTo>
                      <a:cubicBezTo>
                        <a:pt x="1" y="1454"/>
                        <a:pt x="10" y="3158"/>
                        <a:pt x="733" y="4540"/>
                      </a:cubicBezTo>
                      <a:cubicBezTo>
                        <a:pt x="760" y="4587"/>
                        <a:pt x="801" y="4607"/>
                        <a:pt x="843" y="4607"/>
                      </a:cubicBezTo>
                      <a:cubicBezTo>
                        <a:pt x="935" y="4607"/>
                        <a:pt x="1029" y="4509"/>
                        <a:pt x="973" y="4398"/>
                      </a:cubicBezTo>
                      <a:cubicBezTo>
                        <a:pt x="286" y="3104"/>
                        <a:pt x="286" y="1507"/>
                        <a:pt x="964" y="205"/>
                      </a:cubicBezTo>
                      <a:cubicBezTo>
                        <a:pt x="1020" y="100"/>
                        <a:pt x="927" y="0"/>
                        <a:pt x="8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32"/>
                <p:cNvSpPr/>
                <p:nvPr/>
              </p:nvSpPr>
              <p:spPr>
                <a:xfrm>
                  <a:off x="4904723" y="4127742"/>
                  <a:ext cx="99734" cy="10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2122" extrusionOk="0">
                      <a:moveTo>
                        <a:pt x="152" y="1"/>
                      </a:moveTo>
                      <a:cubicBezTo>
                        <a:pt x="98" y="1"/>
                        <a:pt x="42" y="46"/>
                        <a:pt x="27" y="97"/>
                      </a:cubicBezTo>
                      <a:cubicBezTo>
                        <a:pt x="0" y="178"/>
                        <a:pt x="54" y="240"/>
                        <a:pt x="116" y="267"/>
                      </a:cubicBezTo>
                      <a:cubicBezTo>
                        <a:pt x="874" y="579"/>
                        <a:pt x="1472" y="1248"/>
                        <a:pt x="1713" y="2024"/>
                      </a:cubicBezTo>
                      <a:cubicBezTo>
                        <a:pt x="1734" y="2092"/>
                        <a:pt x="1788" y="2121"/>
                        <a:pt x="1842" y="2121"/>
                      </a:cubicBezTo>
                      <a:cubicBezTo>
                        <a:pt x="1923" y="2121"/>
                        <a:pt x="2004" y="2055"/>
                        <a:pt x="1972" y="1953"/>
                      </a:cubicBezTo>
                      <a:cubicBezTo>
                        <a:pt x="1704" y="1079"/>
                        <a:pt x="1044" y="356"/>
                        <a:pt x="187" y="8"/>
                      </a:cubicBezTo>
                      <a:cubicBezTo>
                        <a:pt x="176" y="3"/>
                        <a:pt x="164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32"/>
                <p:cNvSpPr/>
                <p:nvPr/>
              </p:nvSpPr>
              <p:spPr>
                <a:xfrm>
                  <a:off x="4893177" y="4130827"/>
                  <a:ext cx="105358" cy="17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7" h="3552" extrusionOk="0">
                      <a:moveTo>
                        <a:pt x="514" y="1"/>
                      </a:moveTo>
                      <a:cubicBezTo>
                        <a:pt x="459" y="1"/>
                        <a:pt x="405" y="30"/>
                        <a:pt x="384" y="98"/>
                      </a:cubicBezTo>
                      <a:cubicBezTo>
                        <a:pt x="0" y="1436"/>
                        <a:pt x="616" y="2881"/>
                        <a:pt x="1847" y="3532"/>
                      </a:cubicBezTo>
                      <a:cubicBezTo>
                        <a:pt x="1870" y="3546"/>
                        <a:pt x="1893" y="3552"/>
                        <a:pt x="1915" y="3552"/>
                      </a:cubicBezTo>
                      <a:cubicBezTo>
                        <a:pt x="2035" y="3552"/>
                        <a:pt x="2117" y="3368"/>
                        <a:pt x="1981" y="3300"/>
                      </a:cubicBezTo>
                      <a:cubicBezTo>
                        <a:pt x="857" y="2703"/>
                        <a:pt x="295" y="1400"/>
                        <a:pt x="651" y="169"/>
                      </a:cubicBezTo>
                      <a:cubicBezTo>
                        <a:pt x="678" y="67"/>
                        <a:pt x="595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32"/>
                <p:cNvSpPr/>
                <p:nvPr/>
              </p:nvSpPr>
              <p:spPr>
                <a:xfrm>
                  <a:off x="4879839" y="4248328"/>
                  <a:ext cx="105855" cy="144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2910" extrusionOk="0">
                      <a:moveTo>
                        <a:pt x="268" y="0"/>
                      </a:moveTo>
                      <a:cubicBezTo>
                        <a:pt x="199" y="0"/>
                        <a:pt x="125" y="43"/>
                        <a:pt x="117" y="127"/>
                      </a:cubicBezTo>
                      <a:cubicBezTo>
                        <a:pt x="1" y="1350"/>
                        <a:pt x="759" y="2492"/>
                        <a:pt x="1910" y="2902"/>
                      </a:cubicBezTo>
                      <a:cubicBezTo>
                        <a:pt x="1925" y="2907"/>
                        <a:pt x="1939" y="2909"/>
                        <a:pt x="1952" y="2909"/>
                      </a:cubicBezTo>
                      <a:cubicBezTo>
                        <a:pt x="2081" y="2909"/>
                        <a:pt x="2127" y="2691"/>
                        <a:pt x="1981" y="2634"/>
                      </a:cubicBezTo>
                      <a:cubicBezTo>
                        <a:pt x="937" y="2269"/>
                        <a:pt x="286" y="1225"/>
                        <a:pt x="393" y="127"/>
                      </a:cubicBezTo>
                      <a:cubicBezTo>
                        <a:pt x="402" y="43"/>
                        <a:pt x="337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32"/>
                <p:cNvSpPr/>
                <p:nvPr/>
              </p:nvSpPr>
              <p:spPr>
                <a:xfrm>
                  <a:off x="4863416" y="4349207"/>
                  <a:ext cx="114316" cy="137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" h="2756" extrusionOk="0">
                      <a:moveTo>
                        <a:pt x="134" y="1"/>
                      </a:moveTo>
                      <a:cubicBezTo>
                        <a:pt x="65" y="1"/>
                        <a:pt x="0" y="45"/>
                        <a:pt x="9" y="134"/>
                      </a:cubicBezTo>
                      <a:cubicBezTo>
                        <a:pt x="143" y="1312"/>
                        <a:pt x="955" y="2347"/>
                        <a:pt x="2079" y="2748"/>
                      </a:cubicBezTo>
                      <a:cubicBezTo>
                        <a:pt x="2094" y="2753"/>
                        <a:pt x="2108" y="2756"/>
                        <a:pt x="2121" y="2756"/>
                      </a:cubicBezTo>
                      <a:cubicBezTo>
                        <a:pt x="2251" y="2756"/>
                        <a:pt x="2296" y="2537"/>
                        <a:pt x="2150" y="2481"/>
                      </a:cubicBezTo>
                      <a:cubicBezTo>
                        <a:pt x="1151" y="2133"/>
                        <a:pt x="393" y="1187"/>
                        <a:pt x="286" y="134"/>
                      </a:cubicBezTo>
                      <a:cubicBezTo>
                        <a:pt x="277" y="45"/>
                        <a:pt x="203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32"/>
                <p:cNvSpPr/>
                <p:nvPr/>
              </p:nvSpPr>
              <p:spPr>
                <a:xfrm>
                  <a:off x="4857842" y="4462776"/>
                  <a:ext cx="99336" cy="126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2546" extrusionOk="0">
                      <a:moveTo>
                        <a:pt x="133" y="0"/>
                      </a:moveTo>
                      <a:cubicBezTo>
                        <a:pt x="66" y="0"/>
                        <a:pt x="1" y="43"/>
                        <a:pt x="5" y="127"/>
                      </a:cubicBezTo>
                      <a:cubicBezTo>
                        <a:pt x="68" y="1198"/>
                        <a:pt x="782" y="2161"/>
                        <a:pt x="1781" y="2536"/>
                      </a:cubicBezTo>
                      <a:cubicBezTo>
                        <a:pt x="1798" y="2543"/>
                        <a:pt x="1814" y="2546"/>
                        <a:pt x="1829" y="2546"/>
                      </a:cubicBezTo>
                      <a:cubicBezTo>
                        <a:pt x="1954" y="2546"/>
                        <a:pt x="1996" y="2333"/>
                        <a:pt x="1852" y="2277"/>
                      </a:cubicBezTo>
                      <a:cubicBezTo>
                        <a:pt x="969" y="1938"/>
                        <a:pt x="335" y="1064"/>
                        <a:pt x="273" y="127"/>
                      </a:cubicBezTo>
                      <a:cubicBezTo>
                        <a:pt x="269" y="43"/>
                        <a:pt x="199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32"/>
                <p:cNvSpPr/>
                <p:nvPr/>
              </p:nvSpPr>
              <p:spPr>
                <a:xfrm>
                  <a:off x="4844753" y="4576396"/>
                  <a:ext cx="106154" cy="117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2360" extrusionOk="0">
                      <a:moveTo>
                        <a:pt x="165" y="1"/>
                      </a:moveTo>
                      <a:cubicBezTo>
                        <a:pt x="84" y="1"/>
                        <a:pt x="1" y="70"/>
                        <a:pt x="28" y="173"/>
                      </a:cubicBezTo>
                      <a:cubicBezTo>
                        <a:pt x="251" y="1127"/>
                        <a:pt x="946" y="1957"/>
                        <a:pt x="1856" y="2349"/>
                      </a:cubicBezTo>
                      <a:cubicBezTo>
                        <a:pt x="1875" y="2357"/>
                        <a:pt x="1893" y="2360"/>
                        <a:pt x="1911" y="2360"/>
                      </a:cubicBezTo>
                      <a:cubicBezTo>
                        <a:pt x="2044" y="2360"/>
                        <a:pt x="2132" y="2172"/>
                        <a:pt x="1990" y="2109"/>
                      </a:cubicBezTo>
                      <a:cubicBezTo>
                        <a:pt x="1143" y="1752"/>
                        <a:pt x="500" y="993"/>
                        <a:pt x="286" y="101"/>
                      </a:cubicBezTo>
                      <a:cubicBezTo>
                        <a:pt x="269" y="31"/>
                        <a:pt x="217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32"/>
                <p:cNvSpPr/>
                <p:nvPr/>
              </p:nvSpPr>
              <p:spPr>
                <a:xfrm>
                  <a:off x="4825692" y="4652789"/>
                  <a:ext cx="106552" cy="15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" h="3065" extrusionOk="0">
                      <a:moveTo>
                        <a:pt x="212" y="0"/>
                      </a:moveTo>
                      <a:cubicBezTo>
                        <a:pt x="145" y="0"/>
                        <a:pt x="76" y="43"/>
                        <a:pt x="72" y="128"/>
                      </a:cubicBezTo>
                      <a:cubicBezTo>
                        <a:pt x="0" y="1376"/>
                        <a:pt x="714" y="2554"/>
                        <a:pt x="1865" y="3054"/>
                      </a:cubicBezTo>
                      <a:cubicBezTo>
                        <a:pt x="1883" y="3061"/>
                        <a:pt x="1902" y="3064"/>
                        <a:pt x="1919" y="3064"/>
                      </a:cubicBezTo>
                      <a:cubicBezTo>
                        <a:pt x="2052" y="3064"/>
                        <a:pt x="2140" y="2876"/>
                        <a:pt x="1998" y="2813"/>
                      </a:cubicBezTo>
                      <a:cubicBezTo>
                        <a:pt x="937" y="2358"/>
                        <a:pt x="277" y="1287"/>
                        <a:pt x="339" y="128"/>
                      </a:cubicBezTo>
                      <a:cubicBezTo>
                        <a:pt x="344" y="43"/>
                        <a:pt x="279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32"/>
                <p:cNvSpPr/>
                <p:nvPr/>
              </p:nvSpPr>
              <p:spPr>
                <a:xfrm>
                  <a:off x="4794587" y="4750482"/>
                  <a:ext cx="110434" cy="14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969" extrusionOk="0">
                      <a:moveTo>
                        <a:pt x="136" y="0"/>
                      </a:moveTo>
                      <a:cubicBezTo>
                        <a:pt x="68" y="0"/>
                        <a:pt x="1" y="42"/>
                        <a:pt x="1" y="127"/>
                      </a:cubicBezTo>
                      <a:cubicBezTo>
                        <a:pt x="54" y="1340"/>
                        <a:pt x="821" y="2473"/>
                        <a:pt x="1937" y="2955"/>
                      </a:cubicBezTo>
                      <a:cubicBezTo>
                        <a:pt x="1958" y="2964"/>
                        <a:pt x="1978" y="2969"/>
                        <a:pt x="1998" y="2969"/>
                      </a:cubicBezTo>
                      <a:cubicBezTo>
                        <a:pt x="2129" y="2969"/>
                        <a:pt x="2219" y="2785"/>
                        <a:pt x="2079" y="2723"/>
                      </a:cubicBezTo>
                      <a:cubicBezTo>
                        <a:pt x="1053" y="2277"/>
                        <a:pt x="322" y="1251"/>
                        <a:pt x="277" y="127"/>
                      </a:cubicBezTo>
                      <a:cubicBezTo>
                        <a:pt x="273" y="42"/>
                        <a:pt x="204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32"/>
                <p:cNvSpPr/>
                <p:nvPr/>
              </p:nvSpPr>
              <p:spPr>
                <a:xfrm>
                  <a:off x="4774183" y="4844593"/>
                  <a:ext cx="111429" cy="1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3182" extrusionOk="0">
                      <a:moveTo>
                        <a:pt x="217" y="0"/>
                      </a:moveTo>
                      <a:cubicBezTo>
                        <a:pt x="148" y="0"/>
                        <a:pt x="76" y="43"/>
                        <a:pt x="72" y="127"/>
                      </a:cubicBezTo>
                      <a:cubicBezTo>
                        <a:pt x="0" y="1457"/>
                        <a:pt x="794" y="2679"/>
                        <a:pt x="2025" y="3169"/>
                      </a:cubicBezTo>
                      <a:cubicBezTo>
                        <a:pt x="2044" y="3178"/>
                        <a:pt x="2061" y="3181"/>
                        <a:pt x="2078" y="3181"/>
                      </a:cubicBezTo>
                      <a:cubicBezTo>
                        <a:pt x="2199" y="3181"/>
                        <a:pt x="2239" y="2966"/>
                        <a:pt x="2097" y="2911"/>
                      </a:cubicBezTo>
                      <a:cubicBezTo>
                        <a:pt x="973" y="2465"/>
                        <a:pt x="277" y="1332"/>
                        <a:pt x="348" y="127"/>
                      </a:cubicBezTo>
                      <a:cubicBezTo>
                        <a:pt x="353" y="43"/>
                        <a:pt x="286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32"/>
                <p:cNvSpPr/>
                <p:nvPr/>
              </p:nvSpPr>
              <p:spPr>
                <a:xfrm>
                  <a:off x="4872722" y="4906354"/>
                  <a:ext cx="152388" cy="96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1939" extrusionOk="0">
                      <a:moveTo>
                        <a:pt x="2883" y="0"/>
                      </a:moveTo>
                      <a:cubicBezTo>
                        <a:pt x="2842" y="0"/>
                        <a:pt x="2801" y="22"/>
                        <a:pt x="2775" y="73"/>
                      </a:cubicBezTo>
                      <a:cubicBezTo>
                        <a:pt x="2309" y="1032"/>
                        <a:pt x="1287" y="1670"/>
                        <a:pt x="215" y="1670"/>
                      </a:cubicBezTo>
                      <a:cubicBezTo>
                        <a:pt x="200" y="1670"/>
                        <a:pt x="185" y="1670"/>
                        <a:pt x="170" y="1670"/>
                      </a:cubicBezTo>
                      <a:cubicBezTo>
                        <a:pt x="1" y="1670"/>
                        <a:pt x="1" y="1937"/>
                        <a:pt x="170" y="1937"/>
                      </a:cubicBezTo>
                      <a:cubicBezTo>
                        <a:pt x="192" y="1938"/>
                        <a:pt x="214" y="1938"/>
                        <a:pt x="236" y="1938"/>
                      </a:cubicBezTo>
                      <a:cubicBezTo>
                        <a:pt x="1390" y="1938"/>
                        <a:pt x="2508" y="1249"/>
                        <a:pt x="3007" y="207"/>
                      </a:cubicBezTo>
                      <a:cubicBezTo>
                        <a:pt x="3062" y="97"/>
                        <a:pt x="2972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32"/>
                <p:cNvSpPr/>
                <p:nvPr/>
              </p:nvSpPr>
              <p:spPr>
                <a:xfrm>
                  <a:off x="4984251" y="4167954"/>
                  <a:ext cx="118496" cy="146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2942" extrusionOk="0">
                      <a:moveTo>
                        <a:pt x="2126" y="1"/>
                      </a:moveTo>
                      <a:cubicBezTo>
                        <a:pt x="2058" y="1"/>
                        <a:pt x="1993" y="43"/>
                        <a:pt x="1997" y="128"/>
                      </a:cubicBezTo>
                      <a:cubicBezTo>
                        <a:pt x="2095" y="1314"/>
                        <a:pt x="1319" y="2403"/>
                        <a:pt x="160" y="2670"/>
                      </a:cubicBezTo>
                      <a:cubicBezTo>
                        <a:pt x="1" y="2712"/>
                        <a:pt x="53" y="2941"/>
                        <a:pt x="200" y="2941"/>
                      </a:cubicBezTo>
                      <a:cubicBezTo>
                        <a:pt x="210" y="2941"/>
                        <a:pt x="220" y="2940"/>
                        <a:pt x="231" y="2938"/>
                      </a:cubicBezTo>
                      <a:cubicBezTo>
                        <a:pt x="1498" y="2635"/>
                        <a:pt x="2381" y="1430"/>
                        <a:pt x="2274" y="128"/>
                      </a:cubicBezTo>
                      <a:cubicBezTo>
                        <a:pt x="2265" y="43"/>
                        <a:pt x="2194" y="1"/>
                        <a:pt x="21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0" name="Google Shape;880;p32"/>
                <p:cNvSpPr/>
                <p:nvPr/>
              </p:nvSpPr>
              <p:spPr>
                <a:xfrm>
                  <a:off x="4972655" y="4285156"/>
                  <a:ext cx="137906" cy="11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269" extrusionOk="0">
                      <a:moveTo>
                        <a:pt x="2640" y="1"/>
                      </a:moveTo>
                      <a:cubicBezTo>
                        <a:pt x="2572" y="1"/>
                        <a:pt x="2498" y="43"/>
                        <a:pt x="2489" y="128"/>
                      </a:cubicBezTo>
                      <a:cubicBezTo>
                        <a:pt x="2427" y="663"/>
                        <a:pt x="2150" y="1163"/>
                        <a:pt x="1740" y="1511"/>
                      </a:cubicBezTo>
                      <a:cubicBezTo>
                        <a:pt x="1356" y="1830"/>
                        <a:pt x="859" y="1999"/>
                        <a:pt x="355" y="1999"/>
                      </a:cubicBezTo>
                      <a:cubicBezTo>
                        <a:pt x="296" y="1999"/>
                        <a:pt x="237" y="1997"/>
                        <a:pt x="178" y="1992"/>
                      </a:cubicBezTo>
                      <a:cubicBezTo>
                        <a:pt x="173" y="1992"/>
                        <a:pt x="168" y="1992"/>
                        <a:pt x="162" y="1992"/>
                      </a:cubicBezTo>
                      <a:cubicBezTo>
                        <a:pt x="1" y="1992"/>
                        <a:pt x="14" y="2251"/>
                        <a:pt x="178" y="2260"/>
                      </a:cubicBezTo>
                      <a:cubicBezTo>
                        <a:pt x="245" y="2266"/>
                        <a:pt x="311" y="2268"/>
                        <a:pt x="377" y="2268"/>
                      </a:cubicBezTo>
                      <a:cubicBezTo>
                        <a:pt x="943" y="2268"/>
                        <a:pt x="1497" y="2065"/>
                        <a:pt x="1936" y="1698"/>
                      </a:cubicBezTo>
                      <a:cubicBezTo>
                        <a:pt x="2400" y="1306"/>
                        <a:pt x="2685" y="735"/>
                        <a:pt x="2757" y="128"/>
                      </a:cubicBezTo>
                      <a:cubicBezTo>
                        <a:pt x="2770" y="43"/>
                        <a:pt x="2708" y="1"/>
                        <a:pt x="2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1" name="Google Shape;881;p32"/>
                <p:cNvSpPr/>
                <p:nvPr/>
              </p:nvSpPr>
              <p:spPr>
                <a:xfrm>
                  <a:off x="4960213" y="4404748"/>
                  <a:ext cx="145421" cy="81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1630" extrusionOk="0">
                      <a:moveTo>
                        <a:pt x="2740" y="0"/>
                      </a:moveTo>
                      <a:cubicBezTo>
                        <a:pt x="2701" y="0"/>
                        <a:pt x="2663" y="21"/>
                        <a:pt x="2641" y="71"/>
                      </a:cubicBezTo>
                      <a:cubicBezTo>
                        <a:pt x="2271" y="858"/>
                        <a:pt x="1487" y="1358"/>
                        <a:pt x="642" y="1358"/>
                      </a:cubicBezTo>
                      <a:cubicBezTo>
                        <a:pt x="509" y="1358"/>
                        <a:pt x="375" y="1345"/>
                        <a:pt x="241" y="1320"/>
                      </a:cubicBezTo>
                      <a:cubicBezTo>
                        <a:pt x="233" y="1319"/>
                        <a:pt x="225" y="1318"/>
                        <a:pt x="217" y="1318"/>
                      </a:cubicBezTo>
                      <a:cubicBezTo>
                        <a:pt x="64" y="1318"/>
                        <a:pt x="0" y="1554"/>
                        <a:pt x="170" y="1588"/>
                      </a:cubicBezTo>
                      <a:cubicBezTo>
                        <a:pt x="322" y="1616"/>
                        <a:pt x="474" y="1630"/>
                        <a:pt x="625" y="1630"/>
                      </a:cubicBezTo>
                      <a:cubicBezTo>
                        <a:pt x="1571" y="1630"/>
                        <a:pt x="2457" y="1090"/>
                        <a:pt x="2873" y="205"/>
                      </a:cubicBezTo>
                      <a:cubicBezTo>
                        <a:pt x="2922" y="101"/>
                        <a:pt x="2827" y="0"/>
                        <a:pt x="27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2" name="Google Shape;882;p32"/>
                <p:cNvSpPr/>
                <p:nvPr/>
              </p:nvSpPr>
              <p:spPr>
                <a:xfrm>
                  <a:off x="4942098" y="4510752"/>
                  <a:ext cx="149750" cy="84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97" extrusionOk="0">
                      <a:moveTo>
                        <a:pt x="2831" y="1"/>
                      </a:moveTo>
                      <a:cubicBezTo>
                        <a:pt x="2790" y="1"/>
                        <a:pt x="2751" y="22"/>
                        <a:pt x="2728" y="73"/>
                      </a:cubicBezTo>
                      <a:cubicBezTo>
                        <a:pt x="2369" y="899"/>
                        <a:pt x="1557" y="1430"/>
                        <a:pt x="675" y="1430"/>
                      </a:cubicBezTo>
                      <a:cubicBezTo>
                        <a:pt x="528" y="1430"/>
                        <a:pt x="380" y="1415"/>
                        <a:pt x="230" y="1385"/>
                      </a:cubicBezTo>
                      <a:cubicBezTo>
                        <a:pt x="220" y="1382"/>
                        <a:pt x="210" y="1381"/>
                        <a:pt x="200" y="1381"/>
                      </a:cubicBezTo>
                      <a:cubicBezTo>
                        <a:pt x="53" y="1381"/>
                        <a:pt x="0" y="1618"/>
                        <a:pt x="159" y="1643"/>
                      </a:cubicBezTo>
                      <a:cubicBezTo>
                        <a:pt x="330" y="1679"/>
                        <a:pt x="501" y="1696"/>
                        <a:pt x="671" y="1696"/>
                      </a:cubicBezTo>
                      <a:cubicBezTo>
                        <a:pt x="1646" y="1696"/>
                        <a:pt x="2565" y="1126"/>
                        <a:pt x="2960" y="207"/>
                      </a:cubicBezTo>
                      <a:cubicBezTo>
                        <a:pt x="3009" y="98"/>
                        <a:pt x="2917" y="1"/>
                        <a:pt x="28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3" name="Google Shape;883;p32"/>
                <p:cNvSpPr/>
                <p:nvPr/>
              </p:nvSpPr>
              <p:spPr>
                <a:xfrm>
                  <a:off x="4929109" y="4621684"/>
                  <a:ext cx="152189" cy="75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1521" extrusionOk="0">
                      <a:moveTo>
                        <a:pt x="2866" y="1"/>
                      </a:moveTo>
                      <a:cubicBezTo>
                        <a:pt x="2825" y="1"/>
                        <a:pt x="2784" y="20"/>
                        <a:pt x="2757" y="66"/>
                      </a:cubicBezTo>
                      <a:cubicBezTo>
                        <a:pt x="2317" y="809"/>
                        <a:pt x="1523" y="1249"/>
                        <a:pt x="680" y="1249"/>
                      </a:cubicBezTo>
                      <a:cubicBezTo>
                        <a:pt x="532" y="1249"/>
                        <a:pt x="382" y="1236"/>
                        <a:pt x="233" y="1207"/>
                      </a:cubicBezTo>
                      <a:cubicBezTo>
                        <a:pt x="224" y="1206"/>
                        <a:pt x="216" y="1206"/>
                        <a:pt x="209" y="1206"/>
                      </a:cubicBezTo>
                      <a:cubicBezTo>
                        <a:pt x="57" y="1206"/>
                        <a:pt x="0" y="1441"/>
                        <a:pt x="161" y="1475"/>
                      </a:cubicBezTo>
                      <a:cubicBezTo>
                        <a:pt x="328" y="1506"/>
                        <a:pt x="495" y="1521"/>
                        <a:pt x="660" y="1521"/>
                      </a:cubicBezTo>
                      <a:cubicBezTo>
                        <a:pt x="1602" y="1521"/>
                        <a:pt x="2496" y="1036"/>
                        <a:pt x="2989" y="208"/>
                      </a:cubicBezTo>
                      <a:cubicBezTo>
                        <a:pt x="3058" y="102"/>
                        <a:pt x="2961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4" name="Google Shape;884;p32"/>
                <p:cNvSpPr/>
                <p:nvPr/>
              </p:nvSpPr>
              <p:spPr>
                <a:xfrm>
                  <a:off x="4895167" y="4718631"/>
                  <a:ext cx="166522" cy="86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1738" extrusionOk="0">
                      <a:moveTo>
                        <a:pt x="3161" y="1"/>
                      </a:moveTo>
                      <a:cubicBezTo>
                        <a:pt x="3121" y="1"/>
                        <a:pt x="3081" y="21"/>
                        <a:pt x="3056" y="71"/>
                      </a:cubicBezTo>
                      <a:cubicBezTo>
                        <a:pt x="2627" y="936"/>
                        <a:pt x="1751" y="1471"/>
                        <a:pt x="813" y="1471"/>
                      </a:cubicBezTo>
                      <a:cubicBezTo>
                        <a:pt x="619" y="1471"/>
                        <a:pt x="423" y="1448"/>
                        <a:pt x="228" y="1401"/>
                      </a:cubicBezTo>
                      <a:cubicBezTo>
                        <a:pt x="214" y="1397"/>
                        <a:pt x="202" y="1395"/>
                        <a:pt x="190" y="1395"/>
                      </a:cubicBezTo>
                      <a:cubicBezTo>
                        <a:pt x="49" y="1395"/>
                        <a:pt x="0" y="1618"/>
                        <a:pt x="156" y="1659"/>
                      </a:cubicBezTo>
                      <a:cubicBezTo>
                        <a:pt x="375" y="1712"/>
                        <a:pt x="596" y="1738"/>
                        <a:pt x="814" y="1738"/>
                      </a:cubicBezTo>
                      <a:cubicBezTo>
                        <a:pt x="1848" y="1738"/>
                        <a:pt x="2825" y="1163"/>
                        <a:pt x="3297" y="205"/>
                      </a:cubicBezTo>
                      <a:cubicBezTo>
                        <a:pt x="3346" y="101"/>
                        <a:pt x="3251" y="1"/>
                        <a:pt x="31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5" name="Google Shape;885;p32"/>
                <p:cNvSpPr/>
                <p:nvPr/>
              </p:nvSpPr>
              <p:spPr>
                <a:xfrm>
                  <a:off x="4891584" y="4813239"/>
                  <a:ext cx="148407" cy="9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" h="1852" extrusionOk="0">
                      <a:moveTo>
                        <a:pt x="2816" y="0"/>
                      </a:moveTo>
                      <a:cubicBezTo>
                        <a:pt x="2762" y="0"/>
                        <a:pt x="2708" y="30"/>
                        <a:pt x="2691" y="97"/>
                      </a:cubicBezTo>
                      <a:cubicBezTo>
                        <a:pt x="2435" y="990"/>
                        <a:pt x="1624" y="1581"/>
                        <a:pt x="736" y="1581"/>
                      </a:cubicBezTo>
                      <a:cubicBezTo>
                        <a:pt x="569" y="1581"/>
                        <a:pt x="398" y="1560"/>
                        <a:pt x="228" y="1516"/>
                      </a:cubicBezTo>
                      <a:cubicBezTo>
                        <a:pt x="215" y="1512"/>
                        <a:pt x="203" y="1511"/>
                        <a:pt x="191" y="1511"/>
                      </a:cubicBezTo>
                      <a:cubicBezTo>
                        <a:pt x="49" y="1511"/>
                        <a:pt x="1" y="1741"/>
                        <a:pt x="157" y="1774"/>
                      </a:cubicBezTo>
                      <a:cubicBezTo>
                        <a:pt x="352" y="1826"/>
                        <a:pt x="553" y="1852"/>
                        <a:pt x="753" y="1852"/>
                      </a:cubicBezTo>
                      <a:cubicBezTo>
                        <a:pt x="1175" y="1852"/>
                        <a:pt x="1596" y="1737"/>
                        <a:pt x="1959" y="1507"/>
                      </a:cubicBezTo>
                      <a:cubicBezTo>
                        <a:pt x="2441" y="1203"/>
                        <a:pt x="2798" y="722"/>
                        <a:pt x="2949" y="169"/>
                      </a:cubicBezTo>
                      <a:cubicBezTo>
                        <a:pt x="2982" y="67"/>
                        <a:pt x="2898" y="0"/>
                        <a:pt x="28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6" name="Google Shape;886;p32"/>
                <p:cNvSpPr/>
                <p:nvPr/>
              </p:nvSpPr>
              <p:spPr>
                <a:xfrm>
                  <a:off x="4779060" y="4845936"/>
                  <a:ext cx="79081" cy="2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456" extrusionOk="0">
                      <a:moveTo>
                        <a:pt x="472" y="0"/>
                      </a:moveTo>
                      <a:cubicBezTo>
                        <a:pt x="359" y="0"/>
                        <a:pt x="247" y="7"/>
                        <a:pt x="134" y="20"/>
                      </a:cubicBezTo>
                      <a:cubicBezTo>
                        <a:pt x="63" y="29"/>
                        <a:pt x="0" y="74"/>
                        <a:pt x="0" y="154"/>
                      </a:cubicBezTo>
                      <a:cubicBezTo>
                        <a:pt x="0" y="221"/>
                        <a:pt x="56" y="288"/>
                        <a:pt x="122" y="288"/>
                      </a:cubicBezTo>
                      <a:cubicBezTo>
                        <a:pt x="126" y="288"/>
                        <a:pt x="130" y="288"/>
                        <a:pt x="134" y="288"/>
                      </a:cubicBezTo>
                      <a:cubicBezTo>
                        <a:pt x="232" y="278"/>
                        <a:pt x="329" y="273"/>
                        <a:pt x="426" y="273"/>
                      </a:cubicBezTo>
                      <a:cubicBezTo>
                        <a:pt x="756" y="273"/>
                        <a:pt x="1084" y="331"/>
                        <a:pt x="1401" y="448"/>
                      </a:cubicBezTo>
                      <a:cubicBezTo>
                        <a:pt x="1412" y="453"/>
                        <a:pt x="1424" y="455"/>
                        <a:pt x="1436" y="455"/>
                      </a:cubicBezTo>
                      <a:cubicBezTo>
                        <a:pt x="1490" y="455"/>
                        <a:pt x="1547" y="409"/>
                        <a:pt x="1562" y="350"/>
                      </a:cubicBezTo>
                      <a:cubicBezTo>
                        <a:pt x="1588" y="279"/>
                        <a:pt x="1544" y="216"/>
                        <a:pt x="1472" y="190"/>
                      </a:cubicBezTo>
                      <a:cubicBezTo>
                        <a:pt x="1150" y="62"/>
                        <a:pt x="813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7" name="Google Shape;887;p32"/>
                <p:cNvSpPr/>
                <p:nvPr/>
              </p:nvSpPr>
              <p:spPr>
                <a:xfrm>
                  <a:off x="4795184" y="4744759"/>
                  <a:ext cx="75398" cy="1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5" h="390" extrusionOk="0">
                      <a:moveTo>
                        <a:pt x="1031" y="0"/>
                      </a:moveTo>
                      <a:cubicBezTo>
                        <a:pt x="735" y="0"/>
                        <a:pt x="437" y="40"/>
                        <a:pt x="149" y="117"/>
                      </a:cubicBezTo>
                      <a:cubicBezTo>
                        <a:pt x="1" y="158"/>
                        <a:pt x="51" y="390"/>
                        <a:pt x="192" y="390"/>
                      </a:cubicBezTo>
                      <a:cubicBezTo>
                        <a:pt x="204" y="390"/>
                        <a:pt x="217" y="388"/>
                        <a:pt x="230" y="385"/>
                      </a:cubicBezTo>
                      <a:cubicBezTo>
                        <a:pt x="501" y="307"/>
                        <a:pt x="782" y="272"/>
                        <a:pt x="1063" y="272"/>
                      </a:cubicBezTo>
                      <a:cubicBezTo>
                        <a:pt x="1169" y="272"/>
                        <a:pt x="1275" y="277"/>
                        <a:pt x="1380" y="287"/>
                      </a:cubicBezTo>
                      <a:cubicBezTo>
                        <a:pt x="1384" y="287"/>
                        <a:pt x="1388" y="287"/>
                        <a:pt x="1391" y="287"/>
                      </a:cubicBezTo>
                      <a:cubicBezTo>
                        <a:pt x="1458" y="287"/>
                        <a:pt x="1514" y="212"/>
                        <a:pt x="1514" y="153"/>
                      </a:cubicBezTo>
                      <a:cubicBezTo>
                        <a:pt x="1514" y="73"/>
                        <a:pt x="1452" y="19"/>
                        <a:pt x="1380" y="19"/>
                      </a:cubicBezTo>
                      <a:cubicBezTo>
                        <a:pt x="1265" y="7"/>
                        <a:pt x="1148" y="0"/>
                        <a:pt x="10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8" name="Google Shape;888;p32"/>
                <p:cNvSpPr/>
                <p:nvPr/>
              </p:nvSpPr>
              <p:spPr>
                <a:xfrm>
                  <a:off x="4825244" y="4644826"/>
                  <a:ext cx="77737" cy="21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36" extrusionOk="0">
                      <a:moveTo>
                        <a:pt x="840" y="0"/>
                      </a:moveTo>
                      <a:cubicBezTo>
                        <a:pt x="581" y="0"/>
                        <a:pt x="323" y="61"/>
                        <a:pt x="89" y="180"/>
                      </a:cubicBezTo>
                      <a:cubicBezTo>
                        <a:pt x="27" y="216"/>
                        <a:pt x="0" y="305"/>
                        <a:pt x="36" y="368"/>
                      </a:cubicBezTo>
                      <a:cubicBezTo>
                        <a:pt x="66" y="415"/>
                        <a:pt x="111" y="435"/>
                        <a:pt x="157" y="435"/>
                      </a:cubicBezTo>
                      <a:cubicBezTo>
                        <a:pt x="180" y="435"/>
                        <a:pt x="202" y="430"/>
                        <a:pt x="223" y="421"/>
                      </a:cubicBezTo>
                      <a:cubicBezTo>
                        <a:pt x="416" y="320"/>
                        <a:pt x="629" y="271"/>
                        <a:pt x="842" y="271"/>
                      </a:cubicBezTo>
                      <a:cubicBezTo>
                        <a:pt x="1024" y="271"/>
                        <a:pt x="1206" y="307"/>
                        <a:pt x="1374" y="377"/>
                      </a:cubicBezTo>
                      <a:cubicBezTo>
                        <a:pt x="1387" y="382"/>
                        <a:pt x="1400" y="384"/>
                        <a:pt x="1413" y="384"/>
                      </a:cubicBezTo>
                      <a:cubicBezTo>
                        <a:pt x="1473" y="384"/>
                        <a:pt x="1529" y="339"/>
                        <a:pt x="1544" y="288"/>
                      </a:cubicBezTo>
                      <a:cubicBezTo>
                        <a:pt x="1561" y="207"/>
                        <a:pt x="1517" y="145"/>
                        <a:pt x="1445" y="118"/>
                      </a:cubicBezTo>
                      <a:cubicBezTo>
                        <a:pt x="1252" y="39"/>
                        <a:pt x="1046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9" name="Google Shape;889;p32"/>
                <p:cNvSpPr/>
                <p:nvPr/>
              </p:nvSpPr>
              <p:spPr>
                <a:xfrm>
                  <a:off x="4841916" y="4561814"/>
                  <a:ext cx="95902" cy="24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492" extrusionOk="0">
                      <a:moveTo>
                        <a:pt x="1168" y="0"/>
                      </a:moveTo>
                      <a:cubicBezTo>
                        <a:pt x="811" y="0"/>
                        <a:pt x="457" y="83"/>
                        <a:pt x="138" y="243"/>
                      </a:cubicBezTo>
                      <a:cubicBezTo>
                        <a:pt x="1" y="311"/>
                        <a:pt x="85" y="491"/>
                        <a:pt x="208" y="491"/>
                      </a:cubicBezTo>
                      <a:cubicBezTo>
                        <a:pt x="228" y="491"/>
                        <a:pt x="250" y="486"/>
                        <a:pt x="272" y="475"/>
                      </a:cubicBezTo>
                      <a:cubicBezTo>
                        <a:pt x="549" y="339"/>
                        <a:pt x="858" y="268"/>
                        <a:pt x="1167" y="268"/>
                      </a:cubicBezTo>
                      <a:cubicBezTo>
                        <a:pt x="1346" y="268"/>
                        <a:pt x="1526" y="292"/>
                        <a:pt x="1699" y="341"/>
                      </a:cubicBezTo>
                      <a:cubicBezTo>
                        <a:pt x="1712" y="344"/>
                        <a:pt x="1724" y="346"/>
                        <a:pt x="1736" y="346"/>
                      </a:cubicBezTo>
                      <a:cubicBezTo>
                        <a:pt x="1871" y="346"/>
                        <a:pt x="1927" y="123"/>
                        <a:pt x="1771" y="82"/>
                      </a:cubicBezTo>
                      <a:cubicBezTo>
                        <a:pt x="1573" y="27"/>
                        <a:pt x="1370" y="0"/>
                        <a:pt x="11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0" name="Google Shape;890;p32"/>
                <p:cNvSpPr/>
                <p:nvPr/>
              </p:nvSpPr>
              <p:spPr>
                <a:xfrm>
                  <a:off x="4858986" y="4451629"/>
                  <a:ext cx="88387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450" extrusionOk="0">
                      <a:moveTo>
                        <a:pt x="812" y="1"/>
                      </a:moveTo>
                      <a:cubicBezTo>
                        <a:pt x="575" y="1"/>
                        <a:pt x="339" y="42"/>
                        <a:pt x="116" y="128"/>
                      </a:cubicBezTo>
                      <a:cubicBezTo>
                        <a:pt x="54" y="155"/>
                        <a:pt x="0" y="226"/>
                        <a:pt x="27" y="298"/>
                      </a:cubicBezTo>
                      <a:cubicBezTo>
                        <a:pt x="42" y="356"/>
                        <a:pt x="98" y="403"/>
                        <a:pt x="153" y="403"/>
                      </a:cubicBezTo>
                      <a:cubicBezTo>
                        <a:pt x="165" y="403"/>
                        <a:pt x="176" y="401"/>
                        <a:pt x="188" y="396"/>
                      </a:cubicBezTo>
                      <a:cubicBezTo>
                        <a:pt x="400" y="315"/>
                        <a:pt x="622" y="273"/>
                        <a:pt x="844" y="273"/>
                      </a:cubicBezTo>
                      <a:cubicBezTo>
                        <a:pt x="1087" y="273"/>
                        <a:pt x="1328" y="324"/>
                        <a:pt x="1553" y="432"/>
                      </a:cubicBezTo>
                      <a:cubicBezTo>
                        <a:pt x="1577" y="444"/>
                        <a:pt x="1603" y="450"/>
                        <a:pt x="1627" y="450"/>
                      </a:cubicBezTo>
                      <a:cubicBezTo>
                        <a:pt x="1674" y="450"/>
                        <a:pt x="1716" y="428"/>
                        <a:pt x="1740" y="387"/>
                      </a:cubicBezTo>
                      <a:cubicBezTo>
                        <a:pt x="1776" y="325"/>
                        <a:pt x="1758" y="226"/>
                        <a:pt x="1695" y="200"/>
                      </a:cubicBezTo>
                      <a:cubicBezTo>
                        <a:pt x="1419" y="69"/>
                        <a:pt x="1115" y="1"/>
                        <a:pt x="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1" name="Google Shape;891;p32"/>
                <p:cNvSpPr/>
                <p:nvPr/>
              </p:nvSpPr>
              <p:spPr>
                <a:xfrm>
                  <a:off x="4863615" y="4336616"/>
                  <a:ext cx="74601" cy="23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482" extrusionOk="0">
                      <a:moveTo>
                        <a:pt x="565" y="0"/>
                      </a:moveTo>
                      <a:cubicBezTo>
                        <a:pt x="424" y="0"/>
                        <a:pt x="284" y="19"/>
                        <a:pt x="148" y="57"/>
                      </a:cubicBezTo>
                      <a:cubicBezTo>
                        <a:pt x="0" y="107"/>
                        <a:pt x="49" y="330"/>
                        <a:pt x="183" y="330"/>
                      </a:cubicBezTo>
                      <a:cubicBezTo>
                        <a:pt x="195" y="330"/>
                        <a:pt x="207" y="329"/>
                        <a:pt x="219" y="325"/>
                      </a:cubicBezTo>
                      <a:cubicBezTo>
                        <a:pt x="339" y="288"/>
                        <a:pt x="460" y="270"/>
                        <a:pt x="581" y="270"/>
                      </a:cubicBezTo>
                      <a:cubicBezTo>
                        <a:pt x="811" y="270"/>
                        <a:pt x="1037" y="336"/>
                        <a:pt x="1236" y="459"/>
                      </a:cubicBezTo>
                      <a:cubicBezTo>
                        <a:pt x="1261" y="475"/>
                        <a:pt x="1286" y="482"/>
                        <a:pt x="1309" y="482"/>
                      </a:cubicBezTo>
                      <a:cubicBezTo>
                        <a:pt x="1425" y="482"/>
                        <a:pt x="1499" y="301"/>
                        <a:pt x="1379" y="227"/>
                      </a:cubicBezTo>
                      <a:cubicBezTo>
                        <a:pt x="1134" y="78"/>
                        <a:pt x="849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2" name="Google Shape;892;p32"/>
                <p:cNvSpPr/>
                <p:nvPr/>
              </p:nvSpPr>
              <p:spPr>
                <a:xfrm>
                  <a:off x="4885164" y="4246636"/>
                  <a:ext cx="70670" cy="3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" h="606" extrusionOk="0">
                      <a:moveTo>
                        <a:pt x="170" y="1"/>
                      </a:moveTo>
                      <a:cubicBezTo>
                        <a:pt x="1" y="1"/>
                        <a:pt x="1" y="269"/>
                        <a:pt x="170" y="269"/>
                      </a:cubicBezTo>
                      <a:cubicBezTo>
                        <a:pt x="536" y="277"/>
                        <a:pt x="893" y="385"/>
                        <a:pt x="1196" y="590"/>
                      </a:cubicBezTo>
                      <a:cubicBezTo>
                        <a:pt x="1215" y="601"/>
                        <a:pt x="1237" y="606"/>
                        <a:pt x="1259" y="606"/>
                      </a:cubicBezTo>
                      <a:cubicBezTo>
                        <a:pt x="1308" y="606"/>
                        <a:pt x="1359" y="580"/>
                        <a:pt x="1383" y="536"/>
                      </a:cubicBezTo>
                      <a:cubicBezTo>
                        <a:pt x="1419" y="474"/>
                        <a:pt x="1392" y="393"/>
                        <a:pt x="1330" y="349"/>
                      </a:cubicBezTo>
                      <a:cubicBezTo>
                        <a:pt x="991" y="126"/>
                        <a:pt x="580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3" name="Google Shape;893;p32"/>
                <p:cNvSpPr/>
                <p:nvPr/>
              </p:nvSpPr>
              <p:spPr>
                <a:xfrm>
                  <a:off x="5012469" y="4166759"/>
                  <a:ext cx="89432" cy="3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" h="702" extrusionOk="0">
                      <a:moveTo>
                        <a:pt x="1618" y="0"/>
                      </a:moveTo>
                      <a:cubicBezTo>
                        <a:pt x="1091" y="0"/>
                        <a:pt x="565" y="152"/>
                        <a:pt x="119" y="446"/>
                      </a:cubicBezTo>
                      <a:cubicBezTo>
                        <a:pt x="0" y="528"/>
                        <a:pt x="73" y="702"/>
                        <a:pt x="183" y="702"/>
                      </a:cubicBezTo>
                      <a:cubicBezTo>
                        <a:pt x="205" y="702"/>
                        <a:pt x="229" y="695"/>
                        <a:pt x="253" y="678"/>
                      </a:cubicBezTo>
                      <a:cubicBezTo>
                        <a:pt x="651" y="418"/>
                        <a:pt x="1108" y="276"/>
                        <a:pt x="1575" y="276"/>
                      </a:cubicBezTo>
                      <a:cubicBezTo>
                        <a:pt x="1589" y="276"/>
                        <a:pt x="1603" y="276"/>
                        <a:pt x="1618" y="277"/>
                      </a:cubicBezTo>
                      <a:cubicBezTo>
                        <a:pt x="1796" y="277"/>
                        <a:pt x="1796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4" name="Google Shape;894;p32"/>
                <p:cNvSpPr/>
                <p:nvPr/>
              </p:nvSpPr>
              <p:spPr>
                <a:xfrm>
                  <a:off x="5028594" y="4280030"/>
                  <a:ext cx="85948" cy="20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" h="404" extrusionOk="0">
                      <a:moveTo>
                        <a:pt x="908" y="0"/>
                      </a:moveTo>
                      <a:cubicBezTo>
                        <a:pt x="641" y="0"/>
                        <a:pt x="373" y="45"/>
                        <a:pt x="116" y="133"/>
                      </a:cubicBezTo>
                      <a:cubicBezTo>
                        <a:pt x="45" y="160"/>
                        <a:pt x="0" y="231"/>
                        <a:pt x="27" y="302"/>
                      </a:cubicBezTo>
                      <a:cubicBezTo>
                        <a:pt x="42" y="356"/>
                        <a:pt x="105" y="404"/>
                        <a:pt x="162" y="404"/>
                      </a:cubicBezTo>
                      <a:cubicBezTo>
                        <a:pt x="171" y="404"/>
                        <a:pt x="179" y="403"/>
                        <a:pt x="187" y="400"/>
                      </a:cubicBezTo>
                      <a:cubicBezTo>
                        <a:pt x="426" y="316"/>
                        <a:pt x="672" y="273"/>
                        <a:pt x="918" y="273"/>
                      </a:cubicBezTo>
                      <a:cubicBezTo>
                        <a:pt x="1114" y="273"/>
                        <a:pt x="1309" y="300"/>
                        <a:pt x="1499" y="356"/>
                      </a:cubicBezTo>
                      <a:cubicBezTo>
                        <a:pt x="1512" y="359"/>
                        <a:pt x="1525" y="361"/>
                        <a:pt x="1537" y="361"/>
                      </a:cubicBezTo>
                      <a:cubicBezTo>
                        <a:pt x="1678" y="361"/>
                        <a:pt x="1726" y="138"/>
                        <a:pt x="1570" y="97"/>
                      </a:cubicBezTo>
                      <a:cubicBezTo>
                        <a:pt x="1355" y="32"/>
                        <a:pt x="1132" y="0"/>
                        <a:pt x="9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5" name="Google Shape;895;p32"/>
                <p:cNvSpPr/>
                <p:nvPr/>
              </p:nvSpPr>
              <p:spPr>
                <a:xfrm>
                  <a:off x="5052980" y="4352691"/>
                  <a:ext cx="65793" cy="21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" h="437" extrusionOk="0">
                      <a:moveTo>
                        <a:pt x="966" y="0"/>
                      </a:moveTo>
                      <a:cubicBezTo>
                        <a:pt x="675" y="0"/>
                        <a:pt x="387" y="56"/>
                        <a:pt x="117" y="163"/>
                      </a:cubicBezTo>
                      <a:cubicBezTo>
                        <a:pt x="45" y="189"/>
                        <a:pt x="1" y="252"/>
                        <a:pt x="19" y="332"/>
                      </a:cubicBezTo>
                      <a:cubicBezTo>
                        <a:pt x="34" y="384"/>
                        <a:pt x="92" y="437"/>
                        <a:pt x="153" y="437"/>
                      </a:cubicBezTo>
                      <a:cubicBezTo>
                        <a:pt x="165" y="437"/>
                        <a:pt x="176" y="435"/>
                        <a:pt x="188" y="430"/>
                      </a:cubicBezTo>
                      <a:cubicBezTo>
                        <a:pt x="439" y="326"/>
                        <a:pt x="695" y="276"/>
                        <a:pt x="961" y="276"/>
                      </a:cubicBezTo>
                      <a:cubicBezTo>
                        <a:pt x="1035" y="276"/>
                        <a:pt x="1111" y="280"/>
                        <a:pt x="1187" y="288"/>
                      </a:cubicBezTo>
                      <a:cubicBezTo>
                        <a:pt x="1191" y="288"/>
                        <a:pt x="1195" y="288"/>
                        <a:pt x="1198" y="288"/>
                      </a:cubicBezTo>
                      <a:cubicBezTo>
                        <a:pt x="1265" y="288"/>
                        <a:pt x="1321" y="213"/>
                        <a:pt x="1321" y="154"/>
                      </a:cubicBezTo>
                      <a:cubicBezTo>
                        <a:pt x="1321" y="73"/>
                        <a:pt x="1259" y="20"/>
                        <a:pt x="1187" y="11"/>
                      </a:cubicBezTo>
                      <a:cubicBezTo>
                        <a:pt x="1113" y="4"/>
                        <a:pt x="1039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6" name="Google Shape;896;p32"/>
                <p:cNvSpPr/>
                <p:nvPr/>
              </p:nvSpPr>
              <p:spPr>
                <a:xfrm>
                  <a:off x="5085379" y="4352342"/>
                  <a:ext cx="35584" cy="7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1438" extrusionOk="0">
                      <a:moveTo>
                        <a:pt x="572" y="0"/>
                      </a:moveTo>
                      <a:cubicBezTo>
                        <a:pt x="505" y="0"/>
                        <a:pt x="438" y="45"/>
                        <a:pt x="438" y="134"/>
                      </a:cubicBezTo>
                      <a:cubicBezTo>
                        <a:pt x="438" y="526"/>
                        <a:pt x="304" y="910"/>
                        <a:pt x="55" y="1204"/>
                      </a:cubicBezTo>
                      <a:cubicBezTo>
                        <a:pt x="10" y="1267"/>
                        <a:pt x="1" y="1347"/>
                        <a:pt x="55" y="1401"/>
                      </a:cubicBezTo>
                      <a:cubicBezTo>
                        <a:pt x="82" y="1424"/>
                        <a:pt x="123" y="1438"/>
                        <a:pt x="161" y="1438"/>
                      </a:cubicBezTo>
                      <a:cubicBezTo>
                        <a:pt x="196" y="1438"/>
                        <a:pt x="229" y="1426"/>
                        <a:pt x="251" y="1401"/>
                      </a:cubicBezTo>
                      <a:cubicBezTo>
                        <a:pt x="545" y="1044"/>
                        <a:pt x="715" y="598"/>
                        <a:pt x="706" y="134"/>
                      </a:cubicBezTo>
                      <a:cubicBezTo>
                        <a:pt x="706" y="45"/>
                        <a:pt x="639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7" name="Google Shape;897;p32"/>
                <p:cNvSpPr/>
                <p:nvPr/>
              </p:nvSpPr>
              <p:spPr>
                <a:xfrm>
                  <a:off x="5071195" y="4472431"/>
                  <a:ext cx="32896" cy="59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1201" extrusionOk="0">
                      <a:moveTo>
                        <a:pt x="516" y="1"/>
                      </a:moveTo>
                      <a:cubicBezTo>
                        <a:pt x="460" y="1"/>
                        <a:pt x="399" y="42"/>
                        <a:pt x="384" y="103"/>
                      </a:cubicBezTo>
                      <a:cubicBezTo>
                        <a:pt x="304" y="415"/>
                        <a:pt x="197" y="709"/>
                        <a:pt x="36" y="995"/>
                      </a:cubicBezTo>
                      <a:cubicBezTo>
                        <a:pt x="1" y="1057"/>
                        <a:pt x="18" y="1147"/>
                        <a:pt x="81" y="1182"/>
                      </a:cubicBezTo>
                      <a:cubicBezTo>
                        <a:pt x="102" y="1195"/>
                        <a:pt x="127" y="1200"/>
                        <a:pt x="151" y="1200"/>
                      </a:cubicBezTo>
                      <a:cubicBezTo>
                        <a:pt x="198" y="1200"/>
                        <a:pt x="245" y="1179"/>
                        <a:pt x="268" y="1138"/>
                      </a:cubicBezTo>
                      <a:cubicBezTo>
                        <a:pt x="438" y="834"/>
                        <a:pt x="563" y="504"/>
                        <a:pt x="643" y="174"/>
                      </a:cubicBezTo>
                      <a:cubicBezTo>
                        <a:pt x="661" y="103"/>
                        <a:pt x="625" y="23"/>
                        <a:pt x="545" y="5"/>
                      </a:cubicBezTo>
                      <a:cubicBezTo>
                        <a:pt x="535" y="2"/>
                        <a:pt x="526" y="1"/>
                        <a:pt x="51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8" name="Google Shape;898;p32"/>
                <p:cNvSpPr/>
                <p:nvPr/>
              </p:nvSpPr>
              <p:spPr>
                <a:xfrm>
                  <a:off x="5037900" y="4463374"/>
                  <a:ext cx="64847" cy="19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" h="391" extrusionOk="0">
                      <a:moveTo>
                        <a:pt x="412" y="0"/>
                      </a:moveTo>
                      <a:cubicBezTo>
                        <a:pt x="320" y="0"/>
                        <a:pt x="227" y="6"/>
                        <a:pt x="134" y="17"/>
                      </a:cubicBezTo>
                      <a:cubicBezTo>
                        <a:pt x="63" y="17"/>
                        <a:pt x="0" y="71"/>
                        <a:pt x="0" y="151"/>
                      </a:cubicBezTo>
                      <a:cubicBezTo>
                        <a:pt x="0" y="210"/>
                        <a:pt x="49" y="286"/>
                        <a:pt x="122" y="286"/>
                      </a:cubicBezTo>
                      <a:cubicBezTo>
                        <a:pt x="126" y="286"/>
                        <a:pt x="130" y="285"/>
                        <a:pt x="134" y="285"/>
                      </a:cubicBezTo>
                      <a:cubicBezTo>
                        <a:pt x="218" y="276"/>
                        <a:pt x="302" y="271"/>
                        <a:pt x="386" y="271"/>
                      </a:cubicBezTo>
                      <a:cubicBezTo>
                        <a:pt x="631" y="271"/>
                        <a:pt x="876" y="310"/>
                        <a:pt x="1116" y="383"/>
                      </a:cubicBezTo>
                      <a:cubicBezTo>
                        <a:pt x="1129" y="388"/>
                        <a:pt x="1142" y="390"/>
                        <a:pt x="1155" y="390"/>
                      </a:cubicBezTo>
                      <a:cubicBezTo>
                        <a:pt x="1214" y="390"/>
                        <a:pt x="1270" y="345"/>
                        <a:pt x="1285" y="294"/>
                      </a:cubicBezTo>
                      <a:cubicBezTo>
                        <a:pt x="1303" y="222"/>
                        <a:pt x="1258" y="151"/>
                        <a:pt x="1187" y="124"/>
                      </a:cubicBezTo>
                      <a:cubicBezTo>
                        <a:pt x="936" y="45"/>
                        <a:pt x="67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9" name="Google Shape;899;p32"/>
                <p:cNvSpPr/>
                <p:nvPr/>
              </p:nvSpPr>
              <p:spPr>
                <a:xfrm>
                  <a:off x="5023667" y="4567189"/>
                  <a:ext cx="80225" cy="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372" extrusionOk="0">
                      <a:moveTo>
                        <a:pt x="695" y="0"/>
                      </a:moveTo>
                      <a:cubicBezTo>
                        <a:pt x="502" y="0"/>
                        <a:pt x="309" y="21"/>
                        <a:pt x="117" y="63"/>
                      </a:cubicBezTo>
                      <a:cubicBezTo>
                        <a:pt x="46" y="81"/>
                        <a:pt x="1" y="161"/>
                        <a:pt x="19" y="233"/>
                      </a:cubicBezTo>
                      <a:cubicBezTo>
                        <a:pt x="41" y="292"/>
                        <a:pt x="94" y="327"/>
                        <a:pt x="152" y="327"/>
                      </a:cubicBezTo>
                      <a:cubicBezTo>
                        <a:pt x="164" y="327"/>
                        <a:pt x="176" y="325"/>
                        <a:pt x="188" y="322"/>
                      </a:cubicBezTo>
                      <a:cubicBezTo>
                        <a:pt x="356" y="289"/>
                        <a:pt x="525" y="272"/>
                        <a:pt x="693" y="272"/>
                      </a:cubicBezTo>
                      <a:cubicBezTo>
                        <a:pt x="927" y="272"/>
                        <a:pt x="1160" y="304"/>
                        <a:pt x="1384" y="367"/>
                      </a:cubicBezTo>
                      <a:cubicBezTo>
                        <a:pt x="1397" y="370"/>
                        <a:pt x="1410" y="372"/>
                        <a:pt x="1422" y="372"/>
                      </a:cubicBezTo>
                      <a:cubicBezTo>
                        <a:pt x="1563" y="372"/>
                        <a:pt x="1611" y="149"/>
                        <a:pt x="1455" y="108"/>
                      </a:cubicBezTo>
                      <a:cubicBezTo>
                        <a:pt x="1206" y="37"/>
                        <a:pt x="951" y="0"/>
                        <a:pt x="6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0" name="Google Shape;900;p32"/>
                <p:cNvSpPr/>
                <p:nvPr/>
              </p:nvSpPr>
              <p:spPr>
                <a:xfrm>
                  <a:off x="5063630" y="4572116"/>
                  <a:ext cx="37823" cy="6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1347" extrusionOk="0">
                      <a:moveTo>
                        <a:pt x="616" y="0"/>
                      </a:moveTo>
                      <a:cubicBezTo>
                        <a:pt x="536" y="0"/>
                        <a:pt x="492" y="62"/>
                        <a:pt x="483" y="134"/>
                      </a:cubicBezTo>
                      <a:cubicBezTo>
                        <a:pt x="438" y="491"/>
                        <a:pt x="286" y="839"/>
                        <a:pt x="54" y="1115"/>
                      </a:cubicBezTo>
                      <a:cubicBezTo>
                        <a:pt x="10" y="1169"/>
                        <a:pt x="1" y="1249"/>
                        <a:pt x="54" y="1302"/>
                      </a:cubicBezTo>
                      <a:cubicBezTo>
                        <a:pt x="78" y="1330"/>
                        <a:pt x="115" y="1346"/>
                        <a:pt x="153" y="1346"/>
                      </a:cubicBezTo>
                      <a:cubicBezTo>
                        <a:pt x="189" y="1346"/>
                        <a:pt x="225" y="1332"/>
                        <a:pt x="251" y="1302"/>
                      </a:cubicBezTo>
                      <a:cubicBezTo>
                        <a:pt x="527" y="972"/>
                        <a:pt x="697" y="571"/>
                        <a:pt x="750" y="134"/>
                      </a:cubicBezTo>
                      <a:cubicBezTo>
                        <a:pt x="759" y="62"/>
                        <a:pt x="688" y="0"/>
                        <a:pt x="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1" name="Google Shape;901;p32"/>
                <p:cNvSpPr/>
                <p:nvPr/>
              </p:nvSpPr>
              <p:spPr>
                <a:xfrm>
                  <a:off x="5008587" y="4668764"/>
                  <a:ext cx="70222" cy="1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" h="326" extrusionOk="0">
                      <a:moveTo>
                        <a:pt x="748" y="0"/>
                      </a:moveTo>
                      <a:cubicBezTo>
                        <a:pt x="537" y="0"/>
                        <a:pt x="327" y="18"/>
                        <a:pt x="117" y="56"/>
                      </a:cubicBezTo>
                      <a:cubicBezTo>
                        <a:pt x="45" y="74"/>
                        <a:pt x="1" y="163"/>
                        <a:pt x="27" y="226"/>
                      </a:cubicBezTo>
                      <a:cubicBezTo>
                        <a:pt x="43" y="296"/>
                        <a:pt x="100" y="326"/>
                        <a:pt x="162" y="326"/>
                      </a:cubicBezTo>
                      <a:cubicBezTo>
                        <a:pt x="171" y="326"/>
                        <a:pt x="179" y="325"/>
                        <a:pt x="188" y="324"/>
                      </a:cubicBezTo>
                      <a:cubicBezTo>
                        <a:pt x="377" y="289"/>
                        <a:pt x="571" y="271"/>
                        <a:pt x="765" y="271"/>
                      </a:cubicBezTo>
                      <a:cubicBezTo>
                        <a:pt x="919" y="271"/>
                        <a:pt x="1073" y="282"/>
                        <a:pt x="1223" y="306"/>
                      </a:cubicBezTo>
                      <a:cubicBezTo>
                        <a:pt x="1231" y="307"/>
                        <a:pt x="1240" y="308"/>
                        <a:pt x="1249" y="308"/>
                      </a:cubicBezTo>
                      <a:cubicBezTo>
                        <a:pt x="1311" y="308"/>
                        <a:pt x="1369" y="279"/>
                        <a:pt x="1392" y="208"/>
                      </a:cubicBezTo>
                      <a:cubicBezTo>
                        <a:pt x="1410" y="146"/>
                        <a:pt x="1366" y="56"/>
                        <a:pt x="1294" y="38"/>
                      </a:cubicBezTo>
                      <a:cubicBezTo>
                        <a:pt x="1112" y="14"/>
                        <a:pt x="930" y="0"/>
                        <a:pt x="7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2" name="Google Shape;902;p32"/>
                <p:cNvSpPr/>
                <p:nvPr/>
              </p:nvSpPr>
              <p:spPr>
                <a:xfrm>
                  <a:off x="5041434" y="4670456"/>
                  <a:ext cx="36032" cy="6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1333" extrusionOk="0">
                      <a:moveTo>
                        <a:pt x="587" y="1"/>
                      </a:moveTo>
                      <a:cubicBezTo>
                        <a:pt x="529" y="1"/>
                        <a:pt x="462" y="42"/>
                        <a:pt x="447" y="103"/>
                      </a:cubicBezTo>
                      <a:cubicBezTo>
                        <a:pt x="384" y="468"/>
                        <a:pt x="251" y="816"/>
                        <a:pt x="63" y="1129"/>
                      </a:cubicBezTo>
                      <a:cubicBezTo>
                        <a:pt x="1" y="1235"/>
                        <a:pt x="100" y="1332"/>
                        <a:pt x="196" y="1332"/>
                      </a:cubicBezTo>
                      <a:cubicBezTo>
                        <a:pt x="237" y="1332"/>
                        <a:pt x="277" y="1314"/>
                        <a:pt x="304" y="1271"/>
                      </a:cubicBezTo>
                      <a:cubicBezTo>
                        <a:pt x="500" y="932"/>
                        <a:pt x="643" y="558"/>
                        <a:pt x="714" y="174"/>
                      </a:cubicBezTo>
                      <a:cubicBezTo>
                        <a:pt x="723" y="103"/>
                        <a:pt x="688" y="31"/>
                        <a:pt x="616" y="4"/>
                      </a:cubicBezTo>
                      <a:cubicBezTo>
                        <a:pt x="607" y="2"/>
                        <a:pt x="597" y="1"/>
                        <a:pt x="5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3" name="Google Shape;903;p32"/>
                <p:cNvSpPr/>
                <p:nvPr/>
              </p:nvSpPr>
              <p:spPr>
                <a:xfrm>
                  <a:off x="5020133" y="4780741"/>
                  <a:ext cx="26675" cy="55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1117" extrusionOk="0">
                      <a:moveTo>
                        <a:pt x="414" y="0"/>
                      </a:moveTo>
                      <a:cubicBezTo>
                        <a:pt x="410" y="0"/>
                        <a:pt x="406" y="0"/>
                        <a:pt x="402" y="1"/>
                      </a:cubicBezTo>
                      <a:cubicBezTo>
                        <a:pt x="322" y="1"/>
                        <a:pt x="268" y="63"/>
                        <a:pt x="259" y="135"/>
                      </a:cubicBezTo>
                      <a:cubicBezTo>
                        <a:pt x="259" y="277"/>
                        <a:pt x="233" y="393"/>
                        <a:pt x="197" y="536"/>
                      </a:cubicBezTo>
                      <a:cubicBezTo>
                        <a:pt x="152" y="679"/>
                        <a:pt x="108" y="786"/>
                        <a:pt x="36" y="911"/>
                      </a:cubicBezTo>
                      <a:cubicBezTo>
                        <a:pt x="1" y="973"/>
                        <a:pt x="18" y="1062"/>
                        <a:pt x="81" y="1098"/>
                      </a:cubicBezTo>
                      <a:cubicBezTo>
                        <a:pt x="105" y="1110"/>
                        <a:pt x="131" y="1116"/>
                        <a:pt x="155" y="1116"/>
                      </a:cubicBezTo>
                      <a:cubicBezTo>
                        <a:pt x="202" y="1116"/>
                        <a:pt x="245" y="1095"/>
                        <a:pt x="268" y="1054"/>
                      </a:cubicBezTo>
                      <a:cubicBezTo>
                        <a:pt x="429" y="768"/>
                        <a:pt x="518" y="456"/>
                        <a:pt x="536" y="135"/>
                      </a:cubicBezTo>
                      <a:cubicBezTo>
                        <a:pt x="536" y="67"/>
                        <a:pt x="480" y="0"/>
                        <a:pt x="4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4" name="Google Shape;904;p32"/>
                <p:cNvSpPr/>
                <p:nvPr/>
              </p:nvSpPr>
              <p:spPr>
                <a:xfrm>
                  <a:off x="4990820" y="4774122"/>
                  <a:ext cx="55142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362" extrusionOk="0">
                      <a:moveTo>
                        <a:pt x="144" y="0"/>
                      </a:moveTo>
                      <a:cubicBezTo>
                        <a:pt x="72" y="0"/>
                        <a:pt x="1" y="63"/>
                        <a:pt x="1" y="134"/>
                      </a:cubicBezTo>
                      <a:cubicBezTo>
                        <a:pt x="10" y="214"/>
                        <a:pt x="63" y="268"/>
                        <a:pt x="144" y="268"/>
                      </a:cubicBezTo>
                      <a:cubicBezTo>
                        <a:pt x="411" y="277"/>
                        <a:pt x="661" y="303"/>
                        <a:pt x="920" y="357"/>
                      </a:cubicBezTo>
                      <a:cubicBezTo>
                        <a:pt x="932" y="360"/>
                        <a:pt x="944" y="361"/>
                        <a:pt x="957" y="361"/>
                      </a:cubicBezTo>
                      <a:cubicBezTo>
                        <a:pt x="1017" y="361"/>
                        <a:pt x="1074" y="327"/>
                        <a:pt x="1089" y="268"/>
                      </a:cubicBezTo>
                      <a:cubicBezTo>
                        <a:pt x="1107" y="196"/>
                        <a:pt x="1062" y="116"/>
                        <a:pt x="991" y="98"/>
                      </a:cubicBezTo>
                      <a:cubicBezTo>
                        <a:pt x="714" y="45"/>
                        <a:pt x="429" y="9"/>
                        <a:pt x="14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5" name="Google Shape;905;p32"/>
                <p:cNvSpPr/>
                <p:nvPr/>
              </p:nvSpPr>
              <p:spPr>
                <a:xfrm>
                  <a:off x="4971759" y="4887244"/>
                  <a:ext cx="55093" cy="2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507" extrusionOk="0">
                      <a:moveTo>
                        <a:pt x="161" y="0"/>
                      </a:moveTo>
                      <a:cubicBezTo>
                        <a:pt x="97" y="0"/>
                        <a:pt x="34" y="29"/>
                        <a:pt x="18" y="91"/>
                      </a:cubicBezTo>
                      <a:cubicBezTo>
                        <a:pt x="0" y="154"/>
                        <a:pt x="36" y="252"/>
                        <a:pt x="116" y="261"/>
                      </a:cubicBezTo>
                      <a:cubicBezTo>
                        <a:pt x="250" y="278"/>
                        <a:pt x="384" y="305"/>
                        <a:pt x="518" y="350"/>
                      </a:cubicBezTo>
                      <a:cubicBezTo>
                        <a:pt x="646" y="384"/>
                        <a:pt x="766" y="427"/>
                        <a:pt x="879" y="485"/>
                      </a:cubicBezTo>
                      <a:lnTo>
                        <a:pt x="879" y="485"/>
                      </a:lnTo>
                      <a:cubicBezTo>
                        <a:pt x="890" y="493"/>
                        <a:pt x="904" y="498"/>
                        <a:pt x="919" y="501"/>
                      </a:cubicBezTo>
                      <a:cubicBezTo>
                        <a:pt x="933" y="505"/>
                        <a:pt x="947" y="507"/>
                        <a:pt x="961" y="507"/>
                      </a:cubicBezTo>
                      <a:cubicBezTo>
                        <a:pt x="1014" y="507"/>
                        <a:pt x="1058" y="478"/>
                        <a:pt x="1080" y="421"/>
                      </a:cubicBezTo>
                      <a:cubicBezTo>
                        <a:pt x="1106" y="368"/>
                        <a:pt x="1089" y="278"/>
                        <a:pt x="1026" y="252"/>
                      </a:cubicBezTo>
                      <a:cubicBezTo>
                        <a:pt x="758" y="127"/>
                        <a:pt x="482" y="38"/>
                        <a:pt x="188" y="2"/>
                      </a:cubicBezTo>
                      <a:cubicBezTo>
                        <a:pt x="179" y="1"/>
                        <a:pt x="170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6" name="Google Shape;906;p32"/>
                <p:cNvSpPr/>
                <p:nvPr/>
              </p:nvSpPr>
              <p:spPr>
                <a:xfrm>
                  <a:off x="4981613" y="4222250"/>
                  <a:ext cx="17269" cy="4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978" extrusionOk="0">
                      <a:moveTo>
                        <a:pt x="95" y="1"/>
                      </a:moveTo>
                      <a:cubicBezTo>
                        <a:pt x="48" y="1"/>
                        <a:pt x="1" y="52"/>
                        <a:pt x="25" y="107"/>
                      </a:cubicBezTo>
                      <a:cubicBezTo>
                        <a:pt x="159" y="357"/>
                        <a:pt x="213" y="634"/>
                        <a:pt x="195" y="910"/>
                      </a:cubicBezTo>
                      <a:cubicBezTo>
                        <a:pt x="190" y="955"/>
                        <a:pt x="221" y="977"/>
                        <a:pt x="255" y="977"/>
                      </a:cubicBezTo>
                      <a:cubicBezTo>
                        <a:pt x="288" y="977"/>
                        <a:pt x="324" y="955"/>
                        <a:pt x="329" y="910"/>
                      </a:cubicBezTo>
                      <a:cubicBezTo>
                        <a:pt x="346" y="607"/>
                        <a:pt x="284" y="304"/>
                        <a:pt x="150" y="36"/>
                      </a:cubicBezTo>
                      <a:cubicBezTo>
                        <a:pt x="136" y="11"/>
                        <a:pt x="116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7" name="Google Shape;907;p32"/>
                <p:cNvSpPr/>
                <p:nvPr/>
              </p:nvSpPr>
              <p:spPr>
                <a:xfrm>
                  <a:off x="4986939" y="4294513"/>
                  <a:ext cx="54545" cy="59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196" extrusionOk="0">
                      <a:moveTo>
                        <a:pt x="1012" y="1"/>
                      </a:moveTo>
                      <a:cubicBezTo>
                        <a:pt x="1007" y="1"/>
                        <a:pt x="1002" y="1"/>
                        <a:pt x="998" y="2"/>
                      </a:cubicBezTo>
                      <a:cubicBezTo>
                        <a:pt x="525" y="199"/>
                        <a:pt x="150" y="609"/>
                        <a:pt x="16" y="1109"/>
                      </a:cubicBezTo>
                      <a:cubicBezTo>
                        <a:pt x="0" y="1162"/>
                        <a:pt x="42" y="1196"/>
                        <a:pt x="81" y="1196"/>
                      </a:cubicBezTo>
                      <a:cubicBezTo>
                        <a:pt x="108" y="1196"/>
                        <a:pt x="134" y="1180"/>
                        <a:pt x="141" y="1144"/>
                      </a:cubicBezTo>
                      <a:cubicBezTo>
                        <a:pt x="266" y="698"/>
                        <a:pt x="605" y="315"/>
                        <a:pt x="1033" y="136"/>
                      </a:cubicBezTo>
                      <a:cubicBezTo>
                        <a:pt x="1069" y="118"/>
                        <a:pt x="1096" y="92"/>
                        <a:pt x="1087" y="47"/>
                      </a:cubicBezTo>
                      <a:cubicBezTo>
                        <a:pt x="1079" y="24"/>
                        <a:pt x="1045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8" name="Google Shape;908;p32"/>
                <p:cNvSpPr/>
                <p:nvPr/>
              </p:nvSpPr>
              <p:spPr>
                <a:xfrm>
                  <a:off x="4965290" y="4289834"/>
                  <a:ext cx="31453" cy="5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025" extrusionOk="0">
                      <a:moveTo>
                        <a:pt x="95" y="0"/>
                      </a:moveTo>
                      <a:cubicBezTo>
                        <a:pt x="47" y="0"/>
                        <a:pt x="1" y="69"/>
                        <a:pt x="41" y="123"/>
                      </a:cubicBezTo>
                      <a:cubicBezTo>
                        <a:pt x="255" y="364"/>
                        <a:pt x="407" y="658"/>
                        <a:pt x="487" y="980"/>
                      </a:cubicBezTo>
                      <a:cubicBezTo>
                        <a:pt x="498" y="1011"/>
                        <a:pt x="523" y="1025"/>
                        <a:pt x="550" y="1025"/>
                      </a:cubicBezTo>
                      <a:cubicBezTo>
                        <a:pt x="590" y="1025"/>
                        <a:pt x="632" y="993"/>
                        <a:pt x="621" y="944"/>
                      </a:cubicBezTo>
                      <a:cubicBezTo>
                        <a:pt x="532" y="605"/>
                        <a:pt x="371" y="293"/>
                        <a:pt x="139" y="25"/>
                      </a:cubicBezTo>
                      <a:cubicBezTo>
                        <a:pt x="126" y="7"/>
                        <a:pt x="11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9" name="Google Shape;909;p32"/>
                <p:cNvSpPr/>
                <p:nvPr/>
              </p:nvSpPr>
              <p:spPr>
                <a:xfrm>
                  <a:off x="4990970" y="4311483"/>
                  <a:ext cx="10999" cy="17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347" extrusionOk="0">
                      <a:moveTo>
                        <a:pt x="149" y="0"/>
                      </a:moveTo>
                      <a:cubicBezTo>
                        <a:pt x="130" y="5"/>
                        <a:pt x="113" y="16"/>
                        <a:pt x="100" y="30"/>
                      </a:cubicBezTo>
                      <a:lnTo>
                        <a:pt x="100" y="30"/>
                      </a:lnTo>
                      <a:cubicBezTo>
                        <a:pt x="80" y="33"/>
                        <a:pt x="62" y="46"/>
                        <a:pt x="51" y="63"/>
                      </a:cubicBezTo>
                      <a:cubicBezTo>
                        <a:pt x="49" y="69"/>
                        <a:pt x="46" y="75"/>
                        <a:pt x="44" y="81"/>
                      </a:cubicBezTo>
                      <a:lnTo>
                        <a:pt x="44" y="81"/>
                      </a:lnTo>
                      <a:lnTo>
                        <a:pt x="42" y="81"/>
                      </a:lnTo>
                      <a:cubicBezTo>
                        <a:pt x="42" y="84"/>
                        <a:pt x="41" y="86"/>
                        <a:pt x="41" y="89"/>
                      </a:cubicBezTo>
                      <a:lnTo>
                        <a:pt x="41" y="89"/>
                      </a:lnTo>
                      <a:cubicBezTo>
                        <a:pt x="27" y="127"/>
                        <a:pt x="18" y="169"/>
                        <a:pt x="14" y="211"/>
                      </a:cubicBezTo>
                      <a:lnTo>
                        <a:pt x="14" y="211"/>
                      </a:lnTo>
                      <a:cubicBezTo>
                        <a:pt x="12" y="224"/>
                        <a:pt x="9" y="237"/>
                        <a:pt x="7" y="250"/>
                      </a:cubicBezTo>
                      <a:cubicBezTo>
                        <a:pt x="1" y="275"/>
                        <a:pt x="7" y="303"/>
                        <a:pt x="23" y="319"/>
                      </a:cubicBezTo>
                      <a:lnTo>
                        <a:pt x="23" y="319"/>
                      </a:lnTo>
                      <a:cubicBezTo>
                        <a:pt x="24" y="320"/>
                        <a:pt x="24" y="321"/>
                        <a:pt x="25" y="322"/>
                      </a:cubicBezTo>
                      <a:cubicBezTo>
                        <a:pt x="33" y="330"/>
                        <a:pt x="51" y="339"/>
                        <a:pt x="60" y="339"/>
                      </a:cubicBezTo>
                      <a:cubicBezTo>
                        <a:pt x="65" y="344"/>
                        <a:pt x="71" y="346"/>
                        <a:pt x="78" y="346"/>
                      </a:cubicBezTo>
                      <a:cubicBezTo>
                        <a:pt x="85" y="346"/>
                        <a:pt x="91" y="344"/>
                        <a:pt x="96" y="339"/>
                      </a:cubicBezTo>
                      <a:cubicBezTo>
                        <a:pt x="114" y="339"/>
                        <a:pt x="132" y="322"/>
                        <a:pt x="141" y="313"/>
                      </a:cubicBezTo>
                      <a:cubicBezTo>
                        <a:pt x="185" y="241"/>
                        <a:pt x="212" y="161"/>
                        <a:pt x="221" y="72"/>
                      </a:cubicBezTo>
                      <a:cubicBezTo>
                        <a:pt x="221" y="36"/>
                        <a:pt x="185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0" name="Google Shape;910;p32"/>
                <p:cNvSpPr/>
                <p:nvPr/>
              </p:nvSpPr>
              <p:spPr>
                <a:xfrm>
                  <a:off x="4973352" y="4384094"/>
                  <a:ext cx="65992" cy="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1290" extrusionOk="0">
                      <a:moveTo>
                        <a:pt x="1239" y="1"/>
                      </a:moveTo>
                      <a:cubicBezTo>
                        <a:pt x="1232" y="1"/>
                        <a:pt x="1225" y="2"/>
                        <a:pt x="1217" y="4"/>
                      </a:cubicBezTo>
                      <a:cubicBezTo>
                        <a:pt x="664" y="210"/>
                        <a:pt x="227" y="656"/>
                        <a:pt x="22" y="1209"/>
                      </a:cubicBezTo>
                      <a:cubicBezTo>
                        <a:pt x="0" y="1257"/>
                        <a:pt x="41" y="1290"/>
                        <a:pt x="82" y="1290"/>
                      </a:cubicBezTo>
                      <a:cubicBezTo>
                        <a:pt x="109" y="1290"/>
                        <a:pt x="136" y="1276"/>
                        <a:pt x="147" y="1244"/>
                      </a:cubicBezTo>
                      <a:cubicBezTo>
                        <a:pt x="334" y="736"/>
                        <a:pt x="744" y="326"/>
                        <a:pt x="1253" y="138"/>
                      </a:cubicBezTo>
                      <a:cubicBezTo>
                        <a:pt x="1325" y="106"/>
                        <a:pt x="1303" y="1"/>
                        <a:pt x="12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1" name="Google Shape;911;p32"/>
                <p:cNvSpPr/>
                <p:nvPr/>
              </p:nvSpPr>
              <p:spPr>
                <a:xfrm>
                  <a:off x="4953744" y="4376878"/>
                  <a:ext cx="35285" cy="47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960" extrusionOk="0">
                      <a:moveTo>
                        <a:pt x="107" y="0"/>
                      </a:moveTo>
                      <a:cubicBezTo>
                        <a:pt x="52" y="0"/>
                        <a:pt x="0" y="71"/>
                        <a:pt x="50" y="114"/>
                      </a:cubicBezTo>
                      <a:cubicBezTo>
                        <a:pt x="300" y="319"/>
                        <a:pt x="478" y="595"/>
                        <a:pt x="567" y="908"/>
                      </a:cubicBezTo>
                      <a:cubicBezTo>
                        <a:pt x="575" y="944"/>
                        <a:pt x="601" y="959"/>
                        <a:pt x="628" y="959"/>
                      </a:cubicBezTo>
                      <a:cubicBezTo>
                        <a:pt x="667" y="959"/>
                        <a:pt x="708" y="925"/>
                        <a:pt x="692" y="872"/>
                      </a:cubicBezTo>
                      <a:cubicBezTo>
                        <a:pt x="603" y="542"/>
                        <a:pt x="416" y="239"/>
                        <a:pt x="148" y="16"/>
                      </a:cubicBezTo>
                      <a:cubicBezTo>
                        <a:pt x="135" y="5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2" name="Google Shape;912;p32"/>
                <p:cNvSpPr/>
                <p:nvPr/>
              </p:nvSpPr>
              <p:spPr>
                <a:xfrm>
                  <a:off x="4981514" y="4391659"/>
                  <a:ext cx="29363" cy="24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497" extrusionOk="0">
                      <a:moveTo>
                        <a:pt x="418" y="143"/>
                      </a:moveTo>
                      <a:cubicBezTo>
                        <a:pt x="419" y="143"/>
                        <a:pt x="419" y="143"/>
                        <a:pt x="420" y="143"/>
                      </a:cubicBezTo>
                      <a:lnTo>
                        <a:pt x="420" y="143"/>
                      </a:lnTo>
                      <a:cubicBezTo>
                        <a:pt x="422" y="145"/>
                        <a:pt x="424" y="147"/>
                        <a:pt x="420" y="147"/>
                      </a:cubicBezTo>
                      <a:cubicBezTo>
                        <a:pt x="417" y="144"/>
                        <a:pt x="417" y="143"/>
                        <a:pt x="418" y="143"/>
                      </a:cubicBezTo>
                      <a:close/>
                      <a:moveTo>
                        <a:pt x="431" y="153"/>
                      </a:moveTo>
                      <a:cubicBezTo>
                        <a:pt x="434" y="156"/>
                        <a:pt x="438" y="156"/>
                        <a:pt x="438" y="156"/>
                      </a:cubicBezTo>
                      <a:cubicBezTo>
                        <a:pt x="434" y="156"/>
                        <a:pt x="432" y="155"/>
                        <a:pt x="431" y="153"/>
                      </a:cubicBezTo>
                      <a:close/>
                      <a:moveTo>
                        <a:pt x="431" y="182"/>
                      </a:moveTo>
                      <a:cubicBezTo>
                        <a:pt x="430" y="182"/>
                        <a:pt x="430" y="182"/>
                        <a:pt x="429" y="182"/>
                      </a:cubicBezTo>
                      <a:cubicBezTo>
                        <a:pt x="429" y="182"/>
                        <a:pt x="430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2"/>
                        <a:pt x="431" y="182"/>
                        <a:pt x="431" y="182"/>
                      </a:cubicBezTo>
                      <a:close/>
                      <a:moveTo>
                        <a:pt x="438" y="174"/>
                      </a:moveTo>
                      <a:cubicBezTo>
                        <a:pt x="438" y="174"/>
                        <a:pt x="438" y="175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6"/>
                        <a:pt x="437" y="176"/>
                        <a:pt x="436" y="176"/>
                      </a:cubicBezTo>
                      <a:cubicBezTo>
                        <a:pt x="435" y="176"/>
                        <a:pt x="433" y="178"/>
                        <a:pt x="429" y="182"/>
                      </a:cubicBezTo>
                      <a:lnTo>
                        <a:pt x="429" y="182"/>
                      </a:lnTo>
                      <a:cubicBezTo>
                        <a:pt x="429" y="182"/>
                        <a:pt x="430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2"/>
                        <a:pt x="431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3" y="182"/>
                        <a:pt x="434" y="181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5" y="180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5" y="180"/>
                        <a:pt x="435" y="180"/>
                      </a:cubicBezTo>
                      <a:lnTo>
                        <a:pt x="435" y="180"/>
                      </a:lnTo>
                      <a:cubicBezTo>
                        <a:pt x="436" y="179"/>
                        <a:pt x="437" y="177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6"/>
                        <a:pt x="437" y="176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8"/>
                        <a:pt x="436" y="179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6" y="180"/>
                        <a:pt x="436" y="180"/>
                      </a:cubicBezTo>
                      <a:cubicBezTo>
                        <a:pt x="437" y="180"/>
                        <a:pt x="438" y="181"/>
                        <a:pt x="438" y="182"/>
                      </a:cubicBez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5" y="183"/>
                        <a:pt x="433" y="183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3"/>
                        <a:pt x="431" y="183"/>
                        <a:pt x="431" y="183"/>
                      </a:cubicBezTo>
                      <a:lnTo>
                        <a:pt x="431" y="183"/>
                      </a:lnTo>
                      <a:cubicBezTo>
                        <a:pt x="434" y="183"/>
                        <a:pt x="435" y="183"/>
                        <a:pt x="435" y="184"/>
                      </a:cubicBezTo>
                      <a:lnTo>
                        <a:pt x="435" y="184"/>
                      </a:lnTo>
                      <a:cubicBezTo>
                        <a:pt x="436" y="183"/>
                        <a:pt x="437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7" y="183"/>
                        <a:pt x="436" y="183"/>
                        <a:pt x="435" y="184"/>
                      </a:cubicBezTo>
                      <a:lnTo>
                        <a:pt x="435" y="184"/>
                      </a:lnTo>
                      <a:cubicBezTo>
                        <a:pt x="435" y="184"/>
                        <a:pt x="435" y="184"/>
                        <a:pt x="435" y="184"/>
                      </a:cubicBezTo>
                      <a:lnTo>
                        <a:pt x="435" y="184"/>
                      </a:lnTo>
                      <a:cubicBezTo>
                        <a:pt x="433" y="185"/>
                        <a:pt x="431" y="185"/>
                        <a:pt x="431" y="185"/>
                      </a:cubicBezTo>
                      <a:cubicBezTo>
                        <a:pt x="429" y="185"/>
                        <a:pt x="430" y="184"/>
                        <a:pt x="431" y="183"/>
                      </a:cubicBezTo>
                      <a:lnTo>
                        <a:pt x="431" y="183"/>
                      </a:lnTo>
                      <a:cubicBezTo>
                        <a:pt x="430" y="183"/>
                        <a:pt x="429" y="182"/>
                        <a:pt x="429" y="182"/>
                      </a:cubicBezTo>
                      <a:cubicBezTo>
                        <a:pt x="438" y="174"/>
                        <a:pt x="438" y="174"/>
                        <a:pt x="438" y="174"/>
                      </a:cubicBezTo>
                      <a:close/>
                      <a:moveTo>
                        <a:pt x="493" y="201"/>
                      </a:moveTo>
                      <a:cubicBezTo>
                        <a:pt x="496" y="205"/>
                        <a:pt x="496" y="209"/>
                        <a:pt x="491" y="218"/>
                      </a:cubicBezTo>
                      <a:cubicBezTo>
                        <a:pt x="492" y="213"/>
                        <a:pt x="493" y="207"/>
                        <a:pt x="493" y="201"/>
                      </a:cubicBezTo>
                      <a:close/>
                      <a:moveTo>
                        <a:pt x="394" y="1"/>
                      </a:moveTo>
                      <a:cubicBezTo>
                        <a:pt x="372" y="1"/>
                        <a:pt x="350" y="5"/>
                        <a:pt x="331" y="13"/>
                      </a:cubicBezTo>
                      <a:cubicBezTo>
                        <a:pt x="303" y="23"/>
                        <a:pt x="277" y="38"/>
                        <a:pt x="253" y="56"/>
                      </a:cubicBezTo>
                      <a:lnTo>
                        <a:pt x="253" y="56"/>
                      </a:lnTo>
                      <a:cubicBezTo>
                        <a:pt x="249" y="53"/>
                        <a:pt x="246" y="51"/>
                        <a:pt x="241" y="49"/>
                      </a:cubicBezTo>
                      <a:cubicBezTo>
                        <a:pt x="219" y="35"/>
                        <a:pt x="195" y="29"/>
                        <a:pt x="171" y="29"/>
                      </a:cubicBezTo>
                      <a:cubicBezTo>
                        <a:pt x="148" y="29"/>
                        <a:pt x="125" y="35"/>
                        <a:pt x="108" y="49"/>
                      </a:cubicBezTo>
                      <a:cubicBezTo>
                        <a:pt x="45" y="102"/>
                        <a:pt x="9" y="191"/>
                        <a:pt x="0" y="272"/>
                      </a:cubicBezTo>
                      <a:cubicBezTo>
                        <a:pt x="0" y="352"/>
                        <a:pt x="18" y="441"/>
                        <a:pt x="99" y="477"/>
                      </a:cubicBezTo>
                      <a:cubicBezTo>
                        <a:pt x="113" y="482"/>
                        <a:pt x="128" y="485"/>
                        <a:pt x="143" y="485"/>
                      </a:cubicBezTo>
                      <a:cubicBezTo>
                        <a:pt x="155" y="485"/>
                        <a:pt x="167" y="483"/>
                        <a:pt x="179" y="480"/>
                      </a:cubicBezTo>
                      <a:lnTo>
                        <a:pt x="179" y="480"/>
                      </a:lnTo>
                      <a:cubicBezTo>
                        <a:pt x="196" y="490"/>
                        <a:pt x="214" y="496"/>
                        <a:pt x="234" y="496"/>
                      </a:cubicBezTo>
                      <a:cubicBezTo>
                        <a:pt x="239" y="496"/>
                        <a:pt x="245" y="496"/>
                        <a:pt x="250" y="495"/>
                      </a:cubicBezTo>
                      <a:cubicBezTo>
                        <a:pt x="304" y="486"/>
                        <a:pt x="331" y="441"/>
                        <a:pt x="331" y="388"/>
                      </a:cubicBezTo>
                      <a:cubicBezTo>
                        <a:pt x="339" y="352"/>
                        <a:pt x="331" y="298"/>
                        <a:pt x="322" y="263"/>
                      </a:cubicBezTo>
                      <a:cubicBezTo>
                        <a:pt x="321" y="260"/>
                        <a:pt x="320" y="257"/>
                        <a:pt x="320" y="254"/>
                      </a:cubicBezTo>
                      <a:lnTo>
                        <a:pt x="320" y="254"/>
                      </a:lnTo>
                      <a:cubicBezTo>
                        <a:pt x="321" y="231"/>
                        <a:pt x="319" y="207"/>
                        <a:pt x="315" y="184"/>
                      </a:cubicBezTo>
                      <a:lnTo>
                        <a:pt x="315" y="184"/>
                      </a:lnTo>
                      <a:cubicBezTo>
                        <a:pt x="317" y="183"/>
                        <a:pt x="319" y="182"/>
                        <a:pt x="322" y="182"/>
                      </a:cubicBezTo>
                      <a:cubicBezTo>
                        <a:pt x="322" y="174"/>
                        <a:pt x="331" y="174"/>
                        <a:pt x="331" y="165"/>
                      </a:cubicBezTo>
                      <a:cubicBezTo>
                        <a:pt x="331" y="165"/>
                        <a:pt x="337" y="161"/>
                        <a:pt x="340" y="161"/>
                      </a:cubicBezTo>
                      <a:lnTo>
                        <a:pt x="340" y="161"/>
                      </a:lnTo>
                      <a:cubicBezTo>
                        <a:pt x="340" y="162"/>
                        <a:pt x="339" y="163"/>
                        <a:pt x="339" y="165"/>
                      </a:cubicBezTo>
                      <a:cubicBezTo>
                        <a:pt x="342" y="162"/>
                        <a:pt x="342" y="161"/>
                        <a:pt x="341" y="161"/>
                      </a:cubicBezTo>
                      <a:cubicBezTo>
                        <a:pt x="341" y="161"/>
                        <a:pt x="341" y="161"/>
                        <a:pt x="340" y="161"/>
                      </a:cubicBezTo>
                      <a:lnTo>
                        <a:pt x="340" y="161"/>
                      </a:lnTo>
                      <a:cubicBezTo>
                        <a:pt x="342" y="155"/>
                        <a:pt x="350" y="154"/>
                        <a:pt x="357" y="147"/>
                      </a:cubicBezTo>
                      <a:lnTo>
                        <a:pt x="366" y="147"/>
                      </a:lnTo>
                      <a:cubicBezTo>
                        <a:pt x="366" y="147"/>
                        <a:pt x="375" y="138"/>
                        <a:pt x="384" y="138"/>
                      </a:cubicBezTo>
                      <a:lnTo>
                        <a:pt x="402" y="138"/>
                      </a:lnTo>
                      <a:cubicBezTo>
                        <a:pt x="382" y="147"/>
                        <a:pt x="366" y="161"/>
                        <a:pt x="366" y="182"/>
                      </a:cubicBezTo>
                      <a:cubicBezTo>
                        <a:pt x="357" y="227"/>
                        <a:pt x="366" y="281"/>
                        <a:pt x="411" y="307"/>
                      </a:cubicBezTo>
                      <a:cubicBezTo>
                        <a:pt x="422" y="314"/>
                        <a:pt x="434" y="317"/>
                        <a:pt x="445" y="317"/>
                      </a:cubicBezTo>
                      <a:cubicBezTo>
                        <a:pt x="481" y="317"/>
                        <a:pt x="516" y="292"/>
                        <a:pt x="536" y="272"/>
                      </a:cubicBezTo>
                      <a:cubicBezTo>
                        <a:pt x="589" y="209"/>
                        <a:pt x="580" y="120"/>
                        <a:pt x="527" y="58"/>
                      </a:cubicBezTo>
                      <a:cubicBezTo>
                        <a:pt x="496" y="21"/>
                        <a:pt x="444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3" name="Google Shape;913;p32"/>
                <p:cNvSpPr/>
                <p:nvPr/>
              </p:nvSpPr>
              <p:spPr>
                <a:xfrm>
                  <a:off x="4965190" y="4472183"/>
                  <a:ext cx="86496" cy="76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1536" extrusionOk="0">
                      <a:moveTo>
                        <a:pt x="1657" y="0"/>
                      </a:moveTo>
                      <a:cubicBezTo>
                        <a:pt x="1654" y="0"/>
                        <a:pt x="1652" y="0"/>
                        <a:pt x="1649" y="1"/>
                      </a:cubicBezTo>
                      <a:cubicBezTo>
                        <a:pt x="864" y="108"/>
                        <a:pt x="212" y="679"/>
                        <a:pt x="16" y="1455"/>
                      </a:cubicBezTo>
                      <a:cubicBezTo>
                        <a:pt x="0" y="1504"/>
                        <a:pt x="43" y="1536"/>
                        <a:pt x="83" y="1536"/>
                      </a:cubicBezTo>
                      <a:cubicBezTo>
                        <a:pt x="109" y="1536"/>
                        <a:pt x="134" y="1522"/>
                        <a:pt x="141" y="1491"/>
                      </a:cubicBezTo>
                      <a:cubicBezTo>
                        <a:pt x="320" y="777"/>
                        <a:pt x="917" y="242"/>
                        <a:pt x="1649" y="144"/>
                      </a:cubicBezTo>
                      <a:cubicBezTo>
                        <a:pt x="1726" y="126"/>
                        <a:pt x="1737" y="0"/>
                        <a:pt x="1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4" name="Google Shape;914;p32"/>
                <p:cNvSpPr/>
                <p:nvPr/>
              </p:nvSpPr>
              <p:spPr>
                <a:xfrm>
                  <a:off x="4932742" y="4467853"/>
                  <a:ext cx="41207" cy="46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936" extrusionOk="0">
                      <a:moveTo>
                        <a:pt x="105" y="1"/>
                      </a:moveTo>
                      <a:cubicBezTo>
                        <a:pt x="46" y="1"/>
                        <a:pt x="1" y="92"/>
                        <a:pt x="71" y="123"/>
                      </a:cubicBezTo>
                      <a:cubicBezTo>
                        <a:pt x="365" y="284"/>
                        <a:pt x="597" y="561"/>
                        <a:pt x="686" y="891"/>
                      </a:cubicBezTo>
                      <a:cubicBezTo>
                        <a:pt x="693" y="922"/>
                        <a:pt x="718" y="936"/>
                        <a:pt x="744" y="936"/>
                      </a:cubicBezTo>
                      <a:cubicBezTo>
                        <a:pt x="784" y="936"/>
                        <a:pt x="827" y="904"/>
                        <a:pt x="811" y="855"/>
                      </a:cubicBezTo>
                      <a:cubicBezTo>
                        <a:pt x="713" y="489"/>
                        <a:pt x="463" y="177"/>
                        <a:pt x="133" y="7"/>
                      </a:cubicBezTo>
                      <a:cubicBezTo>
                        <a:pt x="124" y="3"/>
                        <a:pt x="114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5" name="Google Shape;915;p32"/>
                <p:cNvSpPr/>
                <p:nvPr/>
              </p:nvSpPr>
              <p:spPr>
                <a:xfrm>
                  <a:off x="4965091" y="4478752"/>
                  <a:ext cx="39117" cy="4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833" extrusionOk="0">
                      <a:moveTo>
                        <a:pt x="601" y="248"/>
                      </a:moveTo>
                      <a:cubicBezTo>
                        <a:pt x="601" y="258"/>
                        <a:pt x="602" y="269"/>
                        <a:pt x="602" y="279"/>
                      </a:cubicBezTo>
                      <a:lnTo>
                        <a:pt x="602" y="279"/>
                      </a:lnTo>
                      <a:cubicBezTo>
                        <a:pt x="600" y="268"/>
                        <a:pt x="600" y="258"/>
                        <a:pt x="601" y="248"/>
                      </a:cubicBezTo>
                      <a:close/>
                      <a:moveTo>
                        <a:pt x="404" y="443"/>
                      </a:moveTo>
                      <a:cubicBezTo>
                        <a:pt x="412" y="454"/>
                        <a:pt x="421" y="465"/>
                        <a:pt x="431" y="475"/>
                      </a:cubicBezTo>
                      <a:lnTo>
                        <a:pt x="431" y="475"/>
                      </a:lnTo>
                      <a:cubicBezTo>
                        <a:pt x="430" y="481"/>
                        <a:pt x="429" y="487"/>
                        <a:pt x="429" y="493"/>
                      </a:cubicBezTo>
                      <a:cubicBezTo>
                        <a:pt x="429" y="493"/>
                        <a:pt x="420" y="484"/>
                        <a:pt x="420" y="484"/>
                      </a:cubicBezTo>
                      <a:cubicBezTo>
                        <a:pt x="417" y="482"/>
                        <a:pt x="414" y="480"/>
                        <a:pt x="411" y="478"/>
                      </a:cubicBezTo>
                      <a:lnTo>
                        <a:pt x="411" y="478"/>
                      </a:lnTo>
                      <a:cubicBezTo>
                        <a:pt x="409" y="466"/>
                        <a:pt x="407" y="454"/>
                        <a:pt x="404" y="443"/>
                      </a:cubicBezTo>
                      <a:close/>
                      <a:moveTo>
                        <a:pt x="593" y="1"/>
                      </a:moveTo>
                      <a:cubicBezTo>
                        <a:pt x="586" y="1"/>
                        <a:pt x="579" y="1"/>
                        <a:pt x="571" y="3"/>
                      </a:cubicBezTo>
                      <a:cubicBezTo>
                        <a:pt x="522" y="17"/>
                        <a:pt x="497" y="62"/>
                        <a:pt x="484" y="111"/>
                      </a:cubicBezTo>
                      <a:lnTo>
                        <a:pt x="484" y="111"/>
                      </a:lnTo>
                      <a:cubicBezTo>
                        <a:pt x="475" y="95"/>
                        <a:pt x="465" y="80"/>
                        <a:pt x="455" y="65"/>
                      </a:cubicBezTo>
                      <a:cubicBezTo>
                        <a:pt x="439" y="45"/>
                        <a:pt x="413" y="34"/>
                        <a:pt x="389" y="34"/>
                      </a:cubicBezTo>
                      <a:cubicBezTo>
                        <a:pt x="361" y="34"/>
                        <a:pt x="335" y="49"/>
                        <a:pt x="330" y="83"/>
                      </a:cubicBezTo>
                      <a:cubicBezTo>
                        <a:pt x="321" y="127"/>
                        <a:pt x="316" y="175"/>
                        <a:pt x="320" y="222"/>
                      </a:cubicBezTo>
                      <a:lnTo>
                        <a:pt x="320" y="222"/>
                      </a:lnTo>
                      <a:cubicBezTo>
                        <a:pt x="318" y="217"/>
                        <a:pt x="315" y="212"/>
                        <a:pt x="313" y="208"/>
                      </a:cubicBezTo>
                      <a:cubicBezTo>
                        <a:pt x="299" y="187"/>
                        <a:pt x="275" y="177"/>
                        <a:pt x="251" y="177"/>
                      </a:cubicBezTo>
                      <a:cubicBezTo>
                        <a:pt x="238" y="177"/>
                        <a:pt x="225" y="180"/>
                        <a:pt x="214" y="185"/>
                      </a:cubicBezTo>
                      <a:lnTo>
                        <a:pt x="214" y="185"/>
                      </a:lnTo>
                      <a:cubicBezTo>
                        <a:pt x="211" y="153"/>
                        <a:pt x="178" y="137"/>
                        <a:pt x="144" y="136"/>
                      </a:cubicBezTo>
                      <a:lnTo>
                        <a:pt x="144" y="136"/>
                      </a:lnTo>
                      <a:cubicBezTo>
                        <a:pt x="143" y="133"/>
                        <a:pt x="143" y="130"/>
                        <a:pt x="143" y="127"/>
                      </a:cubicBezTo>
                      <a:cubicBezTo>
                        <a:pt x="142" y="128"/>
                        <a:pt x="141" y="128"/>
                        <a:pt x="140" y="128"/>
                      </a:cubicBezTo>
                      <a:lnTo>
                        <a:pt x="140" y="128"/>
                      </a:lnTo>
                      <a:cubicBezTo>
                        <a:pt x="138" y="122"/>
                        <a:pt x="136" y="116"/>
                        <a:pt x="134" y="110"/>
                      </a:cubicBezTo>
                      <a:cubicBezTo>
                        <a:pt x="126" y="77"/>
                        <a:pt x="98" y="61"/>
                        <a:pt x="69" y="61"/>
                      </a:cubicBezTo>
                      <a:cubicBezTo>
                        <a:pt x="35" y="61"/>
                        <a:pt x="0" y="84"/>
                        <a:pt x="0" y="127"/>
                      </a:cubicBezTo>
                      <a:cubicBezTo>
                        <a:pt x="9" y="235"/>
                        <a:pt x="27" y="351"/>
                        <a:pt x="54" y="458"/>
                      </a:cubicBezTo>
                      <a:cubicBezTo>
                        <a:pt x="72" y="511"/>
                        <a:pt x="90" y="565"/>
                        <a:pt x="107" y="618"/>
                      </a:cubicBezTo>
                      <a:cubicBezTo>
                        <a:pt x="112" y="633"/>
                        <a:pt x="117" y="647"/>
                        <a:pt x="123" y="661"/>
                      </a:cubicBezTo>
                      <a:lnTo>
                        <a:pt x="123" y="661"/>
                      </a:lnTo>
                      <a:cubicBezTo>
                        <a:pt x="127" y="697"/>
                        <a:pt x="131" y="733"/>
                        <a:pt x="134" y="770"/>
                      </a:cubicBezTo>
                      <a:cubicBezTo>
                        <a:pt x="143" y="805"/>
                        <a:pt x="161" y="832"/>
                        <a:pt x="206" y="832"/>
                      </a:cubicBezTo>
                      <a:cubicBezTo>
                        <a:pt x="241" y="832"/>
                        <a:pt x="277" y="805"/>
                        <a:pt x="268" y="770"/>
                      </a:cubicBezTo>
                      <a:cubicBezTo>
                        <a:pt x="267" y="761"/>
                        <a:pt x="267" y="752"/>
                        <a:pt x="266" y="743"/>
                      </a:cubicBezTo>
                      <a:lnTo>
                        <a:pt x="266" y="743"/>
                      </a:lnTo>
                      <a:cubicBezTo>
                        <a:pt x="276" y="739"/>
                        <a:pt x="287" y="734"/>
                        <a:pt x="296" y="728"/>
                      </a:cubicBezTo>
                      <a:lnTo>
                        <a:pt x="296" y="728"/>
                      </a:lnTo>
                      <a:cubicBezTo>
                        <a:pt x="298" y="730"/>
                        <a:pt x="301" y="732"/>
                        <a:pt x="304" y="734"/>
                      </a:cubicBezTo>
                      <a:cubicBezTo>
                        <a:pt x="318" y="745"/>
                        <a:pt x="333" y="750"/>
                        <a:pt x="349" y="750"/>
                      </a:cubicBezTo>
                      <a:cubicBezTo>
                        <a:pt x="382" y="750"/>
                        <a:pt x="414" y="726"/>
                        <a:pt x="420" y="690"/>
                      </a:cubicBezTo>
                      <a:cubicBezTo>
                        <a:pt x="422" y="669"/>
                        <a:pt x="423" y="648"/>
                        <a:pt x="423" y="628"/>
                      </a:cubicBezTo>
                      <a:lnTo>
                        <a:pt x="423" y="628"/>
                      </a:lnTo>
                      <a:cubicBezTo>
                        <a:pt x="427" y="628"/>
                        <a:pt x="431" y="628"/>
                        <a:pt x="434" y="628"/>
                      </a:cubicBezTo>
                      <a:cubicBezTo>
                        <a:pt x="459" y="628"/>
                        <a:pt x="484" y="620"/>
                        <a:pt x="509" y="600"/>
                      </a:cubicBezTo>
                      <a:cubicBezTo>
                        <a:pt x="530" y="582"/>
                        <a:pt x="544" y="558"/>
                        <a:pt x="553" y="531"/>
                      </a:cubicBezTo>
                      <a:lnTo>
                        <a:pt x="553" y="531"/>
                      </a:lnTo>
                      <a:cubicBezTo>
                        <a:pt x="553" y="531"/>
                        <a:pt x="553" y="531"/>
                        <a:pt x="553" y="531"/>
                      </a:cubicBezTo>
                      <a:cubicBezTo>
                        <a:pt x="613" y="531"/>
                        <a:pt x="670" y="492"/>
                        <a:pt x="700" y="441"/>
                      </a:cubicBezTo>
                      <a:lnTo>
                        <a:pt x="700" y="441"/>
                      </a:lnTo>
                      <a:cubicBezTo>
                        <a:pt x="719" y="429"/>
                        <a:pt x="737" y="413"/>
                        <a:pt x="750" y="395"/>
                      </a:cubicBezTo>
                      <a:cubicBezTo>
                        <a:pt x="777" y="351"/>
                        <a:pt x="785" y="297"/>
                        <a:pt x="785" y="252"/>
                      </a:cubicBezTo>
                      <a:cubicBezTo>
                        <a:pt x="785" y="208"/>
                        <a:pt x="785" y="163"/>
                        <a:pt x="768" y="119"/>
                      </a:cubicBezTo>
                      <a:cubicBezTo>
                        <a:pt x="753" y="64"/>
                        <a:pt x="707" y="28"/>
                        <a:pt x="657" y="23"/>
                      </a:cubicBezTo>
                      <a:lnTo>
                        <a:pt x="657" y="23"/>
                      </a:lnTo>
                      <a:cubicBezTo>
                        <a:pt x="640" y="9"/>
                        <a:pt x="619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6" name="Google Shape;916;p32"/>
                <p:cNvSpPr/>
                <p:nvPr/>
              </p:nvSpPr>
              <p:spPr>
                <a:xfrm>
                  <a:off x="4959417" y="4577341"/>
                  <a:ext cx="76941" cy="66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1340" extrusionOk="0">
                      <a:moveTo>
                        <a:pt x="1450" y="0"/>
                      </a:moveTo>
                      <a:cubicBezTo>
                        <a:pt x="1445" y="0"/>
                        <a:pt x="1440" y="1"/>
                        <a:pt x="1435" y="2"/>
                      </a:cubicBezTo>
                      <a:cubicBezTo>
                        <a:pt x="819" y="198"/>
                        <a:pt x="293" y="644"/>
                        <a:pt x="25" y="1233"/>
                      </a:cubicBezTo>
                      <a:cubicBezTo>
                        <a:pt x="1" y="1289"/>
                        <a:pt x="48" y="1340"/>
                        <a:pt x="92" y="1340"/>
                      </a:cubicBezTo>
                      <a:cubicBezTo>
                        <a:pt x="111" y="1340"/>
                        <a:pt x="130" y="1329"/>
                        <a:pt x="141" y="1305"/>
                      </a:cubicBezTo>
                      <a:cubicBezTo>
                        <a:pt x="400" y="751"/>
                        <a:pt x="882" y="314"/>
                        <a:pt x="1470" y="136"/>
                      </a:cubicBezTo>
                      <a:cubicBezTo>
                        <a:pt x="1545" y="111"/>
                        <a:pt x="1519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7" name="Google Shape;917;p32"/>
                <p:cNvSpPr/>
                <p:nvPr/>
              </p:nvSpPr>
              <p:spPr>
                <a:xfrm>
                  <a:off x="4905967" y="4570125"/>
                  <a:ext cx="58825" cy="4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873" extrusionOk="0">
                      <a:moveTo>
                        <a:pt x="87" y="1"/>
                      </a:moveTo>
                      <a:cubicBezTo>
                        <a:pt x="23" y="1"/>
                        <a:pt x="1" y="106"/>
                        <a:pt x="73" y="138"/>
                      </a:cubicBezTo>
                      <a:cubicBezTo>
                        <a:pt x="457" y="263"/>
                        <a:pt x="796" y="513"/>
                        <a:pt x="1028" y="843"/>
                      </a:cubicBezTo>
                      <a:cubicBezTo>
                        <a:pt x="1043" y="864"/>
                        <a:pt x="1065" y="872"/>
                        <a:pt x="1085" y="872"/>
                      </a:cubicBezTo>
                      <a:cubicBezTo>
                        <a:pt x="1135" y="872"/>
                        <a:pt x="1182" y="822"/>
                        <a:pt x="1144" y="772"/>
                      </a:cubicBezTo>
                      <a:cubicBezTo>
                        <a:pt x="885" y="415"/>
                        <a:pt x="528" y="147"/>
                        <a:pt x="109" y="4"/>
                      </a:cubicBezTo>
                      <a:cubicBezTo>
                        <a:pt x="101" y="2"/>
                        <a:pt x="9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8" name="Google Shape;918;p32"/>
                <p:cNvSpPr/>
                <p:nvPr/>
              </p:nvSpPr>
              <p:spPr>
                <a:xfrm>
                  <a:off x="4953992" y="4593765"/>
                  <a:ext cx="35584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31" extrusionOk="0">
                      <a:moveTo>
                        <a:pt x="527" y="1"/>
                      </a:moveTo>
                      <a:cubicBezTo>
                        <a:pt x="496" y="1"/>
                        <a:pt x="464" y="19"/>
                        <a:pt x="464" y="47"/>
                      </a:cubicBezTo>
                      <a:cubicBezTo>
                        <a:pt x="461" y="72"/>
                        <a:pt x="457" y="96"/>
                        <a:pt x="453" y="120"/>
                      </a:cubicBezTo>
                      <a:lnTo>
                        <a:pt x="453" y="120"/>
                      </a:lnTo>
                      <a:cubicBezTo>
                        <a:pt x="444" y="93"/>
                        <a:pt x="433" y="65"/>
                        <a:pt x="420" y="38"/>
                      </a:cubicBezTo>
                      <a:cubicBezTo>
                        <a:pt x="408" y="15"/>
                        <a:pt x="388" y="5"/>
                        <a:pt x="366" y="5"/>
                      </a:cubicBezTo>
                      <a:cubicBezTo>
                        <a:pt x="337" y="5"/>
                        <a:pt x="305" y="25"/>
                        <a:pt x="295" y="56"/>
                      </a:cubicBezTo>
                      <a:cubicBezTo>
                        <a:pt x="291" y="73"/>
                        <a:pt x="288" y="92"/>
                        <a:pt x="287" y="110"/>
                      </a:cubicBezTo>
                      <a:lnTo>
                        <a:pt x="287" y="110"/>
                      </a:lnTo>
                      <a:cubicBezTo>
                        <a:pt x="279" y="107"/>
                        <a:pt x="271" y="106"/>
                        <a:pt x="263" y="106"/>
                      </a:cubicBezTo>
                      <a:cubicBezTo>
                        <a:pt x="237" y="106"/>
                        <a:pt x="211" y="122"/>
                        <a:pt x="201" y="150"/>
                      </a:cubicBezTo>
                      <a:lnTo>
                        <a:pt x="201" y="150"/>
                      </a:lnTo>
                      <a:cubicBezTo>
                        <a:pt x="177" y="117"/>
                        <a:pt x="152" y="86"/>
                        <a:pt x="125" y="56"/>
                      </a:cubicBezTo>
                      <a:cubicBezTo>
                        <a:pt x="113" y="39"/>
                        <a:pt x="97" y="32"/>
                        <a:pt x="80" y="32"/>
                      </a:cubicBezTo>
                      <a:cubicBezTo>
                        <a:pt x="61" y="32"/>
                        <a:pt x="41" y="41"/>
                        <a:pt x="27" y="56"/>
                      </a:cubicBezTo>
                      <a:cubicBezTo>
                        <a:pt x="0" y="82"/>
                        <a:pt x="0" y="118"/>
                        <a:pt x="27" y="145"/>
                      </a:cubicBezTo>
                      <a:cubicBezTo>
                        <a:pt x="137" y="263"/>
                        <a:pt x="215" y="406"/>
                        <a:pt x="268" y="557"/>
                      </a:cubicBezTo>
                      <a:lnTo>
                        <a:pt x="268" y="557"/>
                      </a:lnTo>
                      <a:cubicBezTo>
                        <a:pt x="268" y="560"/>
                        <a:pt x="268" y="562"/>
                        <a:pt x="268" y="564"/>
                      </a:cubicBezTo>
                      <a:cubicBezTo>
                        <a:pt x="269" y="564"/>
                        <a:pt x="270" y="564"/>
                        <a:pt x="271" y="564"/>
                      </a:cubicBezTo>
                      <a:lnTo>
                        <a:pt x="271" y="564"/>
                      </a:lnTo>
                      <a:cubicBezTo>
                        <a:pt x="273" y="570"/>
                        <a:pt x="275" y="576"/>
                        <a:pt x="277" y="582"/>
                      </a:cubicBezTo>
                      <a:cubicBezTo>
                        <a:pt x="285" y="615"/>
                        <a:pt x="312" y="630"/>
                        <a:pt x="338" y="630"/>
                      </a:cubicBezTo>
                      <a:cubicBezTo>
                        <a:pt x="370" y="630"/>
                        <a:pt x="402" y="608"/>
                        <a:pt x="402" y="564"/>
                      </a:cubicBezTo>
                      <a:cubicBezTo>
                        <a:pt x="403" y="539"/>
                        <a:pt x="404" y="514"/>
                        <a:pt x="403" y="490"/>
                      </a:cubicBezTo>
                      <a:lnTo>
                        <a:pt x="403" y="490"/>
                      </a:lnTo>
                      <a:cubicBezTo>
                        <a:pt x="421" y="487"/>
                        <a:pt x="439" y="478"/>
                        <a:pt x="455" y="466"/>
                      </a:cubicBezTo>
                      <a:cubicBezTo>
                        <a:pt x="465" y="455"/>
                        <a:pt x="472" y="441"/>
                        <a:pt x="477" y="427"/>
                      </a:cubicBezTo>
                      <a:lnTo>
                        <a:pt x="477" y="427"/>
                      </a:lnTo>
                      <a:cubicBezTo>
                        <a:pt x="478" y="427"/>
                        <a:pt x="479" y="427"/>
                        <a:pt x="480" y="427"/>
                      </a:cubicBezTo>
                      <a:cubicBezTo>
                        <a:pt x="492" y="427"/>
                        <a:pt x="505" y="425"/>
                        <a:pt x="518" y="421"/>
                      </a:cubicBezTo>
                      <a:cubicBezTo>
                        <a:pt x="598" y="404"/>
                        <a:pt x="643" y="323"/>
                        <a:pt x="652" y="243"/>
                      </a:cubicBezTo>
                      <a:cubicBezTo>
                        <a:pt x="652" y="242"/>
                        <a:pt x="652" y="242"/>
                        <a:pt x="652" y="241"/>
                      </a:cubicBezTo>
                      <a:lnTo>
                        <a:pt x="652" y="241"/>
                      </a:lnTo>
                      <a:cubicBezTo>
                        <a:pt x="672" y="194"/>
                        <a:pt x="681" y="147"/>
                        <a:pt x="696" y="100"/>
                      </a:cubicBezTo>
                      <a:cubicBezTo>
                        <a:pt x="714" y="65"/>
                        <a:pt x="687" y="20"/>
                        <a:pt x="652" y="11"/>
                      </a:cubicBezTo>
                      <a:cubicBezTo>
                        <a:pt x="647" y="10"/>
                        <a:pt x="642" y="9"/>
                        <a:pt x="637" y="9"/>
                      </a:cubicBezTo>
                      <a:cubicBezTo>
                        <a:pt x="616" y="9"/>
                        <a:pt x="596" y="20"/>
                        <a:pt x="584" y="35"/>
                      </a:cubicBezTo>
                      <a:lnTo>
                        <a:pt x="584" y="35"/>
                      </a:lnTo>
                      <a:cubicBezTo>
                        <a:pt x="580" y="30"/>
                        <a:pt x="576" y="25"/>
                        <a:pt x="571" y="20"/>
                      </a:cubicBezTo>
                      <a:cubicBezTo>
                        <a:pt x="561" y="7"/>
                        <a:pt x="544" y="1"/>
                        <a:pt x="5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9" name="Google Shape;919;p32"/>
                <p:cNvSpPr/>
                <p:nvPr/>
              </p:nvSpPr>
              <p:spPr>
                <a:xfrm>
                  <a:off x="4932294" y="4684341"/>
                  <a:ext cx="80524" cy="69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403" extrusionOk="0">
                      <a:moveTo>
                        <a:pt x="1514" y="0"/>
                      </a:moveTo>
                      <a:cubicBezTo>
                        <a:pt x="1509" y="0"/>
                        <a:pt x="1504" y="1"/>
                        <a:pt x="1498" y="2"/>
                      </a:cubicBezTo>
                      <a:cubicBezTo>
                        <a:pt x="811" y="136"/>
                        <a:pt x="231" y="653"/>
                        <a:pt x="17" y="1313"/>
                      </a:cubicBezTo>
                      <a:cubicBezTo>
                        <a:pt x="1" y="1368"/>
                        <a:pt x="45" y="1403"/>
                        <a:pt x="87" y="1403"/>
                      </a:cubicBezTo>
                      <a:cubicBezTo>
                        <a:pt x="114" y="1403"/>
                        <a:pt x="141" y="1389"/>
                        <a:pt x="151" y="1358"/>
                      </a:cubicBezTo>
                      <a:cubicBezTo>
                        <a:pt x="347" y="734"/>
                        <a:pt x="900" y="261"/>
                        <a:pt x="1534" y="136"/>
                      </a:cubicBezTo>
                      <a:cubicBezTo>
                        <a:pt x="1617" y="119"/>
                        <a:pt x="1591" y="0"/>
                        <a:pt x="15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0" name="Google Shape;920;p32"/>
                <p:cNvSpPr/>
                <p:nvPr/>
              </p:nvSpPr>
              <p:spPr>
                <a:xfrm>
                  <a:off x="4906216" y="4671004"/>
                  <a:ext cx="35385" cy="8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" h="1678" extrusionOk="0">
                      <a:moveTo>
                        <a:pt x="99" y="0"/>
                      </a:moveTo>
                      <a:cubicBezTo>
                        <a:pt x="50" y="0"/>
                        <a:pt x="0" y="70"/>
                        <a:pt x="41" y="118"/>
                      </a:cubicBezTo>
                      <a:cubicBezTo>
                        <a:pt x="398" y="529"/>
                        <a:pt x="568" y="1073"/>
                        <a:pt x="541" y="1617"/>
                      </a:cubicBezTo>
                      <a:cubicBezTo>
                        <a:pt x="537" y="1657"/>
                        <a:pt x="568" y="1677"/>
                        <a:pt x="601" y="1677"/>
                      </a:cubicBezTo>
                      <a:cubicBezTo>
                        <a:pt x="635" y="1677"/>
                        <a:pt x="670" y="1657"/>
                        <a:pt x="675" y="1617"/>
                      </a:cubicBezTo>
                      <a:cubicBezTo>
                        <a:pt x="711" y="1037"/>
                        <a:pt x="514" y="466"/>
                        <a:pt x="140" y="20"/>
                      </a:cubicBezTo>
                      <a:cubicBezTo>
                        <a:pt x="128" y="6"/>
                        <a:pt x="113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1" name="Google Shape;921;p32"/>
                <p:cNvSpPr/>
                <p:nvPr/>
              </p:nvSpPr>
              <p:spPr>
                <a:xfrm>
                  <a:off x="4930452" y="4690911"/>
                  <a:ext cx="36231" cy="4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" h="824" extrusionOk="0">
                      <a:moveTo>
                        <a:pt x="573" y="212"/>
                      </a:moveTo>
                      <a:lnTo>
                        <a:pt x="573" y="212"/>
                      </a:lnTo>
                      <a:cubicBezTo>
                        <a:pt x="573" y="222"/>
                        <a:pt x="574" y="231"/>
                        <a:pt x="574" y="240"/>
                      </a:cubicBezTo>
                      <a:lnTo>
                        <a:pt x="574" y="240"/>
                      </a:lnTo>
                      <a:cubicBezTo>
                        <a:pt x="573" y="245"/>
                        <a:pt x="572" y="249"/>
                        <a:pt x="571" y="254"/>
                      </a:cubicBezTo>
                      <a:cubicBezTo>
                        <a:pt x="554" y="298"/>
                        <a:pt x="536" y="351"/>
                        <a:pt x="500" y="387"/>
                      </a:cubicBezTo>
                      <a:lnTo>
                        <a:pt x="500" y="387"/>
                      </a:lnTo>
                      <a:cubicBezTo>
                        <a:pt x="501" y="375"/>
                        <a:pt x="503" y="364"/>
                        <a:pt x="509" y="352"/>
                      </a:cubicBezTo>
                      <a:cubicBezTo>
                        <a:pt x="525" y="303"/>
                        <a:pt x="549" y="254"/>
                        <a:pt x="573" y="212"/>
                      </a:cubicBezTo>
                      <a:close/>
                      <a:moveTo>
                        <a:pt x="484" y="394"/>
                      </a:moveTo>
                      <a:cubicBezTo>
                        <a:pt x="485" y="394"/>
                        <a:pt x="485" y="394"/>
                        <a:pt x="486" y="394"/>
                      </a:cubicBezTo>
                      <a:lnTo>
                        <a:pt x="486" y="394"/>
                      </a:lnTo>
                      <a:cubicBezTo>
                        <a:pt x="484" y="396"/>
                        <a:pt x="482" y="396"/>
                        <a:pt x="482" y="396"/>
                      </a:cubicBezTo>
                      <a:cubicBezTo>
                        <a:pt x="482" y="395"/>
                        <a:pt x="483" y="394"/>
                        <a:pt x="484" y="394"/>
                      </a:cubicBezTo>
                      <a:close/>
                      <a:moveTo>
                        <a:pt x="500" y="405"/>
                      </a:moveTo>
                      <a:cubicBezTo>
                        <a:pt x="506" y="405"/>
                        <a:pt x="504" y="413"/>
                        <a:pt x="502" y="413"/>
                      </a:cubicBezTo>
                      <a:cubicBezTo>
                        <a:pt x="501" y="413"/>
                        <a:pt x="500" y="411"/>
                        <a:pt x="500" y="405"/>
                      </a:cubicBezTo>
                      <a:close/>
                      <a:moveTo>
                        <a:pt x="592" y="0"/>
                      </a:moveTo>
                      <a:cubicBezTo>
                        <a:pt x="558" y="0"/>
                        <a:pt x="527" y="18"/>
                        <a:pt x="509" y="48"/>
                      </a:cubicBezTo>
                      <a:cubicBezTo>
                        <a:pt x="483" y="83"/>
                        <a:pt x="461" y="123"/>
                        <a:pt x="442" y="163"/>
                      </a:cubicBezTo>
                      <a:lnTo>
                        <a:pt x="442" y="163"/>
                      </a:lnTo>
                      <a:cubicBezTo>
                        <a:pt x="441" y="158"/>
                        <a:pt x="439" y="152"/>
                        <a:pt x="438" y="147"/>
                      </a:cubicBezTo>
                      <a:cubicBezTo>
                        <a:pt x="432" y="114"/>
                        <a:pt x="408" y="98"/>
                        <a:pt x="381" y="98"/>
                      </a:cubicBezTo>
                      <a:cubicBezTo>
                        <a:pt x="363" y="98"/>
                        <a:pt x="345" y="106"/>
                        <a:pt x="331" y="120"/>
                      </a:cubicBezTo>
                      <a:cubicBezTo>
                        <a:pt x="315" y="132"/>
                        <a:pt x="300" y="145"/>
                        <a:pt x="288" y="160"/>
                      </a:cubicBezTo>
                      <a:lnTo>
                        <a:pt x="288" y="160"/>
                      </a:lnTo>
                      <a:cubicBezTo>
                        <a:pt x="286" y="152"/>
                        <a:pt x="285" y="145"/>
                        <a:pt x="284" y="137"/>
                      </a:cubicBezTo>
                      <a:lnTo>
                        <a:pt x="284" y="137"/>
                      </a:lnTo>
                      <a:cubicBezTo>
                        <a:pt x="284" y="131"/>
                        <a:pt x="285" y="126"/>
                        <a:pt x="286" y="120"/>
                      </a:cubicBezTo>
                      <a:lnTo>
                        <a:pt x="286" y="120"/>
                      </a:lnTo>
                      <a:cubicBezTo>
                        <a:pt x="284" y="120"/>
                        <a:pt x="282" y="121"/>
                        <a:pt x="281" y="121"/>
                      </a:cubicBezTo>
                      <a:lnTo>
                        <a:pt x="281" y="121"/>
                      </a:lnTo>
                      <a:cubicBezTo>
                        <a:pt x="279" y="115"/>
                        <a:pt x="278" y="108"/>
                        <a:pt x="277" y="102"/>
                      </a:cubicBezTo>
                      <a:cubicBezTo>
                        <a:pt x="277" y="79"/>
                        <a:pt x="244" y="56"/>
                        <a:pt x="217" y="56"/>
                      </a:cubicBezTo>
                      <a:cubicBezTo>
                        <a:pt x="213" y="56"/>
                        <a:pt x="209" y="56"/>
                        <a:pt x="206" y="57"/>
                      </a:cubicBezTo>
                      <a:cubicBezTo>
                        <a:pt x="187" y="62"/>
                        <a:pt x="173" y="72"/>
                        <a:pt x="163" y="84"/>
                      </a:cubicBezTo>
                      <a:lnTo>
                        <a:pt x="163" y="84"/>
                      </a:lnTo>
                      <a:cubicBezTo>
                        <a:pt x="159" y="72"/>
                        <a:pt x="156" y="60"/>
                        <a:pt x="152" y="48"/>
                      </a:cubicBezTo>
                      <a:cubicBezTo>
                        <a:pt x="144" y="25"/>
                        <a:pt x="117" y="2"/>
                        <a:pt x="92" y="2"/>
                      </a:cubicBezTo>
                      <a:cubicBezTo>
                        <a:pt x="88" y="2"/>
                        <a:pt x="84" y="3"/>
                        <a:pt x="81" y="4"/>
                      </a:cubicBezTo>
                      <a:cubicBezTo>
                        <a:pt x="45" y="13"/>
                        <a:pt x="18" y="40"/>
                        <a:pt x="18" y="66"/>
                      </a:cubicBezTo>
                      <a:cubicBezTo>
                        <a:pt x="1" y="200"/>
                        <a:pt x="9" y="325"/>
                        <a:pt x="27" y="459"/>
                      </a:cubicBezTo>
                      <a:cubicBezTo>
                        <a:pt x="45" y="521"/>
                        <a:pt x="54" y="584"/>
                        <a:pt x="81" y="646"/>
                      </a:cubicBezTo>
                      <a:cubicBezTo>
                        <a:pt x="99" y="700"/>
                        <a:pt x="117" y="771"/>
                        <a:pt x="170" y="807"/>
                      </a:cubicBezTo>
                      <a:cubicBezTo>
                        <a:pt x="186" y="818"/>
                        <a:pt x="202" y="823"/>
                        <a:pt x="218" y="823"/>
                      </a:cubicBezTo>
                      <a:cubicBezTo>
                        <a:pt x="232" y="823"/>
                        <a:pt x="245" y="819"/>
                        <a:pt x="257" y="813"/>
                      </a:cubicBezTo>
                      <a:lnTo>
                        <a:pt x="257" y="813"/>
                      </a:lnTo>
                      <a:cubicBezTo>
                        <a:pt x="266" y="815"/>
                        <a:pt x="276" y="816"/>
                        <a:pt x="286" y="816"/>
                      </a:cubicBezTo>
                      <a:cubicBezTo>
                        <a:pt x="398" y="816"/>
                        <a:pt x="435" y="696"/>
                        <a:pt x="455" y="600"/>
                      </a:cubicBezTo>
                      <a:lnTo>
                        <a:pt x="455" y="600"/>
                      </a:lnTo>
                      <a:cubicBezTo>
                        <a:pt x="486" y="597"/>
                        <a:pt x="517" y="589"/>
                        <a:pt x="545" y="575"/>
                      </a:cubicBezTo>
                      <a:cubicBezTo>
                        <a:pt x="625" y="530"/>
                        <a:pt x="670" y="459"/>
                        <a:pt x="696" y="370"/>
                      </a:cubicBezTo>
                      <a:cubicBezTo>
                        <a:pt x="704" y="334"/>
                        <a:pt x="709" y="294"/>
                        <a:pt x="710" y="254"/>
                      </a:cubicBezTo>
                      <a:lnTo>
                        <a:pt x="710" y="254"/>
                      </a:lnTo>
                      <a:cubicBezTo>
                        <a:pt x="723" y="203"/>
                        <a:pt x="728" y="149"/>
                        <a:pt x="723" y="93"/>
                      </a:cubicBezTo>
                      <a:cubicBezTo>
                        <a:pt x="719" y="55"/>
                        <a:pt x="693" y="33"/>
                        <a:pt x="665" y="28"/>
                      </a:cubicBezTo>
                      <a:lnTo>
                        <a:pt x="665" y="28"/>
                      </a:lnTo>
                      <a:cubicBezTo>
                        <a:pt x="658" y="22"/>
                        <a:pt x="651" y="17"/>
                        <a:pt x="643" y="13"/>
                      </a:cubicBezTo>
                      <a:cubicBezTo>
                        <a:pt x="626" y="4"/>
                        <a:pt x="609" y="0"/>
                        <a:pt x="5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2"/>
                <p:cNvSpPr/>
                <p:nvPr/>
              </p:nvSpPr>
              <p:spPr>
                <a:xfrm>
                  <a:off x="4903926" y="4795223"/>
                  <a:ext cx="67485" cy="6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252" extrusionOk="0">
                      <a:moveTo>
                        <a:pt x="1268" y="1"/>
                      </a:moveTo>
                      <a:cubicBezTo>
                        <a:pt x="1261" y="1"/>
                        <a:pt x="1254" y="2"/>
                        <a:pt x="1247" y="4"/>
                      </a:cubicBezTo>
                      <a:cubicBezTo>
                        <a:pt x="667" y="138"/>
                        <a:pt x="186" y="593"/>
                        <a:pt x="16" y="1164"/>
                      </a:cubicBezTo>
                      <a:cubicBezTo>
                        <a:pt x="0" y="1217"/>
                        <a:pt x="41" y="1251"/>
                        <a:pt x="83" y="1251"/>
                      </a:cubicBezTo>
                      <a:cubicBezTo>
                        <a:pt x="111" y="1251"/>
                        <a:pt x="139" y="1236"/>
                        <a:pt x="150" y="1200"/>
                      </a:cubicBezTo>
                      <a:cubicBezTo>
                        <a:pt x="302" y="673"/>
                        <a:pt x="748" y="254"/>
                        <a:pt x="1283" y="129"/>
                      </a:cubicBezTo>
                      <a:cubicBezTo>
                        <a:pt x="1356" y="113"/>
                        <a:pt x="1333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2"/>
                <p:cNvSpPr/>
                <p:nvPr/>
              </p:nvSpPr>
              <p:spPr>
                <a:xfrm>
                  <a:off x="4881382" y="4772878"/>
                  <a:ext cx="33593" cy="48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982" extrusionOk="0">
                      <a:moveTo>
                        <a:pt x="94" y="0"/>
                      </a:moveTo>
                      <a:cubicBezTo>
                        <a:pt x="46" y="0"/>
                        <a:pt x="1" y="69"/>
                        <a:pt x="41" y="123"/>
                      </a:cubicBezTo>
                      <a:cubicBezTo>
                        <a:pt x="246" y="364"/>
                        <a:pt x="407" y="632"/>
                        <a:pt x="523" y="926"/>
                      </a:cubicBezTo>
                      <a:cubicBezTo>
                        <a:pt x="538" y="957"/>
                        <a:pt x="560" y="981"/>
                        <a:pt x="595" y="981"/>
                      </a:cubicBezTo>
                      <a:cubicBezTo>
                        <a:pt x="600" y="981"/>
                        <a:pt x="606" y="981"/>
                        <a:pt x="612" y="980"/>
                      </a:cubicBezTo>
                      <a:cubicBezTo>
                        <a:pt x="639" y="971"/>
                        <a:pt x="674" y="926"/>
                        <a:pt x="656" y="890"/>
                      </a:cubicBezTo>
                      <a:cubicBezTo>
                        <a:pt x="532" y="578"/>
                        <a:pt x="362" y="284"/>
                        <a:pt x="139" y="25"/>
                      </a:cubicBezTo>
                      <a:cubicBezTo>
                        <a:pt x="126" y="8"/>
                        <a:pt x="110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2"/>
                <p:cNvSpPr/>
                <p:nvPr/>
              </p:nvSpPr>
              <p:spPr>
                <a:xfrm>
                  <a:off x="4906465" y="4796716"/>
                  <a:ext cx="29363" cy="29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583" extrusionOk="0">
                      <a:moveTo>
                        <a:pt x="380" y="1"/>
                      </a:moveTo>
                      <a:cubicBezTo>
                        <a:pt x="354" y="1"/>
                        <a:pt x="327" y="11"/>
                        <a:pt x="304" y="28"/>
                      </a:cubicBezTo>
                      <a:cubicBezTo>
                        <a:pt x="298" y="35"/>
                        <a:pt x="293" y="43"/>
                        <a:pt x="289" y="52"/>
                      </a:cubicBezTo>
                      <a:lnTo>
                        <a:pt x="289" y="52"/>
                      </a:lnTo>
                      <a:cubicBezTo>
                        <a:pt x="275" y="59"/>
                        <a:pt x="264" y="73"/>
                        <a:pt x="260" y="90"/>
                      </a:cubicBezTo>
                      <a:cubicBezTo>
                        <a:pt x="254" y="111"/>
                        <a:pt x="258" y="136"/>
                        <a:pt x="270" y="154"/>
                      </a:cubicBezTo>
                      <a:lnTo>
                        <a:pt x="270" y="154"/>
                      </a:lnTo>
                      <a:cubicBezTo>
                        <a:pt x="270" y="163"/>
                        <a:pt x="270" y="173"/>
                        <a:pt x="271" y="183"/>
                      </a:cubicBezTo>
                      <a:lnTo>
                        <a:pt x="271" y="183"/>
                      </a:lnTo>
                      <a:cubicBezTo>
                        <a:pt x="255" y="148"/>
                        <a:pt x="236" y="115"/>
                        <a:pt x="215" y="81"/>
                      </a:cubicBezTo>
                      <a:cubicBezTo>
                        <a:pt x="202" y="62"/>
                        <a:pt x="180" y="47"/>
                        <a:pt x="155" y="47"/>
                      </a:cubicBezTo>
                      <a:cubicBezTo>
                        <a:pt x="146" y="47"/>
                        <a:pt x="136" y="50"/>
                        <a:pt x="126" y="55"/>
                      </a:cubicBezTo>
                      <a:cubicBezTo>
                        <a:pt x="126" y="55"/>
                        <a:pt x="126" y="55"/>
                        <a:pt x="126" y="55"/>
                      </a:cubicBezTo>
                      <a:lnTo>
                        <a:pt x="126" y="55"/>
                      </a:lnTo>
                      <a:cubicBezTo>
                        <a:pt x="123" y="52"/>
                        <a:pt x="120" y="49"/>
                        <a:pt x="117" y="46"/>
                      </a:cubicBezTo>
                      <a:cubicBezTo>
                        <a:pt x="106" y="35"/>
                        <a:pt x="91" y="30"/>
                        <a:pt x="75" y="30"/>
                      </a:cubicBezTo>
                      <a:cubicBezTo>
                        <a:pt x="40" y="30"/>
                        <a:pt x="1" y="56"/>
                        <a:pt x="1" y="99"/>
                      </a:cubicBezTo>
                      <a:cubicBezTo>
                        <a:pt x="10" y="242"/>
                        <a:pt x="45" y="385"/>
                        <a:pt x="135" y="501"/>
                      </a:cubicBezTo>
                      <a:cubicBezTo>
                        <a:pt x="161" y="536"/>
                        <a:pt x="179" y="563"/>
                        <a:pt x="224" y="581"/>
                      </a:cubicBezTo>
                      <a:cubicBezTo>
                        <a:pt x="231" y="582"/>
                        <a:pt x="237" y="583"/>
                        <a:pt x="244" y="583"/>
                      </a:cubicBezTo>
                      <a:cubicBezTo>
                        <a:pt x="290" y="583"/>
                        <a:pt x="332" y="556"/>
                        <a:pt x="340" y="510"/>
                      </a:cubicBezTo>
                      <a:cubicBezTo>
                        <a:pt x="355" y="479"/>
                        <a:pt x="351" y="449"/>
                        <a:pt x="344" y="419"/>
                      </a:cubicBezTo>
                      <a:lnTo>
                        <a:pt x="344" y="419"/>
                      </a:lnTo>
                      <a:cubicBezTo>
                        <a:pt x="345" y="419"/>
                        <a:pt x="347" y="420"/>
                        <a:pt x="349" y="420"/>
                      </a:cubicBezTo>
                      <a:cubicBezTo>
                        <a:pt x="356" y="424"/>
                        <a:pt x="365" y="427"/>
                        <a:pt x="373" y="429"/>
                      </a:cubicBezTo>
                      <a:lnTo>
                        <a:pt x="373" y="429"/>
                      </a:lnTo>
                      <a:cubicBezTo>
                        <a:pt x="377" y="432"/>
                        <a:pt x="380" y="435"/>
                        <a:pt x="384" y="438"/>
                      </a:cubicBezTo>
                      <a:cubicBezTo>
                        <a:pt x="404" y="451"/>
                        <a:pt x="425" y="456"/>
                        <a:pt x="446" y="456"/>
                      </a:cubicBezTo>
                      <a:cubicBezTo>
                        <a:pt x="500" y="456"/>
                        <a:pt x="552" y="418"/>
                        <a:pt x="572" y="367"/>
                      </a:cubicBezTo>
                      <a:cubicBezTo>
                        <a:pt x="590" y="295"/>
                        <a:pt x="563" y="215"/>
                        <a:pt x="518" y="162"/>
                      </a:cubicBezTo>
                      <a:cubicBezTo>
                        <a:pt x="514" y="156"/>
                        <a:pt x="509" y="150"/>
                        <a:pt x="504" y="145"/>
                      </a:cubicBezTo>
                      <a:lnTo>
                        <a:pt x="504" y="145"/>
                      </a:lnTo>
                      <a:cubicBezTo>
                        <a:pt x="500" y="129"/>
                        <a:pt x="496" y="114"/>
                        <a:pt x="491" y="99"/>
                      </a:cubicBezTo>
                      <a:cubicBezTo>
                        <a:pt x="474" y="63"/>
                        <a:pt x="456" y="28"/>
                        <a:pt x="420" y="10"/>
                      </a:cubicBezTo>
                      <a:cubicBezTo>
                        <a:pt x="407" y="4"/>
                        <a:pt x="394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2"/>
                <p:cNvSpPr/>
                <p:nvPr/>
              </p:nvSpPr>
              <p:spPr>
                <a:xfrm>
                  <a:off x="4879938" y="4893962"/>
                  <a:ext cx="106901" cy="6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277" extrusionOk="0">
                      <a:moveTo>
                        <a:pt x="1870" y="1"/>
                      </a:moveTo>
                      <a:cubicBezTo>
                        <a:pt x="1084" y="1"/>
                        <a:pt x="356" y="459"/>
                        <a:pt x="25" y="1178"/>
                      </a:cubicBezTo>
                      <a:cubicBezTo>
                        <a:pt x="1" y="1227"/>
                        <a:pt x="48" y="1276"/>
                        <a:pt x="91" y="1276"/>
                      </a:cubicBezTo>
                      <a:cubicBezTo>
                        <a:pt x="111" y="1276"/>
                        <a:pt x="130" y="1266"/>
                        <a:pt x="141" y="1241"/>
                      </a:cubicBezTo>
                      <a:cubicBezTo>
                        <a:pt x="454" y="567"/>
                        <a:pt x="1129" y="143"/>
                        <a:pt x="1868" y="143"/>
                      </a:cubicBezTo>
                      <a:cubicBezTo>
                        <a:pt x="1931" y="143"/>
                        <a:pt x="1995" y="146"/>
                        <a:pt x="2059" y="152"/>
                      </a:cubicBezTo>
                      <a:cubicBezTo>
                        <a:pt x="2062" y="153"/>
                        <a:pt x="2065" y="153"/>
                        <a:pt x="2067" y="153"/>
                      </a:cubicBezTo>
                      <a:cubicBezTo>
                        <a:pt x="2148" y="153"/>
                        <a:pt x="2137" y="18"/>
                        <a:pt x="2059" y="10"/>
                      </a:cubicBezTo>
                      <a:cubicBezTo>
                        <a:pt x="1996" y="4"/>
                        <a:pt x="1933" y="1"/>
                        <a:pt x="18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2"/>
                <p:cNvSpPr/>
                <p:nvPr/>
              </p:nvSpPr>
              <p:spPr>
                <a:xfrm>
                  <a:off x="4850526" y="4868531"/>
                  <a:ext cx="38769" cy="54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093" extrusionOk="0">
                      <a:moveTo>
                        <a:pt x="81" y="1"/>
                      </a:moveTo>
                      <a:cubicBezTo>
                        <a:pt x="65" y="1"/>
                        <a:pt x="50" y="8"/>
                        <a:pt x="36" y="21"/>
                      </a:cubicBezTo>
                      <a:cubicBezTo>
                        <a:pt x="10" y="48"/>
                        <a:pt x="1" y="92"/>
                        <a:pt x="36" y="119"/>
                      </a:cubicBezTo>
                      <a:cubicBezTo>
                        <a:pt x="331" y="351"/>
                        <a:pt x="545" y="672"/>
                        <a:pt x="634" y="1047"/>
                      </a:cubicBezTo>
                      <a:cubicBezTo>
                        <a:pt x="641" y="1079"/>
                        <a:pt x="666" y="1092"/>
                        <a:pt x="693" y="1092"/>
                      </a:cubicBezTo>
                      <a:cubicBezTo>
                        <a:pt x="734" y="1092"/>
                        <a:pt x="779" y="1060"/>
                        <a:pt x="768" y="1011"/>
                      </a:cubicBezTo>
                      <a:cubicBezTo>
                        <a:pt x="670" y="619"/>
                        <a:pt x="447" y="271"/>
                        <a:pt x="126" y="21"/>
                      </a:cubicBezTo>
                      <a:cubicBezTo>
                        <a:pt x="112" y="8"/>
                        <a:pt x="97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32"/>
                <p:cNvSpPr/>
                <p:nvPr/>
              </p:nvSpPr>
              <p:spPr>
                <a:xfrm>
                  <a:off x="4879739" y="4894261"/>
                  <a:ext cx="43198" cy="4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880" extrusionOk="0">
                      <a:moveTo>
                        <a:pt x="79" y="0"/>
                      </a:moveTo>
                      <a:cubicBezTo>
                        <a:pt x="40" y="0"/>
                        <a:pt x="1" y="31"/>
                        <a:pt x="11" y="84"/>
                      </a:cubicBezTo>
                      <a:cubicBezTo>
                        <a:pt x="11" y="84"/>
                        <a:pt x="11" y="84"/>
                        <a:pt x="11" y="84"/>
                      </a:cubicBezTo>
                      <a:lnTo>
                        <a:pt x="11" y="84"/>
                      </a:lnTo>
                      <a:cubicBezTo>
                        <a:pt x="25" y="154"/>
                        <a:pt x="45" y="225"/>
                        <a:pt x="70" y="293"/>
                      </a:cubicBezTo>
                      <a:lnTo>
                        <a:pt x="70" y="293"/>
                      </a:lnTo>
                      <a:cubicBezTo>
                        <a:pt x="59" y="310"/>
                        <a:pt x="56" y="331"/>
                        <a:pt x="56" y="352"/>
                      </a:cubicBezTo>
                      <a:cubicBezTo>
                        <a:pt x="81" y="499"/>
                        <a:pt x="98" y="646"/>
                        <a:pt x="121" y="793"/>
                      </a:cubicBezTo>
                      <a:lnTo>
                        <a:pt x="121" y="793"/>
                      </a:lnTo>
                      <a:cubicBezTo>
                        <a:pt x="120" y="800"/>
                        <a:pt x="119" y="808"/>
                        <a:pt x="119" y="815"/>
                      </a:cubicBezTo>
                      <a:lnTo>
                        <a:pt x="124" y="815"/>
                      </a:lnTo>
                      <a:lnTo>
                        <a:pt x="124" y="815"/>
                      </a:lnTo>
                      <a:cubicBezTo>
                        <a:pt x="125" y="821"/>
                        <a:pt x="126" y="827"/>
                        <a:pt x="127" y="833"/>
                      </a:cubicBezTo>
                      <a:cubicBezTo>
                        <a:pt x="127" y="856"/>
                        <a:pt x="161" y="880"/>
                        <a:pt x="187" y="880"/>
                      </a:cubicBezTo>
                      <a:cubicBezTo>
                        <a:pt x="191" y="880"/>
                        <a:pt x="195" y="879"/>
                        <a:pt x="199" y="878"/>
                      </a:cubicBezTo>
                      <a:cubicBezTo>
                        <a:pt x="234" y="878"/>
                        <a:pt x="252" y="851"/>
                        <a:pt x="261" y="815"/>
                      </a:cubicBezTo>
                      <a:cubicBezTo>
                        <a:pt x="261" y="815"/>
                        <a:pt x="261" y="815"/>
                        <a:pt x="261" y="815"/>
                      </a:cubicBezTo>
                      <a:lnTo>
                        <a:pt x="261" y="815"/>
                      </a:lnTo>
                      <a:cubicBezTo>
                        <a:pt x="277" y="803"/>
                        <a:pt x="288" y="785"/>
                        <a:pt x="288" y="762"/>
                      </a:cubicBezTo>
                      <a:cubicBezTo>
                        <a:pt x="291" y="722"/>
                        <a:pt x="291" y="682"/>
                        <a:pt x="289" y="642"/>
                      </a:cubicBezTo>
                      <a:lnTo>
                        <a:pt x="289" y="642"/>
                      </a:lnTo>
                      <a:cubicBezTo>
                        <a:pt x="295" y="644"/>
                        <a:pt x="302" y="645"/>
                        <a:pt x="308" y="645"/>
                      </a:cubicBezTo>
                      <a:cubicBezTo>
                        <a:pt x="315" y="645"/>
                        <a:pt x="322" y="644"/>
                        <a:pt x="329" y="641"/>
                      </a:cubicBezTo>
                      <a:lnTo>
                        <a:pt x="329" y="641"/>
                      </a:lnTo>
                      <a:cubicBezTo>
                        <a:pt x="346" y="656"/>
                        <a:pt x="370" y="665"/>
                        <a:pt x="393" y="665"/>
                      </a:cubicBezTo>
                      <a:cubicBezTo>
                        <a:pt x="420" y="665"/>
                        <a:pt x="444" y="652"/>
                        <a:pt x="449" y="619"/>
                      </a:cubicBezTo>
                      <a:cubicBezTo>
                        <a:pt x="454" y="596"/>
                        <a:pt x="458" y="573"/>
                        <a:pt x="461" y="549"/>
                      </a:cubicBezTo>
                      <a:lnTo>
                        <a:pt x="461" y="549"/>
                      </a:lnTo>
                      <a:cubicBezTo>
                        <a:pt x="475" y="555"/>
                        <a:pt x="488" y="557"/>
                        <a:pt x="500" y="557"/>
                      </a:cubicBezTo>
                      <a:cubicBezTo>
                        <a:pt x="519" y="557"/>
                        <a:pt x="537" y="551"/>
                        <a:pt x="552" y="541"/>
                      </a:cubicBezTo>
                      <a:lnTo>
                        <a:pt x="552" y="541"/>
                      </a:lnTo>
                      <a:cubicBezTo>
                        <a:pt x="555" y="541"/>
                        <a:pt x="557" y="541"/>
                        <a:pt x="560" y="541"/>
                      </a:cubicBezTo>
                      <a:cubicBezTo>
                        <a:pt x="567" y="541"/>
                        <a:pt x="574" y="540"/>
                        <a:pt x="582" y="539"/>
                      </a:cubicBezTo>
                      <a:cubicBezTo>
                        <a:pt x="611" y="531"/>
                        <a:pt x="635" y="514"/>
                        <a:pt x="656" y="493"/>
                      </a:cubicBezTo>
                      <a:lnTo>
                        <a:pt x="656" y="493"/>
                      </a:lnTo>
                      <a:cubicBezTo>
                        <a:pt x="669" y="504"/>
                        <a:pt x="687" y="510"/>
                        <a:pt x="704" y="510"/>
                      </a:cubicBezTo>
                      <a:cubicBezTo>
                        <a:pt x="714" y="510"/>
                        <a:pt x="725" y="508"/>
                        <a:pt x="734" y="503"/>
                      </a:cubicBezTo>
                      <a:cubicBezTo>
                        <a:pt x="832" y="441"/>
                        <a:pt x="868" y="316"/>
                        <a:pt x="814" y="218"/>
                      </a:cubicBezTo>
                      <a:cubicBezTo>
                        <a:pt x="811" y="203"/>
                        <a:pt x="800" y="193"/>
                        <a:pt x="786" y="187"/>
                      </a:cubicBezTo>
                      <a:lnTo>
                        <a:pt x="786" y="187"/>
                      </a:lnTo>
                      <a:cubicBezTo>
                        <a:pt x="778" y="153"/>
                        <a:pt x="750" y="134"/>
                        <a:pt x="721" y="134"/>
                      </a:cubicBezTo>
                      <a:cubicBezTo>
                        <a:pt x="695" y="134"/>
                        <a:pt x="668" y="149"/>
                        <a:pt x="654" y="182"/>
                      </a:cubicBezTo>
                      <a:cubicBezTo>
                        <a:pt x="640" y="217"/>
                        <a:pt x="631" y="254"/>
                        <a:pt x="627" y="291"/>
                      </a:cubicBezTo>
                      <a:lnTo>
                        <a:pt x="627" y="291"/>
                      </a:lnTo>
                      <a:cubicBezTo>
                        <a:pt x="624" y="300"/>
                        <a:pt x="621" y="308"/>
                        <a:pt x="618" y="316"/>
                      </a:cubicBezTo>
                      <a:cubicBezTo>
                        <a:pt x="615" y="319"/>
                        <a:pt x="613" y="321"/>
                        <a:pt x="611" y="324"/>
                      </a:cubicBezTo>
                      <a:lnTo>
                        <a:pt x="611" y="324"/>
                      </a:lnTo>
                      <a:cubicBezTo>
                        <a:pt x="607" y="283"/>
                        <a:pt x="601" y="241"/>
                        <a:pt x="591" y="200"/>
                      </a:cubicBezTo>
                      <a:cubicBezTo>
                        <a:pt x="582" y="169"/>
                        <a:pt x="551" y="153"/>
                        <a:pt x="521" y="153"/>
                      </a:cubicBezTo>
                      <a:cubicBezTo>
                        <a:pt x="495" y="153"/>
                        <a:pt x="469" y="165"/>
                        <a:pt x="460" y="189"/>
                      </a:cubicBezTo>
                      <a:lnTo>
                        <a:pt x="460" y="189"/>
                      </a:lnTo>
                      <a:cubicBezTo>
                        <a:pt x="457" y="169"/>
                        <a:pt x="453" y="149"/>
                        <a:pt x="449" y="129"/>
                      </a:cubicBezTo>
                      <a:cubicBezTo>
                        <a:pt x="441" y="93"/>
                        <a:pt x="412" y="77"/>
                        <a:pt x="382" y="77"/>
                      </a:cubicBezTo>
                      <a:cubicBezTo>
                        <a:pt x="346" y="77"/>
                        <a:pt x="310" y="102"/>
                        <a:pt x="315" y="146"/>
                      </a:cubicBezTo>
                      <a:cubicBezTo>
                        <a:pt x="316" y="152"/>
                        <a:pt x="316" y="158"/>
                        <a:pt x="317" y="164"/>
                      </a:cubicBezTo>
                      <a:lnTo>
                        <a:pt x="317" y="164"/>
                      </a:lnTo>
                      <a:cubicBezTo>
                        <a:pt x="316" y="164"/>
                        <a:pt x="316" y="164"/>
                        <a:pt x="315" y="164"/>
                      </a:cubicBezTo>
                      <a:cubicBezTo>
                        <a:pt x="323" y="204"/>
                        <a:pt x="329" y="245"/>
                        <a:pt x="334" y="287"/>
                      </a:cubicBezTo>
                      <a:lnTo>
                        <a:pt x="334" y="287"/>
                      </a:lnTo>
                      <a:cubicBezTo>
                        <a:pt x="322" y="236"/>
                        <a:pt x="306" y="186"/>
                        <a:pt x="288" y="137"/>
                      </a:cubicBezTo>
                      <a:cubicBezTo>
                        <a:pt x="279" y="102"/>
                        <a:pt x="252" y="84"/>
                        <a:pt x="217" y="84"/>
                      </a:cubicBezTo>
                      <a:cubicBezTo>
                        <a:pt x="197" y="89"/>
                        <a:pt x="179" y="100"/>
                        <a:pt x="168" y="114"/>
                      </a:cubicBezTo>
                      <a:lnTo>
                        <a:pt x="168" y="114"/>
                      </a:lnTo>
                      <a:cubicBezTo>
                        <a:pt x="161" y="92"/>
                        <a:pt x="153" y="70"/>
                        <a:pt x="145" y="48"/>
                      </a:cubicBezTo>
                      <a:cubicBezTo>
                        <a:pt x="134" y="15"/>
                        <a:pt x="107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8" name="Google Shape;928;p32"/>
                <p:cNvSpPr/>
                <p:nvPr/>
              </p:nvSpPr>
              <p:spPr>
                <a:xfrm>
                  <a:off x="4838532" y="4793979"/>
                  <a:ext cx="32498" cy="47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962" extrusionOk="0">
                      <a:moveTo>
                        <a:pt x="73" y="0"/>
                      </a:moveTo>
                      <a:cubicBezTo>
                        <a:pt x="67" y="0"/>
                        <a:pt x="61" y="1"/>
                        <a:pt x="54" y="3"/>
                      </a:cubicBezTo>
                      <a:cubicBezTo>
                        <a:pt x="19" y="11"/>
                        <a:pt x="1" y="47"/>
                        <a:pt x="10" y="83"/>
                      </a:cubicBezTo>
                      <a:cubicBezTo>
                        <a:pt x="63" y="431"/>
                        <a:pt x="260" y="743"/>
                        <a:pt x="536" y="948"/>
                      </a:cubicBezTo>
                      <a:cubicBezTo>
                        <a:pt x="549" y="957"/>
                        <a:pt x="562" y="961"/>
                        <a:pt x="575" y="961"/>
                      </a:cubicBezTo>
                      <a:cubicBezTo>
                        <a:pt x="600" y="961"/>
                        <a:pt x="623" y="948"/>
                        <a:pt x="634" y="930"/>
                      </a:cubicBezTo>
                      <a:cubicBezTo>
                        <a:pt x="652" y="895"/>
                        <a:pt x="634" y="859"/>
                        <a:pt x="608" y="832"/>
                      </a:cubicBezTo>
                      <a:cubicBezTo>
                        <a:pt x="358" y="645"/>
                        <a:pt x="188" y="359"/>
                        <a:pt x="144" y="47"/>
                      </a:cubicBezTo>
                      <a:cubicBezTo>
                        <a:pt x="136" y="18"/>
                        <a:pt x="104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9" name="Google Shape;929;p32"/>
                <p:cNvSpPr/>
                <p:nvPr/>
              </p:nvSpPr>
              <p:spPr>
                <a:xfrm>
                  <a:off x="5012569" y="4706637"/>
                  <a:ext cx="25829" cy="28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" h="574" extrusionOk="0">
                      <a:moveTo>
                        <a:pt x="438" y="0"/>
                      </a:moveTo>
                      <a:cubicBezTo>
                        <a:pt x="415" y="0"/>
                        <a:pt x="393" y="12"/>
                        <a:pt x="376" y="36"/>
                      </a:cubicBezTo>
                      <a:cubicBezTo>
                        <a:pt x="277" y="187"/>
                        <a:pt x="162" y="330"/>
                        <a:pt x="28" y="455"/>
                      </a:cubicBezTo>
                      <a:cubicBezTo>
                        <a:pt x="1" y="482"/>
                        <a:pt x="1" y="526"/>
                        <a:pt x="28" y="553"/>
                      </a:cubicBezTo>
                      <a:cubicBezTo>
                        <a:pt x="41" y="567"/>
                        <a:pt x="59" y="573"/>
                        <a:pt x="77" y="573"/>
                      </a:cubicBezTo>
                      <a:cubicBezTo>
                        <a:pt x="95" y="573"/>
                        <a:pt x="112" y="567"/>
                        <a:pt x="126" y="553"/>
                      </a:cubicBezTo>
                      <a:cubicBezTo>
                        <a:pt x="269" y="419"/>
                        <a:pt x="393" y="268"/>
                        <a:pt x="492" y="107"/>
                      </a:cubicBezTo>
                      <a:cubicBezTo>
                        <a:pt x="518" y="71"/>
                        <a:pt x="501" y="27"/>
                        <a:pt x="474" y="9"/>
                      </a:cubicBezTo>
                      <a:cubicBezTo>
                        <a:pt x="462" y="3"/>
                        <a:pt x="450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2"/>
                <p:cNvSpPr/>
                <p:nvPr/>
              </p:nvSpPr>
              <p:spPr>
                <a:xfrm>
                  <a:off x="4856299" y="4684740"/>
                  <a:ext cx="18016" cy="33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681" extrusionOk="0">
                      <a:moveTo>
                        <a:pt x="70" y="1"/>
                      </a:moveTo>
                      <a:cubicBezTo>
                        <a:pt x="64" y="1"/>
                        <a:pt x="59" y="1"/>
                        <a:pt x="54" y="3"/>
                      </a:cubicBezTo>
                      <a:cubicBezTo>
                        <a:pt x="10" y="12"/>
                        <a:pt x="1" y="48"/>
                        <a:pt x="10" y="83"/>
                      </a:cubicBezTo>
                      <a:cubicBezTo>
                        <a:pt x="36" y="288"/>
                        <a:pt x="108" y="476"/>
                        <a:pt x="215" y="645"/>
                      </a:cubicBezTo>
                      <a:cubicBezTo>
                        <a:pt x="229" y="670"/>
                        <a:pt x="250" y="681"/>
                        <a:pt x="271" y="681"/>
                      </a:cubicBezTo>
                      <a:cubicBezTo>
                        <a:pt x="316" y="681"/>
                        <a:pt x="361" y="632"/>
                        <a:pt x="331" y="583"/>
                      </a:cubicBezTo>
                      <a:cubicBezTo>
                        <a:pt x="233" y="413"/>
                        <a:pt x="161" y="235"/>
                        <a:pt x="135" y="48"/>
                      </a:cubicBezTo>
                      <a:cubicBezTo>
                        <a:pt x="135" y="18"/>
                        <a:pt x="9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2"/>
                <p:cNvSpPr/>
                <p:nvPr/>
              </p:nvSpPr>
              <p:spPr>
                <a:xfrm>
                  <a:off x="4975293" y="4818515"/>
                  <a:ext cx="36032" cy="4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817" extrusionOk="0">
                      <a:moveTo>
                        <a:pt x="648" y="0"/>
                      </a:moveTo>
                      <a:cubicBezTo>
                        <a:pt x="625" y="0"/>
                        <a:pt x="601" y="12"/>
                        <a:pt x="589" y="36"/>
                      </a:cubicBezTo>
                      <a:cubicBezTo>
                        <a:pt x="473" y="295"/>
                        <a:pt x="286" y="526"/>
                        <a:pt x="45" y="687"/>
                      </a:cubicBezTo>
                      <a:cubicBezTo>
                        <a:pt x="18" y="714"/>
                        <a:pt x="1" y="750"/>
                        <a:pt x="27" y="785"/>
                      </a:cubicBezTo>
                      <a:cubicBezTo>
                        <a:pt x="39" y="803"/>
                        <a:pt x="62" y="816"/>
                        <a:pt x="84" y="816"/>
                      </a:cubicBezTo>
                      <a:cubicBezTo>
                        <a:pt x="96" y="816"/>
                        <a:pt x="107" y="812"/>
                        <a:pt x="117" y="803"/>
                      </a:cubicBezTo>
                      <a:cubicBezTo>
                        <a:pt x="375" y="625"/>
                        <a:pt x="580" y="384"/>
                        <a:pt x="705" y="98"/>
                      </a:cubicBezTo>
                      <a:cubicBezTo>
                        <a:pt x="723" y="72"/>
                        <a:pt x="714" y="27"/>
                        <a:pt x="679" y="9"/>
                      </a:cubicBezTo>
                      <a:cubicBezTo>
                        <a:pt x="670" y="3"/>
                        <a:pt x="659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2"/>
                <p:cNvSpPr/>
                <p:nvPr/>
              </p:nvSpPr>
              <p:spPr>
                <a:xfrm>
                  <a:off x="4957974" y="4861215"/>
                  <a:ext cx="7167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2" extrusionOk="0">
                      <a:moveTo>
                        <a:pt x="76" y="1"/>
                      </a:moveTo>
                      <a:cubicBezTo>
                        <a:pt x="72" y="1"/>
                        <a:pt x="68" y="3"/>
                        <a:pt x="63" y="7"/>
                      </a:cubicBezTo>
                      <a:cubicBezTo>
                        <a:pt x="54" y="7"/>
                        <a:pt x="45" y="7"/>
                        <a:pt x="36" y="16"/>
                      </a:cubicBezTo>
                      <a:cubicBezTo>
                        <a:pt x="27" y="16"/>
                        <a:pt x="18" y="25"/>
                        <a:pt x="18" y="25"/>
                      </a:cubicBezTo>
                      <a:cubicBezTo>
                        <a:pt x="10" y="34"/>
                        <a:pt x="10" y="43"/>
                        <a:pt x="10" y="52"/>
                      </a:cubicBezTo>
                      <a:lnTo>
                        <a:pt x="1" y="70"/>
                      </a:lnTo>
                      <a:cubicBezTo>
                        <a:pt x="1" y="79"/>
                        <a:pt x="10" y="97"/>
                        <a:pt x="10" y="106"/>
                      </a:cubicBezTo>
                      <a:lnTo>
                        <a:pt x="18" y="115"/>
                      </a:lnTo>
                      <a:cubicBezTo>
                        <a:pt x="27" y="123"/>
                        <a:pt x="45" y="132"/>
                        <a:pt x="54" y="132"/>
                      </a:cubicBezTo>
                      <a:cubicBezTo>
                        <a:pt x="54" y="141"/>
                        <a:pt x="54" y="141"/>
                        <a:pt x="63" y="141"/>
                      </a:cubicBezTo>
                      <a:lnTo>
                        <a:pt x="90" y="141"/>
                      </a:lnTo>
                      <a:cubicBezTo>
                        <a:pt x="99" y="141"/>
                        <a:pt x="108" y="132"/>
                        <a:pt x="117" y="132"/>
                      </a:cubicBezTo>
                      <a:cubicBezTo>
                        <a:pt x="126" y="123"/>
                        <a:pt x="126" y="123"/>
                        <a:pt x="134" y="115"/>
                      </a:cubicBezTo>
                      <a:cubicBezTo>
                        <a:pt x="134" y="106"/>
                        <a:pt x="143" y="97"/>
                        <a:pt x="143" y="88"/>
                      </a:cubicBezTo>
                      <a:lnTo>
                        <a:pt x="143" y="70"/>
                      </a:lnTo>
                      <a:cubicBezTo>
                        <a:pt x="143" y="61"/>
                        <a:pt x="143" y="52"/>
                        <a:pt x="134" y="34"/>
                      </a:cubicBezTo>
                      <a:cubicBezTo>
                        <a:pt x="134" y="34"/>
                        <a:pt x="134" y="25"/>
                        <a:pt x="126" y="25"/>
                      </a:cubicBezTo>
                      <a:cubicBezTo>
                        <a:pt x="117" y="16"/>
                        <a:pt x="108" y="7"/>
                        <a:pt x="99" y="7"/>
                      </a:cubicBezTo>
                      <a:lnTo>
                        <a:pt x="90" y="7"/>
                      </a:lnTo>
                      <a:cubicBezTo>
                        <a:pt x="85" y="3"/>
                        <a:pt x="8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2"/>
                <p:cNvSpPr/>
                <p:nvPr/>
              </p:nvSpPr>
              <p:spPr>
                <a:xfrm>
                  <a:off x="4927317" y="4936911"/>
                  <a:ext cx="37823" cy="2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516" extrusionOk="0">
                      <a:moveTo>
                        <a:pt x="684" y="1"/>
                      </a:moveTo>
                      <a:cubicBezTo>
                        <a:pt x="666" y="1"/>
                        <a:pt x="648" y="8"/>
                        <a:pt x="634" y="21"/>
                      </a:cubicBezTo>
                      <a:cubicBezTo>
                        <a:pt x="483" y="190"/>
                        <a:pt x="295" y="315"/>
                        <a:pt x="81" y="378"/>
                      </a:cubicBezTo>
                      <a:cubicBezTo>
                        <a:pt x="0" y="402"/>
                        <a:pt x="22" y="515"/>
                        <a:pt x="94" y="515"/>
                      </a:cubicBezTo>
                      <a:cubicBezTo>
                        <a:pt x="101" y="515"/>
                        <a:pt x="109" y="514"/>
                        <a:pt x="117" y="512"/>
                      </a:cubicBezTo>
                      <a:cubicBezTo>
                        <a:pt x="349" y="440"/>
                        <a:pt x="563" y="306"/>
                        <a:pt x="733" y="119"/>
                      </a:cubicBezTo>
                      <a:cubicBezTo>
                        <a:pt x="750" y="92"/>
                        <a:pt x="759" y="48"/>
                        <a:pt x="733" y="21"/>
                      </a:cubicBezTo>
                      <a:cubicBezTo>
                        <a:pt x="719" y="8"/>
                        <a:pt x="701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2"/>
                <p:cNvSpPr/>
                <p:nvPr/>
              </p:nvSpPr>
              <p:spPr>
                <a:xfrm>
                  <a:off x="4814245" y="4892718"/>
                  <a:ext cx="37027" cy="5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1060" extrusionOk="0">
                      <a:moveTo>
                        <a:pt x="77" y="1"/>
                      </a:moveTo>
                      <a:cubicBezTo>
                        <a:pt x="38" y="1"/>
                        <a:pt x="0" y="35"/>
                        <a:pt x="16" y="88"/>
                      </a:cubicBezTo>
                      <a:cubicBezTo>
                        <a:pt x="114" y="454"/>
                        <a:pt x="319" y="784"/>
                        <a:pt x="596" y="1043"/>
                      </a:cubicBezTo>
                      <a:cubicBezTo>
                        <a:pt x="609" y="1054"/>
                        <a:pt x="624" y="1059"/>
                        <a:pt x="639" y="1059"/>
                      </a:cubicBezTo>
                      <a:cubicBezTo>
                        <a:pt x="693" y="1059"/>
                        <a:pt x="743" y="994"/>
                        <a:pt x="694" y="945"/>
                      </a:cubicBezTo>
                      <a:cubicBezTo>
                        <a:pt x="435" y="704"/>
                        <a:pt x="239" y="391"/>
                        <a:pt x="141" y="52"/>
                      </a:cubicBezTo>
                      <a:cubicBezTo>
                        <a:pt x="130" y="16"/>
                        <a:pt x="103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2"/>
                <p:cNvSpPr/>
                <p:nvPr/>
              </p:nvSpPr>
              <p:spPr>
                <a:xfrm>
                  <a:off x="4899398" y="4505477"/>
                  <a:ext cx="32448" cy="37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58" extrusionOk="0">
                      <a:moveTo>
                        <a:pt x="73" y="1"/>
                      </a:moveTo>
                      <a:cubicBezTo>
                        <a:pt x="61" y="1"/>
                        <a:pt x="48" y="4"/>
                        <a:pt x="36" y="10"/>
                      </a:cubicBezTo>
                      <a:cubicBezTo>
                        <a:pt x="9" y="37"/>
                        <a:pt x="0" y="72"/>
                        <a:pt x="18" y="108"/>
                      </a:cubicBezTo>
                      <a:cubicBezTo>
                        <a:pt x="125" y="358"/>
                        <a:pt x="312" y="581"/>
                        <a:pt x="535" y="750"/>
                      </a:cubicBezTo>
                      <a:cubicBezTo>
                        <a:pt x="543" y="755"/>
                        <a:pt x="552" y="757"/>
                        <a:pt x="561" y="757"/>
                      </a:cubicBezTo>
                      <a:cubicBezTo>
                        <a:pt x="585" y="757"/>
                        <a:pt x="612" y="743"/>
                        <a:pt x="625" y="723"/>
                      </a:cubicBezTo>
                      <a:cubicBezTo>
                        <a:pt x="651" y="688"/>
                        <a:pt x="633" y="652"/>
                        <a:pt x="607" y="634"/>
                      </a:cubicBezTo>
                      <a:cubicBezTo>
                        <a:pt x="393" y="483"/>
                        <a:pt x="232" y="268"/>
                        <a:pt x="134" y="37"/>
                      </a:cubicBezTo>
                      <a:cubicBezTo>
                        <a:pt x="122" y="13"/>
                        <a:pt x="98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2"/>
                <p:cNvSpPr/>
                <p:nvPr/>
              </p:nvSpPr>
              <p:spPr>
                <a:xfrm>
                  <a:off x="5030784" y="4406838"/>
                  <a:ext cx="36480" cy="3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722" extrusionOk="0">
                      <a:moveTo>
                        <a:pt x="656" y="1"/>
                      </a:moveTo>
                      <a:cubicBezTo>
                        <a:pt x="625" y="1"/>
                        <a:pt x="597" y="25"/>
                        <a:pt x="589" y="56"/>
                      </a:cubicBezTo>
                      <a:cubicBezTo>
                        <a:pt x="500" y="297"/>
                        <a:pt x="295" y="502"/>
                        <a:pt x="54" y="591"/>
                      </a:cubicBezTo>
                      <a:cubicBezTo>
                        <a:pt x="19" y="600"/>
                        <a:pt x="1" y="636"/>
                        <a:pt x="10" y="671"/>
                      </a:cubicBezTo>
                      <a:cubicBezTo>
                        <a:pt x="17" y="699"/>
                        <a:pt x="40" y="722"/>
                        <a:pt x="67" y="722"/>
                      </a:cubicBezTo>
                      <a:cubicBezTo>
                        <a:pt x="74" y="722"/>
                        <a:pt x="82" y="720"/>
                        <a:pt x="90" y="716"/>
                      </a:cubicBezTo>
                      <a:cubicBezTo>
                        <a:pt x="384" y="618"/>
                        <a:pt x="616" y="386"/>
                        <a:pt x="723" y="92"/>
                      </a:cubicBezTo>
                      <a:cubicBezTo>
                        <a:pt x="732" y="56"/>
                        <a:pt x="705" y="11"/>
                        <a:pt x="670" y="2"/>
                      </a:cubicBezTo>
                      <a:cubicBezTo>
                        <a:pt x="665" y="1"/>
                        <a:pt x="660" y="1"/>
                        <a:pt x="65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2"/>
                <p:cNvSpPr/>
                <p:nvPr/>
              </p:nvSpPr>
              <p:spPr>
                <a:xfrm>
                  <a:off x="5014808" y="4444213"/>
                  <a:ext cx="7167" cy="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53" extrusionOk="0">
                      <a:moveTo>
                        <a:pt x="72" y="1"/>
                      </a:moveTo>
                      <a:cubicBezTo>
                        <a:pt x="63" y="1"/>
                        <a:pt x="45" y="1"/>
                        <a:pt x="36" y="10"/>
                      </a:cubicBezTo>
                      <a:lnTo>
                        <a:pt x="27" y="19"/>
                      </a:lnTo>
                      <a:cubicBezTo>
                        <a:pt x="18" y="28"/>
                        <a:pt x="9" y="36"/>
                        <a:pt x="9" y="45"/>
                      </a:cubicBezTo>
                      <a:cubicBezTo>
                        <a:pt x="9" y="54"/>
                        <a:pt x="1" y="54"/>
                        <a:pt x="1" y="63"/>
                      </a:cubicBezTo>
                      <a:cubicBezTo>
                        <a:pt x="1" y="72"/>
                        <a:pt x="1" y="81"/>
                        <a:pt x="1" y="90"/>
                      </a:cubicBezTo>
                      <a:cubicBezTo>
                        <a:pt x="1" y="99"/>
                        <a:pt x="9" y="108"/>
                        <a:pt x="9" y="117"/>
                      </a:cubicBezTo>
                      <a:cubicBezTo>
                        <a:pt x="18" y="126"/>
                        <a:pt x="18" y="126"/>
                        <a:pt x="27" y="135"/>
                      </a:cubicBezTo>
                      <a:cubicBezTo>
                        <a:pt x="36" y="143"/>
                        <a:pt x="45" y="143"/>
                        <a:pt x="54" y="143"/>
                      </a:cubicBezTo>
                      <a:cubicBezTo>
                        <a:pt x="54" y="143"/>
                        <a:pt x="63" y="152"/>
                        <a:pt x="72" y="152"/>
                      </a:cubicBezTo>
                      <a:cubicBezTo>
                        <a:pt x="81" y="152"/>
                        <a:pt x="90" y="143"/>
                        <a:pt x="99" y="143"/>
                      </a:cubicBezTo>
                      <a:lnTo>
                        <a:pt x="117" y="126"/>
                      </a:lnTo>
                      <a:cubicBezTo>
                        <a:pt x="125" y="117"/>
                        <a:pt x="134" y="108"/>
                        <a:pt x="134" y="99"/>
                      </a:cubicBezTo>
                      <a:cubicBezTo>
                        <a:pt x="134" y="90"/>
                        <a:pt x="134" y="90"/>
                        <a:pt x="134" y="81"/>
                      </a:cubicBezTo>
                      <a:cubicBezTo>
                        <a:pt x="143" y="72"/>
                        <a:pt x="143" y="63"/>
                        <a:pt x="134" y="54"/>
                      </a:cubicBezTo>
                      <a:cubicBezTo>
                        <a:pt x="134" y="45"/>
                        <a:pt x="134" y="36"/>
                        <a:pt x="134" y="28"/>
                      </a:cubicBezTo>
                      <a:cubicBezTo>
                        <a:pt x="125" y="19"/>
                        <a:pt x="117" y="19"/>
                        <a:pt x="117" y="10"/>
                      </a:cubicBezTo>
                      <a:cubicBezTo>
                        <a:pt x="108" y="1"/>
                        <a:pt x="99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8" name="Google Shape;938;p32"/>
                <p:cNvSpPr/>
                <p:nvPr/>
              </p:nvSpPr>
              <p:spPr>
                <a:xfrm>
                  <a:off x="4921594" y="4304267"/>
                  <a:ext cx="27770" cy="3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777" extrusionOk="0">
                      <a:moveTo>
                        <a:pt x="77" y="1"/>
                      </a:moveTo>
                      <a:cubicBezTo>
                        <a:pt x="72" y="1"/>
                        <a:pt x="67" y="1"/>
                        <a:pt x="63" y="3"/>
                      </a:cubicBezTo>
                      <a:cubicBezTo>
                        <a:pt x="27" y="12"/>
                        <a:pt x="0" y="56"/>
                        <a:pt x="18" y="83"/>
                      </a:cubicBezTo>
                      <a:cubicBezTo>
                        <a:pt x="98" y="333"/>
                        <a:pt x="241" y="565"/>
                        <a:pt x="419" y="752"/>
                      </a:cubicBezTo>
                      <a:cubicBezTo>
                        <a:pt x="433" y="770"/>
                        <a:pt x="449" y="777"/>
                        <a:pt x="464" y="777"/>
                      </a:cubicBezTo>
                      <a:cubicBezTo>
                        <a:pt x="512" y="777"/>
                        <a:pt x="558" y="710"/>
                        <a:pt x="518" y="663"/>
                      </a:cubicBezTo>
                      <a:cubicBezTo>
                        <a:pt x="348" y="484"/>
                        <a:pt x="223" y="279"/>
                        <a:pt x="143" y="47"/>
                      </a:cubicBezTo>
                      <a:cubicBezTo>
                        <a:pt x="135" y="24"/>
                        <a:pt x="107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9" name="Google Shape;939;p32"/>
                <p:cNvSpPr/>
                <p:nvPr/>
              </p:nvSpPr>
              <p:spPr>
                <a:xfrm>
                  <a:off x="5032127" y="4224888"/>
                  <a:ext cx="27074" cy="34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" h="693" extrusionOk="0">
                      <a:moveTo>
                        <a:pt x="460" y="0"/>
                      </a:moveTo>
                      <a:cubicBezTo>
                        <a:pt x="434" y="0"/>
                        <a:pt x="409" y="14"/>
                        <a:pt x="402" y="45"/>
                      </a:cubicBezTo>
                      <a:cubicBezTo>
                        <a:pt x="348" y="251"/>
                        <a:pt x="223" y="438"/>
                        <a:pt x="45" y="563"/>
                      </a:cubicBezTo>
                      <a:cubicBezTo>
                        <a:pt x="18" y="590"/>
                        <a:pt x="0" y="625"/>
                        <a:pt x="27" y="661"/>
                      </a:cubicBezTo>
                      <a:cubicBezTo>
                        <a:pt x="39" y="678"/>
                        <a:pt x="62" y="692"/>
                        <a:pt x="84" y="692"/>
                      </a:cubicBezTo>
                      <a:cubicBezTo>
                        <a:pt x="96" y="692"/>
                        <a:pt x="107" y="688"/>
                        <a:pt x="116" y="679"/>
                      </a:cubicBezTo>
                      <a:cubicBezTo>
                        <a:pt x="322" y="536"/>
                        <a:pt x="464" y="331"/>
                        <a:pt x="527" y="81"/>
                      </a:cubicBezTo>
                      <a:cubicBezTo>
                        <a:pt x="543" y="32"/>
                        <a:pt x="500" y="0"/>
                        <a:pt x="46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0" name="Google Shape;940;p32"/>
                <p:cNvSpPr/>
                <p:nvPr/>
              </p:nvSpPr>
              <p:spPr>
                <a:xfrm>
                  <a:off x="4999281" y="4109477"/>
                  <a:ext cx="8013" cy="34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688" extrusionOk="0">
                      <a:moveTo>
                        <a:pt x="72" y="0"/>
                      </a:moveTo>
                      <a:cubicBezTo>
                        <a:pt x="36" y="0"/>
                        <a:pt x="0" y="36"/>
                        <a:pt x="0" y="72"/>
                      </a:cubicBezTo>
                      <a:cubicBezTo>
                        <a:pt x="27" y="250"/>
                        <a:pt x="27" y="437"/>
                        <a:pt x="9" y="616"/>
                      </a:cubicBezTo>
                      <a:cubicBezTo>
                        <a:pt x="0" y="652"/>
                        <a:pt x="36" y="687"/>
                        <a:pt x="72" y="687"/>
                      </a:cubicBezTo>
                      <a:cubicBezTo>
                        <a:pt x="116" y="687"/>
                        <a:pt x="134" y="652"/>
                        <a:pt x="143" y="616"/>
                      </a:cubicBezTo>
                      <a:cubicBezTo>
                        <a:pt x="161" y="437"/>
                        <a:pt x="161" y="250"/>
                        <a:pt x="143" y="72"/>
                      </a:cubicBezTo>
                      <a:cubicBezTo>
                        <a:pt x="134" y="36"/>
                        <a:pt x="11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1" name="Google Shape;941;p32"/>
                <p:cNvSpPr/>
                <p:nvPr/>
              </p:nvSpPr>
              <p:spPr>
                <a:xfrm>
                  <a:off x="4954440" y="4238673"/>
                  <a:ext cx="846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35" extrusionOk="0">
                      <a:moveTo>
                        <a:pt x="81" y="0"/>
                      </a:moveTo>
                      <a:cubicBezTo>
                        <a:pt x="0" y="0"/>
                        <a:pt x="0" y="134"/>
                        <a:pt x="81" y="134"/>
                      </a:cubicBezTo>
                      <a:cubicBezTo>
                        <a:pt x="170" y="134"/>
                        <a:pt x="170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2" name="Google Shape;942;p32"/>
                <p:cNvSpPr/>
                <p:nvPr/>
              </p:nvSpPr>
              <p:spPr>
                <a:xfrm>
                  <a:off x="5040538" y="4599936"/>
                  <a:ext cx="24486" cy="28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565" extrusionOk="0">
                      <a:moveTo>
                        <a:pt x="408" y="0"/>
                      </a:moveTo>
                      <a:cubicBezTo>
                        <a:pt x="388" y="0"/>
                        <a:pt x="368" y="9"/>
                        <a:pt x="358" y="30"/>
                      </a:cubicBezTo>
                      <a:cubicBezTo>
                        <a:pt x="269" y="199"/>
                        <a:pt x="170" y="324"/>
                        <a:pt x="28" y="449"/>
                      </a:cubicBezTo>
                      <a:cubicBezTo>
                        <a:pt x="1" y="467"/>
                        <a:pt x="1" y="520"/>
                        <a:pt x="28" y="547"/>
                      </a:cubicBezTo>
                      <a:cubicBezTo>
                        <a:pt x="40" y="559"/>
                        <a:pt x="56" y="564"/>
                        <a:pt x="72" y="564"/>
                      </a:cubicBezTo>
                      <a:cubicBezTo>
                        <a:pt x="91" y="564"/>
                        <a:pt x="111" y="557"/>
                        <a:pt x="126" y="547"/>
                      </a:cubicBezTo>
                      <a:cubicBezTo>
                        <a:pt x="269" y="422"/>
                        <a:pt x="385" y="271"/>
                        <a:pt x="474" y="101"/>
                      </a:cubicBezTo>
                      <a:cubicBezTo>
                        <a:pt x="492" y="65"/>
                        <a:pt x="483" y="30"/>
                        <a:pt x="447" y="12"/>
                      </a:cubicBezTo>
                      <a:cubicBezTo>
                        <a:pt x="436" y="5"/>
                        <a:pt x="422" y="0"/>
                        <a:pt x="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3" name="Google Shape;943;p32"/>
                <p:cNvSpPr/>
                <p:nvPr/>
              </p:nvSpPr>
              <p:spPr>
                <a:xfrm>
                  <a:off x="4958422" y="3736519"/>
                  <a:ext cx="46682" cy="28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649" extrusionOk="0">
                      <a:moveTo>
                        <a:pt x="333" y="0"/>
                      </a:moveTo>
                      <a:cubicBezTo>
                        <a:pt x="306" y="0"/>
                        <a:pt x="279" y="14"/>
                        <a:pt x="268" y="45"/>
                      </a:cubicBezTo>
                      <a:cubicBezTo>
                        <a:pt x="1" y="768"/>
                        <a:pt x="429" y="1482"/>
                        <a:pt x="652" y="2160"/>
                      </a:cubicBezTo>
                      <a:cubicBezTo>
                        <a:pt x="768" y="2516"/>
                        <a:pt x="803" y="2882"/>
                        <a:pt x="786" y="3266"/>
                      </a:cubicBezTo>
                      <a:cubicBezTo>
                        <a:pt x="768" y="3632"/>
                        <a:pt x="705" y="3997"/>
                        <a:pt x="661" y="4372"/>
                      </a:cubicBezTo>
                      <a:cubicBezTo>
                        <a:pt x="616" y="4782"/>
                        <a:pt x="598" y="5193"/>
                        <a:pt x="670" y="5603"/>
                      </a:cubicBezTo>
                      <a:cubicBezTo>
                        <a:pt x="677" y="5635"/>
                        <a:pt x="702" y="5648"/>
                        <a:pt x="728" y="5648"/>
                      </a:cubicBezTo>
                      <a:cubicBezTo>
                        <a:pt x="769" y="5648"/>
                        <a:pt x="814" y="5616"/>
                        <a:pt x="803" y="5567"/>
                      </a:cubicBezTo>
                      <a:cubicBezTo>
                        <a:pt x="670" y="4845"/>
                        <a:pt x="857" y="4113"/>
                        <a:pt x="911" y="3391"/>
                      </a:cubicBezTo>
                      <a:cubicBezTo>
                        <a:pt x="937" y="3043"/>
                        <a:pt x="937" y="2686"/>
                        <a:pt x="848" y="2347"/>
                      </a:cubicBezTo>
                      <a:cubicBezTo>
                        <a:pt x="759" y="1981"/>
                        <a:pt x="589" y="1651"/>
                        <a:pt x="464" y="1294"/>
                      </a:cubicBezTo>
                      <a:cubicBezTo>
                        <a:pt x="331" y="911"/>
                        <a:pt x="250" y="482"/>
                        <a:pt x="402" y="81"/>
                      </a:cubicBezTo>
                      <a:cubicBezTo>
                        <a:pt x="418" y="32"/>
                        <a:pt x="375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4" name="Google Shape;944;p32"/>
                <p:cNvSpPr/>
                <p:nvPr/>
              </p:nvSpPr>
              <p:spPr>
                <a:xfrm>
                  <a:off x="4939759" y="3937879"/>
                  <a:ext cx="33145" cy="22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4542" extrusionOk="0">
                      <a:moveTo>
                        <a:pt x="347" y="0"/>
                      </a:moveTo>
                      <a:cubicBezTo>
                        <a:pt x="313" y="0"/>
                        <a:pt x="282" y="23"/>
                        <a:pt x="286" y="67"/>
                      </a:cubicBezTo>
                      <a:cubicBezTo>
                        <a:pt x="367" y="692"/>
                        <a:pt x="170" y="1298"/>
                        <a:pt x="81" y="1914"/>
                      </a:cubicBezTo>
                      <a:cubicBezTo>
                        <a:pt x="1" y="2476"/>
                        <a:pt x="28" y="3047"/>
                        <a:pt x="170" y="3600"/>
                      </a:cubicBezTo>
                      <a:cubicBezTo>
                        <a:pt x="251" y="3921"/>
                        <a:pt x="376" y="4224"/>
                        <a:pt x="518" y="4510"/>
                      </a:cubicBezTo>
                      <a:cubicBezTo>
                        <a:pt x="532" y="4532"/>
                        <a:pt x="553" y="4541"/>
                        <a:pt x="573" y="4541"/>
                      </a:cubicBezTo>
                      <a:cubicBezTo>
                        <a:pt x="619" y="4541"/>
                        <a:pt x="665" y="4494"/>
                        <a:pt x="634" y="4439"/>
                      </a:cubicBezTo>
                      <a:cubicBezTo>
                        <a:pt x="376" y="3930"/>
                        <a:pt x="215" y="3377"/>
                        <a:pt x="179" y="2806"/>
                      </a:cubicBezTo>
                      <a:cubicBezTo>
                        <a:pt x="161" y="2521"/>
                        <a:pt x="170" y="2235"/>
                        <a:pt x="215" y="1950"/>
                      </a:cubicBezTo>
                      <a:cubicBezTo>
                        <a:pt x="251" y="1646"/>
                        <a:pt x="322" y="1352"/>
                        <a:pt x="376" y="1057"/>
                      </a:cubicBezTo>
                      <a:cubicBezTo>
                        <a:pt x="429" y="727"/>
                        <a:pt x="465" y="397"/>
                        <a:pt x="420" y="67"/>
                      </a:cubicBezTo>
                      <a:cubicBezTo>
                        <a:pt x="416" y="23"/>
                        <a:pt x="380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5" name="Google Shape;945;p32"/>
                <p:cNvSpPr/>
                <p:nvPr/>
              </p:nvSpPr>
              <p:spPr>
                <a:xfrm>
                  <a:off x="5019885" y="3921256"/>
                  <a:ext cx="48673" cy="26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" h="5311" extrusionOk="0">
                      <a:moveTo>
                        <a:pt x="867" y="0"/>
                      </a:moveTo>
                      <a:cubicBezTo>
                        <a:pt x="847" y="0"/>
                        <a:pt x="828" y="11"/>
                        <a:pt x="817" y="36"/>
                      </a:cubicBezTo>
                      <a:cubicBezTo>
                        <a:pt x="148" y="1338"/>
                        <a:pt x="710" y="2810"/>
                        <a:pt x="452" y="4184"/>
                      </a:cubicBezTo>
                      <a:cubicBezTo>
                        <a:pt x="380" y="4550"/>
                        <a:pt x="246" y="4897"/>
                        <a:pt x="32" y="5210"/>
                      </a:cubicBezTo>
                      <a:cubicBezTo>
                        <a:pt x="1" y="5260"/>
                        <a:pt x="50" y="5311"/>
                        <a:pt x="100" y="5311"/>
                      </a:cubicBezTo>
                      <a:cubicBezTo>
                        <a:pt x="121" y="5311"/>
                        <a:pt x="142" y="5302"/>
                        <a:pt x="157" y="5281"/>
                      </a:cubicBezTo>
                      <a:cubicBezTo>
                        <a:pt x="978" y="4086"/>
                        <a:pt x="505" y="2578"/>
                        <a:pt x="621" y="1249"/>
                      </a:cubicBezTo>
                      <a:cubicBezTo>
                        <a:pt x="657" y="856"/>
                        <a:pt x="746" y="455"/>
                        <a:pt x="933" y="107"/>
                      </a:cubicBezTo>
                      <a:cubicBezTo>
                        <a:pt x="958" y="51"/>
                        <a:pt x="910" y="0"/>
                        <a:pt x="8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6" name="Google Shape;946;p32"/>
                <p:cNvSpPr/>
                <p:nvPr/>
              </p:nvSpPr>
              <p:spPr>
                <a:xfrm>
                  <a:off x="5086722" y="3999292"/>
                  <a:ext cx="21798" cy="17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579" extrusionOk="0">
                      <a:moveTo>
                        <a:pt x="291" y="0"/>
                      </a:moveTo>
                      <a:cubicBezTo>
                        <a:pt x="270" y="0"/>
                        <a:pt x="250" y="11"/>
                        <a:pt x="242" y="38"/>
                      </a:cubicBezTo>
                      <a:cubicBezTo>
                        <a:pt x="1" y="582"/>
                        <a:pt x="81" y="1179"/>
                        <a:pt x="161" y="1750"/>
                      </a:cubicBezTo>
                      <a:cubicBezTo>
                        <a:pt x="251" y="2321"/>
                        <a:pt x="340" y="2946"/>
                        <a:pt x="45" y="3472"/>
                      </a:cubicBezTo>
                      <a:cubicBezTo>
                        <a:pt x="21" y="3528"/>
                        <a:pt x="68" y="3579"/>
                        <a:pt x="115" y="3579"/>
                      </a:cubicBezTo>
                      <a:cubicBezTo>
                        <a:pt x="136" y="3579"/>
                        <a:pt x="156" y="3568"/>
                        <a:pt x="170" y="3544"/>
                      </a:cubicBezTo>
                      <a:cubicBezTo>
                        <a:pt x="438" y="3035"/>
                        <a:pt x="402" y="2455"/>
                        <a:pt x="322" y="1902"/>
                      </a:cubicBezTo>
                      <a:cubicBezTo>
                        <a:pt x="242" y="1313"/>
                        <a:pt x="108" y="671"/>
                        <a:pt x="358" y="100"/>
                      </a:cubicBezTo>
                      <a:cubicBezTo>
                        <a:pt x="382" y="46"/>
                        <a:pt x="333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32"/>
                <p:cNvSpPr/>
                <p:nvPr/>
              </p:nvSpPr>
              <p:spPr>
                <a:xfrm>
                  <a:off x="4890838" y="3955496"/>
                  <a:ext cx="25680" cy="182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3670" extrusionOk="0">
                      <a:moveTo>
                        <a:pt x="79" y="1"/>
                      </a:moveTo>
                      <a:cubicBezTo>
                        <a:pt x="41" y="1"/>
                        <a:pt x="1" y="35"/>
                        <a:pt x="11" y="88"/>
                      </a:cubicBezTo>
                      <a:cubicBezTo>
                        <a:pt x="74" y="418"/>
                        <a:pt x="163" y="739"/>
                        <a:pt x="226" y="1078"/>
                      </a:cubicBezTo>
                      <a:cubicBezTo>
                        <a:pt x="279" y="1408"/>
                        <a:pt x="288" y="1738"/>
                        <a:pt x="226" y="2077"/>
                      </a:cubicBezTo>
                      <a:cubicBezTo>
                        <a:pt x="136" y="2595"/>
                        <a:pt x="92" y="3166"/>
                        <a:pt x="368" y="3639"/>
                      </a:cubicBezTo>
                      <a:cubicBezTo>
                        <a:pt x="382" y="3660"/>
                        <a:pt x="403" y="3670"/>
                        <a:pt x="423" y="3670"/>
                      </a:cubicBezTo>
                      <a:cubicBezTo>
                        <a:pt x="469" y="3670"/>
                        <a:pt x="515" y="3623"/>
                        <a:pt x="484" y="3567"/>
                      </a:cubicBezTo>
                      <a:cubicBezTo>
                        <a:pt x="350" y="3344"/>
                        <a:pt x="306" y="3076"/>
                        <a:pt x="288" y="2818"/>
                      </a:cubicBezTo>
                      <a:cubicBezTo>
                        <a:pt x="279" y="2523"/>
                        <a:pt x="342" y="2247"/>
                        <a:pt x="386" y="1952"/>
                      </a:cubicBezTo>
                      <a:cubicBezTo>
                        <a:pt x="475" y="1301"/>
                        <a:pt x="261" y="686"/>
                        <a:pt x="136" y="52"/>
                      </a:cubicBezTo>
                      <a:cubicBezTo>
                        <a:pt x="129" y="16"/>
                        <a:pt x="105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32"/>
                <p:cNvSpPr/>
                <p:nvPr/>
              </p:nvSpPr>
              <p:spPr>
                <a:xfrm>
                  <a:off x="4861176" y="4104251"/>
                  <a:ext cx="34240" cy="16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3235" extrusionOk="0">
                      <a:moveTo>
                        <a:pt x="146" y="1"/>
                      </a:moveTo>
                      <a:cubicBezTo>
                        <a:pt x="112" y="1"/>
                        <a:pt x="77" y="21"/>
                        <a:pt x="72" y="61"/>
                      </a:cubicBezTo>
                      <a:cubicBezTo>
                        <a:pt x="1" y="587"/>
                        <a:pt x="19" y="1113"/>
                        <a:pt x="117" y="1631"/>
                      </a:cubicBezTo>
                      <a:cubicBezTo>
                        <a:pt x="170" y="1890"/>
                        <a:pt x="242" y="2148"/>
                        <a:pt x="331" y="2398"/>
                      </a:cubicBezTo>
                      <a:cubicBezTo>
                        <a:pt x="420" y="2648"/>
                        <a:pt x="554" y="2898"/>
                        <a:pt x="536" y="3174"/>
                      </a:cubicBezTo>
                      <a:cubicBezTo>
                        <a:pt x="536" y="3214"/>
                        <a:pt x="570" y="3234"/>
                        <a:pt x="604" y="3234"/>
                      </a:cubicBezTo>
                      <a:cubicBezTo>
                        <a:pt x="639" y="3234"/>
                        <a:pt x="674" y="3214"/>
                        <a:pt x="679" y="3174"/>
                      </a:cubicBezTo>
                      <a:cubicBezTo>
                        <a:pt x="688" y="2907"/>
                        <a:pt x="581" y="2675"/>
                        <a:pt x="492" y="2443"/>
                      </a:cubicBezTo>
                      <a:cubicBezTo>
                        <a:pt x="393" y="2184"/>
                        <a:pt x="322" y="1925"/>
                        <a:pt x="268" y="1666"/>
                      </a:cubicBezTo>
                      <a:cubicBezTo>
                        <a:pt x="161" y="1140"/>
                        <a:pt x="144" y="596"/>
                        <a:pt x="206" y="61"/>
                      </a:cubicBezTo>
                      <a:cubicBezTo>
                        <a:pt x="211" y="21"/>
                        <a:pt x="179" y="1"/>
                        <a:pt x="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32"/>
                <p:cNvSpPr/>
                <p:nvPr/>
              </p:nvSpPr>
              <p:spPr>
                <a:xfrm>
                  <a:off x="4826737" y="4188309"/>
                  <a:ext cx="48175" cy="1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3715" extrusionOk="0">
                      <a:moveTo>
                        <a:pt x="93" y="1"/>
                      </a:moveTo>
                      <a:cubicBezTo>
                        <a:pt x="43" y="1"/>
                        <a:pt x="1" y="64"/>
                        <a:pt x="42" y="111"/>
                      </a:cubicBezTo>
                      <a:cubicBezTo>
                        <a:pt x="479" y="557"/>
                        <a:pt x="577" y="1191"/>
                        <a:pt x="604" y="1788"/>
                      </a:cubicBezTo>
                      <a:cubicBezTo>
                        <a:pt x="630" y="2413"/>
                        <a:pt x="559" y="3091"/>
                        <a:pt x="827" y="3680"/>
                      </a:cubicBezTo>
                      <a:cubicBezTo>
                        <a:pt x="838" y="3705"/>
                        <a:pt x="857" y="3715"/>
                        <a:pt x="876" y="3715"/>
                      </a:cubicBezTo>
                      <a:cubicBezTo>
                        <a:pt x="920" y="3715"/>
                        <a:pt x="967" y="3664"/>
                        <a:pt x="943" y="3608"/>
                      </a:cubicBezTo>
                      <a:cubicBezTo>
                        <a:pt x="800" y="3305"/>
                        <a:pt x="773" y="2966"/>
                        <a:pt x="755" y="2636"/>
                      </a:cubicBezTo>
                      <a:cubicBezTo>
                        <a:pt x="746" y="2297"/>
                        <a:pt x="755" y="1949"/>
                        <a:pt x="729" y="1610"/>
                      </a:cubicBezTo>
                      <a:cubicBezTo>
                        <a:pt x="693" y="1039"/>
                        <a:pt x="550" y="441"/>
                        <a:pt x="140" y="22"/>
                      </a:cubicBezTo>
                      <a:cubicBezTo>
                        <a:pt x="125" y="7"/>
                        <a:pt x="108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32"/>
                <p:cNvSpPr/>
                <p:nvPr/>
              </p:nvSpPr>
              <p:spPr>
                <a:xfrm>
                  <a:off x="5103046" y="4130977"/>
                  <a:ext cx="43596" cy="170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3425" extrusionOk="0">
                      <a:moveTo>
                        <a:pt x="780" y="1"/>
                      </a:moveTo>
                      <a:cubicBezTo>
                        <a:pt x="760" y="1"/>
                        <a:pt x="739" y="10"/>
                        <a:pt x="725" y="32"/>
                      </a:cubicBezTo>
                      <a:cubicBezTo>
                        <a:pt x="467" y="559"/>
                        <a:pt x="306" y="1138"/>
                        <a:pt x="279" y="1727"/>
                      </a:cubicBezTo>
                      <a:cubicBezTo>
                        <a:pt x="244" y="2262"/>
                        <a:pt x="333" y="2851"/>
                        <a:pt x="39" y="3324"/>
                      </a:cubicBezTo>
                      <a:cubicBezTo>
                        <a:pt x="1" y="3375"/>
                        <a:pt x="48" y="3425"/>
                        <a:pt x="97" y="3425"/>
                      </a:cubicBezTo>
                      <a:cubicBezTo>
                        <a:pt x="118" y="3425"/>
                        <a:pt x="139" y="3416"/>
                        <a:pt x="154" y="3395"/>
                      </a:cubicBezTo>
                      <a:cubicBezTo>
                        <a:pt x="440" y="2932"/>
                        <a:pt x="395" y="2370"/>
                        <a:pt x="404" y="1852"/>
                      </a:cubicBezTo>
                      <a:cubicBezTo>
                        <a:pt x="422" y="1245"/>
                        <a:pt x="574" y="648"/>
                        <a:pt x="850" y="104"/>
                      </a:cubicBezTo>
                      <a:cubicBezTo>
                        <a:pt x="875" y="48"/>
                        <a:pt x="827" y="1"/>
                        <a:pt x="7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32"/>
                <p:cNvSpPr/>
                <p:nvPr/>
              </p:nvSpPr>
              <p:spPr>
                <a:xfrm>
                  <a:off x="4827882" y="4304914"/>
                  <a:ext cx="39565" cy="16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3387" extrusionOk="0">
                      <a:moveTo>
                        <a:pt x="199" y="1"/>
                      </a:moveTo>
                      <a:cubicBezTo>
                        <a:pt x="166" y="1"/>
                        <a:pt x="130" y="21"/>
                        <a:pt x="126" y="61"/>
                      </a:cubicBezTo>
                      <a:cubicBezTo>
                        <a:pt x="54" y="650"/>
                        <a:pt x="1" y="1239"/>
                        <a:pt x="197" y="1810"/>
                      </a:cubicBezTo>
                      <a:cubicBezTo>
                        <a:pt x="367" y="2309"/>
                        <a:pt x="661" y="2782"/>
                        <a:pt x="634" y="3326"/>
                      </a:cubicBezTo>
                      <a:cubicBezTo>
                        <a:pt x="634" y="3366"/>
                        <a:pt x="668" y="3386"/>
                        <a:pt x="701" y="3386"/>
                      </a:cubicBezTo>
                      <a:cubicBezTo>
                        <a:pt x="735" y="3386"/>
                        <a:pt x="768" y="3366"/>
                        <a:pt x="768" y="3326"/>
                      </a:cubicBezTo>
                      <a:cubicBezTo>
                        <a:pt x="795" y="2791"/>
                        <a:pt x="518" y="2318"/>
                        <a:pt x="349" y="1827"/>
                      </a:cubicBezTo>
                      <a:cubicBezTo>
                        <a:pt x="144" y="1256"/>
                        <a:pt x="188" y="659"/>
                        <a:pt x="259" y="61"/>
                      </a:cubicBezTo>
                      <a:cubicBezTo>
                        <a:pt x="264" y="21"/>
                        <a:pt x="233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2" name="Google Shape;952;p32"/>
                <p:cNvSpPr/>
                <p:nvPr/>
              </p:nvSpPr>
              <p:spPr>
                <a:xfrm>
                  <a:off x="4809468" y="4420325"/>
                  <a:ext cx="42800" cy="16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381" extrusionOk="0">
                      <a:moveTo>
                        <a:pt x="100" y="0"/>
                      </a:moveTo>
                      <a:cubicBezTo>
                        <a:pt x="50" y="0"/>
                        <a:pt x="0" y="46"/>
                        <a:pt x="32" y="97"/>
                      </a:cubicBezTo>
                      <a:cubicBezTo>
                        <a:pt x="710" y="1043"/>
                        <a:pt x="380" y="2283"/>
                        <a:pt x="719" y="3335"/>
                      </a:cubicBezTo>
                      <a:cubicBezTo>
                        <a:pt x="729" y="3367"/>
                        <a:pt x="755" y="3381"/>
                        <a:pt x="781" y="3381"/>
                      </a:cubicBezTo>
                      <a:cubicBezTo>
                        <a:pt x="820" y="3381"/>
                        <a:pt x="860" y="3348"/>
                        <a:pt x="844" y="3300"/>
                      </a:cubicBezTo>
                      <a:cubicBezTo>
                        <a:pt x="505" y="2238"/>
                        <a:pt x="835" y="989"/>
                        <a:pt x="157" y="26"/>
                      </a:cubicBezTo>
                      <a:cubicBezTo>
                        <a:pt x="141" y="8"/>
                        <a:pt x="121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3" name="Google Shape;953;p32"/>
                <p:cNvSpPr/>
                <p:nvPr/>
              </p:nvSpPr>
              <p:spPr>
                <a:xfrm>
                  <a:off x="5112602" y="4233697"/>
                  <a:ext cx="53848" cy="153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3076" extrusionOk="0">
                      <a:moveTo>
                        <a:pt x="984" y="0"/>
                      </a:moveTo>
                      <a:cubicBezTo>
                        <a:pt x="968" y="0"/>
                        <a:pt x="951" y="6"/>
                        <a:pt x="935" y="20"/>
                      </a:cubicBezTo>
                      <a:cubicBezTo>
                        <a:pt x="87" y="769"/>
                        <a:pt x="507" y="2054"/>
                        <a:pt x="25" y="2973"/>
                      </a:cubicBezTo>
                      <a:cubicBezTo>
                        <a:pt x="0" y="3028"/>
                        <a:pt x="48" y="3076"/>
                        <a:pt x="95" y="3076"/>
                      </a:cubicBezTo>
                      <a:cubicBezTo>
                        <a:pt x="116" y="3076"/>
                        <a:pt x="136" y="3066"/>
                        <a:pt x="150" y="3044"/>
                      </a:cubicBezTo>
                      <a:cubicBezTo>
                        <a:pt x="400" y="2554"/>
                        <a:pt x="417" y="2001"/>
                        <a:pt x="471" y="1465"/>
                      </a:cubicBezTo>
                      <a:cubicBezTo>
                        <a:pt x="533" y="984"/>
                        <a:pt x="649" y="457"/>
                        <a:pt x="1033" y="118"/>
                      </a:cubicBezTo>
                      <a:cubicBezTo>
                        <a:pt x="1081" y="70"/>
                        <a:pt x="1039" y="0"/>
                        <a:pt x="9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4" name="Google Shape;954;p32"/>
                <p:cNvSpPr/>
                <p:nvPr/>
              </p:nvSpPr>
              <p:spPr>
                <a:xfrm>
                  <a:off x="5092296" y="4322980"/>
                  <a:ext cx="76642" cy="17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552" extrusionOk="0">
                      <a:moveTo>
                        <a:pt x="1242" y="1"/>
                      </a:moveTo>
                      <a:cubicBezTo>
                        <a:pt x="1200" y="1"/>
                        <a:pt x="1157" y="33"/>
                        <a:pt x="1173" y="82"/>
                      </a:cubicBezTo>
                      <a:cubicBezTo>
                        <a:pt x="1414" y="688"/>
                        <a:pt x="995" y="1277"/>
                        <a:pt x="692" y="1777"/>
                      </a:cubicBezTo>
                      <a:cubicBezTo>
                        <a:pt x="540" y="2035"/>
                        <a:pt x="406" y="2294"/>
                        <a:pt x="326" y="2588"/>
                      </a:cubicBezTo>
                      <a:cubicBezTo>
                        <a:pt x="237" y="2874"/>
                        <a:pt x="183" y="3177"/>
                        <a:pt x="31" y="3454"/>
                      </a:cubicBezTo>
                      <a:cubicBezTo>
                        <a:pt x="1" y="3503"/>
                        <a:pt x="50" y="3552"/>
                        <a:pt x="95" y="3552"/>
                      </a:cubicBezTo>
                      <a:cubicBezTo>
                        <a:pt x="116" y="3552"/>
                        <a:pt x="136" y="3541"/>
                        <a:pt x="147" y="3516"/>
                      </a:cubicBezTo>
                      <a:cubicBezTo>
                        <a:pt x="299" y="3240"/>
                        <a:pt x="370" y="2927"/>
                        <a:pt x="460" y="2624"/>
                      </a:cubicBezTo>
                      <a:cubicBezTo>
                        <a:pt x="549" y="2312"/>
                        <a:pt x="692" y="2035"/>
                        <a:pt x="861" y="1759"/>
                      </a:cubicBezTo>
                      <a:cubicBezTo>
                        <a:pt x="1173" y="1259"/>
                        <a:pt x="1539" y="653"/>
                        <a:pt x="1307" y="46"/>
                      </a:cubicBezTo>
                      <a:cubicBezTo>
                        <a:pt x="1297" y="14"/>
                        <a:pt x="1270" y="1"/>
                        <a:pt x="12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5" name="Google Shape;955;p32"/>
                <p:cNvSpPr/>
                <p:nvPr/>
              </p:nvSpPr>
              <p:spPr>
                <a:xfrm>
                  <a:off x="5089460" y="4442869"/>
                  <a:ext cx="69675" cy="16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3276" extrusionOk="0">
                      <a:moveTo>
                        <a:pt x="1136" y="0"/>
                      </a:moveTo>
                      <a:cubicBezTo>
                        <a:pt x="1095" y="0"/>
                        <a:pt x="1050" y="33"/>
                        <a:pt x="1061" y="81"/>
                      </a:cubicBezTo>
                      <a:cubicBezTo>
                        <a:pt x="1257" y="1223"/>
                        <a:pt x="356" y="2178"/>
                        <a:pt x="17" y="3195"/>
                      </a:cubicBezTo>
                      <a:cubicBezTo>
                        <a:pt x="1" y="3243"/>
                        <a:pt x="40" y="3276"/>
                        <a:pt x="82" y="3276"/>
                      </a:cubicBezTo>
                      <a:cubicBezTo>
                        <a:pt x="109" y="3276"/>
                        <a:pt x="137" y="3262"/>
                        <a:pt x="151" y="3230"/>
                      </a:cubicBezTo>
                      <a:cubicBezTo>
                        <a:pt x="499" y="2178"/>
                        <a:pt x="1400" y="1232"/>
                        <a:pt x="1195" y="46"/>
                      </a:cubicBezTo>
                      <a:cubicBezTo>
                        <a:pt x="1188" y="14"/>
                        <a:pt x="1163" y="0"/>
                        <a:pt x="11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6" name="Google Shape;956;p32"/>
                <p:cNvSpPr/>
                <p:nvPr/>
              </p:nvSpPr>
              <p:spPr>
                <a:xfrm>
                  <a:off x="4877201" y="4995637"/>
                  <a:ext cx="890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5" extrusionOk="0">
                      <a:moveTo>
                        <a:pt x="89" y="1"/>
                      </a:moveTo>
                      <a:cubicBezTo>
                        <a:pt x="0" y="1"/>
                        <a:pt x="0" y="134"/>
                        <a:pt x="89" y="134"/>
                      </a:cubicBezTo>
                      <a:cubicBezTo>
                        <a:pt x="178" y="134"/>
                        <a:pt x="178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7" name="Google Shape;957;p32"/>
                <p:cNvSpPr/>
                <p:nvPr/>
              </p:nvSpPr>
              <p:spPr>
                <a:xfrm>
                  <a:off x="4399135" y="4995239"/>
                  <a:ext cx="484686" cy="983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9" h="19769" extrusionOk="0">
                      <a:moveTo>
                        <a:pt x="9573" y="1"/>
                      </a:moveTo>
                      <a:cubicBezTo>
                        <a:pt x="9522" y="1"/>
                        <a:pt x="9474" y="30"/>
                        <a:pt x="9463" y="98"/>
                      </a:cubicBezTo>
                      <a:cubicBezTo>
                        <a:pt x="9071" y="2917"/>
                        <a:pt x="8330" y="5691"/>
                        <a:pt x="7269" y="8332"/>
                      </a:cubicBezTo>
                      <a:cubicBezTo>
                        <a:pt x="6207" y="10981"/>
                        <a:pt x="4824" y="13506"/>
                        <a:pt x="3165" y="15826"/>
                      </a:cubicBezTo>
                      <a:cubicBezTo>
                        <a:pt x="2228" y="17128"/>
                        <a:pt x="1202" y="18368"/>
                        <a:pt x="96" y="19537"/>
                      </a:cubicBezTo>
                      <a:cubicBezTo>
                        <a:pt x="1" y="19632"/>
                        <a:pt x="93" y="19769"/>
                        <a:pt x="193" y="19769"/>
                      </a:cubicBezTo>
                      <a:cubicBezTo>
                        <a:pt x="224" y="19769"/>
                        <a:pt x="256" y="19756"/>
                        <a:pt x="284" y="19724"/>
                      </a:cubicBezTo>
                      <a:cubicBezTo>
                        <a:pt x="2264" y="17645"/>
                        <a:pt x="3986" y="15326"/>
                        <a:pt x="5404" y="12837"/>
                      </a:cubicBezTo>
                      <a:cubicBezTo>
                        <a:pt x="6814" y="10339"/>
                        <a:pt x="7938" y="7672"/>
                        <a:pt x="8723" y="4915"/>
                      </a:cubicBezTo>
                      <a:cubicBezTo>
                        <a:pt x="9169" y="3363"/>
                        <a:pt x="9499" y="1775"/>
                        <a:pt x="9722" y="169"/>
                      </a:cubicBezTo>
                      <a:cubicBezTo>
                        <a:pt x="9738" y="67"/>
                        <a:pt x="9651" y="1"/>
                        <a:pt x="95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58" name="Google Shape;958;p32"/>
              <p:cNvGrpSpPr/>
              <p:nvPr/>
            </p:nvGrpSpPr>
            <p:grpSpPr>
              <a:xfrm rot="2466053">
                <a:off x="1279758" y="2104426"/>
                <a:ext cx="1489393" cy="1810321"/>
                <a:chOff x="1986556" y="3746523"/>
                <a:chExt cx="1305650" cy="1586986"/>
              </a:xfrm>
            </p:grpSpPr>
            <p:sp>
              <p:nvSpPr>
                <p:cNvPr id="959" name="Google Shape;959;p32"/>
                <p:cNvSpPr/>
                <p:nvPr/>
              </p:nvSpPr>
              <p:spPr>
                <a:xfrm>
                  <a:off x="2714555" y="4681753"/>
                  <a:ext cx="122129" cy="570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4" h="11456" extrusionOk="0">
                      <a:moveTo>
                        <a:pt x="1553" y="0"/>
                      </a:moveTo>
                      <a:cubicBezTo>
                        <a:pt x="909" y="919"/>
                        <a:pt x="197" y="974"/>
                        <a:pt x="35" y="974"/>
                      </a:cubicBezTo>
                      <a:cubicBezTo>
                        <a:pt x="12" y="974"/>
                        <a:pt x="1" y="973"/>
                        <a:pt x="1" y="973"/>
                      </a:cubicBezTo>
                      <a:lnTo>
                        <a:pt x="1" y="973"/>
                      </a:lnTo>
                      <a:cubicBezTo>
                        <a:pt x="1597" y="5728"/>
                        <a:pt x="322" y="11455"/>
                        <a:pt x="322" y="11455"/>
                      </a:cubicBezTo>
                      <a:cubicBezTo>
                        <a:pt x="2454" y="8449"/>
                        <a:pt x="2383" y="4309"/>
                        <a:pt x="2320" y="3239"/>
                      </a:cubicBezTo>
                      <a:cubicBezTo>
                        <a:pt x="2160" y="1910"/>
                        <a:pt x="1910" y="812"/>
                        <a:pt x="1731" y="143"/>
                      </a:cubicBezTo>
                      <a:cubicBezTo>
                        <a:pt x="1615" y="45"/>
                        <a:pt x="1553" y="0"/>
                        <a:pt x="155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0" name="Google Shape;960;p32"/>
                <p:cNvSpPr/>
                <p:nvPr/>
              </p:nvSpPr>
              <p:spPr>
                <a:xfrm>
                  <a:off x="2922782" y="4358961"/>
                  <a:ext cx="369424" cy="967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3" h="19449" extrusionOk="0">
                      <a:moveTo>
                        <a:pt x="3284" y="1"/>
                      </a:moveTo>
                      <a:lnTo>
                        <a:pt x="3284" y="1"/>
                      </a:lnTo>
                      <a:cubicBezTo>
                        <a:pt x="2597" y="1250"/>
                        <a:pt x="3007" y="2329"/>
                        <a:pt x="3890" y="4568"/>
                      </a:cubicBezTo>
                      <a:cubicBezTo>
                        <a:pt x="4773" y="6808"/>
                        <a:pt x="5023" y="9083"/>
                        <a:pt x="4613" y="11803"/>
                      </a:cubicBezTo>
                      <a:cubicBezTo>
                        <a:pt x="4202" y="14524"/>
                        <a:pt x="4889" y="17094"/>
                        <a:pt x="4889" y="17094"/>
                      </a:cubicBezTo>
                      <a:cubicBezTo>
                        <a:pt x="3515" y="13543"/>
                        <a:pt x="1562" y="10840"/>
                        <a:pt x="1" y="9047"/>
                      </a:cubicBezTo>
                      <a:lnTo>
                        <a:pt x="1" y="9047"/>
                      </a:lnTo>
                      <a:cubicBezTo>
                        <a:pt x="63" y="9930"/>
                        <a:pt x="108" y="10822"/>
                        <a:pt x="134" y="11545"/>
                      </a:cubicBezTo>
                      <a:cubicBezTo>
                        <a:pt x="3132" y="15176"/>
                        <a:pt x="4515" y="19449"/>
                        <a:pt x="4515" y="19449"/>
                      </a:cubicBezTo>
                      <a:cubicBezTo>
                        <a:pt x="4649" y="19190"/>
                        <a:pt x="4848" y="19127"/>
                        <a:pt x="5008" y="19127"/>
                      </a:cubicBezTo>
                      <a:cubicBezTo>
                        <a:pt x="5157" y="19127"/>
                        <a:pt x="5273" y="19181"/>
                        <a:pt x="5273" y="19181"/>
                      </a:cubicBezTo>
                      <a:lnTo>
                        <a:pt x="5291" y="19297"/>
                      </a:lnTo>
                      <a:cubicBezTo>
                        <a:pt x="5291" y="19297"/>
                        <a:pt x="5184" y="15274"/>
                        <a:pt x="5781" y="12785"/>
                      </a:cubicBezTo>
                      <a:cubicBezTo>
                        <a:pt x="6388" y="10296"/>
                        <a:pt x="7423" y="7557"/>
                        <a:pt x="5425" y="4693"/>
                      </a:cubicBezTo>
                      <a:cubicBezTo>
                        <a:pt x="3435" y="1839"/>
                        <a:pt x="3542" y="126"/>
                        <a:pt x="3542" y="126"/>
                      </a:cubicBezTo>
                      <a:lnTo>
                        <a:pt x="328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1" name="Google Shape;961;p32"/>
                <p:cNvSpPr/>
                <p:nvPr/>
              </p:nvSpPr>
              <p:spPr>
                <a:xfrm>
                  <a:off x="2800702" y="4688870"/>
                  <a:ext cx="128798" cy="244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8" h="4916" extrusionOk="0">
                      <a:moveTo>
                        <a:pt x="0" y="0"/>
                      </a:moveTo>
                      <a:cubicBezTo>
                        <a:pt x="179" y="669"/>
                        <a:pt x="429" y="1767"/>
                        <a:pt x="589" y="3096"/>
                      </a:cubicBezTo>
                      <a:cubicBezTo>
                        <a:pt x="580" y="2926"/>
                        <a:pt x="571" y="2828"/>
                        <a:pt x="571" y="2828"/>
                      </a:cubicBezTo>
                      <a:lnTo>
                        <a:pt x="571" y="2828"/>
                      </a:lnTo>
                      <a:cubicBezTo>
                        <a:pt x="1312" y="3470"/>
                        <a:pt x="1981" y="4184"/>
                        <a:pt x="2587" y="4916"/>
                      </a:cubicBezTo>
                      <a:cubicBezTo>
                        <a:pt x="2561" y="4193"/>
                        <a:pt x="2516" y="3301"/>
                        <a:pt x="2454" y="2418"/>
                      </a:cubicBezTo>
                      <a:cubicBezTo>
                        <a:pt x="1312" y="1124"/>
                        <a:pt x="375" y="312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32"/>
                <p:cNvSpPr/>
                <p:nvPr/>
              </p:nvSpPr>
              <p:spPr>
                <a:xfrm>
                  <a:off x="2116946" y="3846157"/>
                  <a:ext cx="876903" cy="782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0" h="15729" extrusionOk="0">
                      <a:moveTo>
                        <a:pt x="194" y="0"/>
                      </a:moveTo>
                      <a:cubicBezTo>
                        <a:pt x="70" y="0"/>
                        <a:pt x="1" y="10"/>
                        <a:pt x="1" y="10"/>
                      </a:cubicBezTo>
                      <a:cubicBezTo>
                        <a:pt x="1" y="10"/>
                        <a:pt x="1" y="1197"/>
                        <a:pt x="1642" y="1999"/>
                      </a:cubicBezTo>
                      <a:cubicBezTo>
                        <a:pt x="1642" y="1999"/>
                        <a:pt x="1009" y="2356"/>
                        <a:pt x="1009" y="2731"/>
                      </a:cubicBezTo>
                      <a:cubicBezTo>
                        <a:pt x="1009" y="3115"/>
                        <a:pt x="2740" y="3445"/>
                        <a:pt x="2740" y="3445"/>
                      </a:cubicBezTo>
                      <a:cubicBezTo>
                        <a:pt x="2740" y="3445"/>
                        <a:pt x="2204" y="3882"/>
                        <a:pt x="2472" y="4239"/>
                      </a:cubicBezTo>
                      <a:cubicBezTo>
                        <a:pt x="2731" y="4604"/>
                        <a:pt x="4212" y="4658"/>
                        <a:pt x="4212" y="4658"/>
                      </a:cubicBezTo>
                      <a:cubicBezTo>
                        <a:pt x="4212" y="4658"/>
                        <a:pt x="4408" y="6014"/>
                        <a:pt x="6284" y="6014"/>
                      </a:cubicBezTo>
                      <a:cubicBezTo>
                        <a:pt x="6369" y="6014"/>
                        <a:pt x="6457" y="6011"/>
                        <a:pt x="6549" y="6005"/>
                      </a:cubicBezTo>
                      <a:lnTo>
                        <a:pt x="6549" y="6005"/>
                      </a:lnTo>
                      <a:cubicBezTo>
                        <a:pt x="6549" y="6005"/>
                        <a:pt x="4952" y="7192"/>
                        <a:pt x="8467" y="7646"/>
                      </a:cubicBezTo>
                      <a:cubicBezTo>
                        <a:pt x="8467" y="7646"/>
                        <a:pt x="6317" y="8967"/>
                        <a:pt x="10305" y="9609"/>
                      </a:cubicBezTo>
                      <a:cubicBezTo>
                        <a:pt x="10305" y="9609"/>
                        <a:pt x="9297" y="11143"/>
                        <a:pt x="12392" y="11652"/>
                      </a:cubicBezTo>
                      <a:cubicBezTo>
                        <a:pt x="12392" y="11652"/>
                        <a:pt x="10751" y="12874"/>
                        <a:pt x="14087" y="13811"/>
                      </a:cubicBezTo>
                      <a:cubicBezTo>
                        <a:pt x="14087" y="13811"/>
                        <a:pt x="12321" y="15336"/>
                        <a:pt x="16193" y="15729"/>
                      </a:cubicBezTo>
                      <a:lnTo>
                        <a:pt x="17263" y="15033"/>
                      </a:lnTo>
                      <a:cubicBezTo>
                        <a:pt x="17263" y="15033"/>
                        <a:pt x="17620" y="12241"/>
                        <a:pt x="16710" y="12009"/>
                      </a:cubicBezTo>
                      <a:cubicBezTo>
                        <a:pt x="16616" y="11985"/>
                        <a:pt x="16536" y="11974"/>
                        <a:pt x="16466" y="11974"/>
                      </a:cubicBezTo>
                      <a:cubicBezTo>
                        <a:pt x="16198" y="11974"/>
                        <a:pt x="16096" y="12133"/>
                        <a:pt x="16068" y="12303"/>
                      </a:cubicBezTo>
                      <a:cubicBezTo>
                        <a:pt x="15988" y="11500"/>
                        <a:pt x="15743" y="9885"/>
                        <a:pt x="15237" y="9885"/>
                      </a:cubicBezTo>
                      <a:cubicBezTo>
                        <a:pt x="15231" y="9885"/>
                        <a:pt x="15226" y="9885"/>
                        <a:pt x="15220" y="9886"/>
                      </a:cubicBezTo>
                      <a:cubicBezTo>
                        <a:pt x="14524" y="9939"/>
                        <a:pt x="14310" y="10920"/>
                        <a:pt x="14310" y="10920"/>
                      </a:cubicBezTo>
                      <a:cubicBezTo>
                        <a:pt x="14310" y="10920"/>
                        <a:pt x="14345" y="8127"/>
                        <a:pt x="13482" y="8127"/>
                      </a:cubicBezTo>
                      <a:cubicBezTo>
                        <a:pt x="13473" y="8127"/>
                        <a:pt x="13463" y="8128"/>
                        <a:pt x="13454" y="8128"/>
                      </a:cubicBezTo>
                      <a:cubicBezTo>
                        <a:pt x="12963" y="8164"/>
                        <a:pt x="12847" y="8360"/>
                        <a:pt x="12838" y="8539"/>
                      </a:cubicBezTo>
                      <a:cubicBezTo>
                        <a:pt x="12682" y="7921"/>
                        <a:pt x="12262" y="6412"/>
                        <a:pt x="11861" y="6412"/>
                      </a:cubicBezTo>
                      <a:cubicBezTo>
                        <a:pt x="11851" y="6412"/>
                        <a:pt x="11840" y="6413"/>
                        <a:pt x="11830" y="6415"/>
                      </a:cubicBezTo>
                      <a:cubicBezTo>
                        <a:pt x="11322" y="6514"/>
                        <a:pt x="11054" y="7673"/>
                        <a:pt x="11054" y="7673"/>
                      </a:cubicBezTo>
                      <a:cubicBezTo>
                        <a:pt x="11054" y="7673"/>
                        <a:pt x="10324" y="4417"/>
                        <a:pt x="9588" y="4417"/>
                      </a:cubicBezTo>
                      <a:cubicBezTo>
                        <a:pt x="9583" y="4417"/>
                        <a:pt x="9578" y="4417"/>
                        <a:pt x="9573" y="4417"/>
                      </a:cubicBezTo>
                      <a:cubicBezTo>
                        <a:pt x="8833" y="4453"/>
                        <a:pt x="9163" y="5836"/>
                        <a:pt x="9163" y="5836"/>
                      </a:cubicBezTo>
                      <a:cubicBezTo>
                        <a:pt x="9163" y="5836"/>
                        <a:pt x="8231" y="2561"/>
                        <a:pt x="7222" y="2561"/>
                      </a:cubicBezTo>
                      <a:cubicBezTo>
                        <a:pt x="7191" y="2561"/>
                        <a:pt x="7160" y="2564"/>
                        <a:pt x="7129" y="2570"/>
                      </a:cubicBezTo>
                      <a:cubicBezTo>
                        <a:pt x="6549" y="2695"/>
                        <a:pt x="6531" y="3159"/>
                        <a:pt x="6629" y="3552"/>
                      </a:cubicBezTo>
                      <a:cubicBezTo>
                        <a:pt x="6300" y="2783"/>
                        <a:pt x="5675" y="1487"/>
                        <a:pt x="5087" y="1487"/>
                      </a:cubicBezTo>
                      <a:cubicBezTo>
                        <a:pt x="5054" y="1487"/>
                        <a:pt x="5021" y="1491"/>
                        <a:pt x="4988" y="1500"/>
                      </a:cubicBezTo>
                      <a:cubicBezTo>
                        <a:pt x="4247" y="1696"/>
                        <a:pt x="4506" y="2428"/>
                        <a:pt x="4586" y="2615"/>
                      </a:cubicBezTo>
                      <a:cubicBezTo>
                        <a:pt x="4456" y="2311"/>
                        <a:pt x="3600" y="479"/>
                        <a:pt x="3200" y="479"/>
                      </a:cubicBezTo>
                      <a:cubicBezTo>
                        <a:pt x="3189" y="479"/>
                        <a:pt x="3178" y="480"/>
                        <a:pt x="3168" y="483"/>
                      </a:cubicBezTo>
                      <a:cubicBezTo>
                        <a:pt x="2749" y="590"/>
                        <a:pt x="3105" y="1910"/>
                        <a:pt x="3105" y="1910"/>
                      </a:cubicBezTo>
                      <a:cubicBezTo>
                        <a:pt x="3105" y="1910"/>
                        <a:pt x="2606" y="768"/>
                        <a:pt x="1651" y="340"/>
                      </a:cubicBezTo>
                      <a:cubicBezTo>
                        <a:pt x="997" y="47"/>
                        <a:pt x="46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32"/>
                <p:cNvSpPr/>
                <p:nvPr/>
              </p:nvSpPr>
              <p:spPr>
                <a:xfrm>
                  <a:off x="2927758" y="4424456"/>
                  <a:ext cx="75000" cy="1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3546" extrusionOk="0">
                      <a:moveTo>
                        <a:pt x="194" y="1"/>
                      </a:moveTo>
                      <a:cubicBezTo>
                        <a:pt x="90" y="1"/>
                        <a:pt x="0" y="139"/>
                        <a:pt x="97" y="228"/>
                      </a:cubicBezTo>
                      <a:cubicBezTo>
                        <a:pt x="918" y="1040"/>
                        <a:pt x="1212" y="2289"/>
                        <a:pt x="846" y="3377"/>
                      </a:cubicBezTo>
                      <a:cubicBezTo>
                        <a:pt x="809" y="3479"/>
                        <a:pt x="890" y="3546"/>
                        <a:pt x="973" y="3546"/>
                      </a:cubicBezTo>
                      <a:cubicBezTo>
                        <a:pt x="1028" y="3546"/>
                        <a:pt x="1084" y="3516"/>
                        <a:pt x="1105" y="3449"/>
                      </a:cubicBezTo>
                      <a:cubicBezTo>
                        <a:pt x="1506" y="2271"/>
                        <a:pt x="1176" y="906"/>
                        <a:pt x="284" y="41"/>
                      </a:cubicBezTo>
                      <a:cubicBezTo>
                        <a:pt x="256" y="13"/>
                        <a:pt x="224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32"/>
                <p:cNvSpPr/>
                <p:nvPr/>
              </p:nvSpPr>
              <p:spPr>
                <a:xfrm>
                  <a:off x="2901481" y="4426695"/>
                  <a:ext cx="45139" cy="108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" h="2175" extrusionOk="0">
                      <a:moveTo>
                        <a:pt x="719" y="1"/>
                      </a:moveTo>
                      <a:cubicBezTo>
                        <a:pt x="677" y="1"/>
                        <a:pt x="635" y="20"/>
                        <a:pt x="607" y="67"/>
                      </a:cubicBezTo>
                      <a:cubicBezTo>
                        <a:pt x="232" y="656"/>
                        <a:pt x="18" y="1343"/>
                        <a:pt x="0" y="2048"/>
                      </a:cubicBezTo>
                      <a:cubicBezTo>
                        <a:pt x="0" y="2132"/>
                        <a:pt x="67" y="2175"/>
                        <a:pt x="135" y="2175"/>
                      </a:cubicBezTo>
                      <a:cubicBezTo>
                        <a:pt x="203" y="2175"/>
                        <a:pt x="272" y="2132"/>
                        <a:pt x="277" y="2048"/>
                      </a:cubicBezTo>
                      <a:cubicBezTo>
                        <a:pt x="295" y="1388"/>
                        <a:pt x="491" y="754"/>
                        <a:pt x="839" y="201"/>
                      </a:cubicBezTo>
                      <a:cubicBezTo>
                        <a:pt x="907" y="97"/>
                        <a:pt x="813" y="1"/>
                        <a:pt x="7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32"/>
                <p:cNvSpPr/>
                <p:nvPr/>
              </p:nvSpPr>
              <p:spPr>
                <a:xfrm>
                  <a:off x="2861020" y="4322134"/>
                  <a:ext cx="74701" cy="20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4166" extrusionOk="0">
                      <a:moveTo>
                        <a:pt x="189" y="0"/>
                      </a:moveTo>
                      <a:cubicBezTo>
                        <a:pt x="90" y="0"/>
                        <a:pt x="0" y="139"/>
                        <a:pt x="82" y="241"/>
                      </a:cubicBezTo>
                      <a:cubicBezTo>
                        <a:pt x="947" y="1276"/>
                        <a:pt x="1215" y="2721"/>
                        <a:pt x="796" y="3997"/>
                      </a:cubicBezTo>
                      <a:cubicBezTo>
                        <a:pt x="763" y="4099"/>
                        <a:pt x="844" y="4165"/>
                        <a:pt x="925" y="4165"/>
                      </a:cubicBezTo>
                      <a:cubicBezTo>
                        <a:pt x="979" y="4165"/>
                        <a:pt x="1033" y="4136"/>
                        <a:pt x="1054" y="4068"/>
                      </a:cubicBezTo>
                      <a:cubicBezTo>
                        <a:pt x="1500" y="2704"/>
                        <a:pt x="1197" y="1151"/>
                        <a:pt x="278" y="45"/>
                      </a:cubicBezTo>
                      <a:cubicBezTo>
                        <a:pt x="251" y="14"/>
                        <a:pt x="219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6" name="Google Shape;966;p32"/>
                <p:cNvSpPr/>
                <p:nvPr/>
              </p:nvSpPr>
              <p:spPr>
                <a:xfrm>
                  <a:off x="2774624" y="4235538"/>
                  <a:ext cx="80275" cy="185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" h="3724" extrusionOk="0">
                      <a:moveTo>
                        <a:pt x="193" y="1"/>
                      </a:moveTo>
                      <a:cubicBezTo>
                        <a:pt x="93" y="1"/>
                        <a:pt x="1" y="138"/>
                        <a:pt x="96" y="233"/>
                      </a:cubicBezTo>
                      <a:cubicBezTo>
                        <a:pt x="935" y="1107"/>
                        <a:pt x="1345" y="2356"/>
                        <a:pt x="1176" y="3551"/>
                      </a:cubicBezTo>
                      <a:cubicBezTo>
                        <a:pt x="1159" y="3654"/>
                        <a:pt x="1247" y="3724"/>
                        <a:pt x="1325" y="3724"/>
                      </a:cubicBezTo>
                      <a:cubicBezTo>
                        <a:pt x="1377" y="3724"/>
                        <a:pt x="1424" y="3694"/>
                        <a:pt x="1434" y="3623"/>
                      </a:cubicBezTo>
                      <a:cubicBezTo>
                        <a:pt x="1613" y="2329"/>
                        <a:pt x="1193" y="991"/>
                        <a:pt x="283" y="45"/>
                      </a:cubicBezTo>
                      <a:cubicBezTo>
                        <a:pt x="256" y="14"/>
                        <a:pt x="224" y="1"/>
                        <a:pt x="1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7" name="Google Shape;967;p32"/>
                <p:cNvSpPr/>
                <p:nvPr/>
              </p:nvSpPr>
              <p:spPr>
                <a:xfrm>
                  <a:off x="2697335" y="4154965"/>
                  <a:ext cx="67883" cy="15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3064" extrusionOk="0">
                      <a:moveTo>
                        <a:pt x="198" y="1"/>
                      </a:moveTo>
                      <a:cubicBezTo>
                        <a:pt x="96" y="1"/>
                        <a:pt x="0" y="140"/>
                        <a:pt x="97" y="237"/>
                      </a:cubicBezTo>
                      <a:cubicBezTo>
                        <a:pt x="766" y="933"/>
                        <a:pt x="1087" y="1941"/>
                        <a:pt x="918" y="2896"/>
                      </a:cubicBezTo>
                      <a:cubicBezTo>
                        <a:pt x="896" y="2997"/>
                        <a:pt x="984" y="3064"/>
                        <a:pt x="1064" y="3064"/>
                      </a:cubicBezTo>
                      <a:cubicBezTo>
                        <a:pt x="1117" y="3064"/>
                        <a:pt x="1166" y="3035"/>
                        <a:pt x="1176" y="2967"/>
                      </a:cubicBezTo>
                      <a:cubicBezTo>
                        <a:pt x="1364" y="1914"/>
                        <a:pt x="1034" y="817"/>
                        <a:pt x="284" y="41"/>
                      </a:cubicBezTo>
                      <a:cubicBezTo>
                        <a:pt x="258" y="13"/>
                        <a:pt x="228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8" name="Google Shape;968;p32"/>
                <p:cNvSpPr/>
                <p:nvPr/>
              </p:nvSpPr>
              <p:spPr>
                <a:xfrm>
                  <a:off x="2585458" y="4052195"/>
                  <a:ext cx="90975" cy="181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3652" extrusionOk="0">
                      <a:moveTo>
                        <a:pt x="203" y="1"/>
                      </a:moveTo>
                      <a:cubicBezTo>
                        <a:pt x="93" y="1"/>
                        <a:pt x="1" y="140"/>
                        <a:pt x="106" y="224"/>
                      </a:cubicBezTo>
                      <a:cubicBezTo>
                        <a:pt x="1051" y="1035"/>
                        <a:pt x="1542" y="2284"/>
                        <a:pt x="1426" y="3524"/>
                      </a:cubicBezTo>
                      <a:cubicBezTo>
                        <a:pt x="1417" y="3609"/>
                        <a:pt x="1479" y="3651"/>
                        <a:pt x="1546" y="3651"/>
                      </a:cubicBezTo>
                      <a:cubicBezTo>
                        <a:pt x="1613" y="3651"/>
                        <a:pt x="1685" y="3609"/>
                        <a:pt x="1694" y="3524"/>
                      </a:cubicBezTo>
                      <a:cubicBezTo>
                        <a:pt x="1827" y="2222"/>
                        <a:pt x="1283" y="884"/>
                        <a:pt x="293" y="36"/>
                      </a:cubicBezTo>
                      <a:cubicBezTo>
                        <a:pt x="264" y="11"/>
                        <a:pt x="23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9" name="Google Shape;969;p32"/>
                <p:cNvSpPr/>
                <p:nvPr/>
              </p:nvSpPr>
              <p:spPr>
                <a:xfrm>
                  <a:off x="2460840" y="3959328"/>
                  <a:ext cx="115461" cy="183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" h="3687" extrusionOk="0">
                      <a:moveTo>
                        <a:pt x="199" y="0"/>
                      </a:moveTo>
                      <a:cubicBezTo>
                        <a:pt x="84" y="0"/>
                        <a:pt x="1" y="185"/>
                        <a:pt x="130" y="261"/>
                      </a:cubicBezTo>
                      <a:cubicBezTo>
                        <a:pt x="1289" y="939"/>
                        <a:pt x="2030" y="2214"/>
                        <a:pt x="2048" y="3553"/>
                      </a:cubicBezTo>
                      <a:cubicBezTo>
                        <a:pt x="2048" y="3642"/>
                        <a:pt x="2117" y="3686"/>
                        <a:pt x="2185" y="3686"/>
                      </a:cubicBezTo>
                      <a:cubicBezTo>
                        <a:pt x="2253" y="3686"/>
                        <a:pt x="2320" y="3642"/>
                        <a:pt x="2315" y="3553"/>
                      </a:cubicBezTo>
                      <a:cubicBezTo>
                        <a:pt x="2297" y="2125"/>
                        <a:pt x="1503" y="751"/>
                        <a:pt x="263" y="20"/>
                      </a:cubicBezTo>
                      <a:cubicBezTo>
                        <a:pt x="242" y="6"/>
                        <a:pt x="220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2"/>
                <p:cNvSpPr/>
                <p:nvPr/>
              </p:nvSpPr>
              <p:spPr>
                <a:xfrm>
                  <a:off x="2355183" y="3908416"/>
                  <a:ext cx="109240" cy="157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" h="3158" extrusionOk="0">
                      <a:moveTo>
                        <a:pt x="208" y="0"/>
                      </a:moveTo>
                      <a:cubicBezTo>
                        <a:pt x="86" y="0"/>
                        <a:pt x="1" y="181"/>
                        <a:pt x="138" y="258"/>
                      </a:cubicBezTo>
                      <a:cubicBezTo>
                        <a:pt x="1164" y="793"/>
                        <a:pt x="1860" y="1864"/>
                        <a:pt x="1923" y="3023"/>
                      </a:cubicBezTo>
                      <a:cubicBezTo>
                        <a:pt x="1927" y="3113"/>
                        <a:pt x="1996" y="3157"/>
                        <a:pt x="2063" y="3157"/>
                      </a:cubicBezTo>
                      <a:cubicBezTo>
                        <a:pt x="2130" y="3157"/>
                        <a:pt x="2195" y="3113"/>
                        <a:pt x="2190" y="3023"/>
                      </a:cubicBezTo>
                      <a:cubicBezTo>
                        <a:pt x="2128" y="1774"/>
                        <a:pt x="1387" y="597"/>
                        <a:pt x="272" y="17"/>
                      </a:cubicBezTo>
                      <a:cubicBezTo>
                        <a:pt x="250" y="5"/>
                        <a:pt x="229" y="0"/>
                        <a:pt x="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2"/>
                <p:cNvSpPr/>
                <p:nvPr/>
              </p:nvSpPr>
              <p:spPr>
                <a:xfrm>
                  <a:off x="2258834" y="3851831"/>
                  <a:ext cx="88835" cy="141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" h="2841" extrusionOk="0">
                      <a:moveTo>
                        <a:pt x="195" y="1"/>
                      </a:moveTo>
                      <a:cubicBezTo>
                        <a:pt x="77" y="1"/>
                        <a:pt x="0" y="179"/>
                        <a:pt x="121" y="262"/>
                      </a:cubicBezTo>
                      <a:cubicBezTo>
                        <a:pt x="950" y="788"/>
                        <a:pt x="1477" y="1725"/>
                        <a:pt x="1512" y="2706"/>
                      </a:cubicBezTo>
                      <a:cubicBezTo>
                        <a:pt x="1517" y="2795"/>
                        <a:pt x="1586" y="2840"/>
                        <a:pt x="1653" y="2840"/>
                      </a:cubicBezTo>
                      <a:cubicBezTo>
                        <a:pt x="1720" y="2840"/>
                        <a:pt x="1784" y="2795"/>
                        <a:pt x="1780" y="2706"/>
                      </a:cubicBezTo>
                      <a:cubicBezTo>
                        <a:pt x="1744" y="1627"/>
                        <a:pt x="1164" y="610"/>
                        <a:pt x="263" y="21"/>
                      </a:cubicBezTo>
                      <a:cubicBezTo>
                        <a:pt x="240" y="7"/>
                        <a:pt x="216" y="1"/>
                        <a:pt x="1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2"/>
                <p:cNvSpPr/>
                <p:nvPr/>
              </p:nvSpPr>
              <p:spPr>
                <a:xfrm>
                  <a:off x="2108536" y="3832819"/>
                  <a:ext cx="159903" cy="10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" h="2151" extrusionOk="0">
                      <a:moveTo>
                        <a:pt x="154" y="1"/>
                      </a:moveTo>
                      <a:cubicBezTo>
                        <a:pt x="1" y="1"/>
                        <a:pt x="6" y="252"/>
                        <a:pt x="170" y="269"/>
                      </a:cubicBezTo>
                      <a:cubicBezTo>
                        <a:pt x="1294" y="376"/>
                        <a:pt x="2650" y="804"/>
                        <a:pt x="2926" y="2053"/>
                      </a:cubicBezTo>
                      <a:cubicBezTo>
                        <a:pt x="2941" y="2121"/>
                        <a:pt x="2992" y="2150"/>
                        <a:pt x="3045" y="2150"/>
                      </a:cubicBezTo>
                      <a:cubicBezTo>
                        <a:pt x="3126" y="2150"/>
                        <a:pt x="3212" y="2084"/>
                        <a:pt x="3185" y="1982"/>
                      </a:cubicBezTo>
                      <a:cubicBezTo>
                        <a:pt x="3051" y="1384"/>
                        <a:pt x="2650" y="894"/>
                        <a:pt x="2141" y="572"/>
                      </a:cubicBezTo>
                      <a:cubicBezTo>
                        <a:pt x="1562" y="198"/>
                        <a:pt x="857" y="64"/>
                        <a:pt x="170" y="2"/>
                      </a:cubicBezTo>
                      <a:cubicBezTo>
                        <a:pt x="164" y="1"/>
                        <a:pt x="159" y="1"/>
                        <a:pt x="1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2"/>
                <p:cNvSpPr/>
                <p:nvPr/>
              </p:nvSpPr>
              <p:spPr>
                <a:xfrm>
                  <a:off x="2782039" y="4564850"/>
                  <a:ext cx="164283" cy="74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1499" extrusionOk="0">
                      <a:moveTo>
                        <a:pt x="192" y="1"/>
                      </a:moveTo>
                      <a:cubicBezTo>
                        <a:pt x="99" y="1"/>
                        <a:pt x="1" y="103"/>
                        <a:pt x="63" y="208"/>
                      </a:cubicBezTo>
                      <a:cubicBezTo>
                        <a:pt x="508" y="1019"/>
                        <a:pt x="1364" y="1498"/>
                        <a:pt x="2251" y="1498"/>
                      </a:cubicBezTo>
                      <a:cubicBezTo>
                        <a:pt x="2555" y="1498"/>
                        <a:pt x="2863" y="1442"/>
                        <a:pt x="3159" y="1324"/>
                      </a:cubicBezTo>
                      <a:cubicBezTo>
                        <a:pt x="3301" y="1268"/>
                        <a:pt x="3261" y="1053"/>
                        <a:pt x="3139" y="1053"/>
                      </a:cubicBezTo>
                      <a:cubicBezTo>
                        <a:pt x="3123" y="1053"/>
                        <a:pt x="3106" y="1057"/>
                        <a:pt x="3087" y="1065"/>
                      </a:cubicBezTo>
                      <a:cubicBezTo>
                        <a:pt x="2813" y="1174"/>
                        <a:pt x="2529" y="1226"/>
                        <a:pt x="2250" y="1226"/>
                      </a:cubicBezTo>
                      <a:cubicBezTo>
                        <a:pt x="1456" y="1226"/>
                        <a:pt x="697" y="805"/>
                        <a:pt x="295" y="66"/>
                      </a:cubicBezTo>
                      <a:cubicBezTo>
                        <a:pt x="271" y="20"/>
                        <a:pt x="232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2"/>
                <p:cNvSpPr/>
                <p:nvPr/>
              </p:nvSpPr>
              <p:spPr>
                <a:xfrm>
                  <a:off x="2700520" y="4462677"/>
                  <a:ext cx="160202" cy="7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1557" extrusionOk="0">
                      <a:moveTo>
                        <a:pt x="184" y="0"/>
                      </a:moveTo>
                      <a:cubicBezTo>
                        <a:pt x="90" y="0"/>
                        <a:pt x="1" y="96"/>
                        <a:pt x="69" y="201"/>
                      </a:cubicBezTo>
                      <a:cubicBezTo>
                        <a:pt x="603" y="1048"/>
                        <a:pt x="1569" y="1556"/>
                        <a:pt x="2558" y="1556"/>
                      </a:cubicBezTo>
                      <a:cubicBezTo>
                        <a:pt x="2724" y="1556"/>
                        <a:pt x="2891" y="1542"/>
                        <a:pt x="3057" y="1512"/>
                      </a:cubicBezTo>
                      <a:cubicBezTo>
                        <a:pt x="3218" y="1478"/>
                        <a:pt x="3162" y="1243"/>
                        <a:pt x="3010" y="1243"/>
                      </a:cubicBezTo>
                      <a:cubicBezTo>
                        <a:pt x="3002" y="1243"/>
                        <a:pt x="2994" y="1243"/>
                        <a:pt x="2986" y="1244"/>
                      </a:cubicBezTo>
                      <a:cubicBezTo>
                        <a:pt x="2838" y="1271"/>
                        <a:pt x="2689" y="1284"/>
                        <a:pt x="2541" y="1284"/>
                      </a:cubicBezTo>
                      <a:cubicBezTo>
                        <a:pt x="1649" y="1284"/>
                        <a:pt x="775" y="816"/>
                        <a:pt x="300" y="67"/>
                      </a:cubicBezTo>
                      <a:cubicBezTo>
                        <a:pt x="270" y="20"/>
                        <a:pt x="226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5" name="Google Shape;975;p32"/>
                <p:cNvSpPr/>
                <p:nvPr/>
              </p:nvSpPr>
              <p:spPr>
                <a:xfrm>
                  <a:off x="2605066" y="4348859"/>
                  <a:ext cx="174535" cy="87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7" h="1756" extrusionOk="0">
                      <a:moveTo>
                        <a:pt x="191" y="0"/>
                      </a:moveTo>
                      <a:cubicBezTo>
                        <a:pt x="92" y="0"/>
                        <a:pt x="0" y="95"/>
                        <a:pt x="68" y="195"/>
                      </a:cubicBezTo>
                      <a:cubicBezTo>
                        <a:pt x="452" y="712"/>
                        <a:pt x="952" y="1141"/>
                        <a:pt x="1540" y="1417"/>
                      </a:cubicBezTo>
                      <a:cubicBezTo>
                        <a:pt x="1895" y="1582"/>
                        <a:pt x="2343" y="1756"/>
                        <a:pt x="2765" y="1756"/>
                      </a:cubicBezTo>
                      <a:cubicBezTo>
                        <a:pt x="2981" y="1756"/>
                        <a:pt x="3191" y="1710"/>
                        <a:pt x="3378" y="1596"/>
                      </a:cubicBezTo>
                      <a:cubicBezTo>
                        <a:pt x="3506" y="1520"/>
                        <a:pt x="3425" y="1344"/>
                        <a:pt x="3305" y="1344"/>
                      </a:cubicBezTo>
                      <a:cubicBezTo>
                        <a:pt x="3283" y="1344"/>
                        <a:pt x="3259" y="1350"/>
                        <a:pt x="3235" y="1364"/>
                      </a:cubicBezTo>
                      <a:cubicBezTo>
                        <a:pt x="3089" y="1450"/>
                        <a:pt x="2921" y="1485"/>
                        <a:pt x="2746" y="1485"/>
                      </a:cubicBezTo>
                      <a:cubicBezTo>
                        <a:pt x="2344" y="1485"/>
                        <a:pt x="1902" y="1302"/>
                        <a:pt x="1585" y="1141"/>
                      </a:cubicBezTo>
                      <a:cubicBezTo>
                        <a:pt x="1085" y="882"/>
                        <a:pt x="639" y="516"/>
                        <a:pt x="309" y="61"/>
                      </a:cubicBezTo>
                      <a:cubicBezTo>
                        <a:pt x="277" y="18"/>
                        <a:pt x="233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6" name="Google Shape;976;p32"/>
                <p:cNvSpPr/>
                <p:nvPr/>
              </p:nvSpPr>
              <p:spPr>
                <a:xfrm>
                  <a:off x="2493736" y="4255594"/>
                  <a:ext cx="198821" cy="76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1545" extrusionOk="0">
                      <a:moveTo>
                        <a:pt x="189" y="1"/>
                      </a:moveTo>
                      <a:cubicBezTo>
                        <a:pt x="91" y="1"/>
                        <a:pt x="1" y="96"/>
                        <a:pt x="75" y="196"/>
                      </a:cubicBezTo>
                      <a:cubicBezTo>
                        <a:pt x="725" y="1057"/>
                        <a:pt x="1728" y="1544"/>
                        <a:pt x="2768" y="1544"/>
                      </a:cubicBezTo>
                      <a:cubicBezTo>
                        <a:pt x="3129" y="1544"/>
                        <a:pt x="3493" y="1486"/>
                        <a:pt x="3849" y="1364"/>
                      </a:cubicBezTo>
                      <a:cubicBezTo>
                        <a:pt x="3994" y="1316"/>
                        <a:pt x="3949" y="1098"/>
                        <a:pt x="3820" y="1098"/>
                      </a:cubicBezTo>
                      <a:cubicBezTo>
                        <a:pt x="3807" y="1098"/>
                        <a:pt x="3792" y="1101"/>
                        <a:pt x="3777" y="1106"/>
                      </a:cubicBezTo>
                      <a:cubicBezTo>
                        <a:pt x="3447" y="1218"/>
                        <a:pt x="3105" y="1273"/>
                        <a:pt x="2767" y="1273"/>
                      </a:cubicBezTo>
                      <a:cubicBezTo>
                        <a:pt x="1820" y="1273"/>
                        <a:pt x="899" y="844"/>
                        <a:pt x="307" y="62"/>
                      </a:cubicBezTo>
                      <a:cubicBezTo>
                        <a:pt x="275" y="19"/>
                        <a:pt x="231" y="1"/>
                        <a:pt x="1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7" name="Google Shape;977;p32"/>
                <p:cNvSpPr/>
                <p:nvPr/>
              </p:nvSpPr>
              <p:spPr>
                <a:xfrm>
                  <a:off x="2410525" y="4171786"/>
                  <a:ext cx="162839" cy="60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1206" extrusionOk="0">
                      <a:moveTo>
                        <a:pt x="192" y="1"/>
                      </a:moveTo>
                      <a:cubicBezTo>
                        <a:pt x="89" y="1"/>
                        <a:pt x="1" y="133"/>
                        <a:pt x="97" y="229"/>
                      </a:cubicBezTo>
                      <a:cubicBezTo>
                        <a:pt x="718" y="857"/>
                        <a:pt x="1584" y="1206"/>
                        <a:pt x="2459" y="1206"/>
                      </a:cubicBezTo>
                      <a:cubicBezTo>
                        <a:pt x="2677" y="1206"/>
                        <a:pt x="2896" y="1184"/>
                        <a:pt x="3112" y="1139"/>
                      </a:cubicBezTo>
                      <a:cubicBezTo>
                        <a:pt x="3271" y="1106"/>
                        <a:pt x="3218" y="868"/>
                        <a:pt x="3071" y="868"/>
                      </a:cubicBezTo>
                      <a:cubicBezTo>
                        <a:pt x="3061" y="868"/>
                        <a:pt x="3051" y="869"/>
                        <a:pt x="3041" y="872"/>
                      </a:cubicBezTo>
                      <a:cubicBezTo>
                        <a:pt x="2843" y="913"/>
                        <a:pt x="2642" y="933"/>
                        <a:pt x="2442" y="933"/>
                      </a:cubicBezTo>
                      <a:cubicBezTo>
                        <a:pt x="1643" y="933"/>
                        <a:pt x="855" y="613"/>
                        <a:pt x="284" y="42"/>
                      </a:cubicBezTo>
                      <a:cubicBezTo>
                        <a:pt x="255" y="13"/>
                        <a:pt x="223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8" name="Google Shape;978;p32"/>
                <p:cNvSpPr/>
                <p:nvPr/>
              </p:nvSpPr>
              <p:spPr>
                <a:xfrm>
                  <a:off x="2312881" y="4083349"/>
                  <a:ext cx="164730" cy="66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" h="1335" extrusionOk="0">
                      <a:moveTo>
                        <a:pt x="189" y="0"/>
                      </a:moveTo>
                      <a:cubicBezTo>
                        <a:pt x="93" y="0"/>
                        <a:pt x="1" y="96"/>
                        <a:pt x="69" y="195"/>
                      </a:cubicBezTo>
                      <a:cubicBezTo>
                        <a:pt x="561" y="920"/>
                        <a:pt x="1376" y="1335"/>
                        <a:pt x="2216" y="1335"/>
                      </a:cubicBezTo>
                      <a:cubicBezTo>
                        <a:pt x="2534" y="1335"/>
                        <a:pt x="2856" y="1275"/>
                        <a:pt x="3165" y="1150"/>
                      </a:cubicBezTo>
                      <a:cubicBezTo>
                        <a:pt x="3309" y="1094"/>
                        <a:pt x="3267" y="873"/>
                        <a:pt x="3140" y="873"/>
                      </a:cubicBezTo>
                      <a:cubicBezTo>
                        <a:pt x="3126" y="873"/>
                        <a:pt x="3110" y="876"/>
                        <a:pt x="3094" y="882"/>
                      </a:cubicBezTo>
                      <a:cubicBezTo>
                        <a:pt x="2805" y="1000"/>
                        <a:pt x="2503" y="1057"/>
                        <a:pt x="2204" y="1057"/>
                      </a:cubicBezTo>
                      <a:cubicBezTo>
                        <a:pt x="1461" y="1057"/>
                        <a:pt x="741" y="704"/>
                        <a:pt x="301" y="61"/>
                      </a:cubicBezTo>
                      <a:cubicBezTo>
                        <a:pt x="272" y="18"/>
                        <a:pt x="230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9" name="Google Shape;979;p32"/>
                <p:cNvSpPr/>
                <p:nvPr/>
              </p:nvSpPr>
              <p:spPr>
                <a:xfrm>
                  <a:off x="2224096" y="4043286"/>
                  <a:ext cx="153732" cy="40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" h="823" extrusionOk="0">
                      <a:moveTo>
                        <a:pt x="203" y="0"/>
                      </a:moveTo>
                      <a:cubicBezTo>
                        <a:pt x="97" y="0"/>
                        <a:pt x="1" y="134"/>
                        <a:pt x="105" y="224"/>
                      </a:cubicBezTo>
                      <a:cubicBezTo>
                        <a:pt x="572" y="619"/>
                        <a:pt x="1151" y="823"/>
                        <a:pt x="1734" y="823"/>
                      </a:cubicBezTo>
                      <a:cubicBezTo>
                        <a:pt x="2153" y="823"/>
                        <a:pt x="2575" y="717"/>
                        <a:pt x="2960" y="501"/>
                      </a:cubicBezTo>
                      <a:cubicBezTo>
                        <a:pt x="3088" y="433"/>
                        <a:pt x="3012" y="249"/>
                        <a:pt x="2893" y="249"/>
                      </a:cubicBezTo>
                      <a:cubicBezTo>
                        <a:pt x="2872" y="249"/>
                        <a:pt x="2849" y="255"/>
                        <a:pt x="2826" y="269"/>
                      </a:cubicBezTo>
                      <a:cubicBezTo>
                        <a:pt x="2482" y="462"/>
                        <a:pt x="2102" y="557"/>
                        <a:pt x="1725" y="557"/>
                      </a:cubicBezTo>
                      <a:cubicBezTo>
                        <a:pt x="1212" y="557"/>
                        <a:pt x="703" y="381"/>
                        <a:pt x="292" y="37"/>
                      </a:cubicBezTo>
                      <a:cubicBezTo>
                        <a:pt x="265" y="11"/>
                        <a:pt x="233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0" name="Google Shape;980;p32"/>
                <p:cNvSpPr/>
                <p:nvPr/>
              </p:nvSpPr>
              <p:spPr>
                <a:xfrm>
                  <a:off x="2152580" y="3964902"/>
                  <a:ext cx="146665" cy="5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7" h="1133" extrusionOk="0">
                      <a:moveTo>
                        <a:pt x="193" y="0"/>
                      </a:moveTo>
                      <a:cubicBezTo>
                        <a:pt x="96" y="0"/>
                        <a:pt x="1" y="101"/>
                        <a:pt x="70" y="202"/>
                      </a:cubicBezTo>
                      <a:cubicBezTo>
                        <a:pt x="487" y="800"/>
                        <a:pt x="1153" y="1132"/>
                        <a:pt x="1838" y="1132"/>
                      </a:cubicBezTo>
                      <a:cubicBezTo>
                        <a:pt x="2166" y="1132"/>
                        <a:pt x="2497" y="1057"/>
                        <a:pt x="2809" y="898"/>
                      </a:cubicBezTo>
                      <a:cubicBezTo>
                        <a:pt x="2946" y="829"/>
                        <a:pt x="2861" y="650"/>
                        <a:pt x="2739" y="650"/>
                      </a:cubicBezTo>
                      <a:cubicBezTo>
                        <a:pt x="2718" y="650"/>
                        <a:pt x="2697" y="655"/>
                        <a:pt x="2675" y="666"/>
                      </a:cubicBezTo>
                      <a:cubicBezTo>
                        <a:pt x="2410" y="801"/>
                        <a:pt x="2125" y="866"/>
                        <a:pt x="1841" y="866"/>
                      </a:cubicBezTo>
                      <a:cubicBezTo>
                        <a:pt x="1245" y="866"/>
                        <a:pt x="659" y="580"/>
                        <a:pt x="302" y="60"/>
                      </a:cubicBezTo>
                      <a:cubicBezTo>
                        <a:pt x="273" y="18"/>
                        <a:pt x="233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1" name="Google Shape;981;p32"/>
                <p:cNvSpPr/>
                <p:nvPr/>
              </p:nvSpPr>
              <p:spPr>
                <a:xfrm>
                  <a:off x="2102763" y="3836054"/>
                  <a:ext cx="99684" cy="11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3" h="2237" extrusionOk="0">
                      <a:moveTo>
                        <a:pt x="165" y="0"/>
                      </a:moveTo>
                      <a:cubicBezTo>
                        <a:pt x="83" y="0"/>
                        <a:pt x="0" y="67"/>
                        <a:pt x="27" y="168"/>
                      </a:cubicBezTo>
                      <a:cubicBezTo>
                        <a:pt x="268" y="1061"/>
                        <a:pt x="901" y="1828"/>
                        <a:pt x="1731" y="2220"/>
                      </a:cubicBezTo>
                      <a:cubicBezTo>
                        <a:pt x="1753" y="2232"/>
                        <a:pt x="1775" y="2237"/>
                        <a:pt x="1795" y="2237"/>
                      </a:cubicBezTo>
                      <a:cubicBezTo>
                        <a:pt x="1918" y="2237"/>
                        <a:pt x="2002" y="2057"/>
                        <a:pt x="1865" y="1988"/>
                      </a:cubicBezTo>
                      <a:cubicBezTo>
                        <a:pt x="1098" y="1623"/>
                        <a:pt x="509" y="927"/>
                        <a:pt x="295" y="97"/>
                      </a:cubicBezTo>
                      <a:cubicBezTo>
                        <a:pt x="273" y="29"/>
                        <a:pt x="219" y="0"/>
                        <a:pt x="1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2" name="Google Shape;982;p32"/>
                <p:cNvSpPr/>
                <p:nvPr/>
              </p:nvSpPr>
              <p:spPr>
                <a:xfrm>
                  <a:off x="2838426" y="4321487"/>
                  <a:ext cx="39117" cy="64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1303" extrusionOk="0">
                      <a:moveTo>
                        <a:pt x="634" y="0"/>
                      </a:moveTo>
                      <a:cubicBezTo>
                        <a:pt x="598" y="0"/>
                        <a:pt x="563" y="13"/>
                        <a:pt x="536" y="40"/>
                      </a:cubicBezTo>
                      <a:cubicBezTo>
                        <a:pt x="268" y="352"/>
                        <a:pt x="81" y="727"/>
                        <a:pt x="10" y="1129"/>
                      </a:cubicBezTo>
                      <a:cubicBezTo>
                        <a:pt x="1" y="1200"/>
                        <a:pt x="27" y="1271"/>
                        <a:pt x="108" y="1298"/>
                      </a:cubicBezTo>
                      <a:cubicBezTo>
                        <a:pt x="117" y="1301"/>
                        <a:pt x="127" y="1302"/>
                        <a:pt x="137" y="1302"/>
                      </a:cubicBezTo>
                      <a:cubicBezTo>
                        <a:pt x="195" y="1302"/>
                        <a:pt x="262" y="1261"/>
                        <a:pt x="277" y="1200"/>
                      </a:cubicBezTo>
                      <a:cubicBezTo>
                        <a:pt x="340" y="843"/>
                        <a:pt x="491" y="504"/>
                        <a:pt x="732" y="228"/>
                      </a:cubicBezTo>
                      <a:cubicBezTo>
                        <a:pt x="777" y="174"/>
                        <a:pt x="786" y="94"/>
                        <a:pt x="732" y="40"/>
                      </a:cubicBezTo>
                      <a:cubicBezTo>
                        <a:pt x="705" y="13"/>
                        <a:pt x="670" y="0"/>
                        <a:pt x="6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3" name="Google Shape;983;p32"/>
                <p:cNvSpPr/>
                <p:nvPr/>
              </p:nvSpPr>
              <p:spPr>
                <a:xfrm>
                  <a:off x="2749193" y="4237479"/>
                  <a:ext cx="42203" cy="67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" h="1359" extrusionOk="0">
                      <a:moveTo>
                        <a:pt x="651" y="1"/>
                      </a:moveTo>
                      <a:cubicBezTo>
                        <a:pt x="621" y="1"/>
                        <a:pt x="589" y="13"/>
                        <a:pt x="562" y="42"/>
                      </a:cubicBezTo>
                      <a:cubicBezTo>
                        <a:pt x="268" y="363"/>
                        <a:pt x="72" y="765"/>
                        <a:pt x="9" y="1193"/>
                      </a:cubicBezTo>
                      <a:cubicBezTo>
                        <a:pt x="0" y="1264"/>
                        <a:pt x="27" y="1336"/>
                        <a:pt x="99" y="1354"/>
                      </a:cubicBezTo>
                      <a:cubicBezTo>
                        <a:pt x="111" y="1357"/>
                        <a:pt x="124" y="1358"/>
                        <a:pt x="136" y="1358"/>
                      </a:cubicBezTo>
                      <a:cubicBezTo>
                        <a:pt x="198" y="1358"/>
                        <a:pt x="261" y="1323"/>
                        <a:pt x="268" y="1264"/>
                      </a:cubicBezTo>
                      <a:cubicBezTo>
                        <a:pt x="331" y="881"/>
                        <a:pt x="491" y="524"/>
                        <a:pt x="759" y="230"/>
                      </a:cubicBezTo>
                      <a:cubicBezTo>
                        <a:pt x="848" y="134"/>
                        <a:pt x="753" y="1"/>
                        <a:pt x="6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4" name="Google Shape;984;p32"/>
                <p:cNvSpPr/>
                <p:nvPr/>
              </p:nvSpPr>
              <p:spPr>
                <a:xfrm>
                  <a:off x="2659313" y="4154517"/>
                  <a:ext cx="53898" cy="8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" h="1616" extrusionOk="0">
                      <a:moveTo>
                        <a:pt x="884" y="1"/>
                      </a:moveTo>
                      <a:cubicBezTo>
                        <a:pt x="855" y="1"/>
                        <a:pt x="825" y="13"/>
                        <a:pt x="798" y="41"/>
                      </a:cubicBezTo>
                      <a:cubicBezTo>
                        <a:pt x="424" y="433"/>
                        <a:pt x="156" y="924"/>
                        <a:pt x="22" y="1442"/>
                      </a:cubicBezTo>
                      <a:cubicBezTo>
                        <a:pt x="0" y="1545"/>
                        <a:pt x="89" y="1616"/>
                        <a:pt x="171" y="1616"/>
                      </a:cubicBezTo>
                      <a:cubicBezTo>
                        <a:pt x="223" y="1616"/>
                        <a:pt x="273" y="1588"/>
                        <a:pt x="290" y="1522"/>
                      </a:cubicBezTo>
                      <a:cubicBezTo>
                        <a:pt x="406" y="1040"/>
                        <a:pt x="647" y="594"/>
                        <a:pt x="986" y="237"/>
                      </a:cubicBezTo>
                      <a:cubicBezTo>
                        <a:pt x="1082" y="140"/>
                        <a:pt x="987" y="1"/>
                        <a:pt x="8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5" name="Google Shape;985;p32"/>
                <p:cNvSpPr/>
                <p:nvPr/>
              </p:nvSpPr>
              <p:spPr>
                <a:xfrm>
                  <a:off x="2562714" y="4051398"/>
                  <a:ext cx="41207" cy="8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1703" extrusionOk="0">
                      <a:moveTo>
                        <a:pt x="635" y="0"/>
                      </a:moveTo>
                      <a:cubicBezTo>
                        <a:pt x="594" y="0"/>
                        <a:pt x="554" y="18"/>
                        <a:pt x="527" y="61"/>
                      </a:cubicBezTo>
                      <a:cubicBezTo>
                        <a:pt x="224" y="516"/>
                        <a:pt x="54" y="1034"/>
                        <a:pt x="1" y="1569"/>
                      </a:cubicBezTo>
                      <a:cubicBezTo>
                        <a:pt x="1" y="1640"/>
                        <a:pt x="72" y="1703"/>
                        <a:pt x="143" y="1703"/>
                      </a:cubicBezTo>
                      <a:cubicBezTo>
                        <a:pt x="215" y="1703"/>
                        <a:pt x="268" y="1640"/>
                        <a:pt x="277" y="1569"/>
                      </a:cubicBezTo>
                      <a:cubicBezTo>
                        <a:pt x="322" y="1078"/>
                        <a:pt x="491" y="605"/>
                        <a:pt x="759" y="204"/>
                      </a:cubicBezTo>
                      <a:cubicBezTo>
                        <a:pt x="828" y="98"/>
                        <a:pt x="730" y="0"/>
                        <a:pt x="6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32"/>
                <p:cNvSpPr/>
                <p:nvPr/>
              </p:nvSpPr>
              <p:spPr>
                <a:xfrm>
                  <a:off x="2447303" y="3960075"/>
                  <a:ext cx="30657" cy="7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1602" extrusionOk="0">
                      <a:moveTo>
                        <a:pt x="460" y="1"/>
                      </a:moveTo>
                      <a:cubicBezTo>
                        <a:pt x="402" y="1"/>
                        <a:pt x="353" y="42"/>
                        <a:pt x="330" y="103"/>
                      </a:cubicBezTo>
                      <a:cubicBezTo>
                        <a:pt x="143" y="540"/>
                        <a:pt x="45" y="995"/>
                        <a:pt x="0" y="1468"/>
                      </a:cubicBezTo>
                      <a:cubicBezTo>
                        <a:pt x="0" y="1539"/>
                        <a:pt x="72" y="1602"/>
                        <a:pt x="143" y="1602"/>
                      </a:cubicBezTo>
                      <a:cubicBezTo>
                        <a:pt x="214" y="1602"/>
                        <a:pt x="268" y="1539"/>
                        <a:pt x="277" y="1468"/>
                      </a:cubicBezTo>
                      <a:cubicBezTo>
                        <a:pt x="312" y="1022"/>
                        <a:pt x="419" y="585"/>
                        <a:pt x="589" y="174"/>
                      </a:cubicBezTo>
                      <a:cubicBezTo>
                        <a:pt x="616" y="103"/>
                        <a:pt x="562" y="23"/>
                        <a:pt x="491" y="5"/>
                      </a:cubicBezTo>
                      <a:cubicBezTo>
                        <a:pt x="480" y="2"/>
                        <a:pt x="470" y="1"/>
                        <a:pt x="4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32"/>
                <p:cNvSpPr/>
                <p:nvPr/>
              </p:nvSpPr>
              <p:spPr>
                <a:xfrm>
                  <a:off x="2336720" y="3909312"/>
                  <a:ext cx="34688" cy="6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391" extrusionOk="0">
                      <a:moveTo>
                        <a:pt x="543" y="1"/>
                      </a:moveTo>
                      <a:cubicBezTo>
                        <a:pt x="495" y="1"/>
                        <a:pt x="451" y="27"/>
                        <a:pt x="420" y="70"/>
                      </a:cubicBezTo>
                      <a:cubicBezTo>
                        <a:pt x="161" y="409"/>
                        <a:pt x="19" y="829"/>
                        <a:pt x="10" y="1257"/>
                      </a:cubicBezTo>
                      <a:cubicBezTo>
                        <a:pt x="1" y="1328"/>
                        <a:pt x="72" y="1391"/>
                        <a:pt x="144" y="1391"/>
                      </a:cubicBezTo>
                      <a:cubicBezTo>
                        <a:pt x="215" y="1391"/>
                        <a:pt x="277" y="1328"/>
                        <a:pt x="277" y="1257"/>
                      </a:cubicBezTo>
                      <a:cubicBezTo>
                        <a:pt x="295" y="873"/>
                        <a:pt x="429" y="507"/>
                        <a:pt x="652" y="204"/>
                      </a:cubicBezTo>
                      <a:cubicBezTo>
                        <a:pt x="697" y="142"/>
                        <a:pt x="661" y="52"/>
                        <a:pt x="607" y="17"/>
                      </a:cubicBezTo>
                      <a:cubicBezTo>
                        <a:pt x="586" y="6"/>
                        <a:pt x="564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32"/>
                <p:cNvSpPr/>
                <p:nvPr/>
              </p:nvSpPr>
              <p:spPr>
                <a:xfrm>
                  <a:off x="2250622" y="3852179"/>
                  <a:ext cx="25332" cy="7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415" extrusionOk="0">
                      <a:moveTo>
                        <a:pt x="362" y="0"/>
                      </a:moveTo>
                      <a:cubicBezTo>
                        <a:pt x="312" y="0"/>
                        <a:pt x="259" y="20"/>
                        <a:pt x="241" y="68"/>
                      </a:cubicBezTo>
                      <a:cubicBezTo>
                        <a:pt x="71" y="451"/>
                        <a:pt x="0" y="861"/>
                        <a:pt x="27" y="1281"/>
                      </a:cubicBezTo>
                      <a:cubicBezTo>
                        <a:pt x="36" y="1352"/>
                        <a:pt x="89" y="1415"/>
                        <a:pt x="170" y="1415"/>
                      </a:cubicBezTo>
                      <a:cubicBezTo>
                        <a:pt x="232" y="1415"/>
                        <a:pt x="303" y="1352"/>
                        <a:pt x="303" y="1281"/>
                      </a:cubicBezTo>
                      <a:cubicBezTo>
                        <a:pt x="277" y="915"/>
                        <a:pt x="330" y="540"/>
                        <a:pt x="473" y="201"/>
                      </a:cubicBezTo>
                      <a:cubicBezTo>
                        <a:pt x="509" y="139"/>
                        <a:pt x="500" y="59"/>
                        <a:pt x="428" y="14"/>
                      </a:cubicBezTo>
                      <a:cubicBezTo>
                        <a:pt x="410" y="5"/>
                        <a:pt x="387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32"/>
                <p:cNvSpPr/>
                <p:nvPr/>
              </p:nvSpPr>
              <p:spPr>
                <a:xfrm>
                  <a:off x="2152928" y="3948529"/>
                  <a:ext cx="64847" cy="3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" h="605" extrusionOk="0">
                      <a:moveTo>
                        <a:pt x="1099" y="0"/>
                      </a:moveTo>
                      <a:cubicBezTo>
                        <a:pt x="1071" y="0"/>
                        <a:pt x="1045" y="9"/>
                        <a:pt x="1024" y="26"/>
                      </a:cubicBezTo>
                      <a:lnTo>
                        <a:pt x="1024" y="26"/>
                      </a:lnTo>
                      <a:cubicBezTo>
                        <a:pt x="692" y="45"/>
                        <a:pt x="365" y="158"/>
                        <a:pt x="90" y="353"/>
                      </a:cubicBezTo>
                      <a:cubicBezTo>
                        <a:pt x="27" y="389"/>
                        <a:pt x="0" y="469"/>
                        <a:pt x="45" y="540"/>
                      </a:cubicBezTo>
                      <a:cubicBezTo>
                        <a:pt x="69" y="577"/>
                        <a:pt x="119" y="605"/>
                        <a:pt x="165" y="605"/>
                      </a:cubicBezTo>
                      <a:cubicBezTo>
                        <a:pt x="186" y="605"/>
                        <a:pt x="207" y="599"/>
                        <a:pt x="224" y="585"/>
                      </a:cubicBezTo>
                      <a:cubicBezTo>
                        <a:pt x="491" y="397"/>
                        <a:pt x="803" y="290"/>
                        <a:pt x="1125" y="290"/>
                      </a:cubicBezTo>
                      <a:cubicBezTo>
                        <a:pt x="1241" y="290"/>
                        <a:pt x="1303" y="139"/>
                        <a:pt x="1223" y="58"/>
                      </a:cubicBezTo>
                      <a:cubicBezTo>
                        <a:pt x="1214" y="50"/>
                        <a:pt x="1205" y="41"/>
                        <a:pt x="1196" y="41"/>
                      </a:cubicBezTo>
                      <a:cubicBezTo>
                        <a:pt x="1169" y="14"/>
                        <a:pt x="1133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32"/>
                <p:cNvSpPr/>
                <p:nvPr/>
              </p:nvSpPr>
              <p:spPr>
                <a:xfrm>
                  <a:off x="2226186" y="4010987"/>
                  <a:ext cx="46682" cy="4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927" extrusionOk="0">
                      <a:moveTo>
                        <a:pt x="768" y="1"/>
                      </a:moveTo>
                      <a:cubicBezTo>
                        <a:pt x="746" y="1"/>
                        <a:pt x="724" y="6"/>
                        <a:pt x="705" y="17"/>
                      </a:cubicBezTo>
                      <a:cubicBezTo>
                        <a:pt x="429" y="195"/>
                        <a:pt x="197" y="436"/>
                        <a:pt x="36" y="721"/>
                      </a:cubicBezTo>
                      <a:cubicBezTo>
                        <a:pt x="0" y="784"/>
                        <a:pt x="18" y="873"/>
                        <a:pt x="81" y="909"/>
                      </a:cubicBezTo>
                      <a:cubicBezTo>
                        <a:pt x="102" y="921"/>
                        <a:pt x="127" y="927"/>
                        <a:pt x="151" y="927"/>
                      </a:cubicBezTo>
                      <a:cubicBezTo>
                        <a:pt x="198" y="927"/>
                        <a:pt x="245" y="905"/>
                        <a:pt x="268" y="864"/>
                      </a:cubicBezTo>
                      <a:cubicBezTo>
                        <a:pt x="304" y="793"/>
                        <a:pt x="348" y="730"/>
                        <a:pt x="393" y="668"/>
                      </a:cubicBezTo>
                      <a:cubicBezTo>
                        <a:pt x="393" y="668"/>
                        <a:pt x="394" y="667"/>
                        <a:pt x="396" y="665"/>
                      </a:cubicBezTo>
                      <a:cubicBezTo>
                        <a:pt x="396" y="665"/>
                        <a:pt x="411" y="650"/>
                        <a:pt x="411" y="650"/>
                      </a:cubicBezTo>
                      <a:cubicBezTo>
                        <a:pt x="420" y="632"/>
                        <a:pt x="438" y="623"/>
                        <a:pt x="447" y="605"/>
                      </a:cubicBezTo>
                      <a:cubicBezTo>
                        <a:pt x="473" y="579"/>
                        <a:pt x="491" y="552"/>
                        <a:pt x="518" y="525"/>
                      </a:cubicBezTo>
                      <a:cubicBezTo>
                        <a:pt x="571" y="472"/>
                        <a:pt x="625" y="418"/>
                        <a:pt x="678" y="374"/>
                      </a:cubicBezTo>
                      <a:cubicBezTo>
                        <a:pt x="696" y="365"/>
                        <a:pt x="714" y="347"/>
                        <a:pt x="723" y="338"/>
                      </a:cubicBezTo>
                      <a:lnTo>
                        <a:pt x="723" y="338"/>
                      </a:lnTo>
                      <a:cubicBezTo>
                        <a:pt x="722" y="339"/>
                        <a:pt x="721" y="340"/>
                        <a:pt x="722" y="340"/>
                      </a:cubicBezTo>
                      <a:cubicBezTo>
                        <a:pt x="723" y="340"/>
                        <a:pt x="734" y="332"/>
                        <a:pt x="733" y="332"/>
                      </a:cubicBezTo>
                      <a:cubicBezTo>
                        <a:pt x="733" y="332"/>
                        <a:pt x="730" y="333"/>
                        <a:pt x="723" y="338"/>
                      </a:cubicBezTo>
                      <a:cubicBezTo>
                        <a:pt x="732" y="329"/>
                        <a:pt x="741" y="329"/>
                        <a:pt x="750" y="320"/>
                      </a:cubicBezTo>
                      <a:cubicBezTo>
                        <a:pt x="777" y="293"/>
                        <a:pt x="812" y="275"/>
                        <a:pt x="848" y="249"/>
                      </a:cubicBezTo>
                      <a:cubicBezTo>
                        <a:pt x="901" y="213"/>
                        <a:pt x="937" y="133"/>
                        <a:pt x="893" y="70"/>
                      </a:cubicBezTo>
                      <a:cubicBezTo>
                        <a:pt x="868" y="27"/>
                        <a:pt x="817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1" name="Google Shape;991;p32"/>
                <p:cNvSpPr/>
                <p:nvPr/>
              </p:nvSpPr>
              <p:spPr>
                <a:xfrm>
                  <a:off x="2410425" y="4137198"/>
                  <a:ext cx="41357" cy="48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973" extrusionOk="0">
                      <a:moveTo>
                        <a:pt x="679" y="1"/>
                      </a:moveTo>
                      <a:cubicBezTo>
                        <a:pt x="645" y="1"/>
                        <a:pt x="612" y="14"/>
                        <a:pt x="581" y="41"/>
                      </a:cubicBezTo>
                      <a:cubicBezTo>
                        <a:pt x="331" y="237"/>
                        <a:pt x="143" y="505"/>
                        <a:pt x="27" y="799"/>
                      </a:cubicBezTo>
                      <a:cubicBezTo>
                        <a:pt x="1" y="862"/>
                        <a:pt x="54" y="951"/>
                        <a:pt x="117" y="969"/>
                      </a:cubicBezTo>
                      <a:cubicBezTo>
                        <a:pt x="129" y="971"/>
                        <a:pt x="140" y="973"/>
                        <a:pt x="151" y="973"/>
                      </a:cubicBezTo>
                      <a:cubicBezTo>
                        <a:pt x="215" y="973"/>
                        <a:pt x="263" y="931"/>
                        <a:pt x="286" y="871"/>
                      </a:cubicBezTo>
                      <a:cubicBezTo>
                        <a:pt x="295" y="862"/>
                        <a:pt x="295" y="853"/>
                        <a:pt x="295" y="844"/>
                      </a:cubicBezTo>
                      <a:cubicBezTo>
                        <a:pt x="304" y="826"/>
                        <a:pt x="313" y="808"/>
                        <a:pt x="322" y="790"/>
                      </a:cubicBezTo>
                      <a:cubicBezTo>
                        <a:pt x="340" y="764"/>
                        <a:pt x="349" y="728"/>
                        <a:pt x="366" y="701"/>
                      </a:cubicBezTo>
                      <a:cubicBezTo>
                        <a:pt x="402" y="639"/>
                        <a:pt x="447" y="576"/>
                        <a:pt x="491" y="523"/>
                      </a:cubicBezTo>
                      <a:cubicBezTo>
                        <a:pt x="491" y="520"/>
                        <a:pt x="493" y="518"/>
                        <a:pt x="494" y="515"/>
                      </a:cubicBezTo>
                      <a:lnTo>
                        <a:pt x="494" y="515"/>
                      </a:lnTo>
                      <a:cubicBezTo>
                        <a:pt x="494" y="515"/>
                        <a:pt x="494" y="516"/>
                        <a:pt x="495" y="516"/>
                      </a:cubicBezTo>
                      <a:cubicBezTo>
                        <a:pt x="496" y="516"/>
                        <a:pt x="498" y="515"/>
                        <a:pt x="500" y="514"/>
                      </a:cubicBezTo>
                      <a:cubicBezTo>
                        <a:pt x="503" y="508"/>
                        <a:pt x="503" y="506"/>
                        <a:pt x="502" y="506"/>
                      </a:cubicBezTo>
                      <a:cubicBezTo>
                        <a:pt x="501" y="506"/>
                        <a:pt x="497" y="510"/>
                        <a:pt x="494" y="515"/>
                      </a:cubicBezTo>
                      <a:lnTo>
                        <a:pt x="494" y="515"/>
                      </a:lnTo>
                      <a:cubicBezTo>
                        <a:pt x="494" y="511"/>
                        <a:pt x="509" y="496"/>
                        <a:pt x="509" y="496"/>
                      </a:cubicBezTo>
                      <a:cubicBezTo>
                        <a:pt x="518" y="487"/>
                        <a:pt x="527" y="469"/>
                        <a:pt x="536" y="460"/>
                      </a:cubicBezTo>
                      <a:cubicBezTo>
                        <a:pt x="563" y="434"/>
                        <a:pt x="589" y="407"/>
                        <a:pt x="616" y="380"/>
                      </a:cubicBezTo>
                      <a:cubicBezTo>
                        <a:pt x="661" y="327"/>
                        <a:pt x="714" y="273"/>
                        <a:pt x="777" y="228"/>
                      </a:cubicBezTo>
                      <a:cubicBezTo>
                        <a:pt x="830" y="184"/>
                        <a:pt x="821" y="86"/>
                        <a:pt x="777" y="41"/>
                      </a:cubicBezTo>
                      <a:cubicBezTo>
                        <a:pt x="746" y="14"/>
                        <a:pt x="712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2" name="Google Shape;992;p32"/>
                <p:cNvSpPr/>
                <p:nvPr/>
              </p:nvSpPr>
              <p:spPr>
                <a:xfrm>
                  <a:off x="2494781" y="4219762"/>
                  <a:ext cx="68679" cy="48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" h="977" extrusionOk="0">
                      <a:moveTo>
                        <a:pt x="1189" y="1"/>
                      </a:moveTo>
                      <a:cubicBezTo>
                        <a:pt x="1177" y="1"/>
                        <a:pt x="1164" y="2"/>
                        <a:pt x="1152" y="6"/>
                      </a:cubicBezTo>
                      <a:cubicBezTo>
                        <a:pt x="705" y="131"/>
                        <a:pt x="313" y="398"/>
                        <a:pt x="45" y="773"/>
                      </a:cubicBezTo>
                      <a:cubicBezTo>
                        <a:pt x="1" y="835"/>
                        <a:pt x="27" y="925"/>
                        <a:pt x="90" y="960"/>
                      </a:cubicBezTo>
                      <a:cubicBezTo>
                        <a:pt x="112" y="971"/>
                        <a:pt x="134" y="976"/>
                        <a:pt x="155" y="976"/>
                      </a:cubicBezTo>
                      <a:cubicBezTo>
                        <a:pt x="202" y="976"/>
                        <a:pt x="246" y="950"/>
                        <a:pt x="277" y="907"/>
                      </a:cubicBezTo>
                      <a:cubicBezTo>
                        <a:pt x="500" y="594"/>
                        <a:pt x="848" y="371"/>
                        <a:pt x="1223" y="273"/>
                      </a:cubicBezTo>
                      <a:cubicBezTo>
                        <a:pt x="1379" y="232"/>
                        <a:pt x="1331" y="1"/>
                        <a:pt x="11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3" name="Google Shape;993;p32"/>
                <p:cNvSpPr/>
                <p:nvPr/>
              </p:nvSpPr>
              <p:spPr>
                <a:xfrm>
                  <a:off x="2605365" y="4319645"/>
                  <a:ext cx="56436" cy="42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846" extrusionOk="0">
                      <a:moveTo>
                        <a:pt x="985" y="1"/>
                      </a:moveTo>
                      <a:cubicBezTo>
                        <a:pt x="963" y="1"/>
                        <a:pt x="940" y="6"/>
                        <a:pt x="919" y="15"/>
                      </a:cubicBezTo>
                      <a:cubicBezTo>
                        <a:pt x="589" y="149"/>
                        <a:pt x="303" y="363"/>
                        <a:pt x="62" y="613"/>
                      </a:cubicBezTo>
                      <a:cubicBezTo>
                        <a:pt x="9" y="666"/>
                        <a:pt x="0" y="755"/>
                        <a:pt x="62" y="809"/>
                      </a:cubicBezTo>
                      <a:cubicBezTo>
                        <a:pt x="90" y="832"/>
                        <a:pt x="126" y="846"/>
                        <a:pt x="161" y="846"/>
                      </a:cubicBezTo>
                      <a:cubicBezTo>
                        <a:pt x="193" y="846"/>
                        <a:pt x="224" y="834"/>
                        <a:pt x="250" y="809"/>
                      </a:cubicBezTo>
                      <a:cubicBezTo>
                        <a:pt x="482" y="559"/>
                        <a:pt x="740" y="381"/>
                        <a:pt x="1053" y="247"/>
                      </a:cubicBezTo>
                      <a:cubicBezTo>
                        <a:pt x="1115" y="220"/>
                        <a:pt x="1133" y="122"/>
                        <a:pt x="1097" y="59"/>
                      </a:cubicBezTo>
                      <a:cubicBezTo>
                        <a:pt x="1068" y="19"/>
                        <a:pt x="1027" y="1"/>
                        <a:pt x="9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4" name="Google Shape;994;p32"/>
                <p:cNvSpPr/>
                <p:nvPr/>
              </p:nvSpPr>
              <p:spPr>
                <a:xfrm>
                  <a:off x="2700371" y="4419329"/>
                  <a:ext cx="91921" cy="48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984" extrusionOk="0">
                      <a:moveTo>
                        <a:pt x="1623" y="0"/>
                      </a:moveTo>
                      <a:cubicBezTo>
                        <a:pt x="1026" y="0"/>
                        <a:pt x="435" y="283"/>
                        <a:pt x="63" y="751"/>
                      </a:cubicBezTo>
                      <a:cubicBezTo>
                        <a:pt x="18" y="813"/>
                        <a:pt x="0" y="893"/>
                        <a:pt x="63" y="947"/>
                      </a:cubicBezTo>
                      <a:cubicBezTo>
                        <a:pt x="86" y="970"/>
                        <a:pt x="124" y="984"/>
                        <a:pt x="161" y="984"/>
                      </a:cubicBezTo>
                      <a:cubicBezTo>
                        <a:pt x="195" y="984"/>
                        <a:pt x="229" y="972"/>
                        <a:pt x="250" y="947"/>
                      </a:cubicBezTo>
                      <a:cubicBezTo>
                        <a:pt x="592" y="517"/>
                        <a:pt x="1106" y="269"/>
                        <a:pt x="1649" y="269"/>
                      </a:cubicBezTo>
                      <a:cubicBezTo>
                        <a:pt x="1658" y="269"/>
                        <a:pt x="1668" y="269"/>
                        <a:pt x="1677" y="269"/>
                      </a:cubicBezTo>
                      <a:cubicBezTo>
                        <a:pt x="1680" y="269"/>
                        <a:pt x="1683" y="269"/>
                        <a:pt x="1685" y="269"/>
                      </a:cubicBezTo>
                      <a:cubicBezTo>
                        <a:pt x="1847" y="269"/>
                        <a:pt x="1844" y="1"/>
                        <a:pt x="1677" y="1"/>
                      </a:cubicBezTo>
                      <a:cubicBezTo>
                        <a:pt x="1659" y="1"/>
                        <a:pt x="1641" y="0"/>
                        <a:pt x="162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5" name="Google Shape;995;p32"/>
                <p:cNvSpPr/>
                <p:nvPr/>
              </p:nvSpPr>
              <p:spPr>
                <a:xfrm>
                  <a:off x="2782487" y="4526330"/>
                  <a:ext cx="75547" cy="4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" h="981" extrusionOk="0">
                      <a:moveTo>
                        <a:pt x="1387" y="0"/>
                      </a:moveTo>
                      <a:cubicBezTo>
                        <a:pt x="1383" y="0"/>
                        <a:pt x="1379" y="1"/>
                        <a:pt x="1374" y="1"/>
                      </a:cubicBezTo>
                      <a:cubicBezTo>
                        <a:pt x="839" y="73"/>
                        <a:pt x="366" y="349"/>
                        <a:pt x="45" y="777"/>
                      </a:cubicBezTo>
                      <a:cubicBezTo>
                        <a:pt x="1" y="840"/>
                        <a:pt x="27" y="929"/>
                        <a:pt x="90" y="965"/>
                      </a:cubicBezTo>
                      <a:cubicBezTo>
                        <a:pt x="112" y="976"/>
                        <a:pt x="133" y="981"/>
                        <a:pt x="154" y="981"/>
                      </a:cubicBezTo>
                      <a:cubicBezTo>
                        <a:pt x="202" y="981"/>
                        <a:pt x="246" y="954"/>
                        <a:pt x="277" y="911"/>
                      </a:cubicBezTo>
                      <a:cubicBezTo>
                        <a:pt x="536" y="572"/>
                        <a:pt x="946" y="331"/>
                        <a:pt x="1374" y="278"/>
                      </a:cubicBezTo>
                      <a:cubicBezTo>
                        <a:pt x="1455" y="269"/>
                        <a:pt x="1517" y="224"/>
                        <a:pt x="1517" y="144"/>
                      </a:cubicBezTo>
                      <a:cubicBezTo>
                        <a:pt x="1517" y="76"/>
                        <a:pt x="1461" y="0"/>
                        <a:pt x="138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6" name="Google Shape;996;p32"/>
                <p:cNvSpPr/>
                <p:nvPr/>
              </p:nvSpPr>
              <p:spPr>
                <a:xfrm>
                  <a:off x="2838575" y="4536781"/>
                  <a:ext cx="79180" cy="19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399" extrusionOk="0">
                      <a:moveTo>
                        <a:pt x="497" y="0"/>
                      </a:moveTo>
                      <a:cubicBezTo>
                        <a:pt x="360" y="0"/>
                        <a:pt x="223" y="14"/>
                        <a:pt x="87" y="41"/>
                      </a:cubicBezTo>
                      <a:cubicBezTo>
                        <a:pt x="1" y="58"/>
                        <a:pt x="31" y="175"/>
                        <a:pt x="113" y="175"/>
                      </a:cubicBezTo>
                      <a:cubicBezTo>
                        <a:pt x="116" y="175"/>
                        <a:pt x="119" y="175"/>
                        <a:pt x="122" y="175"/>
                      </a:cubicBezTo>
                      <a:cubicBezTo>
                        <a:pt x="250" y="147"/>
                        <a:pt x="380" y="134"/>
                        <a:pt x="508" y="134"/>
                      </a:cubicBezTo>
                      <a:cubicBezTo>
                        <a:pt x="838" y="134"/>
                        <a:pt x="1166" y="222"/>
                        <a:pt x="1461" y="389"/>
                      </a:cubicBezTo>
                      <a:cubicBezTo>
                        <a:pt x="1472" y="396"/>
                        <a:pt x="1483" y="399"/>
                        <a:pt x="1494" y="399"/>
                      </a:cubicBezTo>
                      <a:cubicBezTo>
                        <a:pt x="1551" y="399"/>
                        <a:pt x="1591" y="310"/>
                        <a:pt x="1523" y="273"/>
                      </a:cubicBezTo>
                      <a:cubicBezTo>
                        <a:pt x="1207" y="92"/>
                        <a:pt x="854" y="0"/>
                        <a:pt x="49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7" name="Google Shape;997;p32"/>
                <p:cNvSpPr/>
                <p:nvPr/>
              </p:nvSpPr>
              <p:spPr>
                <a:xfrm>
                  <a:off x="2904567" y="4497017"/>
                  <a:ext cx="14383" cy="59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195" extrusionOk="0">
                      <a:moveTo>
                        <a:pt x="182" y="1"/>
                      </a:moveTo>
                      <a:cubicBezTo>
                        <a:pt x="154" y="1"/>
                        <a:pt x="127" y="14"/>
                        <a:pt x="117" y="46"/>
                      </a:cubicBezTo>
                      <a:cubicBezTo>
                        <a:pt x="1" y="403"/>
                        <a:pt x="72" y="786"/>
                        <a:pt x="144" y="1143"/>
                      </a:cubicBezTo>
                      <a:cubicBezTo>
                        <a:pt x="151" y="1179"/>
                        <a:pt x="177" y="1195"/>
                        <a:pt x="204" y="1195"/>
                      </a:cubicBezTo>
                      <a:cubicBezTo>
                        <a:pt x="245" y="1195"/>
                        <a:pt x="288" y="1161"/>
                        <a:pt x="277" y="1108"/>
                      </a:cubicBezTo>
                      <a:cubicBezTo>
                        <a:pt x="206" y="769"/>
                        <a:pt x="144" y="421"/>
                        <a:pt x="251" y="82"/>
                      </a:cubicBezTo>
                      <a:cubicBezTo>
                        <a:pt x="267" y="33"/>
                        <a:pt x="224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8" name="Google Shape;998;p32"/>
                <p:cNvSpPr/>
                <p:nvPr/>
              </p:nvSpPr>
              <p:spPr>
                <a:xfrm>
                  <a:off x="2833549" y="4504531"/>
                  <a:ext cx="77140" cy="2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" h="503" extrusionOk="0">
                      <a:moveTo>
                        <a:pt x="1452" y="1"/>
                      </a:moveTo>
                      <a:cubicBezTo>
                        <a:pt x="1441" y="1"/>
                        <a:pt x="1430" y="4"/>
                        <a:pt x="1419" y="11"/>
                      </a:cubicBezTo>
                      <a:cubicBezTo>
                        <a:pt x="1009" y="234"/>
                        <a:pt x="554" y="359"/>
                        <a:pt x="81" y="368"/>
                      </a:cubicBezTo>
                      <a:cubicBezTo>
                        <a:pt x="3" y="376"/>
                        <a:pt x="1" y="502"/>
                        <a:pt x="73" y="502"/>
                      </a:cubicBezTo>
                      <a:cubicBezTo>
                        <a:pt x="76" y="502"/>
                        <a:pt x="78" y="502"/>
                        <a:pt x="81" y="502"/>
                      </a:cubicBezTo>
                      <a:cubicBezTo>
                        <a:pt x="571" y="493"/>
                        <a:pt x="1053" y="359"/>
                        <a:pt x="1481" y="127"/>
                      </a:cubicBezTo>
                      <a:cubicBezTo>
                        <a:pt x="1549" y="89"/>
                        <a:pt x="1509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9" name="Google Shape;999;p32"/>
                <p:cNvSpPr/>
                <p:nvPr/>
              </p:nvSpPr>
              <p:spPr>
                <a:xfrm>
                  <a:off x="2849972" y="4517571"/>
                  <a:ext cx="65842" cy="30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611" extrusionOk="0">
                      <a:moveTo>
                        <a:pt x="969" y="1"/>
                      </a:moveTo>
                      <a:cubicBezTo>
                        <a:pt x="943" y="1"/>
                        <a:pt x="919" y="19"/>
                        <a:pt x="909" y="44"/>
                      </a:cubicBezTo>
                      <a:lnTo>
                        <a:pt x="909" y="44"/>
                      </a:lnTo>
                      <a:cubicBezTo>
                        <a:pt x="905" y="43"/>
                        <a:pt x="901" y="43"/>
                        <a:pt x="896" y="43"/>
                      </a:cubicBezTo>
                      <a:cubicBezTo>
                        <a:pt x="873" y="43"/>
                        <a:pt x="850" y="56"/>
                        <a:pt x="837" y="75"/>
                      </a:cubicBezTo>
                      <a:lnTo>
                        <a:pt x="837" y="75"/>
                      </a:lnTo>
                      <a:cubicBezTo>
                        <a:pt x="817" y="63"/>
                        <a:pt x="797" y="53"/>
                        <a:pt x="777" y="43"/>
                      </a:cubicBezTo>
                      <a:cubicBezTo>
                        <a:pt x="767" y="38"/>
                        <a:pt x="757" y="35"/>
                        <a:pt x="746" y="35"/>
                      </a:cubicBezTo>
                      <a:cubicBezTo>
                        <a:pt x="704" y="35"/>
                        <a:pt x="657" y="72"/>
                        <a:pt x="679" y="115"/>
                      </a:cubicBezTo>
                      <a:cubicBezTo>
                        <a:pt x="679" y="116"/>
                        <a:pt x="680" y="118"/>
                        <a:pt x="680" y="119"/>
                      </a:cubicBezTo>
                      <a:lnTo>
                        <a:pt x="680" y="119"/>
                      </a:lnTo>
                      <a:cubicBezTo>
                        <a:pt x="639" y="97"/>
                        <a:pt x="597" y="78"/>
                        <a:pt x="554" y="61"/>
                      </a:cubicBezTo>
                      <a:cubicBezTo>
                        <a:pt x="546" y="57"/>
                        <a:pt x="538" y="55"/>
                        <a:pt x="530" y="55"/>
                      </a:cubicBezTo>
                      <a:cubicBezTo>
                        <a:pt x="492" y="55"/>
                        <a:pt x="460" y="100"/>
                        <a:pt x="467" y="141"/>
                      </a:cubicBezTo>
                      <a:lnTo>
                        <a:pt x="467" y="141"/>
                      </a:lnTo>
                      <a:cubicBezTo>
                        <a:pt x="467" y="141"/>
                        <a:pt x="466" y="142"/>
                        <a:pt x="466" y="142"/>
                      </a:cubicBezTo>
                      <a:lnTo>
                        <a:pt x="466" y="142"/>
                      </a:lnTo>
                      <a:cubicBezTo>
                        <a:pt x="463" y="139"/>
                        <a:pt x="459" y="135"/>
                        <a:pt x="456" y="133"/>
                      </a:cubicBezTo>
                      <a:cubicBezTo>
                        <a:pt x="433" y="112"/>
                        <a:pt x="407" y="103"/>
                        <a:pt x="382" y="103"/>
                      </a:cubicBezTo>
                      <a:cubicBezTo>
                        <a:pt x="330" y="103"/>
                        <a:pt x="283" y="143"/>
                        <a:pt x="277" y="204"/>
                      </a:cubicBezTo>
                      <a:cubicBezTo>
                        <a:pt x="227" y="182"/>
                        <a:pt x="183" y="163"/>
                        <a:pt x="138" y="163"/>
                      </a:cubicBezTo>
                      <a:cubicBezTo>
                        <a:pt x="112" y="163"/>
                        <a:pt x="84" y="169"/>
                        <a:pt x="54" y="186"/>
                      </a:cubicBezTo>
                      <a:cubicBezTo>
                        <a:pt x="1" y="213"/>
                        <a:pt x="9" y="275"/>
                        <a:pt x="54" y="302"/>
                      </a:cubicBezTo>
                      <a:cubicBezTo>
                        <a:pt x="55" y="303"/>
                        <a:pt x="55" y="303"/>
                        <a:pt x="56" y="304"/>
                      </a:cubicBezTo>
                      <a:lnTo>
                        <a:pt x="56" y="304"/>
                      </a:lnTo>
                      <a:cubicBezTo>
                        <a:pt x="58" y="330"/>
                        <a:pt x="74" y="354"/>
                        <a:pt x="108" y="364"/>
                      </a:cubicBezTo>
                      <a:cubicBezTo>
                        <a:pt x="286" y="409"/>
                        <a:pt x="482" y="454"/>
                        <a:pt x="670" y="480"/>
                      </a:cubicBezTo>
                      <a:cubicBezTo>
                        <a:pt x="691" y="480"/>
                        <a:pt x="714" y="469"/>
                        <a:pt x="732" y="453"/>
                      </a:cubicBezTo>
                      <a:lnTo>
                        <a:pt x="732" y="453"/>
                      </a:lnTo>
                      <a:cubicBezTo>
                        <a:pt x="732" y="454"/>
                        <a:pt x="732" y="454"/>
                        <a:pt x="732" y="454"/>
                      </a:cubicBezTo>
                      <a:cubicBezTo>
                        <a:pt x="786" y="489"/>
                        <a:pt x="830" y="525"/>
                        <a:pt x="893" y="561"/>
                      </a:cubicBezTo>
                      <a:cubicBezTo>
                        <a:pt x="929" y="582"/>
                        <a:pt x="977" y="610"/>
                        <a:pt x="1027" y="610"/>
                      </a:cubicBezTo>
                      <a:cubicBezTo>
                        <a:pt x="1039" y="610"/>
                        <a:pt x="1050" y="609"/>
                        <a:pt x="1062" y="605"/>
                      </a:cubicBezTo>
                      <a:cubicBezTo>
                        <a:pt x="1115" y="589"/>
                        <a:pt x="1135" y="553"/>
                        <a:pt x="1137" y="510"/>
                      </a:cubicBezTo>
                      <a:lnTo>
                        <a:pt x="1137" y="510"/>
                      </a:lnTo>
                      <a:cubicBezTo>
                        <a:pt x="1167" y="500"/>
                        <a:pt x="1187" y="481"/>
                        <a:pt x="1198" y="459"/>
                      </a:cubicBezTo>
                      <a:lnTo>
                        <a:pt x="1198" y="459"/>
                      </a:lnTo>
                      <a:cubicBezTo>
                        <a:pt x="1200" y="461"/>
                        <a:pt x="1203" y="462"/>
                        <a:pt x="1205" y="463"/>
                      </a:cubicBezTo>
                      <a:cubicBezTo>
                        <a:pt x="1217" y="469"/>
                        <a:pt x="1229" y="471"/>
                        <a:pt x="1239" y="471"/>
                      </a:cubicBezTo>
                      <a:cubicBezTo>
                        <a:pt x="1292" y="471"/>
                        <a:pt x="1322" y="407"/>
                        <a:pt x="1285" y="356"/>
                      </a:cubicBezTo>
                      <a:cubicBezTo>
                        <a:pt x="1196" y="249"/>
                        <a:pt x="1107" y="133"/>
                        <a:pt x="1018" y="25"/>
                      </a:cubicBezTo>
                      <a:cubicBezTo>
                        <a:pt x="1002" y="8"/>
                        <a:pt x="985" y="1"/>
                        <a:pt x="9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0" name="Google Shape;1000;p32"/>
                <p:cNvSpPr/>
                <p:nvPr/>
              </p:nvSpPr>
              <p:spPr>
                <a:xfrm>
                  <a:off x="2837978" y="4338756"/>
                  <a:ext cx="37574" cy="12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422" extrusionOk="0">
                      <a:moveTo>
                        <a:pt x="662" y="1"/>
                      </a:moveTo>
                      <a:cubicBezTo>
                        <a:pt x="642" y="1"/>
                        <a:pt x="621" y="10"/>
                        <a:pt x="607" y="32"/>
                      </a:cubicBezTo>
                      <a:cubicBezTo>
                        <a:pt x="161" y="719"/>
                        <a:pt x="1" y="1567"/>
                        <a:pt x="152" y="2370"/>
                      </a:cubicBezTo>
                      <a:cubicBezTo>
                        <a:pt x="160" y="2406"/>
                        <a:pt x="186" y="2421"/>
                        <a:pt x="213" y="2421"/>
                      </a:cubicBezTo>
                      <a:cubicBezTo>
                        <a:pt x="253" y="2421"/>
                        <a:pt x="297" y="2387"/>
                        <a:pt x="286" y="2334"/>
                      </a:cubicBezTo>
                      <a:cubicBezTo>
                        <a:pt x="143" y="1567"/>
                        <a:pt x="304" y="755"/>
                        <a:pt x="723" y="104"/>
                      </a:cubicBezTo>
                      <a:cubicBezTo>
                        <a:pt x="754" y="48"/>
                        <a:pt x="70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1" name="Google Shape;1001;p32"/>
                <p:cNvSpPr/>
                <p:nvPr/>
              </p:nvSpPr>
              <p:spPr>
                <a:xfrm>
                  <a:off x="2742972" y="4434011"/>
                  <a:ext cx="111877" cy="2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34" extrusionOk="0">
                      <a:moveTo>
                        <a:pt x="447" y="0"/>
                      </a:moveTo>
                      <a:cubicBezTo>
                        <a:pt x="325" y="0"/>
                        <a:pt x="203" y="6"/>
                        <a:pt x="81" y="18"/>
                      </a:cubicBezTo>
                      <a:cubicBezTo>
                        <a:pt x="3" y="27"/>
                        <a:pt x="1" y="153"/>
                        <a:pt x="73" y="153"/>
                      </a:cubicBezTo>
                      <a:cubicBezTo>
                        <a:pt x="76" y="153"/>
                        <a:pt x="78" y="153"/>
                        <a:pt x="81" y="152"/>
                      </a:cubicBezTo>
                      <a:cubicBezTo>
                        <a:pt x="197" y="142"/>
                        <a:pt x="313" y="137"/>
                        <a:pt x="429" y="137"/>
                      </a:cubicBezTo>
                      <a:cubicBezTo>
                        <a:pt x="1009" y="137"/>
                        <a:pt x="1586" y="267"/>
                        <a:pt x="2106" y="527"/>
                      </a:cubicBezTo>
                      <a:cubicBezTo>
                        <a:pt x="2116" y="532"/>
                        <a:pt x="2127" y="534"/>
                        <a:pt x="2137" y="534"/>
                      </a:cubicBezTo>
                      <a:cubicBezTo>
                        <a:pt x="2202" y="534"/>
                        <a:pt x="2247" y="442"/>
                        <a:pt x="2177" y="411"/>
                      </a:cubicBezTo>
                      <a:cubicBezTo>
                        <a:pt x="1636" y="144"/>
                        <a:pt x="1046" y="0"/>
                        <a:pt x="4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2" name="Google Shape;1002;p32"/>
                <p:cNvSpPr/>
                <p:nvPr/>
              </p:nvSpPr>
              <p:spPr>
                <a:xfrm>
                  <a:off x="2817623" y="4369413"/>
                  <a:ext cx="22196" cy="74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" h="1496" extrusionOk="0">
                      <a:moveTo>
                        <a:pt x="378" y="1"/>
                      </a:moveTo>
                      <a:cubicBezTo>
                        <a:pt x="345" y="1"/>
                        <a:pt x="312" y="23"/>
                        <a:pt x="312" y="67"/>
                      </a:cubicBezTo>
                      <a:cubicBezTo>
                        <a:pt x="303" y="531"/>
                        <a:pt x="196" y="986"/>
                        <a:pt x="17" y="1415"/>
                      </a:cubicBezTo>
                      <a:cubicBezTo>
                        <a:pt x="1" y="1463"/>
                        <a:pt x="40" y="1495"/>
                        <a:pt x="82" y="1495"/>
                      </a:cubicBezTo>
                      <a:cubicBezTo>
                        <a:pt x="109" y="1495"/>
                        <a:pt x="137" y="1482"/>
                        <a:pt x="151" y="1450"/>
                      </a:cubicBezTo>
                      <a:cubicBezTo>
                        <a:pt x="338" y="1013"/>
                        <a:pt x="436" y="540"/>
                        <a:pt x="445" y="67"/>
                      </a:cubicBezTo>
                      <a:cubicBezTo>
                        <a:pt x="445" y="23"/>
                        <a:pt x="412" y="1"/>
                        <a:pt x="37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3" name="Google Shape;1003;p32"/>
                <p:cNvSpPr/>
                <p:nvPr/>
              </p:nvSpPr>
              <p:spPr>
                <a:xfrm>
                  <a:off x="2711618" y="4405245"/>
                  <a:ext cx="95255" cy="2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" h="416" extrusionOk="0">
                      <a:moveTo>
                        <a:pt x="1803" y="1"/>
                      </a:moveTo>
                      <a:cubicBezTo>
                        <a:pt x="1793" y="1"/>
                        <a:pt x="1783" y="3"/>
                        <a:pt x="1772" y="8"/>
                      </a:cubicBezTo>
                      <a:cubicBezTo>
                        <a:pt x="1394" y="187"/>
                        <a:pt x="975" y="282"/>
                        <a:pt x="554" y="282"/>
                      </a:cubicBezTo>
                      <a:cubicBezTo>
                        <a:pt x="410" y="282"/>
                        <a:pt x="265" y="271"/>
                        <a:pt x="122" y="248"/>
                      </a:cubicBezTo>
                      <a:cubicBezTo>
                        <a:pt x="119" y="248"/>
                        <a:pt x="117" y="248"/>
                        <a:pt x="114" y="248"/>
                      </a:cubicBezTo>
                      <a:cubicBezTo>
                        <a:pt x="39" y="248"/>
                        <a:pt x="0" y="374"/>
                        <a:pt x="86" y="382"/>
                      </a:cubicBezTo>
                      <a:cubicBezTo>
                        <a:pt x="237" y="405"/>
                        <a:pt x="388" y="416"/>
                        <a:pt x="538" y="416"/>
                      </a:cubicBezTo>
                      <a:cubicBezTo>
                        <a:pt x="986" y="416"/>
                        <a:pt x="1430" y="317"/>
                        <a:pt x="1844" y="124"/>
                      </a:cubicBezTo>
                      <a:cubicBezTo>
                        <a:pt x="1914" y="93"/>
                        <a:pt x="1869" y="1"/>
                        <a:pt x="18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4" name="Google Shape;1004;p32"/>
                <p:cNvSpPr/>
                <p:nvPr/>
              </p:nvSpPr>
              <p:spPr>
                <a:xfrm>
                  <a:off x="2809810" y="4298992"/>
                  <a:ext cx="22445" cy="114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295" extrusionOk="0">
                      <a:moveTo>
                        <a:pt x="163" y="1"/>
                      </a:moveTo>
                      <a:cubicBezTo>
                        <a:pt x="120" y="1"/>
                        <a:pt x="78" y="33"/>
                        <a:pt x="94" y="82"/>
                      </a:cubicBezTo>
                      <a:cubicBezTo>
                        <a:pt x="308" y="778"/>
                        <a:pt x="281" y="1536"/>
                        <a:pt x="22" y="2214"/>
                      </a:cubicBezTo>
                      <a:cubicBezTo>
                        <a:pt x="1" y="2263"/>
                        <a:pt x="41" y="2295"/>
                        <a:pt x="85" y="2295"/>
                      </a:cubicBezTo>
                      <a:cubicBezTo>
                        <a:pt x="113" y="2295"/>
                        <a:pt x="142" y="2281"/>
                        <a:pt x="156" y="2250"/>
                      </a:cubicBezTo>
                      <a:cubicBezTo>
                        <a:pt x="424" y="1545"/>
                        <a:pt x="451" y="769"/>
                        <a:pt x="228" y="46"/>
                      </a:cubicBezTo>
                      <a:cubicBezTo>
                        <a:pt x="217" y="15"/>
                        <a:pt x="190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5" name="Google Shape;1005;p32"/>
                <p:cNvSpPr/>
                <p:nvPr/>
              </p:nvSpPr>
              <p:spPr>
                <a:xfrm>
                  <a:off x="2774923" y="4364535"/>
                  <a:ext cx="73308" cy="89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794" extrusionOk="0">
                      <a:moveTo>
                        <a:pt x="746" y="1104"/>
                      </a:moveTo>
                      <a:lnTo>
                        <a:pt x="746" y="1104"/>
                      </a:lnTo>
                      <a:cubicBezTo>
                        <a:pt x="746" y="1107"/>
                        <a:pt x="747" y="1111"/>
                        <a:pt x="747" y="1115"/>
                      </a:cubicBezTo>
                      <a:lnTo>
                        <a:pt x="747" y="1115"/>
                      </a:lnTo>
                      <a:cubicBezTo>
                        <a:pt x="742" y="1130"/>
                        <a:pt x="738" y="1146"/>
                        <a:pt x="736" y="1162"/>
                      </a:cubicBezTo>
                      <a:lnTo>
                        <a:pt x="736" y="1162"/>
                      </a:lnTo>
                      <a:cubicBezTo>
                        <a:pt x="685" y="1160"/>
                        <a:pt x="634" y="1157"/>
                        <a:pt x="583" y="1154"/>
                      </a:cubicBezTo>
                      <a:lnTo>
                        <a:pt x="583" y="1154"/>
                      </a:lnTo>
                      <a:lnTo>
                        <a:pt x="623" y="1141"/>
                      </a:lnTo>
                      <a:lnTo>
                        <a:pt x="623" y="1141"/>
                      </a:lnTo>
                      <a:cubicBezTo>
                        <a:pt x="664" y="1131"/>
                        <a:pt x="705" y="1119"/>
                        <a:pt x="746" y="1104"/>
                      </a:cubicBezTo>
                      <a:close/>
                      <a:moveTo>
                        <a:pt x="746" y="1303"/>
                      </a:moveTo>
                      <a:cubicBezTo>
                        <a:pt x="747" y="1308"/>
                        <a:pt x="749" y="1312"/>
                        <a:pt x="750" y="1317"/>
                      </a:cubicBezTo>
                      <a:lnTo>
                        <a:pt x="750" y="1317"/>
                      </a:lnTo>
                      <a:cubicBezTo>
                        <a:pt x="731" y="1313"/>
                        <a:pt x="712" y="1310"/>
                        <a:pt x="693" y="1309"/>
                      </a:cubicBezTo>
                      <a:lnTo>
                        <a:pt x="693" y="1309"/>
                      </a:lnTo>
                      <a:cubicBezTo>
                        <a:pt x="711" y="1307"/>
                        <a:pt x="729" y="1305"/>
                        <a:pt x="746" y="1303"/>
                      </a:cubicBezTo>
                      <a:close/>
                      <a:moveTo>
                        <a:pt x="641" y="1314"/>
                      </a:moveTo>
                      <a:cubicBezTo>
                        <a:pt x="626" y="1319"/>
                        <a:pt x="613" y="1327"/>
                        <a:pt x="601" y="1339"/>
                      </a:cubicBezTo>
                      <a:lnTo>
                        <a:pt x="601" y="1339"/>
                      </a:lnTo>
                      <a:cubicBezTo>
                        <a:pt x="584" y="1334"/>
                        <a:pt x="567" y="1328"/>
                        <a:pt x="550" y="1323"/>
                      </a:cubicBezTo>
                      <a:lnTo>
                        <a:pt x="550" y="1323"/>
                      </a:lnTo>
                      <a:cubicBezTo>
                        <a:pt x="581" y="1320"/>
                        <a:pt x="611" y="1317"/>
                        <a:pt x="641" y="1314"/>
                      </a:cubicBezTo>
                      <a:close/>
                      <a:moveTo>
                        <a:pt x="1104" y="0"/>
                      </a:moveTo>
                      <a:cubicBezTo>
                        <a:pt x="1069" y="0"/>
                        <a:pt x="1036" y="23"/>
                        <a:pt x="1036" y="67"/>
                      </a:cubicBezTo>
                      <a:cubicBezTo>
                        <a:pt x="1044" y="150"/>
                        <a:pt x="1048" y="233"/>
                        <a:pt x="1048" y="315"/>
                      </a:cubicBezTo>
                      <a:lnTo>
                        <a:pt x="1048" y="315"/>
                      </a:lnTo>
                      <a:cubicBezTo>
                        <a:pt x="1035" y="300"/>
                        <a:pt x="1017" y="294"/>
                        <a:pt x="998" y="294"/>
                      </a:cubicBezTo>
                      <a:cubicBezTo>
                        <a:pt x="969" y="294"/>
                        <a:pt x="938" y="312"/>
                        <a:pt x="929" y="344"/>
                      </a:cubicBezTo>
                      <a:cubicBezTo>
                        <a:pt x="874" y="526"/>
                        <a:pt x="852" y="717"/>
                        <a:pt x="861" y="905"/>
                      </a:cubicBezTo>
                      <a:lnTo>
                        <a:pt x="861" y="905"/>
                      </a:lnTo>
                      <a:cubicBezTo>
                        <a:pt x="858" y="921"/>
                        <a:pt x="855" y="937"/>
                        <a:pt x="852" y="953"/>
                      </a:cubicBezTo>
                      <a:lnTo>
                        <a:pt x="852" y="953"/>
                      </a:lnTo>
                      <a:cubicBezTo>
                        <a:pt x="839" y="943"/>
                        <a:pt x="824" y="938"/>
                        <a:pt x="809" y="938"/>
                      </a:cubicBezTo>
                      <a:cubicBezTo>
                        <a:pt x="809" y="938"/>
                        <a:pt x="808" y="938"/>
                        <a:pt x="808" y="938"/>
                      </a:cubicBezTo>
                      <a:lnTo>
                        <a:pt x="808" y="938"/>
                      </a:lnTo>
                      <a:cubicBezTo>
                        <a:pt x="810" y="936"/>
                        <a:pt x="811" y="934"/>
                        <a:pt x="813" y="933"/>
                      </a:cubicBezTo>
                      <a:cubicBezTo>
                        <a:pt x="822" y="924"/>
                        <a:pt x="827" y="913"/>
                        <a:pt x="829" y="902"/>
                      </a:cubicBezTo>
                      <a:lnTo>
                        <a:pt x="829" y="902"/>
                      </a:lnTo>
                      <a:cubicBezTo>
                        <a:pt x="846" y="867"/>
                        <a:pt x="829" y="817"/>
                        <a:pt x="792" y="801"/>
                      </a:cubicBezTo>
                      <a:lnTo>
                        <a:pt x="792" y="801"/>
                      </a:lnTo>
                      <a:cubicBezTo>
                        <a:pt x="779" y="783"/>
                        <a:pt x="758" y="770"/>
                        <a:pt x="737" y="770"/>
                      </a:cubicBezTo>
                      <a:cubicBezTo>
                        <a:pt x="723" y="770"/>
                        <a:pt x="709" y="776"/>
                        <a:pt x="697" y="790"/>
                      </a:cubicBezTo>
                      <a:cubicBezTo>
                        <a:pt x="679" y="808"/>
                        <a:pt x="654" y="812"/>
                        <a:pt x="630" y="812"/>
                      </a:cubicBezTo>
                      <a:cubicBezTo>
                        <a:pt x="605" y="812"/>
                        <a:pt x="581" y="808"/>
                        <a:pt x="563" y="808"/>
                      </a:cubicBezTo>
                      <a:cubicBezTo>
                        <a:pt x="527" y="817"/>
                        <a:pt x="500" y="826"/>
                        <a:pt x="474" y="852"/>
                      </a:cubicBezTo>
                      <a:cubicBezTo>
                        <a:pt x="436" y="882"/>
                        <a:pt x="418" y="931"/>
                        <a:pt x="434" y="977"/>
                      </a:cubicBezTo>
                      <a:lnTo>
                        <a:pt x="434" y="977"/>
                      </a:lnTo>
                      <a:cubicBezTo>
                        <a:pt x="404" y="1000"/>
                        <a:pt x="376" y="1023"/>
                        <a:pt x="349" y="1049"/>
                      </a:cubicBezTo>
                      <a:cubicBezTo>
                        <a:pt x="336" y="1064"/>
                        <a:pt x="331" y="1084"/>
                        <a:pt x="333" y="1103"/>
                      </a:cubicBezTo>
                      <a:lnTo>
                        <a:pt x="333" y="1103"/>
                      </a:lnTo>
                      <a:lnTo>
                        <a:pt x="233" y="1138"/>
                      </a:lnTo>
                      <a:cubicBezTo>
                        <a:pt x="192" y="1153"/>
                        <a:pt x="177" y="1193"/>
                        <a:pt x="188" y="1225"/>
                      </a:cubicBezTo>
                      <a:lnTo>
                        <a:pt x="188" y="1225"/>
                      </a:lnTo>
                      <a:cubicBezTo>
                        <a:pt x="155" y="1228"/>
                        <a:pt x="123" y="1232"/>
                        <a:pt x="90" y="1236"/>
                      </a:cubicBezTo>
                      <a:cubicBezTo>
                        <a:pt x="1" y="1245"/>
                        <a:pt x="1" y="1361"/>
                        <a:pt x="90" y="1370"/>
                      </a:cubicBezTo>
                      <a:cubicBezTo>
                        <a:pt x="122" y="1373"/>
                        <a:pt x="154" y="1377"/>
                        <a:pt x="185" y="1381"/>
                      </a:cubicBezTo>
                      <a:lnTo>
                        <a:pt x="185" y="1381"/>
                      </a:lnTo>
                      <a:cubicBezTo>
                        <a:pt x="181" y="1412"/>
                        <a:pt x="197" y="1446"/>
                        <a:pt x="233" y="1459"/>
                      </a:cubicBezTo>
                      <a:cubicBezTo>
                        <a:pt x="439" y="1528"/>
                        <a:pt x="646" y="1572"/>
                        <a:pt x="852" y="1599"/>
                      </a:cubicBezTo>
                      <a:lnTo>
                        <a:pt x="852" y="1599"/>
                      </a:lnTo>
                      <a:cubicBezTo>
                        <a:pt x="929" y="1614"/>
                        <a:pt x="1000" y="1620"/>
                        <a:pt x="1036" y="1620"/>
                      </a:cubicBezTo>
                      <a:cubicBezTo>
                        <a:pt x="1067" y="1620"/>
                        <a:pt x="1086" y="1604"/>
                        <a:pt x="1094" y="1583"/>
                      </a:cubicBezTo>
                      <a:lnTo>
                        <a:pt x="1094" y="1583"/>
                      </a:lnTo>
                      <a:cubicBezTo>
                        <a:pt x="1097" y="1583"/>
                        <a:pt x="1099" y="1583"/>
                        <a:pt x="1102" y="1583"/>
                      </a:cubicBezTo>
                      <a:cubicBezTo>
                        <a:pt x="1109" y="1583"/>
                        <a:pt x="1117" y="1582"/>
                        <a:pt x="1123" y="1579"/>
                      </a:cubicBezTo>
                      <a:lnTo>
                        <a:pt x="1123" y="1579"/>
                      </a:lnTo>
                      <a:cubicBezTo>
                        <a:pt x="1198" y="1653"/>
                        <a:pt x="1279" y="1720"/>
                        <a:pt x="1366" y="1780"/>
                      </a:cubicBezTo>
                      <a:cubicBezTo>
                        <a:pt x="1377" y="1789"/>
                        <a:pt x="1390" y="1793"/>
                        <a:pt x="1402" y="1793"/>
                      </a:cubicBezTo>
                      <a:cubicBezTo>
                        <a:pt x="1438" y="1793"/>
                        <a:pt x="1473" y="1760"/>
                        <a:pt x="1473" y="1727"/>
                      </a:cubicBezTo>
                      <a:cubicBezTo>
                        <a:pt x="1460" y="1606"/>
                        <a:pt x="1428" y="1490"/>
                        <a:pt x="1379" y="1383"/>
                      </a:cubicBezTo>
                      <a:lnTo>
                        <a:pt x="1379" y="1383"/>
                      </a:lnTo>
                      <a:cubicBezTo>
                        <a:pt x="1354" y="1295"/>
                        <a:pt x="1319" y="1209"/>
                        <a:pt x="1277" y="1129"/>
                      </a:cubicBezTo>
                      <a:cubicBezTo>
                        <a:pt x="1263" y="1109"/>
                        <a:pt x="1241" y="1100"/>
                        <a:pt x="1219" y="1100"/>
                      </a:cubicBezTo>
                      <a:cubicBezTo>
                        <a:pt x="1209" y="1100"/>
                        <a:pt x="1200" y="1102"/>
                        <a:pt x="1190" y="1105"/>
                      </a:cubicBezTo>
                      <a:lnTo>
                        <a:pt x="1190" y="1105"/>
                      </a:lnTo>
                      <a:cubicBezTo>
                        <a:pt x="1181" y="1095"/>
                        <a:pt x="1171" y="1085"/>
                        <a:pt x="1161" y="1075"/>
                      </a:cubicBezTo>
                      <a:cubicBezTo>
                        <a:pt x="1147" y="1062"/>
                        <a:pt x="1132" y="1055"/>
                        <a:pt x="1117" y="1054"/>
                      </a:cubicBezTo>
                      <a:lnTo>
                        <a:pt x="1117" y="1054"/>
                      </a:lnTo>
                      <a:cubicBezTo>
                        <a:pt x="1122" y="983"/>
                        <a:pt x="1124" y="914"/>
                        <a:pt x="1122" y="845"/>
                      </a:cubicBezTo>
                      <a:lnTo>
                        <a:pt x="1122" y="845"/>
                      </a:lnTo>
                      <a:cubicBezTo>
                        <a:pt x="1185" y="592"/>
                        <a:pt x="1203" y="330"/>
                        <a:pt x="1178" y="67"/>
                      </a:cubicBezTo>
                      <a:cubicBezTo>
                        <a:pt x="1174" y="23"/>
                        <a:pt x="1138" y="0"/>
                        <a:pt x="11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6" name="Google Shape;1006;p32"/>
                <p:cNvSpPr/>
                <p:nvPr/>
              </p:nvSpPr>
              <p:spPr>
                <a:xfrm>
                  <a:off x="2753622" y="4268932"/>
                  <a:ext cx="19061" cy="99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2005" extrusionOk="0">
                      <a:moveTo>
                        <a:pt x="305" y="1"/>
                      </a:moveTo>
                      <a:cubicBezTo>
                        <a:pt x="279" y="1"/>
                        <a:pt x="252" y="16"/>
                        <a:pt x="242" y="52"/>
                      </a:cubicBezTo>
                      <a:cubicBezTo>
                        <a:pt x="36" y="659"/>
                        <a:pt x="1" y="1319"/>
                        <a:pt x="143" y="1953"/>
                      </a:cubicBezTo>
                      <a:cubicBezTo>
                        <a:pt x="154" y="1989"/>
                        <a:pt x="181" y="2004"/>
                        <a:pt x="208" y="2004"/>
                      </a:cubicBezTo>
                      <a:cubicBezTo>
                        <a:pt x="248" y="2004"/>
                        <a:pt x="288" y="1970"/>
                        <a:pt x="277" y="1917"/>
                      </a:cubicBezTo>
                      <a:cubicBezTo>
                        <a:pt x="143" y="1310"/>
                        <a:pt x="170" y="677"/>
                        <a:pt x="366" y="88"/>
                      </a:cubicBezTo>
                      <a:cubicBezTo>
                        <a:pt x="382" y="35"/>
                        <a:pt x="344" y="1"/>
                        <a:pt x="3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7" name="Google Shape;1007;p32"/>
                <p:cNvSpPr/>
                <p:nvPr/>
              </p:nvSpPr>
              <p:spPr>
                <a:xfrm>
                  <a:off x="2637813" y="4325617"/>
                  <a:ext cx="102919" cy="16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339" extrusionOk="0">
                      <a:moveTo>
                        <a:pt x="1039" y="1"/>
                      </a:moveTo>
                      <a:cubicBezTo>
                        <a:pt x="707" y="1"/>
                        <a:pt x="376" y="72"/>
                        <a:pt x="71" y="216"/>
                      </a:cubicBezTo>
                      <a:cubicBezTo>
                        <a:pt x="1" y="247"/>
                        <a:pt x="46" y="339"/>
                        <a:pt x="105" y="339"/>
                      </a:cubicBezTo>
                      <a:cubicBezTo>
                        <a:pt x="114" y="339"/>
                        <a:pt x="124" y="337"/>
                        <a:pt x="133" y="332"/>
                      </a:cubicBezTo>
                      <a:cubicBezTo>
                        <a:pt x="421" y="201"/>
                        <a:pt x="732" y="137"/>
                        <a:pt x="1041" y="137"/>
                      </a:cubicBezTo>
                      <a:cubicBezTo>
                        <a:pt x="1345" y="137"/>
                        <a:pt x="1648" y="199"/>
                        <a:pt x="1926" y="323"/>
                      </a:cubicBezTo>
                      <a:cubicBezTo>
                        <a:pt x="1937" y="328"/>
                        <a:pt x="1947" y="330"/>
                        <a:pt x="1957" y="330"/>
                      </a:cubicBezTo>
                      <a:cubicBezTo>
                        <a:pt x="2023" y="330"/>
                        <a:pt x="2067" y="238"/>
                        <a:pt x="1998" y="207"/>
                      </a:cubicBezTo>
                      <a:cubicBezTo>
                        <a:pt x="1692" y="70"/>
                        <a:pt x="1365" y="1"/>
                        <a:pt x="10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8" name="Google Shape;1008;p32"/>
                <p:cNvSpPr/>
                <p:nvPr/>
              </p:nvSpPr>
              <p:spPr>
                <a:xfrm>
                  <a:off x="2667474" y="4202244"/>
                  <a:ext cx="16871" cy="8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1710" extrusionOk="0">
                      <a:moveTo>
                        <a:pt x="259" y="0"/>
                      </a:moveTo>
                      <a:cubicBezTo>
                        <a:pt x="234" y="0"/>
                        <a:pt x="208" y="14"/>
                        <a:pt x="197" y="45"/>
                      </a:cubicBezTo>
                      <a:cubicBezTo>
                        <a:pt x="28" y="572"/>
                        <a:pt x="1" y="1116"/>
                        <a:pt x="90" y="1660"/>
                      </a:cubicBezTo>
                      <a:cubicBezTo>
                        <a:pt x="97" y="1695"/>
                        <a:pt x="120" y="1709"/>
                        <a:pt x="145" y="1709"/>
                      </a:cubicBezTo>
                      <a:cubicBezTo>
                        <a:pt x="185" y="1709"/>
                        <a:pt x="229" y="1674"/>
                        <a:pt x="224" y="1624"/>
                      </a:cubicBezTo>
                      <a:cubicBezTo>
                        <a:pt x="135" y="1107"/>
                        <a:pt x="170" y="581"/>
                        <a:pt x="322" y="81"/>
                      </a:cubicBezTo>
                      <a:cubicBezTo>
                        <a:pt x="338" y="32"/>
                        <a:pt x="299" y="0"/>
                        <a:pt x="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9" name="Google Shape;1009;p32"/>
                <p:cNvSpPr/>
                <p:nvPr/>
              </p:nvSpPr>
              <p:spPr>
                <a:xfrm>
                  <a:off x="2530216" y="4226779"/>
                  <a:ext cx="106801" cy="1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306" extrusionOk="0">
                      <a:moveTo>
                        <a:pt x="1032" y="0"/>
                      </a:moveTo>
                      <a:cubicBezTo>
                        <a:pt x="709" y="0"/>
                        <a:pt x="385" y="47"/>
                        <a:pt x="74" y="141"/>
                      </a:cubicBezTo>
                      <a:cubicBezTo>
                        <a:pt x="1" y="166"/>
                        <a:pt x="24" y="279"/>
                        <a:pt x="89" y="279"/>
                      </a:cubicBezTo>
                      <a:cubicBezTo>
                        <a:pt x="95" y="279"/>
                        <a:pt x="102" y="277"/>
                        <a:pt x="109" y="275"/>
                      </a:cubicBezTo>
                      <a:cubicBezTo>
                        <a:pt x="412" y="181"/>
                        <a:pt x="723" y="134"/>
                        <a:pt x="1034" y="134"/>
                      </a:cubicBezTo>
                      <a:cubicBezTo>
                        <a:pt x="1373" y="134"/>
                        <a:pt x="1711" y="190"/>
                        <a:pt x="2036" y="302"/>
                      </a:cubicBezTo>
                      <a:cubicBezTo>
                        <a:pt x="2044" y="304"/>
                        <a:pt x="2050" y="305"/>
                        <a:pt x="2057" y="305"/>
                      </a:cubicBezTo>
                      <a:cubicBezTo>
                        <a:pt x="2122" y="305"/>
                        <a:pt x="2145" y="192"/>
                        <a:pt x="2072" y="168"/>
                      </a:cubicBezTo>
                      <a:cubicBezTo>
                        <a:pt x="1737" y="56"/>
                        <a:pt x="1385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0" name="Google Shape;1010;p32"/>
                <p:cNvSpPr/>
                <p:nvPr/>
              </p:nvSpPr>
              <p:spPr>
                <a:xfrm>
                  <a:off x="2653739" y="4216228"/>
                  <a:ext cx="22893" cy="68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384" extrusionOk="0">
                      <a:moveTo>
                        <a:pt x="119" y="1"/>
                      </a:moveTo>
                      <a:cubicBezTo>
                        <a:pt x="85" y="1"/>
                        <a:pt x="49" y="23"/>
                        <a:pt x="45" y="68"/>
                      </a:cubicBezTo>
                      <a:cubicBezTo>
                        <a:pt x="0" y="514"/>
                        <a:pt x="90" y="960"/>
                        <a:pt x="313" y="1352"/>
                      </a:cubicBezTo>
                      <a:cubicBezTo>
                        <a:pt x="324" y="1374"/>
                        <a:pt x="343" y="1384"/>
                        <a:pt x="363" y="1384"/>
                      </a:cubicBezTo>
                      <a:cubicBezTo>
                        <a:pt x="409" y="1384"/>
                        <a:pt x="460" y="1337"/>
                        <a:pt x="429" y="1281"/>
                      </a:cubicBezTo>
                      <a:cubicBezTo>
                        <a:pt x="223" y="915"/>
                        <a:pt x="134" y="487"/>
                        <a:pt x="179" y="68"/>
                      </a:cubicBezTo>
                      <a:cubicBezTo>
                        <a:pt x="183" y="23"/>
                        <a:pt x="152" y="1"/>
                        <a:pt x="1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1" name="Google Shape;1011;p32"/>
                <p:cNvSpPr/>
                <p:nvPr/>
              </p:nvSpPr>
              <p:spPr>
                <a:xfrm>
                  <a:off x="2659064" y="4226580"/>
                  <a:ext cx="14681" cy="35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17" extrusionOk="0">
                      <a:moveTo>
                        <a:pt x="75" y="0"/>
                      </a:moveTo>
                      <a:cubicBezTo>
                        <a:pt x="69" y="0"/>
                        <a:pt x="62" y="1"/>
                        <a:pt x="54" y="2"/>
                      </a:cubicBezTo>
                      <a:cubicBezTo>
                        <a:pt x="27" y="11"/>
                        <a:pt x="0" y="47"/>
                        <a:pt x="9" y="83"/>
                      </a:cubicBezTo>
                      <a:cubicBezTo>
                        <a:pt x="81" y="270"/>
                        <a:pt x="125" y="457"/>
                        <a:pt x="152" y="654"/>
                      </a:cubicBezTo>
                      <a:cubicBezTo>
                        <a:pt x="152" y="689"/>
                        <a:pt x="179" y="716"/>
                        <a:pt x="224" y="716"/>
                      </a:cubicBezTo>
                      <a:cubicBezTo>
                        <a:pt x="250" y="716"/>
                        <a:pt x="295" y="689"/>
                        <a:pt x="286" y="654"/>
                      </a:cubicBezTo>
                      <a:cubicBezTo>
                        <a:pt x="259" y="449"/>
                        <a:pt x="215" y="243"/>
                        <a:pt x="143" y="47"/>
                      </a:cubicBezTo>
                      <a:cubicBezTo>
                        <a:pt x="128" y="18"/>
                        <a:pt x="108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2" name="Google Shape;1012;p32"/>
                <p:cNvSpPr/>
                <p:nvPr/>
              </p:nvSpPr>
              <p:spPr>
                <a:xfrm>
                  <a:off x="2661751" y="4229267"/>
                  <a:ext cx="12890" cy="2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566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2" y="2"/>
                      </a:cubicBezTo>
                      <a:cubicBezTo>
                        <a:pt x="27" y="20"/>
                        <a:pt x="0" y="56"/>
                        <a:pt x="18" y="91"/>
                      </a:cubicBezTo>
                      <a:cubicBezTo>
                        <a:pt x="62" y="225"/>
                        <a:pt x="98" y="368"/>
                        <a:pt x="125" y="510"/>
                      </a:cubicBezTo>
                      <a:cubicBezTo>
                        <a:pt x="133" y="541"/>
                        <a:pt x="167" y="566"/>
                        <a:pt x="194" y="566"/>
                      </a:cubicBezTo>
                      <a:cubicBezTo>
                        <a:pt x="198" y="566"/>
                        <a:pt x="202" y="565"/>
                        <a:pt x="205" y="564"/>
                      </a:cubicBezTo>
                      <a:cubicBezTo>
                        <a:pt x="250" y="546"/>
                        <a:pt x="259" y="519"/>
                        <a:pt x="259" y="475"/>
                      </a:cubicBezTo>
                      <a:cubicBezTo>
                        <a:pt x="232" y="332"/>
                        <a:pt x="196" y="189"/>
                        <a:pt x="143" y="56"/>
                      </a:cubicBezTo>
                      <a:cubicBezTo>
                        <a:pt x="135" y="25"/>
                        <a:pt x="107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3" name="Google Shape;1013;p32"/>
                <p:cNvSpPr/>
                <p:nvPr/>
              </p:nvSpPr>
              <p:spPr>
                <a:xfrm>
                  <a:off x="2671506" y="4314121"/>
                  <a:ext cx="68729" cy="28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" h="568" extrusionOk="0">
                      <a:moveTo>
                        <a:pt x="89" y="1"/>
                      </a:moveTo>
                      <a:cubicBezTo>
                        <a:pt x="0" y="1"/>
                        <a:pt x="0" y="135"/>
                        <a:pt x="89" y="135"/>
                      </a:cubicBezTo>
                      <a:cubicBezTo>
                        <a:pt x="509" y="153"/>
                        <a:pt x="919" y="295"/>
                        <a:pt x="1258" y="554"/>
                      </a:cubicBezTo>
                      <a:cubicBezTo>
                        <a:pt x="1271" y="564"/>
                        <a:pt x="1284" y="568"/>
                        <a:pt x="1295" y="568"/>
                      </a:cubicBezTo>
                      <a:cubicBezTo>
                        <a:pt x="1348" y="568"/>
                        <a:pt x="1381" y="482"/>
                        <a:pt x="1330" y="438"/>
                      </a:cubicBezTo>
                      <a:cubicBezTo>
                        <a:pt x="973" y="170"/>
                        <a:pt x="536" y="10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4" name="Google Shape;1014;p32"/>
                <p:cNvSpPr/>
                <p:nvPr/>
              </p:nvSpPr>
              <p:spPr>
                <a:xfrm>
                  <a:off x="2679070" y="4310140"/>
                  <a:ext cx="61961" cy="32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651" extrusionOk="0">
                      <a:moveTo>
                        <a:pt x="81" y="0"/>
                      </a:moveTo>
                      <a:cubicBezTo>
                        <a:pt x="1" y="0"/>
                        <a:pt x="11" y="126"/>
                        <a:pt x="89" y="134"/>
                      </a:cubicBezTo>
                      <a:cubicBezTo>
                        <a:pt x="482" y="161"/>
                        <a:pt x="847" y="340"/>
                        <a:pt x="1106" y="625"/>
                      </a:cubicBezTo>
                      <a:cubicBezTo>
                        <a:pt x="1122" y="643"/>
                        <a:pt x="1139" y="650"/>
                        <a:pt x="1155" y="650"/>
                      </a:cubicBezTo>
                      <a:cubicBezTo>
                        <a:pt x="1204" y="650"/>
                        <a:pt x="1245" y="583"/>
                        <a:pt x="1204" y="536"/>
                      </a:cubicBezTo>
                      <a:cubicBezTo>
                        <a:pt x="919" y="215"/>
                        <a:pt x="517" y="27"/>
                        <a:pt x="89" y="1"/>
                      </a:cubicBezTo>
                      <a:cubicBezTo>
                        <a:pt x="86" y="0"/>
                        <a:pt x="83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5" name="Google Shape;1015;p32"/>
                <p:cNvSpPr/>
                <p:nvPr/>
              </p:nvSpPr>
              <p:spPr>
                <a:xfrm>
                  <a:off x="2680613" y="4306954"/>
                  <a:ext cx="59870" cy="3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697" extrusionOk="0">
                      <a:moveTo>
                        <a:pt x="97" y="1"/>
                      </a:moveTo>
                      <a:cubicBezTo>
                        <a:pt x="27" y="1"/>
                        <a:pt x="1" y="119"/>
                        <a:pt x="76" y="127"/>
                      </a:cubicBezTo>
                      <a:cubicBezTo>
                        <a:pt x="460" y="198"/>
                        <a:pt x="799" y="395"/>
                        <a:pt x="1057" y="671"/>
                      </a:cubicBezTo>
                      <a:cubicBezTo>
                        <a:pt x="1073" y="689"/>
                        <a:pt x="1090" y="696"/>
                        <a:pt x="1107" y="696"/>
                      </a:cubicBezTo>
                      <a:cubicBezTo>
                        <a:pt x="1158" y="696"/>
                        <a:pt x="1202" y="629"/>
                        <a:pt x="1155" y="582"/>
                      </a:cubicBezTo>
                      <a:cubicBezTo>
                        <a:pt x="879" y="279"/>
                        <a:pt x="513" y="74"/>
                        <a:pt x="112" y="2"/>
                      </a:cubicBezTo>
                      <a:cubicBezTo>
                        <a:pt x="107" y="1"/>
                        <a:pt x="102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6" name="Google Shape;1016;p32"/>
                <p:cNvSpPr/>
                <p:nvPr/>
              </p:nvSpPr>
              <p:spPr>
                <a:xfrm>
                  <a:off x="2741628" y="4297698"/>
                  <a:ext cx="21450" cy="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862" extrusionOk="0">
                      <a:moveTo>
                        <a:pt x="72" y="1"/>
                      </a:moveTo>
                      <a:cubicBezTo>
                        <a:pt x="36" y="1"/>
                        <a:pt x="1" y="37"/>
                        <a:pt x="1" y="72"/>
                      </a:cubicBezTo>
                      <a:cubicBezTo>
                        <a:pt x="28" y="349"/>
                        <a:pt x="126" y="607"/>
                        <a:pt x="277" y="830"/>
                      </a:cubicBezTo>
                      <a:cubicBezTo>
                        <a:pt x="291" y="853"/>
                        <a:pt x="313" y="862"/>
                        <a:pt x="335" y="862"/>
                      </a:cubicBezTo>
                      <a:cubicBezTo>
                        <a:pt x="383" y="862"/>
                        <a:pt x="430" y="817"/>
                        <a:pt x="393" y="768"/>
                      </a:cubicBezTo>
                      <a:cubicBezTo>
                        <a:pt x="251" y="563"/>
                        <a:pt x="161" y="322"/>
                        <a:pt x="144" y="72"/>
                      </a:cubicBezTo>
                      <a:cubicBezTo>
                        <a:pt x="135" y="37"/>
                        <a:pt x="108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7" name="Google Shape;1017;p32"/>
                <p:cNvSpPr/>
                <p:nvPr/>
              </p:nvSpPr>
              <p:spPr>
                <a:xfrm>
                  <a:off x="2746505" y="4305163"/>
                  <a:ext cx="12492" cy="26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35" extrusionOk="0">
                      <a:moveTo>
                        <a:pt x="70" y="0"/>
                      </a:moveTo>
                      <a:cubicBezTo>
                        <a:pt x="64" y="0"/>
                        <a:pt x="59" y="1"/>
                        <a:pt x="54" y="2"/>
                      </a:cubicBezTo>
                      <a:cubicBezTo>
                        <a:pt x="10" y="11"/>
                        <a:pt x="1" y="47"/>
                        <a:pt x="1" y="83"/>
                      </a:cubicBezTo>
                      <a:cubicBezTo>
                        <a:pt x="28" y="217"/>
                        <a:pt x="63" y="350"/>
                        <a:pt x="108" y="484"/>
                      </a:cubicBezTo>
                      <a:cubicBezTo>
                        <a:pt x="115" y="512"/>
                        <a:pt x="138" y="535"/>
                        <a:pt x="165" y="535"/>
                      </a:cubicBezTo>
                      <a:cubicBezTo>
                        <a:pt x="173" y="535"/>
                        <a:pt x="180" y="533"/>
                        <a:pt x="188" y="529"/>
                      </a:cubicBezTo>
                      <a:cubicBezTo>
                        <a:pt x="224" y="520"/>
                        <a:pt x="251" y="484"/>
                        <a:pt x="242" y="449"/>
                      </a:cubicBezTo>
                      <a:cubicBezTo>
                        <a:pt x="197" y="315"/>
                        <a:pt x="162" y="181"/>
                        <a:pt x="135" y="47"/>
                      </a:cubicBezTo>
                      <a:cubicBezTo>
                        <a:pt x="127" y="18"/>
                        <a:pt x="95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8" name="Google Shape;1018;p32"/>
                <p:cNvSpPr/>
                <p:nvPr/>
              </p:nvSpPr>
              <p:spPr>
                <a:xfrm>
                  <a:off x="2587598" y="4062397"/>
                  <a:ext cx="7565" cy="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3" extrusionOk="0">
                      <a:moveTo>
                        <a:pt x="72" y="1"/>
                      </a:moveTo>
                      <a:cubicBezTo>
                        <a:pt x="63" y="1"/>
                        <a:pt x="54" y="1"/>
                        <a:pt x="45" y="10"/>
                      </a:cubicBezTo>
                      <a:cubicBezTo>
                        <a:pt x="36" y="10"/>
                        <a:pt x="27" y="10"/>
                        <a:pt x="18" y="19"/>
                      </a:cubicBezTo>
                      <a:cubicBezTo>
                        <a:pt x="18" y="27"/>
                        <a:pt x="18" y="27"/>
                        <a:pt x="9" y="36"/>
                      </a:cubicBezTo>
                      <a:cubicBezTo>
                        <a:pt x="0" y="45"/>
                        <a:pt x="0" y="54"/>
                        <a:pt x="0" y="72"/>
                      </a:cubicBezTo>
                      <a:cubicBezTo>
                        <a:pt x="0" y="72"/>
                        <a:pt x="0" y="81"/>
                        <a:pt x="0" y="90"/>
                      </a:cubicBezTo>
                      <a:cubicBezTo>
                        <a:pt x="9" y="99"/>
                        <a:pt x="9" y="108"/>
                        <a:pt x="18" y="117"/>
                      </a:cubicBezTo>
                      <a:lnTo>
                        <a:pt x="36" y="135"/>
                      </a:lnTo>
                      <a:cubicBezTo>
                        <a:pt x="45" y="143"/>
                        <a:pt x="54" y="143"/>
                        <a:pt x="63" y="143"/>
                      </a:cubicBezTo>
                      <a:cubicBezTo>
                        <a:pt x="72" y="152"/>
                        <a:pt x="80" y="152"/>
                        <a:pt x="89" y="152"/>
                      </a:cubicBezTo>
                      <a:cubicBezTo>
                        <a:pt x="98" y="152"/>
                        <a:pt x="107" y="152"/>
                        <a:pt x="107" y="143"/>
                      </a:cubicBezTo>
                      <a:cubicBezTo>
                        <a:pt x="116" y="143"/>
                        <a:pt x="125" y="143"/>
                        <a:pt x="134" y="135"/>
                      </a:cubicBezTo>
                      <a:cubicBezTo>
                        <a:pt x="134" y="126"/>
                        <a:pt x="143" y="126"/>
                        <a:pt x="143" y="117"/>
                      </a:cubicBezTo>
                      <a:cubicBezTo>
                        <a:pt x="152" y="108"/>
                        <a:pt x="152" y="99"/>
                        <a:pt x="152" y="81"/>
                      </a:cubicBezTo>
                      <a:cubicBezTo>
                        <a:pt x="152" y="81"/>
                        <a:pt x="152" y="72"/>
                        <a:pt x="152" y="63"/>
                      </a:cubicBezTo>
                      <a:cubicBezTo>
                        <a:pt x="152" y="54"/>
                        <a:pt x="143" y="45"/>
                        <a:pt x="134" y="36"/>
                      </a:cubicBezTo>
                      <a:cubicBezTo>
                        <a:pt x="125" y="27"/>
                        <a:pt x="125" y="27"/>
                        <a:pt x="116" y="19"/>
                      </a:cubicBezTo>
                      <a:cubicBezTo>
                        <a:pt x="107" y="10"/>
                        <a:pt x="107" y="10"/>
                        <a:pt x="98" y="10"/>
                      </a:cubicBezTo>
                      <a:cubicBezTo>
                        <a:pt x="89" y="1"/>
                        <a:pt x="8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9" name="Google Shape;1019;p32"/>
                <p:cNvSpPr/>
                <p:nvPr/>
              </p:nvSpPr>
              <p:spPr>
                <a:xfrm>
                  <a:off x="2570179" y="4062148"/>
                  <a:ext cx="28567" cy="12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2514" extrusionOk="0">
                      <a:moveTo>
                        <a:pt x="420" y="1"/>
                      </a:moveTo>
                      <a:cubicBezTo>
                        <a:pt x="365" y="1"/>
                        <a:pt x="327" y="87"/>
                        <a:pt x="386" y="131"/>
                      </a:cubicBezTo>
                      <a:cubicBezTo>
                        <a:pt x="394" y="136"/>
                        <a:pt x="403" y="143"/>
                        <a:pt x="411" y="150"/>
                      </a:cubicBezTo>
                      <a:lnTo>
                        <a:pt x="411" y="150"/>
                      </a:lnTo>
                      <a:cubicBezTo>
                        <a:pt x="53" y="870"/>
                        <a:pt x="0" y="1711"/>
                        <a:pt x="270" y="2468"/>
                      </a:cubicBezTo>
                      <a:cubicBezTo>
                        <a:pt x="280" y="2500"/>
                        <a:pt x="308" y="2513"/>
                        <a:pt x="334" y="2513"/>
                      </a:cubicBezTo>
                      <a:cubicBezTo>
                        <a:pt x="376" y="2513"/>
                        <a:pt x="416" y="2481"/>
                        <a:pt x="395" y="2432"/>
                      </a:cubicBezTo>
                      <a:cubicBezTo>
                        <a:pt x="136" y="1692"/>
                        <a:pt x="190" y="862"/>
                        <a:pt x="555" y="166"/>
                      </a:cubicBezTo>
                      <a:cubicBezTo>
                        <a:pt x="573" y="131"/>
                        <a:pt x="555" y="95"/>
                        <a:pt x="529" y="77"/>
                      </a:cubicBezTo>
                      <a:cubicBezTo>
                        <a:pt x="502" y="50"/>
                        <a:pt x="475" y="32"/>
                        <a:pt x="457" y="15"/>
                      </a:cubicBezTo>
                      <a:cubicBezTo>
                        <a:pt x="444" y="5"/>
                        <a:pt x="432" y="1"/>
                        <a:pt x="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0" name="Google Shape;1020;p32"/>
                <p:cNvSpPr/>
                <p:nvPr/>
              </p:nvSpPr>
              <p:spPr>
                <a:xfrm>
                  <a:off x="2434065" y="4141826"/>
                  <a:ext cx="112773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" h="366" extrusionOk="0">
                      <a:moveTo>
                        <a:pt x="1252" y="1"/>
                      </a:moveTo>
                      <a:cubicBezTo>
                        <a:pt x="848" y="1"/>
                        <a:pt x="445" y="82"/>
                        <a:pt x="70" y="242"/>
                      </a:cubicBezTo>
                      <a:cubicBezTo>
                        <a:pt x="0" y="273"/>
                        <a:pt x="45" y="365"/>
                        <a:pt x="111" y="365"/>
                      </a:cubicBezTo>
                      <a:cubicBezTo>
                        <a:pt x="120" y="365"/>
                        <a:pt x="131" y="363"/>
                        <a:pt x="141" y="358"/>
                      </a:cubicBezTo>
                      <a:cubicBezTo>
                        <a:pt x="486" y="208"/>
                        <a:pt x="860" y="134"/>
                        <a:pt x="1235" y="134"/>
                      </a:cubicBezTo>
                      <a:cubicBezTo>
                        <a:pt x="1548" y="134"/>
                        <a:pt x="1861" y="185"/>
                        <a:pt x="2157" y="287"/>
                      </a:cubicBezTo>
                      <a:cubicBezTo>
                        <a:pt x="2165" y="290"/>
                        <a:pt x="2172" y="291"/>
                        <a:pt x="2179" y="291"/>
                      </a:cubicBezTo>
                      <a:cubicBezTo>
                        <a:pt x="2243" y="291"/>
                        <a:pt x="2266" y="185"/>
                        <a:pt x="2193" y="153"/>
                      </a:cubicBezTo>
                      <a:cubicBezTo>
                        <a:pt x="1887" y="51"/>
                        <a:pt x="1569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1" name="Google Shape;1021;p32"/>
                <p:cNvSpPr/>
                <p:nvPr/>
              </p:nvSpPr>
              <p:spPr>
                <a:xfrm>
                  <a:off x="2455266" y="4009793"/>
                  <a:ext cx="32697" cy="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1935" extrusionOk="0">
                      <a:moveTo>
                        <a:pt x="110" y="1"/>
                      </a:moveTo>
                      <a:cubicBezTo>
                        <a:pt x="77" y="1"/>
                        <a:pt x="41" y="23"/>
                        <a:pt x="36" y="67"/>
                      </a:cubicBezTo>
                      <a:cubicBezTo>
                        <a:pt x="1" y="710"/>
                        <a:pt x="170" y="1352"/>
                        <a:pt x="509" y="1905"/>
                      </a:cubicBezTo>
                      <a:cubicBezTo>
                        <a:pt x="522" y="1926"/>
                        <a:pt x="541" y="1935"/>
                        <a:pt x="561" y="1935"/>
                      </a:cubicBezTo>
                      <a:cubicBezTo>
                        <a:pt x="608" y="1935"/>
                        <a:pt x="657" y="1884"/>
                        <a:pt x="625" y="1834"/>
                      </a:cubicBezTo>
                      <a:cubicBezTo>
                        <a:pt x="295" y="1307"/>
                        <a:pt x="135" y="683"/>
                        <a:pt x="170" y="67"/>
                      </a:cubicBezTo>
                      <a:cubicBezTo>
                        <a:pt x="175" y="23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2" name="Google Shape;1022;p32"/>
                <p:cNvSpPr/>
                <p:nvPr/>
              </p:nvSpPr>
              <p:spPr>
                <a:xfrm>
                  <a:off x="2318604" y="4068021"/>
                  <a:ext cx="119591" cy="22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457" extrusionOk="0">
                      <a:moveTo>
                        <a:pt x="1566" y="0"/>
                      </a:moveTo>
                      <a:cubicBezTo>
                        <a:pt x="1053" y="0"/>
                        <a:pt x="542" y="113"/>
                        <a:pt x="70" y="334"/>
                      </a:cubicBezTo>
                      <a:cubicBezTo>
                        <a:pt x="1" y="365"/>
                        <a:pt x="45" y="456"/>
                        <a:pt x="111" y="456"/>
                      </a:cubicBezTo>
                      <a:cubicBezTo>
                        <a:pt x="121" y="456"/>
                        <a:pt x="131" y="454"/>
                        <a:pt x="142" y="450"/>
                      </a:cubicBezTo>
                      <a:cubicBezTo>
                        <a:pt x="581" y="242"/>
                        <a:pt x="1067" y="137"/>
                        <a:pt x="1553" y="137"/>
                      </a:cubicBezTo>
                      <a:cubicBezTo>
                        <a:pt x="1798" y="137"/>
                        <a:pt x="2043" y="164"/>
                        <a:pt x="2283" y="218"/>
                      </a:cubicBezTo>
                      <a:cubicBezTo>
                        <a:pt x="2288" y="219"/>
                        <a:pt x="2294" y="219"/>
                        <a:pt x="2299" y="219"/>
                      </a:cubicBezTo>
                      <a:cubicBezTo>
                        <a:pt x="2376" y="219"/>
                        <a:pt x="2403" y="101"/>
                        <a:pt x="2327" y="84"/>
                      </a:cubicBezTo>
                      <a:cubicBezTo>
                        <a:pt x="2076" y="28"/>
                        <a:pt x="1821" y="0"/>
                        <a:pt x="15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3" name="Google Shape;1023;p32"/>
                <p:cNvSpPr/>
                <p:nvPr/>
              </p:nvSpPr>
              <p:spPr>
                <a:xfrm>
                  <a:off x="2342493" y="3938078"/>
                  <a:ext cx="40212" cy="93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1883" extrusionOk="0">
                      <a:moveTo>
                        <a:pt x="184" y="0"/>
                      </a:moveTo>
                      <a:cubicBezTo>
                        <a:pt x="158" y="0"/>
                        <a:pt x="133" y="14"/>
                        <a:pt x="126" y="45"/>
                      </a:cubicBezTo>
                      <a:cubicBezTo>
                        <a:pt x="1" y="706"/>
                        <a:pt x="340" y="1303"/>
                        <a:pt x="661" y="1847"/>
                      </a:cubicBezTo>
                      <a:cubicBezTo>
                        <a:pt x="675" y="1873"/>
                        <a:pt x="696" y="1883"/>
                        <a:pt x="717" y="1883"/>
                      </a:cubicBezTo>
                      <a:cubicBezTo>
                        <a:pt x="763" y="1883"/>
                        <a:pt x="808" y="1834"/>
                        <a:pt x="777" y="1785"/>
                      </a:cubicBezTo>
                      <a:cubicBezTo>
                        <a:pt x="474" y="1277"/>
                        <a:pt x="144" y="706"/>
                        <a:pt x="259" y="81"/>
                      </a:cubicBezTo>
                      <a:cubicBezTo>
                        <a:pt x="270" y="32"/>
                        <a:pt x="225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4" name="Google Shape;1024;p32"/>
                <p:cNvSpPr/>
                <p:nvPr/>
              </p:nvSpPr>
              <p:spPr>
                <a:xfrm>
                  <a:off x="2238379" y="4010539"/>
                  <a:ext cx="103915" cy="29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602" extrusionOk="0">
                      <a:moveTo>
                        <a:pt x="1545" y="1"/>
                      </a:moveTo>
                      <a:cubicBezTo>
                        <a:pt x="1016" y="1"/>
                        <a:pt x="492" y="162"/>
                        <a:pt x="59" y="472"/>
                      </a:cubicBezTo>
                      <a:cubicBezTo>
                        <a:pt x="0" y="516"/>
                        <a:pt x="38" y="602"/>
                        <a:pt x="92" y="602"/>
                      </a:cubicBezTo>
                      <a:cubicBezTo>
                        <a:pt x="104" y="602"/>
                        <a:pt x="117" y="597"/>
                        <a:pt x="130" y="588"/>
                      </a:cubicBezTo>
                      <a:cubicBezTo>
                        <a:pt x="538" y="297"/>
                        <a:pt x="1032" y="136"/>
                        <a:pt x="1536" y="136"/>
                      </a:cubicBezTo>
                      <a:cubicBezTo>
                        <a:pt x="1683" y="136"/>
                        <a:pt x="1830" y="149"/>
                        <a:pt x="1977" y="177"/>
                      </a:cubicBezTo>
                      <a:cubicBezTo>
                        <a:pt x="1982" y="178"/>
                        <a:pt x="1987" y="179"/>
                        <a:pt x="1991" y="179"/>
                      </a:cubicBezTo>
                      <a:cubicBezTo>
                        <a:pt x="2061" y="179"/>
                        <a:pt x="2088" y="60"/>
                        <a:pt x="2012" y="44"/>
                      </a:cubicBezTo>
                      <a:cubicBezTo>
                        <a:pt x="1858" y="15"/>
                        <a:pt x="1701" y="1"/>
                        <a:pt x="1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5" name="Google Shape;1025;p32"/>
                <p:cNvSpPr/>
                <p:nvPr/>
              </p:nvSpPr>
              <p:spPr>
                <a:xfrm>
                  <a:off x="2255947" y="3871588"/>
                  <a:ext cx="30308" cy="92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1858" extrusionOk="0">
                      <a:moveTo>
                        <a:pt x="186" y="1"/>
                      </a:moveTo>
                      <a:cubicBezTo>
                        <a:pt x="158" y="1"/>
                        <a:pt x="132" y="16"/>
                        <a:pt x="125" y="52"/>
                      </a:cubicBezTo>
                      <a:cubicBezTo>
                        <a:pt x="0" y="659"/>
                        <a:pt x="116" y="1301"/>
                        <a:pt x="455" y="1827"/>
                      </a:cubicBezTo>
                      <a:cubicBezTo>
                        <a:pt x="471" y="1848"/>
                        <a:pt x="492" y="1857"/>
                        <a:pt x="512" y="1857"/>
                      </a:cubicBezTo>
                      <a:cubicBezTo>
                        <a:pt x="562" y="1857"/>
                        <a:pt x="609" y="1807"/>
                        <a:pt x="571" y="1756"/>
                      </a:cubicBezTo>
                      <a:cubicBezTo>
                        <a:pt x="250" y="1265"/>
                        <a:pt x="134" y="659"/>
                        <a:pt x="259" y="88"/>
                      </a:cubicBezTo>
                      <a:cubicBezTo>
                        <a:pt x="270" y="35"/>
                        <a:pt x="226" y="1"/>
                        <a:pt x="1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6" name="Google Shape;1026;p32"/>
                <p:cNvSpPr/>
                <p:nvPr/>
              </p:nvSpPr>
              <p:spPr>
                <a:xfrm>
                  <a:off x="2167510" y="3958731"/>
                  <a:ext cx="84903" cy="19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" h="384" extrusionOk="0">
                      <a:moveTo>
                        <a:pt x="1419" y="0"/>
                      </a:moveTo>
                      <a:cubicBezTo>
                        <a:pt x="959" y="0"/>
                        <a:pt x="503" y="82"/>
                        <a:pt x="73" y="246"/>
                      </a:cubicBezTo>
                      <a:cubicBezTo>
                        <a:pt x="0" y="270"/>
                        <a:pt x="23" y="383"/>
                        <a:pt x="88" y="383"/>
                      </a:cubicBezTo>
                      <a:cubicBezTo>
                        <a:pt x="95" y="383"/>
                        <a:pt x="102" y="382"/>
                        <a:pt x="109" y="380"/>
                      </a:cubicBezTo>
                      <a:cubicBezTo>
                        <a:pt x="534" y="222"/>
                        <a:pt x="981" y="134"/>
                        <a:pt x="1435" y="134"/>
                      </a:cubicBezTo>
                      <a:cubicBezTo>
                        <a:pt x="1496" y="134"/>
                        <a:pt x="1556" y="136"/>
                        <a:pt x="1617" y="139"/>
                      </a:cubicBezTo>
                      <a:cubicBezTo>
                        <a:pt x="1706" y="139"/>
                        <a:pt x="1706" y="5"/>
                        <a:pt x="1617" y="5"/>
                      </a:cubicBezTo>
                      <a:cubicBezTo>
                        <a:pt x="1551" y="2"/>
                        <a:pt x="1485" y="0"/>
                        <a:pt x="141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7" name="Google Shape;1027;p32"/>
                <p:cNvSpPr/>
                <p:nvPr/>
              </p:nvSpPr>
              <p:spPr>
                <a:xfrm>
                  <a:off x="2180599" y="3927228"/>
                  <a:ext cx="72461" cy="38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65" extrusionOk="0">
                      <a:moveTo>
                        <a:pt x="87" y="1"/>
                      </a:moveTo>
                      <a:cubicBezTo>
                        <a:pt x="34" y="1"/>
                        <a:pt x="1" y="93"/>
                        <a:pt x="60" y="130"/>
                      </a:cubicBezTo>
                      <a:cubicBezTo>
                        <a:pt x="444" y="424"/>
                        <a:pt x="881" y="629"/>
                        <a:pt x="1345" y="763"/>
                      </a:cubicBezTo>
                      <a:cubicBezTo>
                        <a:pt x="1350" y="764"/>
                        <a:pt x="1354" y="765"/>
                        <a:pt x="1359" y="765"/>
                      </a:cubicBezTo>
                      <a:cubicBezTo>
                        <a:pt x="1429" y="765"/>
                        <a:pt x="1456" y="646"/>
                        <a:pt x="1380" y="629"/>
                      </a:cubicBezTo>
                      <a:cubicBezTo>
                        <a:pt x="925" y="504"/>
                        <a:pt x="497" y="299"/>
                        <a:pt x="122" y="14"/>
                      </a:cubicBezTo>
                      <a:cubicBezTo>
                        <a:pt x="110" y="4"/>
                        <a:pt x="98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8" name="Google Shape;1028;p32"/>
                <p:cNvSpPr/>
                <p:nvPr/>
              </p:nvSpPr>
              <p:spPr>
                <a:xfrm>
                  <a:off x="2206279" y="3949076"/>
                  <a:ext cx="22594" cy="1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307" extrusionOk="0">
                      <a:moveTo>
                        <a:pt x="79" y="1"/>
                      </a:moveTo>
                      <a:cubicBezTo>
                        <a:pt x="50" y="1"/>
                        <a:pt x="24" y="18"/>
                        <a:pt x="17" y="47"/>
                      </a:cubicBezTo>
                      <a:cubicBezTo>
                        <a:pt x="1" y="71"/>
                        <a:pt x="14" y="103"/>
                        <a:pt x="36" y="122"/>
                      </a:cubicBezTo>
                      <a:lnTo>
                        <a:pt x="36" y="122"/>
                      </a:lnTo>
                      <a:cubicBezTo>
                        <a:pt x="41" y="132"/>
                        <a:pt x="50" y="140"/>
                        <a:pt x="61" y="146"/>
                      </a:cubicBezTo>
                      <a:cubicBezTo>
                        <a:pt x="79" y="154"/>
                        <a:pt x="97" y="163"/>
                        <a:pt x="115" y="173"/>
                      </a:cubicBezTo>
                      <a:lnTo>
                        <a:pt x="115" y="173"/>
                      </a:lnTo>
                      <a:cubicBezTo>
                        <a:pt x="190" y="219"/>
                        <a:pt x="266" y="263"/>
                        <a:pt x="347" y="297"/>
                      </a:cubicBezTo>
                      <a:cubicBezTo>
                        <a:pt x="359" y="303"/>
                        <a:pt x="371" y="306"/>
                        <a:pt x="382" y="306"/>
                      </a:cubicBezTo>
                      <a:cubicBezTo>
                        <a:pt x="404" y="306"/>
                        <a:pt x="424" y="294"/>
                        <a:pt x="436" y="270"/>
                      </a:cubicBezTo>
                      <a:cubicBezTo>
                        <a:pt x="454" y="244"/>
                        <a:pt x="445" y="199"/>
                        <a:pt x="418" y="181"/>
                      </a:cubicBezTo>
                      <a:cubicBezTo>
                        <a:pt x="365" y="152"/>
                        <a:pt x="313" y="124"/>
                        <a:pt x="260" y="95"/>
                      </a:cubicBezTo>
                      <a:lnTo>
                        <a:pt x="260" y="95"/>
                      </a:lnTo>
                      <a:cubicBezTo>
                        <a:pt x="210" y="50"/>
                        <a:pt x="153" y="19"/>
                        <a:pt x="97" y="3"/>
                      </a:cubicBezTo>
                      <a:cubicBezTo>
                        <a:pt x="91" y="1"/>
                        <a:pt x="85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9" name="Google Shape;1029;p32"/>
                <p:cNvSpPr/>
                <p:nvPr/>
              </p:nvSpPr>
              <p:spPr>
                <a:xfrm>
                  <a:off x="2249726" y="3926880"/>
                  <a:ext cx="38122" cy="3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754" extrusionOk="0">
                      <a:moveTo>
                        <a:pt x="72" y="1"/>
                      </a:moveTo>
                      <a:cubicBezTo>
                        <a:pt x="66" y="1"/>
                        <a:pt x="60" y="1"/>
                        <a:pt x="54" y="3"/>
                      </a:cubicBezTo>
                      <a:cubicBezTo>
                        <a:pt x="18" y="12"/>
                        <a:pt x="0" y="47"/>
                        <a:pt x="9" y="83"/>
                      </a:cubicBezTo>
                      <a:cubicBezTo>
                        <a:pt x="54" y="235"/>
                        <a:pt x="143" y="369"/>
                        <a:pt x="259" y="476"/>
                      </a:cubicBezTo>
                      <a:cubicBezTo>
                        <a:pt x="375" y="583"/>
                        <a:pt x="500" y="663"/>
                        <a:pt x="634" y="743"/>
                      </a:cubicBezTo>
                      <a:cubicBezTo>
                        <a:pt x="646" y="750"/>
                        <a:pt x="658" y="753"/>
                        <a:pt x="670" y="753"/>
                      </a:cubicBezTo>
                      <a:cubicBezTo>
                        <a:pt x="730" y="753"/>
                        <a:pt x="765" y="665"/>
                        <a:pt x="705" y="627"/>
                      </a:cubicBezTo>
                      <a:cubicBezTo>
                        <a:pt x="589" y="556"/>
                        <a:pt x="464" y="485"/>
                        <a:pt x="366" y="386"/>
                      </a:cubicBezTo>
                      <a:cubicBezTo>
                        <a:pt x="259" y="297"/>
                        <a:pt x="179" y="181"/>
                        <a:pt x="143" y="47"/>
                      </a:cubicBezTo>
                      <a:cubicBezTo>
                        <a:pt x="128" y="18"/>
                        <a:pt x="10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0" name="Google Shape;1030;p32"/>
                <p:cNvSpPr/>
                <p:nvPr/>
              </p:nvSpPr>
              <p:spPr>
                <a:xfrm>
                  <a:off x="2284812" y="3999789"/>
                  <a:ext cx="58029" cy="1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394" extrusionOk="0">
                      <a:moveTo>
                        <a:pt x="73" y="0"/>
                      </a:moveTo>
                      <a:cubicBezTo>
                        <a:pt x="0" y="0"/>
                        <a:pt x="2" y="135"/>
                        <a:pt x="80" y="135"/>
                      </a:cubicBezTo>
                      <a:cubicBezTo>
                        <a:pt x="419" y="144"/>
                        <a:pt x="740" y="224"/>
                        <a:pt x="1035" y="384"/>
                      </a:cubicBezTo>
                      <a:cubicBezTo>
                        <a:pt x="1045" y="391"/>
                        <a:pt x="1056" y="394"/>
                        <a:pt x="1066" y="394"/>
                      </a:cubicBezTo>
                      <a:cubicBezTo>
                        <a:pt x="1124" y="394"/>
                        <a:pt x="1166" y="299"/>
                        <a:pt x="1097" y="268"/>
                      </a:cubicBezTo>
                      <a:cubicBezTo>
                        <a:pt x="785" y="99"/>
                        <a:pt x="437" y="1"/>
                        <a:pt x="80" y="1"/>
                      </a:cubicBezTo>
                      <a:cubicBezTo>
                        <a:pt x="78" y="1"/>
                        <a:pt x="76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1" name="Google Shape;1031;p32"/>
                <p:cNvSpPr/>
                <p:nvPr/>
              </p:nvSpPr>
              <p:spPr>
                <a:xfrm>
                  <a:off x="2283468" y="3996256"/>
                  <a:ext cx="59422" cy="2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466" extrusionOk="0">
                      <a:moveTo>
                        <a:pt x="82" y="0"/>
                      </a:moveTo>
                      <a:cubicBezTo>
                        <a:pt x="0" y="0"/>
                        <a:pt x="3" y="134"/>
                        <a:pt x="89" y="134"/>
                      </a:cubicBezTo>
                      <a:cubicBezTo>
                        <a:pt x="437" y="143"/>
                        <a:pt x="776" y="259"/>
                        <a:pt x="1062" y="455"/>
                      </a:cubicBezTo>
                      <a:cubicBezTo>
                        <a:pt x="1073" y="462"/>
                        <a:pt x="1084" y="465"/>
                        <a:pt x="1095" y="465"/>
                      </a:cubicBezTo>
                      <a:cubicBezTo>
                        <a:pt x="1152" y="465"/>
                        <a:pt x="1194" y="376"/>
                        <a:pt x="1133" y="331"/>
                      </a:cubicBezTo>
                      <a:cubicBezTo>
                        <a:pt x="821" y="125"/>
                        <a:pt x="455" y="9"/>
                        <a:pt x="89" y="0"/>
                      </a:cubicBezTo>
                      <a:cubicBezTo>
                        <a:pt x="87" y="0"/>
                        <a:pt x="84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2" name="Google Shape;1032;p32"/>
                <p:cNvSpPr/>
                <p:nvPr/>
              </p:nvSpPr>
              <p:spPr>
                <a:xfrm>
                  <a:off x="2288794" y="4001581"/>
                  <a:ext cx="23590" cy="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244" extrusionOk="0">
                      <a:moveTo>
                        <a:pt x="143" y="1"/>
                      </a:moveTo>
                      <a:cubicBezTo>
                        <a:pt x="116" y="1"/>
                        <a:pt x="90" y="18"/>
                        <a:pt x="81" y="45"/>
                      </a:cubicBezTo>
                      <a:cubicBezTo>
                        <a:pt x="77" y="50"/>
                        <a:pt x="75" y="56"/>
                        <a:pt x="73" y="61"/>
                      </a:cubicBezTo>
                      <a:lnTo>
                        <a:pt x="73" y="61"/>
                      </a:lnTo>
                      <a:cubicBezTo>
                        <a:pt x="73" y="61"/>
                        <a:pt x="72" y="61"/>
                        <a:pt x="72" y="61"/>
                      </a:cubicBezTo>
                      <a:cubicBezTo>
                        <a:pt x="43" y="61"/>
                        <a:pt x="17" y="79"/>
                        <a:pt x="9" y="116"/>
                      </a:cubicBezTo>
                      <a:cubicBezTo>
                        <a:pt x="0" y="152"/>
                        <a:pt x="18" y="188"/>
                        <a:pt x="54" y="197"/>
                      </a:cubicBezTo>
                      <a:cubicBezTo>
                        <a:pt x="54" y="197"/>
                        <a:pt x="54" y="197"/>
                        <a:pt x="54" y="197"/>
                      </a:cubicBezTo>
                      <a:lnTo>
                        <a:pt x="54" y="197"/>
                      </a:lnTo>
                      <a:cubicBezTo>
                        <a:pt x="56" y="198"/>
                        <a:pt x="59" y="198"/>
                        <a:pt x="61" y="199"/>
                      </a:cubicBezTo>
                      <a:lnTo>
                        <a:pt x="61" y="199"/>
                      </a:lnTo>
                      <a:cubicBezTo>
                        <a:pt x="155" y="227"/>
                        <a:pt x="249" y="244"/>
                        <a:pt x="342" y="244"/>
                      </a:cubicBezTo>
                      <a:cubicBezTo>
                        <a:pt x="362" y="244"/>
                        <a:pt x="382" y="243"/>
                        <a:pt x="402" y="241"/>
                      </a:cubicBezTo>
                      <a:cubicBezTo>
                        <a:pt x="429" y="241"/>
                        <a:pt x="455" y="224"/>
                        <a:pt x="464" y="206"/>
                      </a:cubicBezTo>
                      <a:cubicBezTo>
                        <a:pt x="473" y="179"/>
                        <a:pt x="473" y="143"/>
                        <a:pt x="455" y="125"/>
                      </a:cubicBezTo>
                      <a:cubicBezTo>
                        <a:pt x="357" y="54"/>
                        <a:pt x="259" y="18"/>
                        <a:pt x="1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3" name="Google Shape;1033;p32"/>
                <p:cNvSpPr/>
                <p:nvPr/>
              </p:nvSpPr>
              <p:spPr>
                <a:xfrm>
                  <a:off x="2333435" y="3978937"/>
                  <a:ext cx="49519" cy="52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5" h="1058" extrusionOk="0">
                      <a:moveTo>
                        <a:pt x="91" y="1"/>
                      </a:moveTo>
                      <a:cubicBezTo>
                        <a:pt x="45" y="1"/>
                        <a:pt x="1" y="50"/>
                        <a:pt x="31" y="99"/>
                      </a:cubicBezTo>
                      <a:cubicBezTo>
                        <a:pt x="245" y="473"/>
                        <a:pt x="531" y="795"/>
                        <a:pt x="879" y="1044"/>
                      </a:cubicBezTo>
                      <a:cubicBezTo>
                        <a:pt x="888" y="1054"/>
                        <a:pt x="901" y="1058"/>
                        <a:pt x="913" y="1058"/>
                      </a:cubicBezTo>
                      <a:cubicBezTo>
                        <a:pt x="937" y="1058"/>
                        <a:pt x="962" y="1044"/>
                        <a:pt x="968" y="1026"/>
                      </a:cubicBezTo>
                      <a:cubicBezTo>
                        <a:pt x="995" y="991"/>
                        <a:pt x="977" y="955"/>
                        <a:pt x="950" y="928"/>
                      </a:cubicBezTo>
                      <a:cubicBezTo>
                        <a:pt x="620" y="696"/>
                        <a:pt x="343" y="384"/>
                        <a:pt x="147" y="36"/>
                      </a:cubicBezTo>
                      <a:cubicBezTo>
                        <a:pt x="133" y="11"/>
                        <a:pt x="112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4" name="Google Shape;1034;p32"/>
                <p:cNvSpPr/>
                <p:nvPr/>
              </p:nvSpPr>
              <p:spPr>
                <a:xfrm>
                  <a:off x="2344732" y="3981575"/>
                  <a:ext cx="17817" cy="2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418" extrusionOk="0">
                      <a:moveTo>
                        <a:pt x="77" y="0"/>
                      </a:moveTo>
                      <a:cubicBezTo>
                        <a:pt x="60" y="0"/>
                        <a:pt x="44" y="8"/>
                        <a:pt x="27" y="19"/>
                      </a:cubicBezTo>
                      <a:cubicBezTo>
                        <a:pt x="9" y="37"/>
                        <a:pt x="0" y="64"/>
                        <a:pt x="9" y="90"/>
                      </a:cubicBezTo>
                      <a:cubicBezTo>
                        <a:pt x="14" y="116"/>
                        <a:pt x="21" y="142"/>
                        <a:pt x="30" y="167"/>
                      </a:cubicBezTo>
                      <a:lnTo>
                        <a:pt x="30" y="167"/>
                      </a:lnTo>
                      <a:cubicBezTo>
                        <a:pt x="30" y="183"/>
                        <a:pt x="35" y="199"/>
                        <a:pt x="50" y="212"/>
                      </a:cubicBezTo>
                      <a:lnTo>
                        <a:pt x="50" y="212"/>
                      </a:lnTo>
                      <a:cubicBezTo>
                        <a:pt x="77" y="266"/>
                        <a:pt x="114" y="317"/>
                        <a:pt x="161" y="358"/>
                      </a:cubicBezTo>
                      <a:cubicBezTo>
                        <a:pt x="176" y="368"/>
                        <a:pt x="193" y="375"/>
                        <a:pt x="210" y="375"/>
                      </a:cubicBezTo>
                      <a:cubicBezTo>
                        <a:pt x="212" y="375"/>
                        <a:pt x="215" y="375"/>
                        <a:pt x="217" y="374"/>
                      </a:cubicBezTo>
                      <a:lnTo>
                        <a:pt x="217" y="374"/>
                      </a:lnTo>
                      <a:cubicBezTo>
                        <a:pt x="227" y="399"/>
                        <a:pt x="253" y="417"/>
                        <a:pt x="279" y="417"/>
                      </a:cubicBezTo>
                      <a:cubicBezTo>
                        <a:pt x="288" y="417"/>
                        <a:pt x="296" y="415"/>
                        <a:pt x="304" y="411"/>
                      </a:cubicBezTo>
                      <a:cubicBezTo>
                        <a:pt x="330" y="403"/>
                        <a:pt x="357" y="367"/>
                        <a:pt x="348" y="331"/>
                      </a:cubicBezTo>
                      <a:cubicBezTo>
                        <a:pt x="304" y="197"/>
                        <a:pt x="223" y="90"/>
                        <a:pt x="107" y="10"/>
                      </a:cubicBezTo>
                      <a:cubicBezTo>
                        <a:pt x="97" y="3"/>
                        <a:pt x="8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2"/>
                <p:cNvSpPr/>
                <p:nvPr/>
              </p:nvSpPr>
              <p:spPr>
                <a:xfrm>
                  <a:off x="2360260" y="4051050"/>
                  <a:ext cx="77986" cy="27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546" extrusionOk="0">
                      <a:moveTo>
                        <a:pt x="241" y="0"/>
                      </a:moveTo>
                      <a:cubicBezTo>
                        <a:pt x="190" y="0"/>
                        <a:pt x="140" y="2"/>
                        <a:pt x="90" y="6"/>
                      </a:cubicBezTo>
                      <a:cubicBezTo>
                        <a:pt x="3" y="14"/>
                        <a:pt x="1" y="149"/>
                        <a:pt x="82" y="149"/>
                      </a:cubicBezTo>
                      <a:cubicBezTo>
                        <a:pt x="85" y="149"/>
                        <a:pt x="87" y="149"/>
                        <a:pt x="90" y="148"/>
                      </a:cubicBezTo>
                      <a:cubicBezTo>
                        <a:pt x="148" y="143"/>
                        <a:pt x="206" y="140"/>
                        <a:pt x="264" y="140"/>
                      </a:cubicBezTo>
                      <a:cubicBezTo>
                        <a:pt x="687" y="140"/>
                        <a:pt x="1100" y="281"/>
                        <a:pt x="1437" y="532"/>
                      </a:cubicBezTo>
                      <a:cubicBezTo>
                        <a:pt x="1450" y="542"/>
                        <a:pt x="1463" y="546"/>
                        <a:pt x="1475" y="546"/>
                      </a:cubicBezTo>
                      <a:cubicBezTo>
                        <a:pt x="1529" y="546"/>
                        <a:pt x="1567" y="460"/>
                        <a:pt x="1508" y="416"/>
                      </a:cubicBezTo>
                      <a:cubicBezTo>
                        <a:pt x="1147" y="143"/>
                        <a:pt x="692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2"/>
                <p:cNvSpPr/>
                <p:nvPr/>
              </p:nvSpPr>
              <p:spPr>
                <a:xfrm>
                  <a:off x="2363047" y="4060456"/>
                  <a:ext cx="67286" cy="1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336" extrusionOk="0">
                      <a:moveTo>
                        <a:pt x="473" y="1"/>
                      </a:moveTo>
                      <a:cubicBezTo>
                        <a:pt x="353" y="1"/>
                        <a:pt x="233" y="13"/>
                        <a:pt x="115" y="38"/>
                      </a:cubicBezTo>
                      <a:lnTo>
                        <a:pt x="115" y="38"/>
                      </a:lnTo>
                      <a:cubicBezTo>
                        <a:pt x="106" y="39"/>
                        <a:pt x="97" y="39"/>
                        <a:pt x="87" y="40"/>
                      </a:cubicBezTo>
                      <a:cubicBezTo>
                        <a:pt x="88" y="41"/>
                        <a:pt x="88" y="43"/>
                        <a:pt x="88" y="44"/>
                      </a:cubicBezTo>
                      <a:lnTo>
                        <a:pt x="88" y="44"/>
                      </a:lnTo>
                      <a:cubicBezTo>
                        <a:pt x="82" y="46"/>
                        <a:pt x="76" y="47"/>
                        <a:pt x="70" y="49"/>
                      </a:cubicBezTo>
                      <a:cubicBezTo>
                        <a:pt x="1" y="66"/>
                        <a:pt x="15" y="183"/>
                        <a:pt x="80" y="183"/>
                      </a:cubicBezTo>
                      <a:cubicBezTo>
                        <a:pt x="83" y="183"/>
                        <a:pt x="85" y="183"/>
                        <a:pt x="87" y="182"/>
                      </a:cubicBezTo>
                      <a:cubicBezTo>
                        <a:pt x="109" y="180"/>
                        <a:pt x="131" y="178"/>
                        <a:pt x="152" y="177"/>
                      </a:cubicBezTo>
                      <a:lnTo>
                        <a:pt x="152" y="177"/>
                      </a:lnTo>
                      <a:cubicBezTo>
                        <a:pt x="155" y="207"/>
                        <a:pt x="175" y="236"/>
                        <a:pt x="212" y="236"/>
                      </a:cubicBezTo>
                      <a:lnTo>
                        <a:pt x="516" y="236"/>
                      </a:lnTo>
                      <a:cubicBezTo>
                        <a:pt x="576" y="236"/>
                        <a:pt x="596" y="176"/>
                        <a:pt x="572" y="135"/>
                      </a:cubicBezTo>
                      <a:lnTo>
                        <a:pt x="572" y="135"/>
                      </a:lnTo>
                      <a:cubicBezTo>
                        <a:pt x="798" y="150"/>
                        <a:pt x="1019" y="214"/>
                        <a:pt x="1220" y="325"/>
                      </a:cubicBezTo>
                      <a:cubicBezTo>
                        <a:pt x="1233" y="332"/>
                        <a:pt x="1245" y="335"/>
                        <a:pt x="1256" y="335"/>
                      </a:cubicBezTo>
                      <a:cubicBezTo>
                        <a:pt x="1317" y="335"/>
                        <a:pt x="1352" y="247"/>
                        <a:pt x="1292" y="209"/>
                      </a:cubicBezTo>
                      <a:cubicBezTo>
                        <a:pt x="1038" y="70"/>
                        <a:pt x="756" y="1"/>
                        <a:pt x="4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2"/>
                <p:cNvSpPr/>
                <p:nvPr/>
              </p:nvSpPr>
              <p:spPr>
                <a:xfrm>
                  <a:off x="2446009" y="4051697"/>
                  <a:ext cx="41307" cy="54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1090" extrusionOk="0">
                      <a:moveTo>
                        <a:pt x="86" y="1"/>
                      </a:moveTo>
                      <a:cubicBezTo>
                        <a:pt x="44" y="1"/>
                        <a:pt x="1" y="33"/>
                        <a:pt x="17" y="82"/>
                      </a:cubicBezTo>
                      <a:cubicBezTo>
                        <a:pt x="151" y="465"/>
                        <a:pt x="392" y="813"/>
                        <a:pt x="713" y="1072"/>
                      </a:cubicBezTo>
                      <a:cubicBezTo>
                        <a:pt x="728" y="1082"/>
                        <a:pt x="745" y="1089"/>
                        <a:pt x="762" y="1089"/>
                      </a:cubicBezTo>
                      <a:cubicBezTo>
                        <a:pt x="776" y="1089"/>
                        <a:pt x="790" y="1084"/>
                        <a:pt x="802" y="1072"/>
                      </a:cubicBezTo>
                      <a:cubicBezTo>
                        <a:pt x="829" y="1045"/>
                        <a:pt x="829" y="992"/>
                        <a:pt x="802" y="974"/>
                      </a:cubicBezTo>
                      <a:cubicBezTo>
                        <a:pt x="508" y="733"/>
                        <a:pt x="276" y="412"/>
                        <a:pt x="151" y="46"/>
                      </a:cubicBezTo>
                      <a:cubicBezTo>
                        <a:pt x="140" y="15"/>
                        <a:pt x="113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2"/>
                <p:cNvSpPr/>
                <p:nvPr/>
              </p:nvSpPr>
              <p:spPr>
                <a:xfrm>
                  <a:off x="2461935" y="4127244"/>
                  <a:ext cx="85998" cy="28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573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43"/>
                      </a:cubicBezTo>
                      <a:cubicBezTo>
                        <a:pt x="616" y="143"/>
                        <a:pt x="1142" y="295"/>
                        <a:pt x="1597" y="562"/>
                      </a:cubicBezTo>
                      <a:cubicBezTo>
                        <a:pt x="1609" y="569"/>
                        <a:pt x="1620" y="572"/>
                        <a:pt x="1630" y="572"/>
                      </a:cubicBezTo>
                      <a:cubicBezTo>
                        <a:pt x="1687" y="572"/>
                        <a:pt x="1728" y="484"/>
                        <a:pt x="1660" y="446"/>
                      </a:cubicBezTo>
                      <a:cubicBezTo>
                        <a:pt x="1187" y="161"/>
                        <a:pt x="643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2"/>
                <p:cNvSpPr/>
                <p:nvPr/>
              </p:nvSpPr>
              <p:spPr>
                <a:xfrm>
                  <a:off x="2463527" y="4133017"/>
                  <a:ext cx="34439" cy="11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224" extrusionOk="0">
                      <a:moveTo>
                        <a:pt x="76" y="0"/>
                      </a:moveTo>
                      <a:cubicBezTo>
                        <a:pt x="22" y="0"/>
                        <a:pt x="0" y="49"/>
                        <a:pt x="12" y="88"/>
                      </a:cubicBezTo>
                      <a:lnTo>
                        <a:pt x="12" y="88"/>
                      </a:lnTo>
                      <a:cubicBezTo>
                        <a:pt x="9" y="94"/>
                        <a:pt x="6" y="100"/>
                        <a:pt x="4" y="107"/>
                      </a:cubicBezTo>
                      <a:cubicBezTo>
                        <a:pt x="4" y="134"/>
                        <a:pt x="13" y="170"/>
                        <a:pt x="40" y="179"/>
                      </a:cubicBezTo>
                      <a:cubicBezTo>
                        <a:pt x="98" y="208"/>
                        <a:pt x="160" y="221"/>
                        <a:pt x="221" y="221"/>
                      </a:cubicBezTo>
                      <a:cubicBezTo>
                        <a:pt x="274" y="221"/>
                        <a:pt x="327" y="211"/>
                        <a:pt x="376" y="192"/>
                      </a:cubicBezTo>
                      <a:lnTo>
                        <a:pt x="376" y="192"/>
                      </a:lnTo>
                      <a:cubicBezTo>
                        <a:pt x="451" y="198"/>
                        <a:pt x="526" y="208"/>
                        <a:pt x="602" y="223"/>
                      </a:cubicBezTo>
                      <a:cubicBezTo>
                        <a:pt x="638" y="223"/>
                        <a:pt x="673" y="205"/>
                        <a:pt x="682" y="170"/>
                      </a:cubicBezTo>
                      <a:cubicBezTo>
                        <a:pt x="691" y="143"/>
                        <a:pt x="673" y="98"/>
                        <a:pt x="638" y="89"/>
                      </a:cubicBezTo>
                      <a:cubicBezTo>
                        <a:pt x="571" y="77"/>
                        <a:pt x="504" y="66"/>
                        <a:pt x="437" y="59"/>
                      </a:cubicBezTo>
                      <a:lnTo>
                        <a:pt x="437" y="59"/>
                      </a:lnTo>
                      <a:cubicBezTo>
                        <a:pt x="429" y="52"/>
                        <a:pt x="418" y="47"/>
                        <a:pt x="406" y="45"/>
                      </a:cubicBezTo>
                      <a:cubicBezTo>
                        <a:pt x="299" y="18"/>
                        <a:pt x="183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2"/>
                <p:cNvSpPr/>
                <p:nvPr/>
              </p:nvSpPr>
              <p:spPr>
                <a:xfrm>
                  <a:off x="2559379" y="4125253"/>
                  <a:ext cx="32498" cy="6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1270" extrusionOk="0">
                      <a:moveTo>
                        <a:pt x="66" y="0"/>
                      </a:moveTo>
                      <a:cubicBezTo>
                        <a:pt x="32" y="0"/>
                        <a:pt x="1" y="22"/>
                        <a:pt x="5" y="67"/>
                      </a:cubicBezTo>
                      <a:cubicBezTo>
                        <a:pt x="59" y="504"/>
                        <a:pt x="237" y="906"/>
                        <a:pt x="514" y="1244"/>
                      </a:cubicBezTo>
                      <a:cubicBezTo>
                        <a:pt x="527" y="1262"/>
                        <a:pt x="543" y="1269"/>
                        <a:pt x="559" y="1269"/>
                      </a:cubicBezTo>
                      <a:cubicBezTo>
                        <a:pt x="606" y="1269"/>
                        <a:pt x="652" y="1202"/>
                        <a:pt x="612" y="1155"/>
                      </a:cubicBezTo>
                      <a:cubicBezTo>
                        <a:pt x="353" y="843"/>
                        <a:pt x="193" y="459"/>
                        <a:pt x="148" y="67"/>
                      </a:cubicBezTo>
                      <a:cubicBezTo>
                        <a:pt x="139" y="22"/>
                        <a:pt x="101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2"/>
                <p:cNvSpPr/>
                <p:nvPr/>
              </p:nvSpPr>
              <p:spPr>
                <a:xfrm>
                  <a:off x="2568039" y="4141179"/>
                  <a:ext cx="13835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477" extrusionOk="0">
                      <a:moveTo>
                        <a:pt x="69" y="199"/>
                      </a:moveTo>
                      <a:cubicBezTo>
                        <a:pt x="69" y="199"/>
                        <a:pt x="70" y="200"/>
                        <a:pt x="72" y="202"/>
                      </a:cubicBezTo>
                      <a:cubicBezTo>
                        <a:pt x="72" y="204"/>
                        <a:pt x="72" y="204"/>
                        <a:pt x="71" y="204"/>
                      </a:cubicBezTo>
                      <a:cubicBezTo>
                        <a:pt x="70" y="204"/>
                        <a:pt x="67" y="199"/>
                        <a:pt x="69" y="199"/>
                      </a:cubicBezTo>
                      <a:close/>
                      <a:moveTo>
                        <a:pt x="70" y="0"/>
                      </a:moveTo>
                      <a:cubicBezTo>
                        <a:pt x="61" y="0"/>
                        <a:pt x="52" y="2"/>
                        <a:pt x="45" y="6"/>
                      </a:cubicBezTo>
                      <a:cubicBezTo>
                        <a:pt x="19" y="15"/>
                        <a:pt x="1" y="41"/>
                        <a:pt x="1" y="68"/>
                      </a:cubicBezTo>
                      <a:cubicBezTo>
                        <a:pt x="10" y="184"/>
                        <a:pt x="36" y="291"/>
                        <a:pt x="81" y="389"/>
                      </a:cubicBezTo>
                      <a:cubicBezTo>
                        <a:pt x="99" y="416"/>
                        <a:pt x="117" y="443"/>
                        <a:pt x="143" y="461"/>
                      </a:cubicBezTo>
                      <a:cubicBezTo>
                        <a:pt x="158" y="472"/>
                        <a:pt x="175" y="477"/>
                        <a:pt x="191" y="477"/>
                      </a:cubicBezTo>
                      <a:cubicBezTo>
                        <a:pt x="213" y="477"/>
                        <a:pt x="235" y="467"/>
                        <a:pt x="250" y="452"/>
                      </a:cubicBezTo>
                      <a:cubicBezTo>
                        <a:pt x="277" y="416"/>
                        <a:pt x="277" y="380"/>
                        <a:pt x="277" y="345"/>
                      </a:cubicBezTo>
                      <a:cubicBezTo>
                        <a:pt x="268" y="318"/>
                        <a:pt x="268" y="291"/>
                        <a:pt x="259" y="264"/>
                      </a:cubicBezTo>
                      <a:cubicBezTo>
                        <a:pt x="242" y="202"/>
                        <a:pt x="224" y="139"/>
                        <a:pt x="197" y="77"/>
                      </a:cubicBezTo>
                      <a:cubicBezTo>
                        <a:pt x="184" y="58"/>
                        <a:pt x="159" y="44"/>
                        <a:pt x="133" y="43"/>
                      </a:cubicBezTo>
                      <a:lnTo>
                        <a:pt x="133" y="43"/>
                      </a:lnTo>
                      <a:cubicBezTo>
                        <a:pt x="127" y="36"/>
                        <a:pt x="122" y="30"/>
                        <a:pt x="117" y="23"/>
                      </a:cubicBezTo>
                      <a:cubicBezTo>
                        <a:pt x="105" y="7"/>
                        <a:pt x="8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2"/>
                <p:cNvSpPr/>
                <p:nvPr/>
              </p:nvSpPr>
              <p:spPr>
                <a:xfrm>
                  <a:off x="2553855" y="4216378"/>
                  <a:ext cx="84655" cy="24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495" extrusionOk="0">
                      <a:moveTo>
                        <a:pt x="386" y="0"/>
                      </a:moveTo>
                      <a:cubicBezTo>
                        <a:pt x="287" y="0"/>
                        <a:pt x="188" y="7"/>
                        <a:pt x="89" y="20"/>
                      </a:cubicBezTo>
                      <a:cubicBezTo>
                        <a:pt x="3" y="29"/>
                        <a:pt x="0" y="154"/>
                        <a:pt x="81" y="154"/>
                      </a:cubicBezTo>
                      <a:cubicBezTo>
                        <a:pt x="84" y="154"/>
                        <a:pt x="87" y="154"/>
                        <a:pt x="89" y="154"/>
                      </a:cubicBezTo>
                      <a:cubicBezTo>
                        <a:pt x="189" y="140"/>
                        <a:pt x="288" y="133"/>
                        <a:pt x="387" y="133"/>
                      </a:cubicBezTo>
                      <a:cubicBezTo>
                        <a:pt x="803" y="133"/>
                        <a:pt x="1210" y="253"/>
                        <a:pt x="1570" y="484"/>
                      </a:cubicBezTo>
                      <a:cubicBezTo>
                        <a:pt x="1581" y="491"/>
                        <a:pt x="1593" y="494"/>
                        <a:pt x="1603" y="494"/>
                      </a:cubicBezTo>
                      <a:cubicBezTo>
                        <a:pt x="1660" y="494"/>
                        <a:pt x="1700" y="406"/>
                        <a:pt x="1633" y="368"/>
                      </a:cubicBezTo>
                      <a:cubicBezTo>
                        <a:pt x="1262" y="128"/>
                        <a:pt x="825" y="0"/>
                        <a:pt x="38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2"/>
                <p:cNvSpPr/>
                <p:nvPr/>
              </p:nvSpPr>
              <p:spPr>
                <a:xfrm>
                  <a:off x="2554303" y="4218169"/>
                  <a:ext cx="38669" cy="1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217" extrusionOk="0">
                      <a:moveTo>
                        <a:pt x="62" y="1"/>
                      </a:moveTo>
                      <a:cubicBezTo>
                        <a:pt x="30" y="1"/>
                        <a:pt x="0" y="40"/>
                        <a:pt x="0" y="64"/>
                      </a:cubicBezTo>
                      <a:cubicBezTo>
                        <a:pt x="0" y="109"/>
                        <a:pt x="36" y="127"/>
                        <a:pt x="71" y="136"/>
                      </a:cubicBezTo>
                      <a:cubicBezTo>
                        <a:pt x="286" y="163"/>
                        <a:pt x="491" y="189"/>
                        <a:pt x="705" y="216"/>
                      </a:cubicBezTo>
                      <a:cubicBezTo>
                        <a:pt x="741" y="216"/>
                        <a:pt x="776" y="180"/>
                        <a:pt x="776" y="145"/>
                      </a:cubicBezTo>
                      <a:cubicBezTo>
                        <a:pt x="776" y="109"/>
                        <a:pt x="741" y="82"/>
                        <a:pt x="705" y="82"/>
                      </a:cubicBezTo>
                      <a:cubicBezTo>
                        <a:pt x="491" y="55"/>
                        <a:pt x="286" y="29"/>
                        <a:pt x="71" y="2"/>
                      </a:cubicBezTo>
                      <a:cubicBezTo>
                        <a:pt x="68" y="1"/>
                        <a:pt x="65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2"/>
                <p:cNvSpPr/>
                <p:nvPr/>
              </p:nvSpPr>
              <p:spPr>
                <a:xfrm>
                  <a:off x="2550272" y="4213093"/>
                  <a:ext cx="87441" cy="2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" h="552" extrusionOk="0">
                      <a:moveTo>
                        <a:pt x="259" y="0"/>
                      </a:moveTo>
                      <a:cubicBezTo>
                        <a:pt x="203" y="0"/>
                        <a:pt x="146" y="2"/>
                        <a:pt x="90" y="6"/>
                      </a:cubicBezTo>
                      <a:cubicBezTo>
                        <a:pt x="1" y="6"/>
                        <a:pt x="1" y="140"/>
                        <a:pt x="90" y="140"/>
                      </a:cubicBezTo>
                      <a:cubicBezTo>
                        <a:pt x="145" y="136"/>
                        <a:pt x="200" y="134"/>
                        <a:pt x="254" y="134"/>
                      </a:cubicBezTo>
                      <a:cubicBezTo>
                        <a:pt x="741" y="134"/>
                        <a:pt x="1215" y="276"/>
                        <a:pt x="1624" y="541"/>
                      </a:cubicBezTo>
                      <a:cubicBezTo>
                        <a:pt x="1636" y="548"/>
                        <a:pt x="1647" y="551"/>
                        <a:pt x="1657" y="551"/>
                      </a:cubicBezTo>
                      <a:cubicBezTo>
                        <a:pt x="1715" y="551"/>
                        <a:pt x="1756" y="463"/>
                        <a:pt x="1696" y="425"/>
                      </a:cubicBezTo>
                      <a:cubicBezTo>
                        <a:pt x="1270" y="144"/>
                        <a:pt x="766" y="0"/>
                        <a:pt x="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2"/>
                <p:cNvSpPr/>
                <p:nvPr/>
              </p:nvSpPr>
              <p:spPr>
                <a:xfrm>
                  <a:off x="2742972" y="4286400"/>
                  <a:ext cx="26427" cy="8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1673" extrusionOk="0">
                      <a:moveTo>
                        <a:pt x="69" y="0"/>
                      </a:moveTo>
                      <a:cubicBezTo>
                        <a:pt x="34" y="0"/>
                        <a:pt x="1" y="23"/>
                        <a:pt x="1" y="67"/>
                      </a:cubicBezTo>
                      <a:cubicBezTo>
                        <a:pt x="27" y="611"/>
                        <a:pt x="161" y="1147"/>
                        <a:pt x="384" y="1637"/>
                      </a:cubicBezTo>
                      <a:cubicBezTo>
                        <a:pt x="395" y="1663"/>
                        <a:pt x="415" y="1673"/>
                        <a:pt x="436" y="1673"/>
                      </a:cubicBezTo>
                      <a:cubicBezTo>
                        <a:pt x="482" y="1673"/>
                        <a:pt x="531" y="1624"/>
                        <a:pt x="500" y="1575"/>
                      </a:cubicBezTo>
                      <a:cubicBezTo>
                        <a:pt x="286" y="1102"/>
                        <a:pt x="161" y="585"/>
                        <a:pt x="143" y="67"/>
                      </a:cubicBezTo>
                      <a:cubicBezTo>
                        <a:pt x="139" y="23"/>
                        <a:pt x="103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2"/>
                <p:cNvSpPr/>
                <p:nvPr/>
              </p:nvSpPr>
              <p:spPr>
                <a:xfrm>
                  <a:off x="2765815" y="4482783"/>
                  <a:ext cx="66440" cy="24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502" extrusionOk="0">
                      <a:moveTo>
                        <a:pt x="97" y="1"/>
                      </a:moveTo>
                      <a:cubicBezTo>
                        <a:pt x="40" y="1"/>
                        <a:pt x="0" y="89"/>
                        <a:pt x="68" y="127"/>
                      </a:cubicBezTo>
                      <a:cubicBezTo>
                        <a:pt x="425" y="332"/>
                        <a:pt x="826" y="457"/>
                        <a:pt x="1245" y="501"/>
                      </a:cubicBezTo>
                      <a:cubicBezTo>
                        <a:pt x="1248" y="502"/>
                        <a:pt x="1251" y="502"/>
                        <a:pt x="1253" y="502"/>
                      </a:cubicBezTo>
                      <a:cubicBezTo>
                        <a:pt x="1335" y="502"/>
                        <a:pt x="1332" y="367"/>
                        <a:pt x="1245" y="359"/>
                      </a:cubicBezTo>
                      <a:cubicBezTo>
                        <a:pt x="853" y="323"/>
                        <a:pt x="478" y="207"/>
                        <a:pt x="130" y="11"/>
                      </a:cubicBezTo>
                      <a:cubicBezTo>
                        <a:pt x="119" y="4"/>
                        <a:pt x="108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2"/>
                <p:cNvSpPr/>
                <p:nvPr/>
              </p:nvSpPr>
              <p:spPr>
                <a:xfrm>
                  <a:off x="2650902" y="4363540"/>
                  <a:ext cx="90776" cy="41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" h="839" extrusionOk="0">
                      <a:moveTo>
                        <a:pt x="110" y="0"/>
                      </a:moveTo>
                      <a:cubicBezTo>
                        <a:pt x="51" y="0"/>
                        <a:pt x="1" y="71"/>
                        <a:pt x="57" y="114"/>
                      </a:cubicBezTo>
                      <a:cubicBezTo>
                        <a:pt x="539" y="507"/>
                        <a:pt x="1119" y="756"/>
                        <a:pt x="1735" y="837"/>
                      </a:cubicBezTo>
                      <a:cubicBezTo>
                        <a:pt x="1740" y="838"/>
                        <a:pt x="1745" y="838"/>
                        <a:pt x="1749" y="838"/>
                      </a:cubicBezTo>
                      <a:cubicBezTo>
                        <a:pt x="1823" y="838"/>
                        <a:pt x="1819" y="711"/>
                        <a:pt x="1735" y="703"/>
                      </a:cubicBezTo>
                      <a:cubicBezTo>
                        <a:pt x="1155" y="623"/>
                        <a:pt x="602" y="382"/>
                        <a:pt x="156" y="16"/>
                      </a:cubicBezTo>
                      <a:cubicBezTo>
                        <a:pt x="141" y="5"/>
                        <a:pt x="125" y="0"/>
                        <a:pt x="1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2"/>
                <p:cNvSpPr/>
                <p:nvPr/>
              </p:nvSpPr>
              <p:spPr>
                <a:xfrm>
                  <a:off x="2548729" y="4269081"/>
                  <a:ext cx="75497" cy="34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694" extrusionOk="0">
                      <a:moveTo>
                        <a:pt x="84" y="0"/>
                      </a:moveTo>
                      <a:cubicBezTo>
                        <a:pt x="32" y="0"/>
                        <a:pt x="0" y="86"/>
                        <a:pt x="59" y="130"/>
                      </a:cubicBezTo>
                      <a:cubicBezTo>
                        <a:pt x="460" y="415"/>
                        <a:pt x="915" y="603"/>
                        <a:pt x="1397" y="692"/>
                      </a:cubicBezTo>
                      <a:cubicBezTo>
                        <a:pt x="1402" y="693"/>
                        <a:pt x="1408" y="693"/>
                        <a:pt x="1413" y="693"/>
                      </a:cubicBezTo>
                      <a:cubicBezTo>
                        <a:pt x="1490" y="693"/>
                        <a:pt x="1516" y="575"/>
                        <a:pt x="1432" y="567"/>
                      </a:cubicBezTo>
                      <a:cubicBezTo>
                        <a:pt x="960" y="478"/>
                        <a:pt x="514" y="290"/>
                        <a:pt x="121" y="14"/>
                      </a:cubicBezTo>
                      <a:cubicBezTo>
                        <a:pt x="108" y="4"/>
                        <a:pt x="96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2"/>
                <p:cNvSpPr/>
                <p:nvPr/>
              </p:nvSpPr>
              <p:spPr>
                <a:xfrm>
                  <a:off x="2707587" y="4214735"/>
                  <a:ext cx="21699" cy="66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339" extrusionOk="0">
                      <a:moveTo>
                        <a:pt x="91" y="0"/>
                      </a:moveTo>
                      <a:cubicBezTo>
                        <a:pt x="48" y="0"/>
                        <a:pt x="0" y="51"/>
                        <a:pt x="25" y="107"/>
                      </a:cubicBezTo>
                      <a:cubicBezTo>
                        <a:pt x="185" y="472"/>
                        <a:pt x="274" y="874"/>
                        <a:pt x="292" y="1275"/>
                      </a:cubicBezTo>
                      <a:cubicBezTo>
                        <a:pt x="297" y="1317"/>
                        <a:pt x="334" y="1339"/>
                        <a:pt x="370" y="1339"/>
                      </a:cubicBezTo>
                      <a:cubicBezTo>
                        <a:pt x="403" y="1339"/>
                        <a:pt x="435" y="1319"/>
                        <a:pt x="435" y="1275"/>
                      </a:cubicBezTo>
                      <a:cubicBezTo>
                        <a:pt x="408" y="847"/>
                        <a:pt x="310" y="428"/>
                        <a:pt x="141" y="35"/>
                      </a:cubicBezTo>
                      <a:cubicBezTo>
                        <a:pt x="130" y="10"/>
                        <a:pt x="11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2"/>
                <p:cNvSpPr/>
                <p:nvPr/>
              </p:nvSpPr>
              <p:spPr>
                <a:xfrm>
                  <a:off x="2612133" y="4126796"/>
                  <a:ext cx="26924" cy="52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45" extrusionOk="0">
                      <a:moveTo>
                        <a:pt x="90" y="0"/>
                      </a:moveTo>
                      <a:cubicBezTo>
                        <a:pt x="47" y="0"/>
                        <a:pt x="0" y="49"/>
                        <a:pt x="25" y="98"/>
                      </a:cubicBezTo>
                      <a:cubicBezTo>
                        <a:pt x="176" y="384"/>
                        <a:pt x="301" y="687"/>
                        <a:pt x="390" y="999"/>
                      </a:cubicBezTo>
                      <a:cubicBezTo>
                        <a:pt x="401" y="1031"/>
                        <a:pt x="428" y="1045"/>
                        <a:pt x="455" y="1045"/>
                      </a:cubicBezTo>
                      <a:cubicBezTo>
                        <a:pt x="498" y="1045"/>
                        <a:pt x="540" y="1012"/>
                        <a:pt x="524" y="964"/>
                      </a:cubicBezTo>
                      <a:cubicBezTo>
                        <a:pt x="435" y="643"/>
                        <a:pt x="301" y="330"/>
                        <a:pt x="141" y="36"/>
                      </a:cubicBezTo>
                      <a:cubicBezTo>
                        <a:pt x="129" y="11"/>
                        <a:pt x="110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2"/>
                <p:cNvSpPr/>
                <p:nvPr/>
              </p:nvSpPr>
              <p:spPr>
                <a:xfrm>
                  <a:off x="2465120" y="4179749"/>
                  <a:ext cx="63205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17" extrusionOk="0">
                      <a:moveTo>
                        <a:pt x="111" y="0"/>
                      </a:moveTo>
                      <a:cubicBezTo>
                        <a:pt x="45" y="0"/>
                        <a:pt x="1" y="92"/>
                        <a:pt x="70" y="123"/>
                      </a:cubicBezTo>
                      <a:cubicBezTo>
                        <a:pt x="409" y="301"/>
                        <a:pt x="775" y="435"/>
                        <a:pt x="1159" y="515"/>
                      </a:cubicBezTo>
                      <a:cubicBezTo>
                        <a:pt x="1164" y="516"/>
                        <a:pt x="1169" y="517"/>
                        <a:pt x="1173" y="517"/>
                      </a:cubicBezTo>
                      <a:cubicBezTo>
                        <a:pt x="1243" y="517"/>
                        <a:pt x="1270" y="398"/>
                        <a:pt x="1194" y="381"/>
                      </a:cubicBezTo>
                      <a:cubicBezTo>
                        <a:pt x="829" y="310"/>
                        <a:pt x="472" y="176"/>
                        <a:pt x="142" y="7"/>
                      </a:cubicBezTo>
                      <a:cubicBezTo>
                        <a:pt x="131" y="2"/>
                        <a:pt x="121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2"/>
                <p:cNvSpPr/>
                <p:nvPr/>
              </p:nvSpPr>
              <p:spPr>
                <a:xfrm>
                  <a:off x="2505282" y="4041893"/>
                  <a:ext cx="29462" cy="40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15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8" y="118"/>
                      </a:cubicBezTo>
                      <a:cubicBezTo>
                        <a:pt x="227" y="306"/>
                        <a:pt x="361" y="520"/>
                        <a:pt x="441" y="770"/>
                      </a:cubicBezTo>
                      <a:cubicBezTo>
                        <a:pt x="451" y="801"/>
                        <a:pt x="478" y="814"/>
                        <a:pt x="504" y="814"/>
                      </a:cubicBezTo>
                      <a:cubicBezTo>
                        <a:pt x="547" y="814"/>
                        <a:pt x="591" y="780"/>
                        <a:pt x="575" y="725"/>
                      </a:cubicBezTo>
                      <a:cubicBezTo>
                        <a:pt x="486" y="466"/>
                        <a:pt x="334" y="225"/>
                        <a:pt x="147" y="20"/>
                      </a:cubicBezTo>
                      <a:cubicBezTo>
                        <a:pt x="132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2"/>
                <p:cNvSpPr/>
                <p:nvPr/>
              </p:nvSpPr>
              <p:spPr>
                <a:xfrm>
                  <a:off x="2404652" y="3991379"/>
                  <a:ext cx="895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5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2"/>
                <p:cNvSpPr/>
                <p:nvPr/>
              </p:nvSpPr>
              <p:spPr>
                <a:xfrm>
                  <a:off x="2382456" y="3962414"/>
                  <a:ext cx="18265" cy="17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53" extrusionOk="0">
                      <a:moveTo>
                        <a:pt x="76" y="0"/>
                      </a:moveTo>
                      <a:cubicBezTo>
                        <a:pt x="59" y="0"/>
                        <a:pt x="41" y="7"/>
                        <a:pt x="27" y="20"/>
                      </a:cubicBezTo>
                      <a:cubicBezTo>
                        <a:pt x="1" y="47"/>
                        <a:pt x="1" y="83"/>
                        <a:pt x="27" y="110"/>
                      </a:cubicBezTo>
                      <a:cubicBezTo>
                        <a:pt x="99" y="190"/>
                        <a:pt x="170" y="261"/>
                        <a:pt x="242" y="333"/>
                      </a:cubicBezTo>
                      <a:cubicBezTo>
                        <a:pt x="255" y="346"/>
                        <a:pt x="273" y="353"/>
                        <a:pt x="291" y="353"/>
                      </a:cubicBezTo>
                      <a:cubicBezTo>
                        <a:pt x="308" y="353"/>
                        <a:pt x="326" y="346"/>
                        <a:pt x="340" y="333"/>
                      </a:cubicBezTo>
                      <a:cubicBezTo>
                        <a:pt x="366" y="306"/>
                        <a:pt x="366" y="270"/>
                        <a:pt x="340" y="243"/>
                      </a:cubicBezTo>
                      <a:cubicBezTo>
                        <a:pt x="268" y="163"/>
                        <a:pt x="197" y="92"/>
                        <a:pt x="126" y="20"/>
                      </a:cubicBezTo>
                      <a:cubicBezTo>
                        <a:pt x="112" y="7"/>
                        <a:pt x="94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2"/>
                <p:cNvSpPr/>
                <p:nvPr/>
              </p:nvSpPr>
              <p:spPr>
                <a:xfrm>
                  <a:off x="2279835" y="4040897"/>
                  <a:ext cx="44094" cy="1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241" extrusionOk="0">
                      <a:moveTo>
                        <a:pt x="88" y="1"/>
                      </a:moveTo>
                      <a:cubicBezTo>
                        <a:pt x="23" y="1"/>
                        <a:pt x="0" y="114"/>
                        <a:pt x="73" y="138"/>
                      </a:cubicBezTo>
                      <a:cubicBezTo>
                        <a:pt x="273" y="205"/>
                        <a:pt x="480" y="241"/>
                        <a:pt x="692" y="241"/>
                      </a:cubicBezTo>
                      <a:cubicBezTo>
                        <a:pt x="735" y="241"/>
                        <a:pt x="779" y="239"/>
                        <a:pt x="823" y="236"/>
                      </a:cubicBezTo>
                      <a:cubicBezTo>
                        <a:pt x="858" y="228"/>
                        <a:pt x="885" y="210"/>
                        <a:pt x="885" y="165"/>
                      </a:cubicBezTo>
                      <a:cubicBezTo>
                        <a:pt x="885" y="133"/>
                        <a:pt x="864" y="101"/>
                        <a:pt x="834" y="101"/>
                      </a:cubicBezTo>
                      <a:cubicBezTo>
                        <a:pt x="830" y="101"/>
                        <a:pt x="826" y="102"/>
                        <a:pt x="823" y="103"/>
                      </a:cubicBezTo>
                      <a:cubicBezTo>
                        <a:pt x="782" y="106"/>
                        <a:pt x="741" y="107"/>
                        <a:pt x="701" y="107"/>
                      </a:cubicBezTo>
                      <a:cubicBezTo>
                        <a:pt x="501" y="107"/>
                        <a:pt x="302" y="71"/>
                        <a:pt x="109" y="4"/>
                      </a:cubicBezTo>
                      <a:cubicBezTo>
                        <a:pt x="102" y="2"/>
                        <a:pt x="95" y="1"/>
                        <a:pt x="8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2"/>
                <p:cNvSpPr/>
                <p:nvPr/>
              </p:nvSpPr>
              <p:spPr>
                <a:xfrm>
                  <a:off x="2174328" y="3874724"/>
                  <a:ext cx="55640" cy="3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" h="795" extrusionOk="0">
                      <a:moveTo>
                        <a:pt x="102" y="0"/>
                      </a:moveTo>
                      <a:cubicBezTo>
                        <a:pt x="38" y="0"/>
                        <a:pt x="0" y="92"/>
                        <a:pt x="70" y="123"/>
                      </a:cubicBezTo>
                      <a:cubicBezTo>
                        <a:pt x="409" y="284"/>
                        <a:pt x="712" y="498"/>
                        <a:pt x="971" y="774"/>
                      </a:cubicBezTo>
                      <a:cubicBezTo>
                        <a:pt x="985" y="788"/>
                        <a:pt x="1001" y="794"/>
                        <a:pt x="1017" y="794"/>
                      </a:cubicBezTo>
                      <a:cubicBezTo>
                        <a:pt x="1070" y="794"/>
                        <a:pt x="1118" y="724"/>
                        <a:pt x="1069" y="676"/>
                      </a:cubicBezTo>
                      <a:cubicBezTo>
                        <a:pt x="802" y="400"/>
                        <a:pt x="480" y="168"/>
                        <a:pt x="133" y="7"/>
                      </a:cubicBezTo>
                      <a:cubicBezTo>
                        <a:pt x="122" y="2"/>
                        <a:pt x="112" y="0"/>
                        <a:pt x="1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2"/>
                <p:cNvSpPr/>
                <p:nvPr/>
              </p:nvSpPr>
              <p:spPr>
                <a:xfrm>
                  <a:off x="2289689" y="3919067"/>
                  <a:ext cx="24535" cy="3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803" extrusionOk="0">
                      <a:moveTo>
                        <a:pt x="81" y="0"/>
                      </a:moveTo>
                      <a:cubicBezTo>
                        <a:pt x="62" y="0"/>
                        <a:pt x="42" y="7"/>
                        <a:pt x="27" y="17"/>
                      </a:cubicBezTo>
                      <a:cubicBezTo>
                        <a:pt x="0" y="53"/>
                        <a:pt x="9" y="88"/>
                        <a:pt x="27" y="115"/>
                      </a:cubicBezTo>
                      <a:cubicBezTo>
                        <a:pt x="188" y="303"/>
                        <a:pt x="295" y="517"/>
                        <a:pt x="348" y="758"/>
                      </a:cubicBezTo>
                      <a:cubicBezTo>
                        <a:pt x="355" y="789"/>
                        <a:pt x="380" y="803"/>
                        <a:pt x="407" y="803"/>
                      </a:cubicBezTo>
                      <a:cubicBezTo>
                        <a:pt x="448" y="803"/>
                        <a:pt x="493" y="770"/>
                        <a:pt x="482" y="722"/>
                      </a:cubicBezTo>
                      <a:cubicBezTo>
                        <a:pt x="428" y="463"/>
                        <a:pt x="303" y="222"/>
                        <a:pt x="125" y="17"/>
                      </a:cubicBezTo>
                      <a:cubicBezTo>
                        <a:pt x="113" y="5"/>
                        <a:pt x="97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2"/>
                <p:cNvSpPr/>
                <p:nvPr/>
              </p:nvSpPr>
              <p:spPr>
                <a:xfrm>
                  <a:off x="1986556" y="3746523"/>
                  <a:ext cx="126658" cy="9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5" h="1999" extrusionOk="0">
                      <a:moveTo>
                        <a:pt x="92" y="0"/>
                      </a:moveTo>
                      <a:cubicBezTo>
                        <a:pt x="48" y="0"/>
                        <a:pt x="0" y="47"/>
                        <a:pt x="25" y="103"/>
                      </a:cubicBezTo>
                      <a:cubicBezTo>
                        <a:pt x="507" y="1084"/>
                        <a:pt x="1836" y="1084"/>
                        <a:pt x="2398" y="1967"/>
                      </a:cubicBezTo>
                      <a:cubicBezTo>
                        <a:pt x="2412" y="1989"/>
                        <a:pt x="2432" y="1999"/>
                        <a:pt x="2453" y="1999"/>
                      </a:cubicBezTo>
                      <a:cubicBezTo>
                        <a:pt x="2499" y="1999"/>
                        <a:pt x="2545" y="1952"/>
                        <a:pt x="2514" y="1896"/>
                      </a:cubicBezTo>
                      <a:cubicBezTo>
                        <a:pt x="2237" y="1459"/>
                        <a:pt x="1773" y="1218"/>
                        <a:pt x="1318" y="995"/>
                      </a:cubicBezTo>
                      <a:cubicBezTo>
                        <a:pt x="863" y="772"/>
                        <a:pt x="382" y="513"/>
                        <a:pt x="141" y="32"/>
                      </a:cubicBezTo>
                      <a:cubicBezTo>
                        <a:pt x="130" y="10"/>
                        <a:pt x="111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2"/>
                <p:cNvSpPr/>
                <p:nvPr/>
              </p:nvSpPr>
              <p:spPr>
                <a:xfrm>
                  <a:off x="2157905" y="3769864"/>
                  <a:ext cx="122030" cy="96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" h="1941" extrusionOk="0">
                      <a:moveTo>
                        <a:pt x="92" y="0"/>
                      </a:moveTo>
                      <a:cubicBezTo>
                        <a:pt x="48" y="0"/>
                        <a:pt x="1" y="51"/>
                        <a:pt x="25" y="107"/>
                      </a:cubicBezTo>
                      <a:cubicBezTo>
                        <a:pt x="239" y="526"/>
                        <a:pt x="659" y="785"/>
                        <a:pt x="1069" y="981"/>
                      </a:cubicBezTo>
                      <a:cubicBezTo>
                        <a:pt x="1292" y="1097"/>
                        <a:pt x="1533" y="1195"/>
                        <a:pt x="1747" y="1320"/>
                      </a:cubicBezTo>
                      <a:cubicBezTo>
                        <a:pt x="1863" y="1383"/>
                        <a:pt x="1970" y="1454"/>
                        <a:pt x="2068" y="1534"/>
                      </a:cubicBezTo>
                      <a:cubicBezTo>
                        <a:pt x="2175" y="1614"/>
                        <a:pt x="2309" y="1730"/>
                        <a:pt x="2300" y="1873"/>
                      </a:cubicBezTo>
                      <a:cubicBezTo>
                        <a:pt x="2300" y="1918"/>
                        <a:pt x="2334" y="1940"/>
                        <a:pt x="2368" y="1940"/>
                      </a:cubicBezTo>
                      <a:cubicBezTo>
                        <a:pt x="2403" y="1940"/>
                        <a:pt x="2439" y="1918"/>
                        <a:pt x="2443" y="1873"/>
                      </a:cubicBezTo>
                      <a:cubicBezTo>
                        <a:pt x="2452" y="1623"/>
                        <a:pt x="2184" y="1445"/>
                        <a:pt x="2006" y="1320"/>
                      </a:cubicBezTo>
                      <a:cubicBezTo>
                        <a:pt x="1783" y="1168"/>
                        <a:pt x="1542" y="1052"/>
                        <a:pt x="1301" y="945"/>
                      </a:cubicBezTo>
                      <a:cubicBezTo>
                        <a:pt x="855" y="740"/>
                        <a:pt x="373" y="499"/>
                        <a:pt x="141" y="35"/>
                      </a:cubicBezTo>
                      <a:cubicBezTo>
                        <a:pt x="130" y="11"/>
                        <a:pt x="112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2"/>
                <p:cNvSpPr/>
                <p:nvPr/>
              </p:nvSpPr>
              <p:spPr>
                <a:xfrm>
                  <a:off x="2059067" y="3885026"/>
                  <a:ext cx="108742" cy="92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" h="1864" extrusionOk="0">
                      <a:moveTo>
                        <a:pt x="96" y="1"/>
                      </a:moveTo>
                      <a:cubicBezTo>
                        <a:pt x="50" y="1"/>
                        <a:pt x="0" y="48"/>
                        <a:pt x="31" y="103"/>
                      </a:cubicBezTo>
                      <a:cubicBezTo>
                        <a:pt x="254" y="505"/>
                        <a:pt x="495" y="906"/>
                        <a:pt x="887" y="1165"/>
                      </a:cubicBezTo>
                      <a:cubicBezTo>
                        <a:pt x="1262" y="1415"/>
                        <a:pt x="1708" y="1540"/>
                        <a:pt x="2038" y="1843"/>
                      </a:cubicBezTo>
                      <a:cubicBezTo>
                        <a:pt x="2054" y="1857"/>
                        <a:pt x="2072" y="1863"/>
                        <a:pt x="2088" y="1863"/>
                      </a:cubicBezTo>
                      <a:cubicBezTo>
                        <a:pt x="2142" y="1863"/>
                        <a:pt x="2185" y="1795"/>
                        <a:pt x="2136" y="1754"/>
                      </a:cubicBezTo>
                      <a:cubicBezTo>
                        <a:pt x="1815" y="1459"/>
                        <a:pt x="1396" y="1326"/>
                        <a:pt x="1030" y="1103"/>
                      </a:cubicBezTo>
                      <a:cubicBezTo>
                        <a:pt x="620" y="844"/>
                        <a:pt x="379" y="442"/>
                        <a:pt x="147" y="32"/>
                      </a:cubicBezTo>
                      <a:cubicBezTo>
                        <a:pt x="136" y="10"/>
                        <a:pt x="116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2"/>
                <p:cNvSpPr/>
                <p:nvPr/>
              </p:nvSpPr>
              <p:spPr>
                <a:xfrm>
                  <a:off x="2270081" y="3821124"/>
                  <a:ext cx="130889" cy="114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0" h="2310" extrusionOk="0">
                      <a:moveTo>
                        <a:pt x="87" y="1"/>
                      </a:moveTo>
                      <a:cubicBezTo>
                        <a:pt x="23" y="1"/>
                        <a:pt x="0" y="106"/>
                        <a:pt x="73" y="138"/>
                      </a:cubicBezTo>
                      <a:cubicBezTo>
                        <a:pt x="590" y="353"/>
                        <a:pt x="867" y="870"/>
                        <a:pt x="1233" y="1262"/>
                      </a:cubicBezTo>
                      <a:cubicBezTo>
                        <a:pt x="1420" y="1459"/>
                        <a:pt x="1634" y="1610"/>
                        <a:pt x="1875" y="1753"/>
                      </a:cubicBezTo>
                      <a:cubicBezTo>
                        <a:pt x="2116" y="1887"/>
                        <a:pt x="2357" y="2030"/>
                        <a:pt x="2482" y="2279"/>
                      </a:cubicBezTo>
                      <a:cubicBezTo>
                        <a:pt x="2495" y="2300"/>
                        <a:pt x="2514" y="2309"/>
                        <a:pt x="2533" y="2309"/>
                      </a:cubicBezTo>
                      <a:cubicBezTo>
                        <a:pt x="2580" y="2309"/>
                        <a:pt x="2629" y="2259"/>
                        <a:pt x="2598" y="2208"/>
                      </a:cubicBezTo>
                      <a:cubicBezTo>
                        <a:pt x="2473" y="1958"/>
                        <a:pt x="2241" y="1798"/>
                        <a:pt x="2000" y="1664"/>
                      </a:cubicBezTo>
                      <a:cubicBezTo>
                        <a:pt x="1741" y="1512"/>
                        <a:pt x="1509" y="1361"/>
                        <a:pt x="1304" y="1138"/>
                      </a:cubicBezTo>
                      <a:cubicBezTo>
                        <a:pt x="938" y="727"/>
                        <a:pt x="644" y="228"/>
                        <a:pt x="109" y="5"/>
                      </a:cubicBezTo>
                      <a:cubicBezTo>
                        <a:pt x="101" y="2"/>
                        <a:pt x="9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2"/>
                <p:cNvSpPr/>
                <p:nvPr/>
              </p:nvSpPr>
              <p:spPr>
                <a:xfrm>
                  <a:off x="2084747" y="3987497"/>
                  <a:ext cx="159505" cy="73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1475" extrusionOk="0">
                      <a:moveTo>
                        <a:pt x="107" y="0"/>
                      </a:moveTo>
                      <a:cubicBezTo>
                        <a:pt x="53" y="0"/>
                        <a:pt x="0" y="71"/>
                        <a:pt x="50" y="114"/>
                      </a:cubicBezTo>
                      <a:cubicBezTo>
                        <a:pt x="478" y="480"/>
                        <a:pt x="960" y="756"/>
                        <a:pt x="1495" y="944"/>
                      </a:cubicBezTo>
                      <a:cubicBezTo>
                        <a:pt x="1754" y="1033"/>
                        <a:pt x="2031" y="1095"/>
                        <a:pt x="2307" y="1158"/>
                      </a:cubicBezTo>
                      <a:cubicBezTo>
                        <a:pt x="2584" y="1220"/>
                        <a:pt x="2851" y="1301"/>
                        <a:pt x="3083" y="1461"/>
                      </a:cubicBezTo>
                      <a:cubicBezTo>
                        <a:pt x="3096" y="1470"/>
                        <a:pt x="3108" y="1474"/>
                        <a:pt x="3119" y="1474"/>
                      </a:cubicBezTo>
                      <a:cubicBezTo>
                        <a:pt x="3172" y="1474"/>
                        <a:pt x="3205" y="1382"/>
                        <a:pt x="3146" y="1345"/>
                      </a:cubicBezTo>
                      <a:cubicBezTo>
                        <a:pt x="2700" y="1024"/>
                        <a:pt x="2120" y="1006"/>
                        <a:pt x="1620" y="846"/>
                      </a:cubicBezTo>
                      <a:cubicBezTo>
                        <a:pt x="1076" y="667"/>
                        <a:pt x="577" y="382"/>
                        <a:pt x="148" y="16"/>
                      </a:cubicBezTo>
                      <a:cubicBezTo>
                        <a:pt x="136" y="5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2"/>
                <p:cNvSpPr/>
                <p:nvPr/>
              </p:nvSpPr>
              <p:spPr>
                <a:xfrm>
                  <a:off x="2213296" y="4093502"/>
                  <a:ext cx="214349" cy="62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7" h="1250" extrusionOk="0">
                      <a:moveTo>
                        <a:pt x="251" y="1"/>
                      </a:moveTo>
                      <a:cubicBezTo>
                        <a:pt x="198" y="1"/>
                        <a:pt x="144" y="3"/>
                        <a:pt x="90" y="9"/>
                      </a:cubicBezTo>
                      <a:cubicBezTo>
                        <a:pt x="4" y="18"/>
                        <a:pt x="1" y="143"/>
                        <a:pt x="82" y="143"/>
                      </a:cubicBezTo>
                      <a:cubicBezTo>
                        <a:pt x="84" y="143"/>
                        <a:pt x="87" y="143"/>
                        <a:pt x="90" y="143"/>
                      </a:cubicBezTo>
                      <a:cubicBezTo>
                        <a:pt x="141" y="138"/>
                        <a:pt x="191" y="136"/>
                        <a:pt x="241" y="136"/>
                      </a:cubicBezTo>
                      <a:cubicBezTo>
                        <a:pt x="927" y="136"/>
                        <a:pt x="1528" y="568"/>
                        <a:pt x="2169" y="767"/>
                      </a:cubicBezTo>
                      <a:cubicBezTo>
                        <a:pt x="2829" y="964"/>
                        <a:pt x="3542" y="937"/>
                        <a:pt x="4176" y="1240"/>
                      </a:cubicBezTo>
                      <a:cubicBezTo>
                        <a:pt x="4186" y="1247"/>
                        <a:pt x="4197" y="1250"/>
                        <a:pt x="4207" y="1250"/>
                      </a:cubicBezTo>
                      <a:cubicBezTo>
                        <a:pt x="4265" y="1250"/>
                        <a:pt x="4307" y="1155"/>
                        <a:pt x="4238" y="1124"/>
                      </a:cubicBezTo>
                      <a:cubicBezTo>
                        <a:pt x="3748" y="883"/>
                        <a:pt x="3194" y="839"/>
                        <a:pt x="2659" y="741"/>
                      </a:cubicBezTo>
                      <a:cubicBezTo>
                        <a:pt x="2383" y="687"/>
                        <a:pt x="2115" y="616"/>
                        <a:pt x="1856" y="509"/>
                      </a:cubicBezTo>
                      <a:cubicBezTo>
                        <a:pt x="1589" y="393"/>
                        <a:pt x="1330" y="268"/>
                        <a:pt x="1053" y="170"/>
                      </a:cubicBezTo>
                      <a:cubicBezTo>
                        <a:pt x="800" y="73"/>
                        <a:pt x="527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2"/>
                <p:cNvSpPr/>
                <p:nvPr/>
              </p:nvSpPr>
              <p:spPr>
                <a:xfrm>
                  <a:off x="2348415" y="3841230"/>
                  <a:ext cx="110484" cy="153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3085" extrusionOk="0">
                      <a:moveTo>
                        <a:pt x="88" y="0"/>
                      </a:moveTo>
                      <a:cubicBezTo>
                        <a:pt x="45" y="0"/>
                        <a:pt x="1" y="46"/>
                        <a:pt x="25" y="100"/>
                      </a:cubicBezTo>
                      <a:cubicBezTo>
                        <a:pt x="274" y="662"/>
                        <a:pt x="649" y="1108"/>
                        <a:pt x="1104" y="1501"/>
                      </a:cubicBezTo>
                      <a:cubicBezTo>
                        <a:pt x="1532" y="1875"/>
                        <a:pt x="2085" y="2357"/>
                        <a:pt x="1987" y="2999"/>
                      </a:cubicBezTo>
                      <a:cubicBezTo>
                        <a:pt x="1982" y="3049"/>
                        <a:pt x="2030" y="3084"/>
                        <a:pt x="2070" y="3084"/>
                      </a:cubicBezTo>
                      <a:cubicBezTo>
                        <a:pt x="2095" y="3084"/>
                        <a:pt x="2117" y="3070"/>
                        <a:pt x="2121" y="3035"/>
                      </a:cubicBezTo>
                      <a:cubicBezTo>
                        <a:pt x="2219" y="2402"/>
                        <a:pt x="1764" y="1902"/>
                        <a:pt x="1327" y="1519"/>
                      </a:cubicBezTo>
                      <a:cubicBezTo>
                        <a:pt x="1086" y="1305"/>
                        <a:pt x="845" y="1099"/>
                        <a:pt x="649" y="858"/>
                      </a:cubicBezTo>
                      <a:cubicBezTo>
                        <a:pt x="444" y="609"/>
                        <a:pt x="274" y="332"/>
                        <a:pt x="140" y="38"/>
                      </a:cubicBezTo>
                      <a:cubicBezTo>
                        <a:pt x="129" y="11"/>
                        <a:pt x="108" y="0"/>
                        <a:pt x="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2"/>
                <p:cNvSpPr/>
                <p:nvPr/>
              </p:nvSpPr>
              <p:spPr>
                <a:xfrm>
                  <a:off x="2443023" y="3871588"/>
                  <a:ext cx="137508" cy="213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4295" extrusionOk="0">
                      <a:moveTo>
                        <a:pt x="82" y="1"/>
                      </a:moveTo>
                      <a:cubicBezTo>
                        <a:pt x="43" y="1"/>
                        <a:pt x="1" y="35"/>
                        <a:pt x="6" y="88"/>
                      </a:cubicBezTo>
                      <a:cubicBezTo>
                        <a:pt x="256" y="1471"/>
                        <a:pt x="1977" y="1827"/>
                        <a:pt x="2423" y="3103"/>
                      </a:cubicBezTo>
                      <a:cubicBezTo>
                        <a:pt x="2548" y="3460"/>
                        <a:pt x="2575" y="3844"/>
                        <a:pt x="2495" y="4209"/>
                      </a:cubicBezTo>
                      <a:cubicBezTo>
                        <a:pt x="2484" y="4258"/>
                        <a:pt x="2526" y="4294"/>
                        <a:pt x="2565" y="4294"/>
                      </a:cubicBezTo>
                      <a:cubicBezTo>
                        <a:pt x="2590" y="4294"/>
                        <a:pt x="2613" y="4280"/>
                        <a:pt x="2620" y="4245"/>
                      </a:cubicBezTo>
                      <a:cubicBezTo>
                        <a:pt x="2762" y="3603"/>
                        <a:pt x="2611" y="2943"/>
                        <a:pt x="2200" y="2434"/>
                      </a:cubicBezTo>
                      <a:cubicBezTo>
                        <a:pt x="1763" y="1881"/>
                        <a:pt x="1139" y="1533"/>
                        <a:pt x="666" y="1025"/>
                      </a:cubicBezTo>
                      <a:cubicBezTo>
                        <a:pt x="407" y="748"/>
                        <a:pt x="211" y="418"/>
                        <a:pt x="140" y="52"/>
                      </a:cubicBezTo>
                      <a:cubicBezTo>
                        <a:pt x="132" y="16"/>
                        <a:pt x="108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2"/>
                <p:cNvSpPr/>
                <p:nvPr/>
              </p:nvSpPr>
              <p:spPr>
                <a:xfrm>
                  <a:off x="2539970" y="3906973"/>
                  <a:ext cx="118695" cy="216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356" extrusionOk="0">
                      <a:moveTo>
                        <a:pt x="83" y="1"/>
                      </a:moveTo>
                      <a:cubicBezTo>
                        <a:pt x="42" y="1"/>
                        <a:pt x="1" y="33"/>
                        <a:pt x="12" y="82"/>
                      </a:cubicBezTo>
                      <a:cubicBezTo>
                        <a:pt x="395" y="1313"/>
                        <a:pt x="1635" y="2009"/>
                        <a:pt x="2037" y="3222"/>
                      </a:cubicBezTo>
                      <a:cubicBezTo>
                        <a:pt x="2153" y="3561"/>
                        <a:pt x="2188" y="3927"/>
                        <a:pt x="2090" y="4275"/>
                      </a:cubicBezTo>
                      <a:cubicBezTo>
                        <a:pt x="2074" y="4323"/>
                        <a:pt x="2117" y="4355"/>
                        <a:pt x="2157" y="4355"/>
                      </a:cubicBezTo>
                      <a:cubicBezTo>
                        <a:pt x="2183" y="4355"/>
                        <a:pt x="2208" y="4342"/>
                        <a:pt x="2215" y="4310"/>
                      </a:cubicBezTo>
                      <a:cubicBezTo>
                        <a:pt x="2385" y="3695"/>
                        <a:pt x="2188" y="3061"/>
                        <a:pt x="1858" y="2544"/>
                      </a:cubicBezTo>
                      <a:cubicBezTo>
                        <a:pt x="1519" y="1991"/>
                        <a:pt x="1037" y="1536"/>
                        <a:pt x="654" y="1009"/>
                      </a:cubicBezTo>
                      <a:cubicBezTo>
                        <a:pt x="440" y="715"/>
                        <a:pt x="252" y="394"/>
                        <a:pt x="145" y="46"/>
                      </a:cubicBezTo>
                      <a:cubicBezTo>
                        <a:pt x="135" y="14"/>
                        <a:pt x="10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2"/>
                <p:cNvSpPr/>
                <p:nvPr/>
              </p:nvSpPr>
              <p:spPr>
                <a:xfrm>
                  <a:off x="2305267" y="4164072"/>
                  <a:ext cx="217534" cy="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1" h="1399" extrusionOk="0">
                      <a:moveTo>
                        <a:pt x="80" y="0"/>
                      </a:moveTo>
                      <a:cubicBezTo>
                        <a:pt x="0" y="0"/>
                        <a:pt x="11" y="126"/>
                        <a:pt x="89" y="134"/>
                      </a:cubicBezTo>
                      <a:cubicBezTo>
                        <a:pt x="383" y="161"/>
                        <a:pt x="686" y="197"/>
                        <a:pt x="972" y="268"/>
                      </a:cubicBezTo>
                      <a:cubicBezTo>
                        <a:pt x="1266" y="340"/>
                        <a:pt x="1525" y="456"/>
                        <a:pt x="1784" y="607"/>
                      </a:cubicBezTo>
                      <a:cubicBezTo>
                        <a:pt x="2024" y="759"/>
                        <a:pt x="2265" y="928"/>
                        <a:pt x="2524" y="1053"/>
                      </a:cubicBezTo>
                      <a:cubicBezTo>
                        <a:pt x="2783" y="1178"/>
                        <a:pt x="3050" y="1267"/>
                        <a:pt x="3336" y="1321"/>
                      </a:cubicBezTo>
                      <a:cubicBezTo>
                        <a:pt x="3574" y="1375"/>
                        <a:pt x="3813" y="1399"/>
                        <a:pt x="4055" y="1399"/>
                      </a:cubicBezTo>
                      <a:cubicBezTo>
                        <a:pt x="4130" y="1399"/>
                        <a:pt x="4206" y="1396"/>
                        <a:pt x="4282" y="1392"/>
                      </a:cubicBezTo>
                      <a:cubicBezTo>
                        <a:pt x="4371" y="1383"/>
                        <a:pt x="4371" y="1250"/>
                        <a:pt x="4282" y="1250"/>
                      </a:cubicBezTo>
                      <a:cubicBezTo>
                        <a:pt x="4196" y="1256"/>
                        <a:pt x="4110" y="1259"/>
                        <a:pt x="4024" y="1259"/>
                      </a:cubicBezTo>
                      <a:cubicBezTo>
                        <a:pt x="3529" y="1259"/>
                        <a:pt x="3036" y="1150"/>
                        <a:pt x="2595" y="937"/>
                      </a:cubicBezTo>
                      <a:cubicBezTo>
                        <a:pt x="2328" y="812"/>
                        <a:pt x="2096" y="643"/>
                        <a:pt x="1846" y="491"/>
                      </a:cubicBezTo>
                      <a:cubicBezTo>
                        <a:pt x="1605" y="340"/>
                        <a:pt x="1338" y="224"/>
                        <a:pt x="1061" y="143"/>
                      </a:cubicBezTo>
                      <a:cubicBezTo>
                        <a:pt x="740" y="63"/>
                        <a:pt x="419" y="36"/>
                        <a:pt x="89" y="1"/>
                      </a:cubicBezTo>
                      <a:cubicBezTo>
                        <a:pt x="86" y="0"/>
                        <a:pt x="8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2"/>
                <p:cNvSpPr/>
                <p:nvPr/>
              </p:nvSpPr>
              <p:spPr>
                <a:xfrm>
                  <a:off x="2367177" y="4217672"/>
                  <a:ext cx="152289" cy="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290" extrusionOk="0">
                      <a:moveTo>
                        <a:pt x="98" y="1"/>
                      </a:moveTo>
                      <a:cubicBezTo>
                        <a:pt x="49" y="1"/>
                        <a:pt x="1" y="71"/>
                        <a:pt x="49" y="119"/>
                      </a:cubicBezTo>
                      <a:cubicBezTo>
                        <a:pt x="406" y="494"/>
                        <a:pt x="923" y="619"/>
                        <a:pt x="1423" y="708"/>
                      </a:cubicBezTo>
                      <a:cubicBezTo>
                        <a:pt x="1940" y="806"/>
                        <a:pt x="2520" y="886"/>
                        <a:pt x="2922" y="1270"/>
                      </a:cubicBezTo>
                      <a:cubicBezTo>
                        <a:pt x="2936" y="1284"/>
                        <a:pt x="2951" y="1290"/>
                        <a:pt x="2966" y="1290"/>
                      </a:cubicBezTo>
                      <a:cubicBezTo>
                        <a:pt x="3017" y="1290"/>
                        <a:pt x="3059" y="1220"/>
                        <a:pt x="3011" y="1172"/>
                      </a:cubicBezTo>
                      <a:cubicBezTo>
                        <a:pt x="2627" y="806"/>
                        <a:pt x="2101" y="690"/>
                        <a:pt x="1592" y="601"/>
                      </a:cubicBezTo>
                      <a:cubicBezTo>
                        <a:pt x="1075" y="512"/>
                        <a:pt x="522" y="413"/>
                        <a:pt x="138" y="21"/>
                      </a:cubicBezTo>
                      <a:cubicBezTo>
                        <a:pt x="126" y="7"/>
                        <a:pt x="112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2"/>
                <p:cNvSpPr/>
                <p:nvPr/>
              </p:nvSpPr>
              <p:spPr>
                <a:xfrm>
                  <a:off x="2626814" y="3969531"/>
                  <a:ext cx="91771" cy="19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3883" extrusionOk="0">
                      <a:moveTo>
                        <a:pt x="99" y="0"/>
                      </a:moveTo>
                      <a:cubicBezTo>
                        <a:pt x="50" y="0"/>
                        <a:pt x="0" y="70"/>
                        <a:pt x="42" y="118"/>
                      </a:cubicBezTo>
                      <a:cubicBezTo>
                        <a:pt x="256" y="377"/>
                        <a:pt x="434" y="671"/>
                        <a:pt x="577" y="975"/>
                      </a:cubicBezTo>
                      <a:cubicBezTo>
                        <a:pt x="711" y="1296"/>
                        <a:pt x="782" y="1635"/>
                        <a:pt x="880" y="1965"/>
                      </a:cubicBezTo>
                      <a:cubicBezTo>
                        <a:pt x="987" y="2286"/>
                        <a:pt x="1175" y="2545"/>
                        <a:pt x="1335" y="2839"/>
                      </a:cubicBezTo>
                      <a:cubicBezTo>
                        <a:pt x="1496" y="3116"/>
                        <a:pt x="1621" y="3472"/>
                        <a:pt x="1469" y="3776"/>
                      </a:cubicBezTo>
                      <a:cubicBezTo>
                        <a:pt x="1438" y="3831"/>
                        <a:pt x="1484" y="3882"/>
                        <a:pt x="1530" y="3882"/>
                      </a:cubicBezTo>
                      <a:cubicBezTo>
                        <a:pt x="1551" y="3882"/>
                        <a:pt x="1571" y="3872"/>
                        <a:pt x="1585" y="3847"/>
                      </a:cubicBezTo>
                      <a:cubicBezTo>
                        <a:pt x="1844" y="3339"/>
                        <a:pt x="1487" y="2830"/>
                        <a:pt x="1237" y="2411"/>
                      </a:cubicBezTo>
                      <a:cubicBezTo>
                        <a:pt x="1086" y="2152"/>
                        <a:pt x="996" y="1885"/>
                        <a:pt x="925" y="1590"/>
                      </a:cubicBezTo>
                      <a:cubicBezTo>
                        <a:pt x="854" y="1323"/>
                        <a:pt x="764" y="1055"/>
                        <a:pt x="640" y="805"/>
                      </a:cubicBezTo>
                      <a:cubicBezTo>
                        <a:pt x="506" y="529"/>
                        <a:pt x="336" y="261"/>
                        <a:pt x="140" y="20"/>
                      </a:cubicBezTo>
                      <a:cubicBezTo>
                        <a:pt x="128" y="6"/>
                        <a:pt x="114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2"/>
                <p:cNvSpPr/>
                <p:nvPr/>
              </p:nvSpPr>
              <p:spPr>
                <a:xfrm>
                  <a:off x="2708433" y="4077128"/>
                  <a:ext cx="58576" cy="187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3769" extrusionOk="0">
                      <a:moveTo>
                        <a:pt x="81" y="1"/>
                      </a:moveTo>
                      <a:cubicBezTo>
                        <a:pt x="42" y="1"/>
                        <a:pt x="1" y="35"/>
                        <a:pt x="17" y="88"/>
                      </a:cubicBezTo>
                      <a:cubicBezTo>
                        <a:pt x="106" y="392"/>
                        <a:pt x="195" y="704"/>
                        <a:pt x="320" y="1007"/>
                      </a:cubicBezTo>
                      <a:cubicBezTo>
                        <a:pt x="427" y="1302"/>
                        <a:pt x="579" y="1578"/>
                        <a:pt x="739" y="1846"/>
                      </a:cubicBezTo>
                      <a:cubicBezTo>
                        <a:pt x="819" y="1971"/>
                        <a:pt x="909" y="2104"/>
                        <a:pt x="962" y="2247"/>
                      </a:cubicBezTo>
                      <a:cubicBezTo>
                        <a:pt x="1025" y="2408"/>
                        <a:pt x="1042" y="2568"/>
                        <a:pt x="1034" y="2738"/>
                      </a:cubicBezTo>
                      <a:cubicBezTo>
                        <a:pt x="1025" y="3059"/>
                        <a:pt x="935" y="3380"/>
                        <a:pt x="971" y="3701"/>
                      </a:cubicBezTo>
                      <a:cubicBezTo>
                        <a:pt x="976" y="3746"/>
                        <a:pt x="1013" y="3768"/>
                        <a:pt x="1048" y="3768"/>
                      </a:cubicBezTo>
                      <a:cubicBezTo>
                        <a:pt x="1083" y="3768"/>
                        <a:pt x="1114" y="3746"/>
                        <a:pt x="1105" y="3701"/>
                      </a:cubicBezTo>
                      <a:cubicBezTo>
                        <a:pt x="1069" y="3362"/>
                        <a:pt x="1167" y="3041"/>
                        <a:pt x="1176" y="2702"/>
                      </a:cubicBezTo>
                      <a:cubicBezTo>
                        <a:pt x="1176" y="2390"/>
                        <a:pt x="1069" y="2122"/>
                        <a:pt x="909" y="1855"/>
                      </a:cubicBezTo>
                      <a:cubicBezTo>
                        <a:pt x="739" y="1578"/>
                        <a:pt x="579" y="1302"/>
                        <a:pt x="463" y="998"/>
                      </a:cubicBezTo>
                      <a:cubicBezTo>
                        <a:pt x="338" y="695"/>
                        <a:pt x="240" y="374"/>
                        <a:pt x="141" y="53"/>
                      </a:cubicBezTo>
                      <a:cubicBezTo>
                        <a:pt x="134" y="17"/>
                        <a:pt x="108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1" name="Google Shape;1071;p32"/>
                <p:cNvSpPr/>
                <p:nvPr/>
              </p:nvSpPr>
              <p:spPr>
                <a:xfrm>
                  <a:off x="2940648" y="4483729"/>
                  <a:ext cx="21699" cy="7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549" extrusionOk="0">
                      <a:moveTo>
                        <a:pt x="91" y="1"/>
                      </a:moveTo>
                      <a:cubicBezTo>
                        <a:pt x="48" y="1"/>
                        <a:pt x="1" y="50"/>
                        <a:pt x="25" y="99"/>
                      </a:cubicBezTo>
                      <a:cubicBezTo>
                        <a:pt x="221" y="536"/>
                        <a:pt x="293" y="1009"/>
                        <a:pt x="248" y="1482"/>
                      </a:cubicBezTo>
                      <a:cubicBezTo>
                        <a:pt x="244" y="1526"/>
                        <a:pt x="275" y="1549"/>
                        <a:pt x="308" y="1549"/>
                      </a:cubicBezTo>
                      <a:cubicBezTo>
                        <a:pt x="342" y="1549"/>
                        <a:pt x="378" y="1526"/>
                        <a:pt x="382" y="1482"/>
                      </a:cubicBezTo>
                      <a:cubicBezTo>
                        <a:pt x="436" y="991"/>
                        <a:pt x="346" y="491"/>
                        <a:pt x="141" y="36"/>
                      </a:cubicBezTo>
                      <a:cubicBezTo>
                        <a:pt x="130" y="11"/>
                        <a:pt x="111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2" name="Google Shape;1072;p32"/>
                <p:cNvSpPr/>
                <p:nvPr/>
              </p:nvSpPr>
              <p:spPr>
                <a:xfrm>
                  <a:off x="2854401" y="4589385"/>
                  <a:ext cx="52455" cy="15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314" extrusionOk="0">
                      <a:moveTo>
                        <a:pt x="77" y="1"/>
                      </a:moveTo>
                      <a:cubicBezTo>
                        <a:pt x="54" y="1"/>
                        <a:pt x="30" y="13"/>
                        <a:pt x="19" y="37"/>
                      </a:cubicBezTo>
                      <a:cubicBezTo>
                        <a:pt x="1" y="63"/>
                        <a:pt x="10" y="108"/>
                        <a:pt x="45" y="126"/>
                      </a:cubicBezTo>
                      <a:cubicBezTo>
                        <a:pt x="313" y="251"/>
                        <a:pt x="612" y="314"/>
                        <a:pt x="906" y="314"/>
                      </a:cubicBezTo>
                      <a:cubicBezTo>
                        <a:pt x="925" y="314"/>
                        <a:pt x="945" y="314"/>
                        <a:pt x="964" y="313"/>
                      </a:cubicBezTo>
                      <a:cubicBezTo>
                        <a:pt x="1053" y="313"/>
                        <a:pt x="1053" y="179"/>
                        <a:pt x="964" y="179"/>
                      </a:cubicBezTo>
                      <a:cubicBezTo>
                        <a:pt x="943" y="180"/>
                        <a:pt x="922" y="180"/>
                        <a:pt x="901" y="180"/>
                      </a:cubicBezTo>
                      <a:cubicBezTo>
                        <a:pt x="628" y="180"/>
                        <a:pt x="356" y="126"/>
                        <a:pt x="108" y="10"/>
                      </a:cubicBezTo>
                      <a:cubicBezTo>
                        <a:pt x="99" y="4"/>
                        <a:pt x="88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2"/>
                <p:cNvSpPr/>
                <p:nvPr/>
              </p:nvSpPr>
              <p:spPr>
                <a:xfrm>
                  <a:off x="2831309" y="4576097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0"/>
                      </a:moveTo>
                      <a:cubicBezTo>
                        <a:pt x="1" y="0"/>
                        <a:pt x="1" y="134"/>
                        <a:pt x="81" y="134"/>
                      </a:cubicBezTo>
                      <a:cubicBezTo>
                        <a:pt x="170" y="134"/>
                        <a:pt x="170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2"/>
                <p:cNvSpPr/>
                <p:nvPr/>
              </p:nvSpPr>
              <p:spPr>
                <a:xfrm>
                  <a:off x="2950104" y="4607948"/>
                  <a:ext cx="243463" cy="718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2" h="14431" extrusionOk="0">
                      <a:moveTo>
                        <a:pt x="194" y="1"/>
                      </a:moveTo>
                      <a:cubicBezTo>
                        <a:pt x="95" y="1"/>
                        <a:pt x="0" y="98"/>
                        <a:pt x="76" y="199"/>
                      </a:cubicBezTo>
                      <a:cubicBezTo>
                        <a:pt x="2396" y="3312"/>
                        <a:pt x="3421" y="7130"/>
                        <a:pt x="4082" y="10904"/>
                      </a:cubicBezTo>
                      <a:cubicBezTo>
                        <a:pt x="4278" y="12037"/>
                        <a:pt x="4447" y="13188"/>
                        <a:pt x="4617" y="14330"/>
                      </a:cubicBezTo>
                      <a:cubicBezTo>
                        <a:pt x="4624" y="14400"/>
                        <a:pt x="4670" y="14431"/>
                        <a:pt x="4722" y="14431"/>
                      </a:cubicBezTo>
                      <a:cubicBezTo>
                        <a:pt x="4801" y="14431"/>
                        <a:pt x="4892" y="14361"/>
                        <a:pt x="4876" y="14258"/>
                      </a:cubicBezTo>
                      <a:cubicBezTo>
                        <a:pt x="4296" y="10342"/>
                        <a:pt x="3707" y="6354"/>
                        <a:pt x="1949" y="2768"/>
                      </a:cubicBezTo>
                      <a:cubicBezTo>
                        <a:pt x="1486" y="1814"/>
                        <a:pt x="941" y="904"/>
                        <a:pt x="308" y="56"/>
                      </a:cubicBezTo>
                      <a:cubicBezTo>
                        <a:pt x="277" y="17"/>
                        <a:pt x="235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2"/>
                <p:cNvSpPr/>
                <p:nvPr/>
              </p:nvSpPr>
              <p:spPr>
                <a:xfrm>
                  <a:off x="2781641" y="4676627"/>
                  <a:ext cx="392616" cy="539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0837" extrusionOk="0">
                      <a:moveTo>
                        <a:pt x="215" y="0"/>
                      </a:moveTo>
                      <a:cubicBezTo>
                        <a:pt x="102" y="0"/>
                        <a:pt x="1" y="137"/>
                        <a:pt x="107" y="228"/>
                      </a:cubicBezTo>
                      <a:cubicBezTo>
                        <a:pt x="2721" y="2387"/>
                        <a:pt x="4880" y="5081"/>
                        <a:pt x="6423" y="8097"/>
                      </a:cubicBezTo>
                      <a:cubicBezTo>
                        <a:pt x="6869" y="8962"/>
                        <a:pt x="7252" y="9845"/>
                        <a:pt x="7591" y="10746"/>
                      </a:cubicBezTo>
                      <a:cubicBezTo>
                        <a:pt x="7616" y="10809"/>
                        <a:pt x="7671" y="10837"/>
                        <a:pt x="7725" y="10837"/>
                      </a:cubicBezTo>
                      <a:cubicBezTo>
                        <a:pt x="7808" y="10837"/>
                        <a:pt x="7888" y="10772"/>
                        <a:pt x="7850" y="10675"/>
                      </a:cubicBezTo>
                      <a:cubicBezTo>
                        <a:pt x="6655" y="7463"/>
                        <a:pt x="4808" y="4510"/>
                        <a:pt x="2444" y="2030"/>
                      </a:cubicBezTo>
                      <a:cubicBezTo>
                        <a:pt x="1775" y="1326"/>
                        <a:pt x="1052" y="657"/>
                        <a:pt x="303" y="32"/>
                      </a:cubicBezTo>
                      <a:cubicBezTo>
                        <a:pt x="275" y="10"/>
                        <a:pt x="244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2"/>
                <p:cNvSpPr/>
                <p:nvPr/>
              </p:nvSpPr>
              <p:spPr>
                <a:xfrm>
                  <a:off x="2710772" y="4674736"/>
                  <a:ext cx="85102" cy="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" h="1253" extrusionOk="0">
                      <a:moveTo>
                        <a:pt x="1555" y="1"/>
                      </a:moveTo>
                      <a:cubicBezTo>
                        <a:pt x="1507" y="1"/>
                        <a:pt x="1464" y="27"/>
                        <a:pt x="1433" y="70"/>
                      </a:cubicBezTo>
                      <a:cubicBezTo>
                        <a:pt x="1120" y="507"/>
                        <a:pt x="665" y="828"/>
                        <a:pt x="148" y="980"/>
                      </a:cubicBezTo>
                      <a:cubicBezTo>
                        <a:pt x="0" y="1029"/>
                        <a:pt x="49" y="1253"/>
                        <a:pt x="190" y="1253"/>
                      </a:cubicBezTo>
                      <a:cubicBezTo>
                        <a:pt x="202" y="1253"/>
                        <a:pt x="215" y="1251"/>
                        <a:pt x="228" y="1248"/>
                      </a:cubicBezTo>
                      <a:cubicBezTo>
                        <a:pt x="808" y="1069"/>
                        <a:pt x="1317" y="704"/>
                        <a:pt x="1665" y="204"/>
                      </a:cubicBezTo>
                      <a:cubicBezTo>
                        <a:pt x="1709" y="150"/>
                        <a:pt x="1673" y="52"/>
                        <a:pt x="1620" y="17"/>
                      </a:cubicBezTo>
                      <a:cubicBezTo>
                        <a:pt x="1598" y="6"/>
                        <a:pt x="1576" y="1"/>
                        <a:pt x="1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2"/>
                <p:cNvSpPr/>
                <p:nvPr/>
              </p:nvSpPr>
              <p:spPr>
                <a:xfrm>
                  <a:off x="2706293" y="4723459"/>
                  <a:ext cx="75348" cy="554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1136" extrusionOk="0">
                      <a:moveTo>
                        <a:pt x="166" y="0"/>
                      </a:moveTo>
                      <a:cubicBezTo>
                        <a:pt x="84" y="0"/>
                        <a:pt x="0" y="67"/>
                        <a:pt x="33" y="171"/>
                      </a:cubicBezTo>
                      <a:cubicBezTo>
                        <a:pt x="987" y="2865"/>
                        <a:pt x="1255" y="5800"/>
                        <a:pt x="791" y="8628"/>
                      </a:cubicBezTo>
                      <a:cubicBezTo>
                        <a:pt x="666" y="9422"/>
                        <a:pt x="479" y="10207"/>
                        <a:pt x="238" y="10974"/>
                      </a:cubicBezTo>
                      <a:cubicBezTo>
                        <a:pt x="206" y="11071"/>
                        <a:pt x="288" y="11136"/>
                        <a:pt x="370" y="11136"/>
                      </a:cubicBezTo>
                      <a:cubicBezTo>
                        <a:pt x="423" y="11136"/>
                        <a:pt x="476" y="11109"/>
                        <a:pt x="497" y="11045"/>
                      </a:cubicBezTo>
                      <a:cubicBezTo>
                        <a:pt x="1362" y="8289"/>
                        <a:pt x="1514" y="5318"/>
                        <a:pt x="952" y="2490"/>
                      </a:cubicBezTo>
                      <a:cubicBezTo>
                        <a:pt x="791" y="1669"/>
                        <a:pt x="568" y="875"/>
                        <a:pt x="292" y="90"/>
                      </a:cubicBezTo>
                      <a:cubicBezTo>
                        <a:pt x="271" y="28"/>
                        <a:pt x="219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2"/>
                <p:cNvSpPr/>
                <p:nvPr/>
              </p:nvSpPr>
              <p:spPr>
                <a:xfrm>
                  <a:off x="2722020" y="4794427"/>
                  <a:ext cx="114664" cy="479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9642" extrusionOk="0">
                      <a:moveTo>
                        <a:pt x="2041" y="0"/>
                      </a:moveTo>
                      <a:cubicBezTo>
                        <a:pt x="1974" y="0"/>
                        <a:pt x="1911" y="43"/>
                        <a:pt x="1920" y="127"/>
                      </a:cubicBezTo>
                      <a:cubicBezTo>
                        <a:pt x="2197" y="2616"/>
                        <a:pt x="1867" y="5159"/>
                        <a:pt x="975" y="7496"/>
                      </a:cubicBezTo>
                      <a:cubicBezTo>
                        <a:pt x="716" y="8165"/>
                        <a:pt x="404" y="8807"/>
                        <a:pt x="56" y="9441"/>
                      </a:cubicBezTo>
                      <a:cubicBezTo>
                        <a:pt x="0" y="9545"/>
                        <a:pt x="93" y="9641"/>
                        <a:pt x="186" y="9641"/>
                      </a:cubicBezTo>
                      <a:cubicBezTo>
                        <a:pt x="227" y="9641"/>
                        <a:pt x="269" y="9622"/>
                        <a:pt x="297" y="9575"/>
                      </a:cubicBezTo>
                      <a:cubicBezTo>
                        <a:pt x="1528" y="7353"/>
                        <a:pt x="2215" y="4847"/>
                        <a:pt x="2286" y="2313"/>
                      </a:cubicBezTo>
                      <a:cubicBezTo>
                        <a:pt x="2304" y="1581"/>
                        <a:pt x="2268" y="859"/>
                        <a:pt x="2188" y="127"/>
                      </a:cubicBezTo>
                      <a:cubicBezTo>
                        <a:pt x="2179" y="43"/>
                        <a:pt x="2108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2"/>
                <p:cNvSpPr/>
                <p:nvPr/>
              </p:nvSpPr>
              <p:spPr>
                <a:xfrm>
                  <a:off x="2827079" y="4823143"/>
                  <a:ext cx="329560" cy="510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2" h="10255" extrusionOk="0">
                      <a:moveTo>
                        <a:pt x="200" y="1"/>
                      </a:moveTo>
                      <a:cubicBezTo>
                        <a:pt x="94" y="1"/>
                        <a:pt x="0" y="139"/>
                        <a:pt x="104" y="228"/>
                      </a:cubicBezTo>
                      <a:cubicBezTo>
                        <a:pt x="2334" y="2352"/>
                        <a:pt x="4136" y="4903"/>
                        <a:pt x="5403" y="7713"/>
                      </a:cubicBezTo>
                      <a:cubicBezTo>
                        <a:pt x="5760" y="8507"/>
                        <a:pt x="6063" y="9328"/>
                        <a:pt x="6331" y="10157"/>
                      </a:cubicBezTo>
                      <a:cubicBezTo>
                        <a:pt x="6352" y="10225"/>
                        <a:pt x="6406" y="10254"/>
                        <a:pt x="6460" y="10254"/>
                      </a:cubicBezTo>
                      <a:cubicBezTo>
                        <a:pt x="6541" y="10254"/>
                        <a:pt x="6621" y="10188"/>
                        <a:pt x="6589" y="10086"/>
                      </a:cubicBezTo>
                      <a:cubicBezTo>
                        <a:pt x="5644" y="7124"/>
                        <a:pt x="4118" y="4350"/>
                        <a:pt x="2111" y="1968"/>
                      </a:cubicBezTo>
                      <a:cubicBezTo>
                        <a:pt x="1540" y="1290"/>
                        <a:pt x="933" y="648"/>
                        <a:pt x="291" y="41"/>
                      </a:cubicBezTo>
                      <a:cubicBezTo>
                        <a:pt x="263" y="13"/>
                        <a:pt x="231" y="1"/>
                        <a:pt x="2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2"/>
                <p:cNvSpPr/>
                <p:nvPr/>
              </p:nvSpPr>
              <p:spPr>
                <a:xfrm>
                  <a:off x="3054666" y="4343434"/>
                  <a:ext cx="119442" cy="77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" h="15621" extrusionOk="0">
                      <a:moveTo>
                        <a:pt x="759" y="0"/>
                      </a:moveTo>
                      <a:cubicBezTo>
                        <a:pt x="728" y="0"/>
                        <a:pt x="697" y="14"/>
                        <a:pt x="669" y="45"/>
                      </a:cubicBezTo>
                      <a:cubicBezTo>
                        <a:pt x="80" y="723"/>
                        <a:pt x="0" y="1660"/>
                        <a:pt x="187" y="2516"/>
                      </a:cubicBezTo>
                      <a:cubicBezTo>
                        <a:pt x="402" y="3524"/>
                        <a:pt x="990" y="4408"/>
                        <a:pt x="1374" y="5353"/>
                      </a:cubicBezTo>
                      <a:cubicBezTo>
                        <a:pt x="1793" y="6370"/>
                        <a:pt x="2034" y="7459"/>
                        <a:pt x="2097" y="8565"/>
                      </a:cubicBezTo>
                      <a:cubicBezTo>
                        <a:pt x="2159" y="9662"/>
                        <a:pt x="1998" y="10742"/>
                        <a:pt x="1865" y="11830"/>
                      </a:cubicBezTo>
                      <a:cubicBezTo>
                        <a:pt x="1695" y="13052"/>
                        <a:pt x="1570" y="14301"/>
                        <a:pt x="1847" y="15523"/>
                      </a:cubicBezTo>
                      <a:cubicBezTo>
                        <a:pt x="1865" y="15591"/>
                        <a:pt x="1916" y="15620"/>
                        <a:pt x="1970" y="15620"/>
                      </a:cubicBezTo>
                      <a:cubicBezTo>
                        <a:pt x="2051" y="15620"/>
                        <a:pt x="2136" y="15554"/>
                        <a:pt x="2114" y="15452"/>
                      </a:cubicBezTo>
                      <a:cubicBezTo>
                        <a:pt x="1633" y="13320"/>
                        <a:pt x="2400" y="11179"/>
                        <a:pt x="2382" y="9038"/>
                      </a:cubicBezTo>
                      <a:cubicBezTo>
                        <a:pt x="2373" y="8003"/>
                        <a:pt x="2213" y="6968"/>
                        <a:pt x="1891" y="5987"/>
                      </a:cubicBezTo>
                      <a:cubicBezTo>
                        <a:pt x="1579" y="5005"/>
                        <a:pt x="1035" y="4122"/>
                        <a:pt x="669" y="3168"/>
                      </a:cubicBezTo>
                      <a:cubicBezTo>
                        <a:pt x="312" y="2240"/>
                        <a:pt x="152" y="1053"/>
                        <a:pt x="857" y="233"/>
                      </a:cubicBezTo>
                      <a:cubicBezTo>
                        <a:pt x="945" y="137"/>
                        <a:pt x="857" y="0"/>
                        <a:pt x="7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2"/>
                <p:cNvSpPr/>
                <p:nvPr/>
              </p:nvSpPr>
              <p:spPr>
                <a:xfrm>
                  <a:off x="3081739" y="4343882"/>
                  <a:ext cx="185185" cy="9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1" h="18372" extrusionOk="0">
                      <a:moveTo>
                        <a:pt x="309" y="1"/>
                      </a:moveTo>
                      <a:cubicBezTo>
                        <a:pt x="241" y="1"/>
                        <a:pt x="170" y="45"/>
                        <a:pt x="161" y="134"/>
                      </a:cubicBezTo>
                      <a:cubicBezTo>
                        <a:pt x="0" y="2561"/>
                        <a:pt x="1936" y="4363"/>
                        <a:pt x="2855" y="6433"/>
                      </a:cubicBezTo>
                      <a:cubicBezTo>
                        <a:pt x="3105" y="6995"/>
                        <a:pt x="3265" y="7592"/>
                        <a:pt x="3319" y="8208"/>
                      </a:cubicBezTo>
                      <a:cubicBezTo>
                        <a:pt x="3364" y="8850"/>
                        <a:pt x="3310" y="9501"/>
                        <a:pt x="3194" y="10135"/>
                      </a:cubicBezTo>
                      <a:cubicBezTo>
                        <a:pt x="2980" y="11393"/>
                        <a:pt x="2623" y="12633"/>
                        <a:pt x="2391" y="13891"/>
                      </a:cubicBezTo>
                      <a:cubicBezTo>
                        <a:pt x="2124" y="15327"/>
                        <a:pt x="1945" y="16781"/>
                        <a:pt x="1856" y="18244"/>
                      </a:cubicBezTo>
                      <a:cubicBezTo>
                        <a:pt x="1851" y="18329"/>
                        <a:pt x="1916" y="18371"/>
                        <a:pt x="1983" y="18371"/>
                      </a:cubicBezTo>
                      <a:cubicBezTo>
                        <a:pt x="2050" y="18371"/>
                        <a:pt x="2119" y="18329"/>
                        <a:pt x="2124" y="18244"/>
                      </a:cubicBezTo>
                      <a:cubicBezTo>
                        <a:pt x="2213" y="16924"/>
                        <a:pt x="2364" y="15612"/>
                        <a:pt x="2587" y="14319"/>
                      </a:cubicBezTo>
                      <a:cubicBezTo>
                        <a:pt x="2810" y="13052"/>
                        <a:pt x="3149" y="11812"/>
                        <a:pt x="3390" y="10554"/>
                      </a:cubicBezTo>
                      <a:cubicBezTo>
                        <a:pt x="3631" y="9350"/>
                        <a:pt x="3720" y="8110"/>
                        <a:pt x="3337" y="6923"/>
                      </a:cubicBezTo>
                      <a:cubicBezTo>
                        <a:pt x="2971" y="5835"/>
                        <a:pt x="2311" y="4880"/>
                        <a:pt x="1713" y="3908"/>
                      </a:cubicBezTo>
                      <a:cubicBezTo>
                        <a:pt x="1008" y="2775"/>
                        <a:pt x="339" y="1508"/>
                        <a:pt x="437" y="134"/>
                      </a:cubicBezTo>
                      <a:cubicBezTo>
                        <a:pt x="442" y="45"/>
                        <a:pt x="377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2"/>
                <p:cNvSpPr/>
                <p:nvPr/>
              </p:nvSpPr>
              <p:spPr>
                <a:xfrm>
                  <a:off x="2809461" y="4745356"/>
                  <a:ext cx="12143" cy="34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686" extrusionOk="0">
                      <a:moveTo>
                        <a:pt x="85" y="0"/>
                      </a:moveTo>
                      <a:cubicBezTo>
                        <a:pt x="44" y="0"/>
                        <a:pt x="1" y="34"/>
                        <a:pt x="12" y="87"/>
                      </a:cubicBezTo>
                      <a:cubicBezTo>
                        <a:pt x="56" y="257"/>
                        <a:pt x="92" y="435"/>
                        <a:pt x="101" y="614"/>
                      </a:cubicBezTo>
                      <a:cubicBezTo>
                        <a:pt x="101" y="658"/>
                        <a:pt x="128" y="685"/>
                        <a:pt x="172" y="685"/>
                      </a:cubicBezTo>
                      <a:cubicBezTo>
                        <a:pt x="208" y="685"/>
                        <a:pt x="244" y="658"/>
                        <a:pt x="235" y="614"/>
                      </a:cubicBezTo>
                      <a:cubicBezTo>
                        <a:pt x="226" y="426"/>
                        <a:pt x="190" y="239"/>
                        <a:pt x="145" y="52"/>
                      </a:cubicBezTo>
                      <a:cubicBezTo>
                        <a:pt x="138" y="16"/>
                        <a:pt x="112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2"/>
                <p:cNvSpPr/>
                <p:nvPr/>
              </p:nvSpPr>
              <p:spPr>
                <a:xfrm>
                  <a:off x="2748396" y="4762128"/>
                  <a:ext cx="32150" cy="108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2173" extrusionOk="0">
                      <a:moveTo>
                        <a:pt x="92" y="1"/>
                      </a:moveTo>
                      <a:cubicBezTo>
                        <a:pt x="48" y="1"/>
                        <a:pt x="1" y="52"/>
                        <a:pt x="25" y="107"/>
                      </a:cubicBezTo>
                      <a:cubicBezTo>
                        <a:pt x="293" y="741"/>
                        <a:pt x="463" y="1419"/>
                        <a:pt x="507" y="2106"/>
                      </a:cubicBezTo>
                      <a:cubicBezTo>
                        <a:pt x="512" y="2150"/>
                        <a:pt x="547" y="2172"/>
                        <a:pt x="581" y="2172"/>
                      </a:cubicBezTo>
                      <a:cubicBezTo>
                        <a:pt x="614" y="2172"/>
                        <a:pt x="645" y="2150"/>
                        <a:pt x="641" y="2106"/>
                      </a:cubicBezTo>
                      <a:cubicBezTo>
                        <a:pt x="596" y="1392"/>
                        <a:pt x="427" y="696"/>
                        <a:pt x="141" y="36"/>
                      </a:cubicBezTo>
                      <a:cubicBezTo>
                        <a:pt x="130" y="11"/>
                        <a:pt x="112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2"/>
                <p:cNvSpPr/>
                <p:nvPr/>
              </p:nvSpPr>
              <p:spPr>
                <a:xfrm>
                  <a:off x="2774923" y="4887293"/>
                  <a:ext cx="895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5" extrusionOk="0">
                      <a:moveTo>
                        <a:pt x="90" y="1"/>
                      </a:moveTo>
                      <a:cubicBezTo>
                        <a:pt x="1" y="1"/>
                        <a:pt x="1" y="135"/>
                        <a:pt x="90" y="135"/>
                      </a:cubicBezTo>
                      <a:cubicBezTo>
                        <a:pt x="179" y="135"/>
                        <a:pt x="179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2"/>
                <p:cNvSpPr/>
                <p:nvPr/>
              </p:nvSpPr>
              <p:spPr>
                <a:xfrm>
                  <a:off x="2869879" y="4807267"/>
                  <a:ext cx="106751" cy="114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292" extrusionOk="0">
                      <a:moveTo>
                        <a:pt x="99" y="1"/>
                      </a:moveTo>
                      <a:cubicBezTo>
                        <a:pt x="47" y="1"/>
                        <a:pt x="0" y="71"/>
                        <a:pt x="56" y="119"/>
                      </a:cubicBezTo>
                      <a:cubicBezTo>
                        <a:pt x="769" y="770"/>
                        <a:pt x="1420" y="1484"/>
                        <a:pt x="1991" y="2260"/>
                      </a:cubicBezTo>
                      <a:cubicBezTo>
                        <a:pt x="2008" y="2282"/>
                        <a:pt x="2031" y="2292"/>
                        <a:pt x="2053" y="2292"/>
                      </a:cubicBezTo>
                      <a:cubicBezTo>
                        <a:pt x="2101" y="2292"/>
                        <a:pt x="2144" y="2247"/>
                        <a:pt x="2107" y="2198"/>
                      </a:cubicBezTo>
                      <a:cubicBezTo>
                        <a:pt x="1527" y="1404"/>
                        <a:pt x="876" y="681"/>
                        <a:pt x="145" y="21"/>
                      </a:cubicBezTo>
                      <a:cubicBezTo>
                        <a:pt x="131" y="7"/>
                        <a:pt x="115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2"/>
                <p:cNvSpPr/>
                <p:nvPr/>
              </p:nvSpPr>
              <p:spPr>
                <a:xfrm>
                  <a:off x="3066908" y="5093779"/>
                  <a:ext cx="50614" cy="7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1593" extrusionOk="0">
                      <a:moveTo>
                        <a:pt x="91" y="0"/>
                      </a:moveTo>
                      <a:cubicBezTo>
                        <a:pt x="45" y="0"/>
                        <a:pt x="0" y="49"/>
                        <a:pt x="31" y="98"/>
                      </a:cubicBezTo>
                      <a:cubicBezTo>
                        <a:pt x="307" y="589"/>
                        <a:pt x="593" y="1071"/>
                        <a:pt x="869" y="1561"/>
                      </a:cubicBezTo>
                      <a:cubicBezTo>
                        <a:pt x="883" y="1583"/>
                        <a:pt x="903" y="1593"/>
                        <a:pt x="924" y="1593"/>
                      </a:cubicBezTo>
                      <a:cubicBezTo>
                        <a:pt x="970" y="1593"/>
                        <a:pt x="1016" y="1546"/>
                        <a:pt x="985" y="1490"/>
                      </a:cubicBezTo>
                      <a:cubicBezTo>
                        <a:pt x="709" y="1008"/>
                        <a:pt x="432" y="518"/>
                        <a:pt x="147" y="36"/>
                      </a:cubicBezTo>
                      <a:cubicBezTo>
                        <a:pt x="133" y="11"/>
                        <a:pt x="112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2"/>
                <p:cNvSpPr/>
                <p:nvPr/>
              </p:nvSpPr>
              <p:spPr>
                <a:xfrm>
                  <a:off x="3204366" y="4694146"/>
                  <a:ext cx="28815" cy="176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3544" extrusionOk="0">
                      <a:moveTo>
                        <a:pt x="81" y="1"/>
                      </a:moveTo>
                      <a:cubicBezTo>
                        <a:pt x="40" y="1"/>
                        <a:pt x="0" y="33"/>
                        <a:pt x="16" y="82"/>
                      </a:cubicBezTo>
                      <a:cubicBezTo>
                        <a:pt x="382" y="1170"/>
                        <a:pt x="436" y="2348"/>
                        <a:pt x="168" y="3463"/>
                      </a:cubicBezTo>
                      <a:cubicBezTo>
                        <a:pt x="157" y="3511"/>
                        <a:pt x="199" y="3544"/>
                        <a:pt x="239" y="3544"/>
                      </a:cubicBezTo>
                      <a:cubicBezTo>
                        <a:pt x="266" y="3544"/>
                        <a:pt x="291" y="3530"/>
                        <a:pt x="302" y="3498"/>
                      </a:cubicBezTo>
                      <a:cubicBezTo>
                        <a:pt x="578" y="2365"/>
                        <a:pt x="525" y="1152"/>
                        <a:pt x="150" y="46"/>
                      </a:cubicBezTo>
                      <a:cubicBezTo>
                        <a:pt x="136" y="14"/>
                        <a:pt x="108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2"/>
                <p:cNvSpPr/>
                <p:nvPr/>
              </p:nvSpPr>
              <p:spPr>
                <a:xfrm>
                  <a:off x="3160571" y="4598045"/>
                  <a:ext cx="43994" cy="67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365" extrusionOk="0">
                      <a:moveTo>
                        <a:pt x="92" y="1"/>
                      </a:moveTo>
                      <a:cubicBezTo>
                        <a:pt x="46" y="1"/>
                        <a:pt x="0" y="48"/>
                        <a:pt x="31" y="103"/>
                      </a:cubicBezTo>
                      <a:cubicBezTo>
                        <a:pt x="263" y="514"/>
                        <a:pt x="495" y="924"/>
                        <a:pt x="736" y="1335"/>
                      </a:cubicBezTo>
                      <a:cubicBezTo>
                        <a:pt x="746" y="1355"/>
                        <a:pt x="764" y="1364"/>
                        <a:pt x="784" y="1364"/>
                      </a:cubicBezTo>
                      <a:cubicBezTo>
                        <a:pt x="830" y="1364"/>
                        <a:pt x="883" y="1314"/>
                        <a:pt x="852" y="1263"/>
                      </a:cubicBezTo>
                      <a:cubicBezTo>
                        <a:pt x="611" y="853"/>
                        <a:pt x="379" y="442"/>
                        <a:pt x="147" y="32"/>
                      </a:cubicBezTo>
                      <a:cubicBezTo>
                        <a:pt x="133" y="10"/>
                        <a:pt x="113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2"/>
                <p:cNvSpPr/>
                <p:nvPr/>
              </p:nvSpPr>
              <p:spPr>
                <a:xfrm>
                  <a:off x="3076414" y="4370060"/>
                  <a:ext cx="52156" cy="1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3334" extrusionOk="0">
                      <a:moveTo>
                        <a:pt x="240" y="0"/>
                      </a:moveTo>
                      <a:cubicBezTo>
                        <a:pt x="214" y="0"/>
                        <a:pt x="191" y="14"/>
                        <a:pt x="188" y="46"/>
                      </a:cubicBezTo>
                      <a:cubicBezTo>
                        <a:pt x="0" y="1179"/>
                        <a:pt x="250" y="2356"/>
                        <a:pt x="892" y="3302"/>
                      </a:cubicBezTo>
                      <a:cubicBezTo>
                        <a:pt x="909" y="3324"/>
                        <a:pt x="932" y="3333"/>
                        <a:pt x="954" y="3333"/>
                      </a:cubicBezTo>
                      <a:cubicBezTo>
                        <a:pt x="1003" y="3333"/>
                        <a:pt x="1048" y="3288"/>
                        <a:pt x="1017" y="3239"/>
                      </a:cubicBezTo>
                      <a:cubicBezTo>
                        <a:pt x="393" y="2320"/>
                        <a:pt x="134" y="1179"/>
                        <a:pt x="321" y="81"/>
                      </a:cubicBezTo>
                      <a:cubicBezTo>
                        <a:pt x="327" y="33"/>
                        <a:pt x="280" y="0"/>
                        <a:pt x="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2"/>
                <p:cNvSpPr/>
                <p:nvPr/>
              </p:nvSpPr>
              <p:spPr>
                <a:xfrm>
                  <a:off x="3207352" y="4884208"/>
                  <a:ext cx="6719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44" extrusionOk="0">
                      <a:moveTo>
                        <a:pt x="46" y="0"/>
                      </a:moveTo>
                      <a:cubicBezTo>
                        <a:pt x="37" y="0"/>
                        <a:pt x="28" y="9"/>
                        <a:pt x="19" y="18"/>
                      </a:cubicBezTo>
                      <a:lnTo>
                        <a:pt x="10" y="36"/>
                      </a:lnTo>
                      <a:cubicBezTo>
                        <a:pt x="1" y="45"/>
                        <a:pt x="1" y="54"/>
                        <a:pt x="1" y="63"/>
                      </a:cubicBezTo>
                      <a:lnTo>
                        <a:pt x="1" y="72"/>
                      </a:lnTo>
                      <a:cubicBezTo>
                        <a:pt x="1" y="81"/>
                        <a:pt x="1" y="90"/>
                        <a:pt x="1" y="99"/>
                      </a:cubicBezTo>
                      <a:cubicBezTo>
                        <a:pt x="10" y="108"/>
                        <a:pt x="10" y="116"/>
                        <a:pt x="19" y="125"/>
                      </a:cubicBezTo>
                      <a:cubicBezTo>
                        <a:pt x="28" y="125"/>
                        <a:pt x="28" y="134"/>
                        <a:pt x="37" y="134"/>
                      </a:cubicBezTo>
                      <a:cubicBezTo>
                        <a:pt x="46" y="143"/>
                        <a:pt x="54" y="143"/>
                        <a:pt x="63" y="143"/>
                      </a:cubicBezTo>
                      <a:lnTo>
                        <a:pt x="81" y="143"/>
                      </a:lnTo>
                      <a:cubicBezTo>
                        <a:pt x="99" y="134"/>
                        <a:pt x="108" y="134"/>
                        <a:pt x="117" y="125"/>
                      </a:cubicBezTo>
                      <a:lnTo>
                        <a:pt x="126" y="108"/>
                      </a:lnTo>
                      <a:cubicBezTo>
                        <a:pt x="135" y="99"/>
                        <a:pt x="135" y="90"/>
                        <a:pt x="135" y="72"/>
                      </a:cubicBezTo>
                      <a:lnTo>
                        <a:pt x="135" y="63"/>
                      </a:lnTo>
                      <a:cubicBezTo>
                        <a:pt x="135" y="54"/>
                        <a:pt x="135" y="45"/>
                        <a:pt x="126" y="36"/>
                      </a:cubicBezTo>
                      <a:cubicBezTo>
                        <a:pt x="126" y="27"/>
                        <a:pt x="117" y="27"/>
                        <a:pt x="117" y="18"/>
                      </a:cubicBezTo>
                      <a:cubicBezTo>
                        <a:pt x="108" y="9"/>
                        <a:pt x="99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2"/>
                <p:cNvSpPr/>
                <p:nvPr/>
              </p:nvSpPr>
              <p:spPr>
                <a:xfrm>
                  <a:off x="2977825" y="4578536"/>
                  <a:ext cx="21300" cy="89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790" extrusionOk="0">
                      <a:moveTo>
                        <a:pt x="146" y="0"/>
                      </a:moveTo>
                      <a:cubicBezTo>
                        <a:pt x="112" y="0"/>
                        <a:pt x="77" y="23"/>
                        <a:pt x="72" y="67"/>
                      </a:cubicBezTo>
                      <a:cubicBezTo>
                        <a:pt x="1" y="638"/>
                        <a:pt x="72" y="1218"/>
                        <a:pt x="277" y="1744"/>
                      </a:cubicBezTo>
                      <a:cubicBezTo>
                        <a:pt x="288" y="1776"/>
                        <a:pt x="315" y="1790"/>
                        <a:pt x="342" y="1790"/>
                      </a:cubicBezTo>
                      <a:cubicBezTo>
                        <a:pt x="385" y="1790"/>
                        <a:pt x="427" y="1757"/>
                        <a:pt x="411" y="1709"/>
                      </a:cubicBezTo>
                      <a:cubicBezTo>
                        <a:pt x="206" y="1191"/>
                        <a:pt x="135" y="620"/>
                        <a:pt x="206" y="67"/>
                      </a:cubicBezTo>
                      <a:cubicBezTo>
                        <a:pt x="210" y="23"/>
                        <a:pt x="179" y="0"/>
                        <a:pt x="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2"/>
                <p:cNvSpPr/>
                <p:nvPr/>
              </p:nvSpPr>
              <p:spPr>
                <a:xfrm>
                  <a:off x="2891528" y="4631339"/>
                  <a:ext cx="99386" cy="3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" h="705" extrusionOk="0">
                      <a:moveTo>
                        <a:pt x="482" y="1"/>
                      </a:moveTo>
                      <a:cubicBezTo>
                        <a:pt x="346" y="1"/>
                        <a:pt x="210" y="14"/>
                        <a:pt x="75" y="41"/>
                      </a:cubicBezTo>
                      <a:cubicBezTo>
                        <a:pt x="0" y="58"/>
                        <a:pt x="27" y="177"/>
                        <a:pt x="97" y="177"/>
                      </a:cubicBezTo>
                      <a:cubicBezTo>
                        <a:pt x="101" y="177"/>
                        <a:pt x="106" y="176"/>
                        <a:pt x="111" y="175"/>
                      </a:cubicBezTo>
                      <a:cubicBezTo>
                        <a:pt x="236" y="150"/>
                        <a:pt x="362" y="138"/>
                        <a:pt x="487" y="138"/>
                      </a:cubicBezTo>
                      <a:cubicBezTo>
                        <a:pt x="991" y="138"/>
                        <a:pt x="1487" y="333"/>
                        <a:pt x="1851" y="683"/>
                      </a:cubicBezTo>
                      <a:cubicBezTo>
                        <a:pt x="1866" y="698"/>
                        <a:pt x="1883" y="705"/>
                        <a:pt x="1899" y="705"/>
                      </a:cubicBezTo>
                      <a:cubicBezTo>
                        <a:pt x="1951" y="705"/>
                        <a:pt x="1996" y="642"/>
                        <a:pt x="1949" y="594"/>
                      </a:cubicBezTo>
                      <a:cubicBezTo>
                        <a:pt x="1557" y="209"/>
                        <a:pt x="1023" y="1"/>
                        <a:pt x="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2"/>
                <p:cNvSpPr/>
                <p:nvPr/>
              </p:nvSpPr>
              <p:spPr>
                <a:xfrm>
                  <a:off x="2964985" y="4590729"/>
                  <a:ext cx="890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5" extrusionOk="0">
                      <a:moveTo>
                        <a:pt x="89" y="1"/>
                      </a:moveTo>
                      <a:cubicBezTo>
                        <a:pt x="0" y="1"/>
                        <a:pt x="0" y="134"/>
                        <a:pt x="89" y="134"/>
                      </a:cubicBezTo>
                      <a:cubicBezTo>
                        <a:pt x="170" y="134"/>
                        <a:pt x="179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2"/>
                <p:cNvSpPr/>
                <p:nvPr/>
              </p:nvSpPr>
              <p:spPr>
                <a:xfrm>
                  <a:off x="2883714" y="4566392"/>
                  <a:ext cx="96300" cy="6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5" h="1277" extrusionOk="0">
                      <a:moveTo>
                        <a:pt x="1858" y="1"/>
                      </a:moveTo>
                      <a:cubicBezTo>
                        <a:pt x="1831" y="1"/>
                        <a:pt x="1804" y="17"/>
                        <a:pt x="1794" y="53"/>
                      </a:cubicBezTo>
                      <a:cubicBezTo>
                        <a:pt x="1572" y="711"/>
                        <a:pt x="947" y="1141"/>
                        <a:pt x="264" y="1141"/>
                      </a:cubicBezTo>
                      <a:cubicBezTo>
                        <a:pt x="206" y="1141"/>
                        <a:pt x="148" y="1138"/>
                        <a:pt x="90" y="1132"/>
                      </a:cubicBezTo>
                      <a:cubicBezTo>
                        <a:pt x="87" y="1132"/>
                        <a:pt x="84" y="1132"/>
                        <a:pt x="81" y="1132"/>
                      </a:cubicBezTo>
                      <a:cubicBezTo>
                        <a:pt x="1" y="1132"/>
                        <a:pt x="3" y="1257"/>
                        <a:pt x="90" y="1266"/>
                      </a:cubicBezTo>
                      <a:cubicBezTo>
                        <a:pt x="153" y="1273"/>
                        <a:pt x="215" y="1276"/>
                        <a:pt x="277" y="1276"/>
                      </a:cubicBezTo>
                      <a:cubicBezTo>
                        <a:pt x="1017" y="1276"/>
                        <a:pt x="1688" y="796"/>
                        <a:pt x="1919" y="88"/>
                      </a:cubicBezTo>
                      <a:cubicBezTo>
                        <a:pt x="1935" y="35"/>
                        <a:pt x="1897" y="1"/>
                        <a:pt x="185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5" name="Google Shape;1095;p32"/>
                <p:cNvSpPr/>
                <p:nvPr/>
              </p:nvSpPr>
              <p:spPr>
                <a:xfrm>
                  <a:off x="2942291" y="4597646"/>
                  <a:ext cx="45786" cy="5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" h="1062" extrusionOk="0">
                      <a:moveTo>
                        <a:pt x="438" y="1"/>
                      </a:moveTo>
                      <a:cubicBezTo>
                        <a:pt x="403" y="1"/>
                        <a:pt x="371" y="23"/>
                        <a:pt x="376" y="67"/>
                      </a:cubicBezTo>
                      <a:cubicBezTo>
                        <a:pt x="376" y="80"/>
                        <a:pt x="375" y="93"/>
                        <a:pt x="375" y="105"/>
                      </a:cubicBezTo>
                      <a:lnTo>
                        <a:pt x="375" y="105"/>
                      </a:lnTo>
                      <a:cubicBezTo>
                        <a:pt x="368" y="111"/>
                        <a:pt x="362" y="119"/>
                        <a:pt x="358" y="129"/>
                      </a:cubicBezTo>
                      <a:cubicBezTo>
                        <a:pt x="355" y="135"/>
                        <a:pt x="352" y="141"/>
                        <a:pt x="350" y="147"/>
                      </a:cubicBezTo>
                      <a:lnTo>
                        <a:pt x="350" y="147"/>
                      </a:lnTo>
                      <a:cubicBezTo>
                        <a:pt x="349" y="147"/>
                        <a:pt x="349" y="147"/>
                        <a:pt x="349" y="147"/>
                      </a:cubicBezTo>
                      <a:lnTo>
                        <a:pt x="349" y="147"/>
                      </a:lnTo>
                      <a:cubicBezTo>
                        <a:pt x="349" y="148"/>
                        <a:pt x="349" y="149"/>
                        <a:pt x="348" y="150"/>
                      </a:cubicBezTo>
                      <a:lnTo>
                        <a:pt x="348" y="150"/>
                      </a:lnTo>
                      <a:cubicBezTo>
                        <a:pt x="329" y="197"/>
                        <a:pt x="322" y="243"/>
                        <a:pt x="322" y="290"/>
                      </a:cubicBezTo>
                      <a:cubicBezTo>
                        <a:pt x="323" y="297"/>
                        <a:pt x="325" y="304"/>
                        <a:pt x="328" y="311"/>
                      </a:cubicBezTo>
                      <a:lnTo>
                        <a:pt x="328" y="311"/>
                      </a:lnTo>
                      <a:cubicBezTo>
                        <a:pt x="327" y="365"/>
                        <a:pt x="329" y="418"/>
                        <a:pt x="336" y="471"/>
                      </a:cubicBezTo>
                      <a:lnTo>
                        <a:pt x="336" y="471"/>
                      </a:lnTo>
                      <a:cubicBezTo>
                        <a:pt x="335" y="470"/>
                        <a:pt x="333" y="469"/>
                        <a:pt x="331" y="468"/>
                      </a:cubicBezTo>
                      <a:cubicBezTo>
                        <a:pt x="320" y="463"/>
                        <a:pt x="309" y="460"/>
                        <a:pt x="299" y="460"/>
                      </a:cubicBezTo>
                      <a:cubicBezTo>
                        <a:pt x="281" y="460"/>
                        <a:pt x="265" y="468"/>
                        <a:pt x="252" y="481"/>
                      </a:cubicBezTo>
                      <a:lnTo>
                        <a:pt x="252" y="481"/>
                      </a:lnTo>
                      <a:cubicBezTo>
                        <a:pt x="243" y="454"/>
                        <a:pt x="230" y="428"/>
                        <a:pt x="215" y="406"/>
                      </a:cubicBezTo>
                      <a:cubicBezTo>
                        <a:pt x="202" y="384"/>
                        <a:pt x="180" y="372"/>
                        <a:pt x="157" y="372"/>
                      </a:cubicBezTo>
                      <a:cubicBezTo>
                        <a:pt x="148" y="372"/>
                        <a:pt x="139" y="374"/>
                        <a:pt x="131" y="378"/>
                      </a:cubicBezTo>
                      <a:lnTo>
                        <a:pt x="131" y="378"/>
                      </a:lnTo>
                      <a:cubicBezTo>
                        <a:pt x="105" y="382"/>
                        <a:pt x="81" y="399"/>
                        <a:pt x="72" y="424"/>
                      </a:cubicBezTo>
                      <a:cubicBezTo>
                        <a:pt x="56" y="463"/>
                        <a:pt x="42" y="499"/>
                        <a:pt x="30" y="534"/>
                      </a:cubicBezTo>
                      <a:lnTo>
                        <a:pt x="30" y="534"/>
                      </a:lnTo>
                      <a:cubicBezTo>
                        <a:pt x="29" y="535"/>
                        <a:pt x="29" y="537"/>
                        <a:pt x="28" y="539"/>
                      </a:cubicBezTo>
                      <a:lnTo>
                        <a:pt x="28" y="539"/>
                      </a:lnTo>
                      <a:cubicBezTo>
                        <a:pt x="22" y="547"/>
                        <a:pt x="19" y="556"/>
                        <a:pt x="19" y="566"/>
                      </a:cubicBezTo>
                      <a:cubicBezTo>
                        <a:pt x="10" y="575"/>
                        <a:pt x="10" y="584"/>
                        <a:pt x="10" y="593"/>
                      </a:cubicBezTo>
                      <a:cubicBezTo>
                        <a:pt x="0" y="642"/>
                        <a:pt x="31" y="675"/>
                        <a:pt x="67" y="680"/>
                      </a:cubicBezTo>
                      <a:lnTo>
                        <a:pt x="67" y="680"/>
                      </a:lnTo>
                      <a:cubicBezTo>
                        <a:pt x="77" y="684"/>
                        <a:pt x="87" y="687"/>
                        <a:pt x="98" y="687"/>
                      </a:cubicBezTo>
                      <a:cubicBezTo>
                        <a:pt x="99" y="687"/>
                        <a:pt x="99" y="687"/>
                        <a:pt x="99" y="687"/>
                      </a:cubicBezTo>
                      <a:lnTo>
                        <a:pt x="99" y="687"/>
                      </a:lnTo>
                      <a:cubicBezTo>
                        <a:pt x="105" y="689"/>
                        <a:pt x="111" y="691"/>
                        <a:pt x="116" y="692"/>
                      </a:cubicBezTo>
                      <a:lnTo>
                        <a:pt x="116" y="692"/>
                      </a:lnTo>
                      <a:cubicBezTo>
                        <a:pt x="118" y="694"/>
                        <a:pt x="119" y="695"/>
                        <a:pt x="121" y="696"/>
                      </a:cubicBezTo>
                      <a:lnTo>
                        <a:pt x="121" y="696"/>
                      </a:lnTo>
                      <a:cubicBezTo>
                        <a:pt x="169" y="844"/>
                        <a:pt x="305" y="929"/>
                        <a:pt x="439" y="992"/>
                      </a:cubicBezTo>
                      <a:lnTo>
                        <a:pt x="439" y="992"/>
                      </a:lnTo>
                      <a:cubicBezTo>
                        <a:pt x="448" y="1005"/>
                        <a:pt x="456" y="1018"/>
                        <a:pt x="465" y="1030"/>
                      </a:cubicBezTo>
                      <a:cubicBezTo>
                        <a:pt x="479" y="1052"/>
                        <a:pt x="499" y="1062"/>
                        <a:pt x="520" y="1062"/>
                      </a:cubicBezTo>
                      <a:cubicBezTo>
                        <a:pt x="563" y="1062"/>
                        <a:pt x="606" y="1020"/>
                        <a:pt x="586" y="969"/>
                      </a:cubicBezTo>
                      <a:lnTo>
                        <a:pt x="586" y="969"/>
                      </a:lnTo>
                      <a:cubicBezTo>
                        <a:pt x="590" y="949"/>
                        <a:pt x="584" y="926"/>
                        <a:pt x="563" y="905"/>
                      </a:cubicBezTo>
                      <a:cubicBezTo>
                        <a:pt x="560" y="902"/>
                        <a:pt x="557" y="900"/>
                        <a:pt x="554" y="897"/>
                      </a:cubicBezTo>
                      <a:lnTo>
                        <a:pt x="554" y="897"/>
                      </a:lnTo>
                      <a:lnTo>
                        <a:pt x="554" y="897"/>
                      </a:lnTo>
                      <a:cubicBezTo>
                        <a:pt x="554" y="897"/>
                        <a:pt x="554" y="897"/>
                        <a:pt x="554" y="896"/>
                      </a:cubicBezTo>
                      <a:lnTo>
                        <a:pt x="554" y="896"/>
                      </a:lnTo>
                      <a:cubicBezTo>
                        <a:pt x="538" y="880"/>
                        <a:pt x="521" y="864"/>
                        <a:pt x="504" y="847"/>
                      </a:cubicBezTo>
                      <a:lnTo>
                        <a:pt x="504" y="847"/>
                      </a:lnTo>
                      <a:cubicBezTo>
                        <a:pt x="492" y="828"/>
                        <a:pt x="480" y="809"/>
                        <a:pt x="469" y="789"/>
                      </a:cubicBezTo>
                      <a:lnTo>
                        <a:pt x="469" y="789"/>
                      </a:lnTo>
                      <a:cubicBezTo>
                        <a:pt x="469" y="789"/>
                        <a:pt x="469" y="789"/>
                        <a:pt x="470" y="789"/>
                      </a:cubicBezTo>
                      <a:cubicBezTo>
                        <a:pt x="513" y="789"/>
                        <a:pt x="561" y="738"/>
                        <a:pt x="536" y="682"/>
                      </a:cubicBezTo>
                      <a:cubicBezTo>
                        <a:pt x="481" y="564"/>
                        <a:pt x="458" y="429"/>
                        <a:pt x="463" y="295"/>
                      </a:cubicBezTo>
                      <a:lnTo>
                        <a:pt x="463" y="295"/>
                      </a:lnTo>
                      <a:cubicBezTo>
                        <a:pt x="475" y="271"/>
                        <a:pt x="485" y="245"/>
                        <a:pt x="493" y="220"/>
                      </a:cubicBezTo>
                      <a:lnTo>
                        <a:pt x="493" y="220"/>
                      </a:lnTo>
                      <a:cubicBezTo>
                        <a:pt x="513" y="291"/>
                        <a:pt x="538" y="363"/>
                        <a:pt x="570" y="435"/>
                      </a:cubicBezTo>
                      <a:lnTo>
                        <a:pt x="570" y="435"/>
                      </a:lnTo>
                      <a:cubicBezTo>
                        <a:pt x="573" y="446"/>
                        <a:pt x="577" y="457"/>
                        <a:pt x="581" y="468"/>
                      </a:cubicBezTo>
                      <a:cubicBezTo>
                        <a:pt x="592" y="499"/>
                        <a:pt x="610" y="540"/>
                        <a:pt x="634" y="573"/>
                      </a:cubicBezTo>
                      <a:lnTo>
                        <a:pt x="634" y="573"/>
                      </a:lnTo>
                      <a:cubicBezTo>
                        <a:pt x="667" y="632"/>
                        <a:pt x="711" y="685"/>
                        <a:pt x="771" y="685"/>
                      </a:cubicBezTo>
                      <a:cubicBezTo>
                        <a:pt x="779" y="685"/>
                        <a:pt x="787" y="684"/>
                        <a:pt x="795" y="682"/>
                      </a:cubicBezTo>
                      <a:cubicBezTo>
                        <a:pt x="920" y="665"/>
                        <a:pt x="866" y="486"/>
                        <a:pt x="840" y="406"/>
                      </a:cubicBezTo>
                      <a:cubicBezTo>
                        <a:pt x="804" y="299"/>
                        <a:pt x="742" y="201"/>
                        <a:pt x="661" y="120"/>
                      </a:cubicBezTo>
                      <a:cubicBezTo>
                        <a:pt x="656" y="114"/>
                        <a:pt x="650" y="109"/>
                        <a:pt x="644" y="105"/>
                      </a:cubicBezTo>
                      <a:lnTo>
                        <a:pt x="644" y="105"/>
                      </a:lnTo>
                      <a:cubicBezTo>
                        <a:pt x="638" y="95"/>
                        <a:pt x="632" y="85"/>
                        <a:pt x="626" y="76"/>
                      </a:cubicBezTo>
                      <a:cubicBezTo>
                        <a:pt x="610" y="53"/>
                        <a:pt x="590" y="42"/>
                        <a:pt x="569" y="41"/>
                      </a:cubicBezTo>
                      <a:lnTo>
                        <a:pt x="569" y="41"/>
                      </a:lnTo>
                      <a:cubicBezTo>
                        <a:pt x="557" y="28"/>
                        <a:pt x="543" y="22"/>
                        <a:pt x="528" y="22"/>
                      </a:cubicBezTo>
                      <a:cubicBezTo>
                        <a:pt x="518" y="22"/>
                        <a:pt x="508" y="25"/>
                        <a:pt x="499" y="30"/>
                      </a:cubicBezTo>
                      <a:lnTo>
                        <a:pt x="499" y="30"/>
                      </a:lnTo>
                      <a:cubicBezTo>
                        <a:pt x="484" y="10"/>
                        <a:pt x="460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2"/>
                <p:cNvSpPr/>
                <p:nvPr/>
              </p:nvSpPr>
              <p:spPr>
                <a:xfrm>
                  <a:off x="2797318" y="4306258"/>
                  <a:ext cx="10949" cy="79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1603" extrusionOk="0">
                      <a:moveTo>
                        <a:pt x="82" y="0"/>
                      </a:moveTo>
                      <a:cubicBezTo>
                        <a:pt x="43" y="0"/>
                        <a:pt x="1" y="34"/>
                        <a:pt x="6" y="88"/>
                      </a:cubicBezTo>
                      <a:cubicBezTo>
                        <a:pt x="86" y="560"/>
                        <a:pt x="86" y="1042"/>
                        <a:pt x="15" y="1515"/>
                      </a:cubicBezTo>
                      <a:cubicBezTo>
                        <a:pt x="9" y="1568"/>
                        <a:pt x="52" y="1602"/>
                        <a:pt x="90" y="1602"/>
                      </a:cubicBezTo>
                      <a:cubicBezTo>
                        <a:pt x="117" y="1602"/>
                        <a:pt x="141" y="1587"/>
                        <a:pt x="149" y="1551"/>
                      </a:cubicBezTo>
                      <a:cubicBezTo>
                        <a:pt x="220" y="1051"/>
                        <a:pt x="220" y="551"/>
                        <a:pt x="140" y="52"/>
                      </a:cubicBezTo>
                      <a:cubicBezTo>
                        <a:pt x="132" y="16"/>
                        <a:pt x="108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2"/>
                <p:cNvSpPr/>
                <p:nvPr/>
              </p:nvSpPr>
              <p:spPr>
                <a:xfrm>
                  <a:off x="2871969" y="4390962"/>
                  <a:ext cx="20454" cy="50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" h="1013" extrusionOk="0">
                      <a:moveTo>
                        <a:pt x="91" y="0"/>
                      </a:moveTo>
                      <a:cubicBezTo>
                        <a:pt x="46" y="0"/>
                        <a:pt x="1" y="49"/>
                        <a:pt x="31" y="98"/>
                      </a:cubicBezTo>
                      <a:cubicBezTo>
                        <a:pt x="165" y="366"/>
                        <a:pt x="254" y="651"/>
                        <a:pt x="272" y="946"/>
                      </a:cubicBezTo>
                      <a:cubicBezTo>
                        <a:pt x="277" y="990"/>
                        <a:pt x="312" y="1013"/>
                        <a:pt x="346" y="1013"/>
                      </a:cubicBezTo>
                      <a:cubicBezTo>
                        <a:pt x="379" y="1013"/>
                        <a:pt x="410" y="990"/>
                        <a:pt x="406" y="946"/>
                      </a:cubicBezTo>
                      <a:cubicBezTo>
                        <a:pt x="388" y="625"/>
                        <a:pt x="299" y="312"/>
                        <a:pt x="147" y="36"/>
                      </a:cubicBezTo>
                      <a:cubicBezTo>
                        <a:pt x="133" y="11"/>
                        <a:pt x="112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2"/>
                <p:cNvSpPr/>
                <p:nvPr/>
              </p:nvSpPr>
              <p:spPr>
                <a:xfrm>
                  <a:off x="2861070" y="4442471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9" name="Google Shape;1099;p32"/>
              <p:cNvGrpSpPr/>
              <p:nvPr/>
            </p:nvGrpSpPr>
            <p:grpSpPr>
              <a:xfrm rot="-1102571" flipH="1">
                <a:off x="505330" y="3646628"/>
                <a:ext cx="751723" cy="2240807"/>
                <a:chOff x="3596036" y="3733981"/>
                <a:chExt cx="659021" cy="1964473"/>
              </a:xfrm>
            </p:grpSpPr>
            <p:sp>
              <p:nvSpPr>
                <p:cNvPr id="1100" name="Google Shape;1100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" name="Google Shape;1112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" name="Google Shape;1119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" name="Google Shape;1120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" name="Google Shape;1127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" name="Google Shape;1128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" name="Google Shape;1135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" name="Google Shape;1136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" name="Google Shape;1143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" name="Google Shape;1144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" name="Google Shape;1151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" name="Google Shape;1152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9" name="Google Shape;1159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0" name="Google Shape;1160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7" name="Google Shape;1167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8" name="Google Shape;1168;p32"/>
              <p:cNvGrpSpPr/>
              <p:nvPr/>
            </p:nvGrpSpPr>
            <p:grpSpPr>
              <a:xfrm flipH="1">
                <a:off x="412393" y="-118746"/>
                <a:ext cx="937588" cy="1139773"/>
                <a:chOff x="1986556" y="3746523"/>
                <a:chExt cx="1305650" cy="1586986"/>
              </a:xfrm>
            </p:grpSpPr>
            <p:sp>
              <p:nvSpPr>
                <p:cNvPr id="1169" name="Google Shape;1169;p32"/>
                <p:cNvSpPr/>
                <p:nvPr/>
              </p:nvSpPr>
              <p:spPr>
                <a:xfrm>
                  <a:off x="2714555" y="4681753"/>
                  <a:ext cx="122129" cy="570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4" h="11456" extrusionOk="0">
                      <a:moveTo>
                        <a:pt x="1553" y="0"/>
                      </a:moveTo>
                      <a:cubicBezTo>
                        <a:pt x="909" y="919"/>
                        <a:pt x="197" y="974"/>
                        <a:pt x="35" y="974"/>
                      </a:cubicBezTo>
                      <a:cubicBezTo>
                        <a:pt x="12" y="974"/>
                        <a:pt x="1" y="973"/>
                        <a:pt x="1" y="973"/>
                      </a:cubicBezTo>
                      <a:lnTo>
                        <a:pt x="1" y="973"/>
                      </a:lnTo>
                      <a:cubicBezTo>
                        <a:pt x="1597" y="5728"/>
                        <a:pt x="322" y="11455"/>
                        <a:pt x="322" y="11455"/>
                      </a:cubicBezTo>
                      <a:cubicBezTo>
                        <a:pt x="2454" y="8449"/>
                        <a:pt x="2383" y="4309"/>
                        <a:pt x="2320" y="3239"/>
                      </a:cubicBezTo>
                      <a:cubicBezTo>
                        <a:pt x="2160" y="1910"/>
                        <a:pt x="1910" y="812"/>
                        <a:pt x="1731" y="143"/>
                      </a:cubicBezTo>
                      <a:cubicBezTo>
                        <a:pt x="1615" y="45"/>
                        <a:pt x="1553" y="0"/>
                        <a:pt x="155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2"/>
                <p:cNvSpPr/>
                <p:nvPr/>
              </p:nvSpPr>
              <p:spPr>
                <a:xfrm>
                  <a:off x="2922782" y="4358961"/>
                  <a:ext cx="369424" cy="967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3" h="19449" extrusionOk="0">
                      <a:moveTo>
                        <a:pt x="3284" y="1"/>
                      </a:moveTo>
                      <a:lnTo>
                        <a:pt x="3284" y="1"/>
                      </a:lnTo>
                      <a:cubicBezTo>
                        <a:pt x="2597" y="1250"/>
                        <a:pt x="3007" y="2329"/>
                        <a:pt x="3890" y="4568"/>
                      </a:cubicBezTo>
                      <a:cubicBezTo>
                        <a:pt x="4773" y="6808"/>
                        <a:pt x="5023" y="9083"/>
                        <a:pt x="4613" y="11803"/>
                      </a:cubicBezTo>
                      <a:cubicBezTo>
                        <a:pt x="4202" y="14524"/>
                        <a:pt x="4889" y="17094"/>
                        <a:pt x="4889" y="17094"/>
                      </a:cubicBezTo>
                      <a:cubicBezTo>
                        <a:pt x="3515" y="13543"/>
                        <a:pt x="1562" y="10840"/>
                        <a:pt x="1" y="9047"/>
                      </a:cubicBezTo>
                      <a:lnTo>
                        <a:pt x="1" y="9047"/>
                      </a:lnTo>
                      <a:cubicBezTo>
                        <a:pt x="63" y="9930"/>
                        <a:pt x="108" y="10822"/>
                        <a:pt x="134" y="11545"/>
                      </a:cubicBezTo>
                      <a:cubicBezTo>
                        <a:pt x="3132" y="15176"/>
                        <a:pt x="4515" y="19449"/>
                        <a:pt x="4515" y="19449"/>
                      </a:cubicBezTo>
                      <a:cubicBezTo>
                        <a:pt x="4649" y="19190"/>
                        <a:pt x="4848" y="19127"/>
                        <a:pt x="5008" y="19127"/>
                      </a:cubicBezTo>
                      <a:cubicBezTo>
                        <a:pt x="5157" y="19127"/>
                        <a:pt x="5273" y="19181"/>
                        <a:pt x="5273" y="19181"/>
                      </a:cubicBezTo>
                      <a:lnTo>
                        <a:pt x="5291" y="19297"/>
                      </a:lnTo>
                      <a:cubicBezTo>
                        <a:pt x="5291" y="19297"/>
                        <a:pt x="5184" y="15274"/>
                        <a:pt x="5781" y="12785"/>
                      </a:cubicBezTo>
                      <a:cubicBezTo>
                        <a:pt x="6388" y="10296"/>
                        <a:pt x="7423" y="7557"/>
                        <a:pt x="5425" y="4693"/>
                      </a:cubicBezTo>
                      <a:cubicBezTo>
                        <a:pt x="3435" y="1839"/>
                        <a:pt x="3542" y="126"/>
                        <a:pt x="3542" y="126"/>
                      </a:cubicBezTo>
                      <a:lnTo>
                        <a:pt x="328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2"/>
                <p:cNvSpPr/>
                <p:nvPr/>
              </p:nvSpPr>
              <p:spPr>
                <a:xfrm>
                  <a:off x="2800702" y="4688870"/>
                  <a:ext cx="128798" cy="244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8" h="4916" extrusionOk="0">
                      <a:moveTo>
                        <a:pt x="0" y="0"/>
                      </a:moveTo>
                      <a:cubicBezTo>
                        <a:pt x="179" y="669"/>
                        <a:pt x="429" y="1767"/>
                        <a:pt x="589" y="3096"/>
                      </a:cubicBezTo>
                      <a:cubicBezTo>
                        <a:pt x="580" y="2926"/>
                        <a:pt x="571" y="2828"/>
                        <a:pt x="571" y="2828"/>
                      </a:cubicBezTo>
                      <a:lnTo>
                        <a:pt x="571" y="2828"/>
                      </a:lnTo>
                      <a:cubicBezTo>
                        <a:pt x="1312" y="3470"/>
                        <a:pt x="1981" y="4184"/>
                        <a:pt x="2587" y="4916"/>
                      </a:cubicBezTo>
                      <a:cubicBezTo>
                        <a:pt x="2561" y="4193"/>
                        <a:pt x="2516" y="3301"/>
                        <a:pt x="2454" y="2418"/>
                      </a:cubicBezTo>
                      <a:cubicBezTo>
                        <a:pt x="1312" y="1124"/>
                        <a:pt x="375" y="312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2"/>
                <p:cNvSpPr/>
                <p:nvPr/>
              </p:nvSpPr>
              <p:spPr>
                <a:xfrm>
                  <a:off x="2116946" y="3846157"/>
                  <a:ext cx="876903" cy="782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0" h="15729" extrusionOk="0">
                      <a:moveTo>
                        <a:pt x="194" y="0"/>
                      </a:moveTo>
                      <a:cubicBezTo>
                        <a:pt x="70" y="0"/>
                        <a:pt x="1" y="10"/>
                        <a:pt x="1" y="10"/>
                      </a:cubicBezTo>
                      <a:cubicBezTo>
                        <a:pt x="1" y="10"/>
                        <a:pt x="1" y="1197"/>
                        <a:pt x="1642" y="1999"/>
                      </a:cubicBezTo>
                      <a:cubicBezTo>
                        <a:pt x="1642" y="1999"/>
                        <a:pt x="1009" y="2356"/>
                        <a:pt x="1009" y="2731"/>
                      </a:cubicBezTo>
                      <a:cubicBezTo>
                        <a:pt x="1009" y="3115"/>
                        <a:pt x="2740" y="3445"/>
                        <a:pt x="2740" y="3445"/>
                      </a:cubicBezTo>
                      <a:cubicBezTo>
                        <a:pt x="2740" y="3445"/>
                        <a:pt x="2204" y="3882"/>
                        <a:pt x="2472" y="4239"/>
                      </a:cubicBezTo>
                      <a:cubicBezTo>
                        <a:pt x="2731" y="4604"/>
                        <a:pt x="4212" y="4658"/>
                        <a:pt x="4212" y="4658"/>
                      </a:cubicBezTo>
                      <a:cubicBezTo>
                        <a:pt x="4212" y="4658"/>
                        <a:pt x="4408" y="6014"/>
                        <a:pt x="6284" y="6014"/>
                      </a:cubicBezTo>
                      <a:cubicBezTo>
                        <a:pt x="6369" y="6014"/>
                        <a:pt x="6457" y="6011"/>
                        <a:pt x="6549" y="6005"/>
                      </a:cubicBezTo>
                      <a:lnTo>
                        <a:pt x="6549" y="6005"/>
                      </a:lnTo>
                      <a:cubicBezTo>
                        <a:pt x="6549" y="6005"/>
                        <a:pt x="4952" y="7192"/>
                        <a:pt x="8467" y="7646"/>
                      </a:cubicBezTo>
                      <a:cubicBezTo>
                        <a:pt x="8467" y="7646"/>
                        <a:pt x="6317" y="8967"/>
                        <a:pt x="10305" y="9609"/>
                      </a:cubicBezTo>
                      <a:cubicBezTo>
                        <a:pt x="10305" y="9609"/>
                        <a:pt x="9297" y="11143"/>
                        <a:pt x="12392" y="11652"/>
                      </a:cubicBezTo>
                      <a:cubicBezTo>
                        <a:pt x="12392" y="11652"/>
                        <a:pt x="10751" y="12874"/>
                        <a:pt x="14087" y="13811"/>
                      </a:cubicBezTo>
                      <a:cubicBezTo>
                        <a:pt x="14087" y="13811"/>
                        <a:pt x="12321" y="15336"/>
                        <a:pt x="16193" y="15729"/>
                      </a:cubicBezTo>
                      <a:lnTo>
                        <a:pt x="17263" y="15033"/>
                      </a:lnTo>
                      <a:cubicBezTo>
                        <a:pt x="17263" y="15033"/>
                        <a:pt x="17620" y="12241"/>
                        <a:pt x="16710" y="12009"/>
                      </a:cubicBezTo>
                      <a:cubicBezTo>
                        <a:pt x="16616" y="11985"/>
                        <a:pt x="16536" y="11974"/>
                        <a:pt x="16466" y="11974"/>
                      </a:cubicBezTo>
                      <a:cubicBezTo>
                        <a:pt x="16198" y="11974"/>
                        <a:pt x="16096" y="12133"/>
                        <a:pt x="16068" y="12303"/>
                      </a:cubicBezTo>
                      <a:cubicBezTo>
                        <a:pt x="15988" y="11500"/>
                        <a:pt x="15743" y="9885"/>
                        <a:pt x="15237" y="9885"/>
                      </a:cubicBezTo>
                      <a:cubicBezTo>
                        <a:pt x="15231" y="9885"/>
                        <a:pt x="15226" y="9885"/>
                        <a:pt x="15220" y="9886"/>
                      </a:cubicBezTo>
                      <a:cubicBezTo>
                        <a:pt x="14524" y="9939"/>
                        <a:pt x="14310" y="10920"/>
                        <a:pt x="14310" y="10920"/>
                      </a:cubicBezTo>
                      <a:cubicBezTo>
                        <a:pt x="14310" y="10920"/>
                        <a:pt x="14345" y="8127"/>
                        <a:pt x="13482" y="8127"/>
                      </a:cubicBezTo>
                      <a:cubicBezTo>
                        <a:pt x="13473" y="8127"/>
                        <a:pt x="13463" y="8128"/>
                        <a:pt x="13454" y="8128"/>
                      </a:cubicBezTo>
                      <a:cubicBezTo>
                        <a:pt x="12963" y="8164"/>
                        <a:pt x="12847" y="8360"/>
                        <a:pt x="12838" y="8539"/>
                      </a:cubicBezTo>
                      <a:cubicBezTo>
                        <a:pt x="12682" y="7921"/>
                        <a:pt x="12262" y="6412"/>
                        <a:pt x="11861" y="6412"/>
                      </a:cubicBezTo>
                      <a:cubicBezTo>
                        <a:pt x="11851" y="6412"/>
                        <a:pt x="11840" y="6413"/>
                        <a:pt x="11830" y="6415"/>
                      </a:cubicBezTo>
                      <a:cubicBezTo>
                        <a:pt x="11322" y="6514"/>
                        <a:pt x="11054" y="7673"/>
                        <a:pt x="11054" y="7673"/>
                      </a:cubicBezTo>
                      <a:cubicBezTo>
                        <a:pt x="11054" y="7673"/>
                        <a:pt x="10324" y="4417"/>
                        <a:pt x="9588" y="4417"/>
                      </a:cubicBezTo>
                      <a:cubicBezTo>
                        <a:pt x="9583" y="4417"/>
                        <a:pt x="9578" y="4417"/>
                        <a:pt x="9573" y="4417"/>
                      </a:cubicBezTo>
                      <a:cubicBezTo>
                        <a:pt x="8833" y="4453"/>
                        <a:pt x="9163" y="5836"/>
                        <a:pt x="9163" y="5836"/>
                      </a:cubicBezTo>
                      <a:cubicBezTo>
                        <a:pt x="9163" y="5836"/>
                        <a:pt x="8231" y="2561"/>
                        <a:pt x="7222" y="2561"/>
                      </a:cubicBezTo>
                      <a:cubicBezTo>
                        <a:pt x="7191" y="2561"/>
                        <a:pt x="7160" y="2564"/>
                        <a:pt x="7129" y="2570"/>
                      </a:cubicBezTo>
                      <a:cubicBezTo>
                        <a:pt x="6549" y="2695"/>
                        <a:pt x="6531" y="3159"/>
                        <a:pt x="6629" y="3552"/>
                      </a:cubicBezTo>
                      <a:cubicBezTo>
                        <a:pt x="6300" y="2783"/>
                        <a:pt x="5675" y="1487"/>
                        <a:pt x="5087" y="1487"/>
                      </a:cubicBezTo>
                      <a:cubicBezTo>
                        <a:pt x="5054" y="1487"/>
                        <a:pt x="5021" y="1491"/>
                        <a:pt x="4988" y="1500"/>
                      </a:cubicBezTo>
                      <a:cubicBezTo>
                        <a:pt x="4247" y="1696"/>
                        <a:pt x="4506" y="2428"/>
                        <a:pt x="4586" y="2615"/>
                      </a:cubicBezTo>
                      <a:cubicBezTo>
                        <a:pt x="4456" y="2311"/>
                        <a:pt x="3600" y="479"/>
                        <a:pt x="3200" y="479"/>
                      </a:cubicBezTo>
                      <a:cubicBezTo>
                        <a:pt x="3189" y="479"/>
                        <a:pt x="3178" y="480"/>
                        <a:pt x="3168" y="483"/>
                      </a:cubicBezTo>
                      <a:cubicBezTo>
                        <a:pt x="2749" y="590"/>
                        <a:pt x="3105" y="1910"/>
                        <a:pt x="3105" y="1910"/>
                      </a:cubicBezTo>
                      <a:cubicBezTo>
                        <a:pt x="3105" y="1910"/>
                        <a:pt x="2606" y="768"/>
                        <a:pt x="1651" y="340"/>
                      </a:cubicBezTo>
                      <a:cubicBezTo>
                        <a:pt x="997" y="47"/>
                        <a:pt x="46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2"/>
                <p:cNvSpPr/>
                <p:nvPr/>
              </p:nvSpPr>
              <p:spPr>
                <a:xfrm>
                  <a:off x="2927758" y="4424456"/>
                  <a:ext cx="75000" cy="1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3546" extrusionOk="0">
                      <a:moveTo>
                        <a:pt x="194" y="1"/>
                      </a:moveTo>
                      <a:cubicBezTo>
                        <a:pt x="90" y="1"/>
                        <a:pt x="0" y="139"/>
                        <a:pt x="97" y="228"/>
                      </a:cubicBezTo>
                      <a:cubicBezTo>
                        <a:pt x="918" y="1040"/>
                        <a:pt x="1212" y="2289"/>
                        <a:pt x="846" y="3377"/>
                      </a:cubicBezTo>
                      <a:cubicBezTo>
                        <a:pt x="809" y="3479"/>
                        <a:pt x="890" y="3546"/>
                        <a:pt x="973" y="3546"/>
                      </a:cubicBezTo>
                      <a:cubicBezTo>
                        <a:pt x="1028" y="3546"/>
                        <a:pt x="1084" y="3516"/>
                        <a:pt x="1105" y="3449"/>
                      </a:cubicBezTo>
                      <a:cubicBezTo>
                        <a:pt x="1506" y="2271"/>
                        <a:pt x="1176" y="906"/>
                        <a:pt x="284" y="41"/>
                      </a:cubicBezTo>
                      <a:cubicBezTo>
                        <a:pt x="256" y="13"/>
                        <a:pt x="224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2"/>
                <p:cNvSpPr/>
                <p:nvPr/>
              </p:nvSpPr>
              <p:spPr>
                <a:xfrm>
                  <a:off x="2901481" y="4426695"/>
                  <a:ext cx="45139" cy="108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" h="2175" extrusionOk="0">
                      <a:moveTo>
                        <a:pt x="719" y="1"/>
                      </a:moveTo>
                      <a:cubicBezTo>
                        <a:pt x="677" y="1"/>
                        <a:pt x="635" y="20"/>
                        <a:pt x="607" y="67"/>
                      </a:cubicBezTo>
                      <a:cubicBezTo>
                        <a:pt x="232" y="656"/>
                        <a:pt x="18" y="1343"/>
                        <a:pt x="0" y="2048"/>
                      </a:cubicBezTo>
                      <a:cubicBezTo>
                        <a:pt x="0" y="2132"/>
                        <a:pt x="67" y="2175"/>
                        <a:pt x="135" y="2175"/>
                      </a:cubicBezTo>
                      <a:cubicBezTo>
                        <a:pt x="203" y="2175"/>
                        <a:pt x="272" y="2132"/>
                        <a:pt x="277" y="2048"/>
                      </a:cubicBezTo>
                      <a:cubicBezTo>
                        <a:pt x="295" y="1388"/>
                        <a:pt x="491" y="754"/>
                        <a:pt x="839" y="201"/>
                      </a:cubicBezTo>
                      <a:cubicBezTo>
                        <a:pt x="907" y="97"/>
                        <a:pt x="813" y="1"/>
                        <a:pt x="7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5" name="Google Shape;1175;p32"/>
                <p:cNvSpPr/>
                <p:nvPr/>
              </p:nvSpPr>
              <p:spPr>
                <a:xfrm>
                  <a:off x="2861020" y="4322134"/>
                  <a:ext cx="74701" cy="20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4166" extrusionOk="0">
                      <a:moveTo>
                        <a:pt x="189" y="0"/>
                      </a:moveTo>
                      <a:cubicBezTo>
                        <a:pt x="90" y="0"/>
                        <a:pt x="0" y="139"/>
                        <a:pt x="82" y="241"/>
                      </a:cubicBezTo>
                      <a:cubicBezTo>
                        <a:pt x="947" y="1276"/>
                        <a:pt x="1215" y="2721"/>
                        <a:pt x="796" y="3997"/>
                      </a:cubicBezTo>
                      <a:cubicBezTo>
                        <a:pt x="763" y="4099"/>
                        <a:pt x="844" y="4165"/>
                        <a:pt x="925" y="4165"/>
                      </a:cubicBezTo>
                      <a:cubicBezTo>
                        <a:pt x="979" y="4165"/>
                        <a:pt x="1033" y="4136"/>
                        <a:pt x="1054" y="4068"/>
                      </a:cubicBezTo>
                      <a:cubicBezTo>
                        <a:pt x="1500" y="2704"/>
                        <a:pt x="1197" y="1151"/>
                        <a:pt x="278" y="45"/>
                      </a:cubicBezTo>
                      <a:cubicBezTo>
                        <a:pt x="251" y="14"/>
                        <a:pt x="219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6" name="Google Shape;1176;p32"/>
                <p:cNvSpPr/>
                <p:nvPr/>
              </p:nvSpPr>
              <p:spPr>
                <a:xfrm>
                  <a:off x="2774624" y="4235538"/>
                  <a:ext cx="80275" cy="185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" h="3724" extrusionOk="0">
                      <a:moveTo>
                        <a:pt x="193" y="1"/>
                      </a:moveTo>
                      <a:cubicBezTo>
                        <a:pt x="93" y="1"/>
                        <a:pt x="1" y="138"/>
                        <a:pt x="96" y="233"/>
                      </a:cubicBezTo>
                      <a:cubicBezTo>
                        <a:pt x="935" y="1107"/>
                        <a:pt x="1345" y="2356"/>
                        <a:pt x="1176" y="3551"/>
                      </a:cubicBezTo>
                      <a:cubicBezTo>
                        <a:pt x="1159" y="3654"/>
                        <a:pt x="1247" y="3724"/>
                        <a:pt x="1325" y="3724"/>
                      </a:cubicBezTo>
                      <a:cubicBezTo>
                        <a:pt x="1377" y="3724"/>
                        <a:pt x="1424" y="3694"/>
                        <a:pt x="1434" y="3623"/>
                      </a:cubicBezTo>
                      <a:cubicBezTo>
                        <a:pt x="1613" y="2329"/>
                        <a:pt x="1193" y="991"/>
                        <a:pt x="283" y="45"/>
                      </a:cubicBezTo>
                      <a:cubicBezTo>
                        <a:pt x="256" y="14"/>
                        <a:pt x="224" y="1"/>
                        <a:pt x="1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2"/>
                <p:cNvSpPr/>
                <p:nvPr/>
              </p:nvSpPr>
              <p:spPr>
                <a:xfrm>
                  <a:off x="2697335" y="4154965"/>
                  <a:ext cx="67883" cy="15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3064" extrusionOk="0">
                      <a:moveTo>
                        <a:pt x="198" y="1"/>
                      </a:moveTo>
                      <a:cubicBezTo>
                        <a:pt x="96" y="1"/>
                        <a:pt x="0" y="140"/>
                        <a:pt x="97" y="237"/>
                      </a:cubicBezTo>
                      <a:cubicBezTo>
                        <a:pt x="766" y="933"/>
                        <a:pt x="1087" y="1941"/>
                        <a:pt x="918" y="2896"/>
                      </a:cubicBezTo>
                      <a:cubicBezTo>
                        <a:pt x="896" y="2997"/>
                        <a:pt x="984" y="3064"/>
                        <a:pt x="1064" y="3064"/>
                      </a:cubicBezTo>
                      <a:cubicBezTo>
                        <a:pt x="1117" y="3064"/>
                        <a:pt x="1166" y="3035"/>
                        <a:pt x="1176" y="2967"/>
                      </a:cubicBezTo>
                      <a:cubicBezTo>
                        <a:pt x="1364" y="1914"/>
                        <a:pt x="1034" y="817"/>
                        <a:pt x="284" y="41"/>
                      </a:cubicBezTo>
                      <a:cubicBezTo>
                        <a:pt x="258" y="13"/>
                        <a:pt x="228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2"/>
                <p:cNvSpPr/>
                <p:nvPr/>
              </p:nvSpPr>
              <p:spPr>
                <a:xfrm>
                  <a:off x="2585458" y="4052195"/>
                  <a:ext cx="90975" cy="181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3652" extrusionOk="0">
                      <a:moveTo>
                        <a:pt x="203" y="1"/>
                      </a:moveTo>
                      <a:cubicBezTo>
                        <a:pt x="93" y="1"/>
                        <a:pt x="1" y="140"/>
                        <a:pt x="106" y="224"/>
                      </a:cubicBezTo>
                      <a:cubicBezTo>
                        <a:pt x="1051" y="1035"/>
                        <a:pt x="1542" y="2284"/>
                        <a:pt x="1426" y="3524"/>
                      </a:cubicBezTo>
                      <a:cubicBezTo>
                        <a:pt x="1417" y="3609"/>
                        <a:pt x="1479" y="3651"/>
                        <a:pt x="1546" y="3651"/>
                      </a:cubicBezTo>
                      <a:cubicBezTo>
                        <a:pt x="1613" y="3651"/>
                        <a:pt x="1685" y="3609"/>
                        <a:pt x="1694" y="3524"/>
                      </a:cubicBezTo>
                      <a:cubicBezTo>
                        <a:pt x="1827" y="2222"/>
                        <a:pt x="1283" y="884"/>
                        <a:pt x="293" y="36"/>
                      </a:cubicBezTo>
                      <a:cubicBezTo>
                        <a:pt x="264" y="11"/>
                        <a:pt x="23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2"/>
                <p:cNvSpPr/>
                <p:nvPr/>
              </p:nvSpPr>
              <p:spPr>
                <a:xfrm>
                  <a:off x="2460840" y="3959328"/>
                  <a:ext cx="115461" cy="183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" h="3687" extrusionOk="0">
                      <a:moveTo>
                        <a:pt x="199" y="0"/>
                      </a:moveTo>
                      <a:cubicBezTo>
                        <a:pt x="84" y="0"/>
                        <a:pt x="1" y="185"/>
                        <a:pt x="130" y="261"/>
                      </a:cubicBezTo>
                      <a:cubicBezTo>
                        <a:pt x="1289" y="939"/>
                        <a:pt x="2030" y="2214"/>
                        <a:pt x="2048" y="3553"/>
                      </a:cubicBezTo>
                      <a:cubicBezTo>
                        <a:pt x="2048" y="3642"/>
                        <a:pt x="2117" y="3686"/>
                        <a:pt x="2185" y="3686"/>
                      </a:cubicBezTo>
                      <a:cubicBezTo>
                        <a:pt x="2253" y="3686"/>
                        <a:pt x="2320" y="3642"/>
                        <a:pt x="2315" y="3553"/>
                      </a:cubicBezTo>
                      <a:cubicBezTo>
                        <a:pt x="2297" y="2125"/>
                        <a:pt x="1503" y="751"/>
                        <a:pt x="263" y="20"/>
                      </a:cubicBezTo>
                      <a:cubicBezTo>
                        <a:pt x="242" y="6"/>
                        <a:pt x="220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2"/>
                <p:cNvSpPr/>
                <p:nvPr/>
              </p:nvSpPr>
              <p:spPr>
                <a:xfrm>
                  <a:off x="2355183" y="3908416"/>
                  <a:ext cx="109240" cy="157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" h="3158" extrusionOk="0">
                      <a:moveTo>
                        <a:pt x="208" y="0"/>
                      </a:moveTo>
                      <a:cubicBezTo>
                        <a:pt x="86" y="0"/>
                        <a:pt x="1" y="181"/>
                        <a:pt x="138" y="258"/>
                      </a:cubicBezTo>
                      <a:cubicBezTo>
                        <a:pt x="1164" y="793"/>
                        <a:pt x="1860" y="1864"/>
                        <a:pt x="1923" y="3023"/>
                      </a:cubicBezTo>
                      <a:cubicBezTo>
                        <a:pt x="1927" y="3113"/>
                        <a:pt x="1996" y="3157"/>
                        <a:pt x="2063" y="3157"/>
                      </a:cubicBezTo>
                      <a:cubicBezTo>
                        <a:pt x="2130" y="3157"/>
                        <a:pt x="2195" y="3113"/>
                        <a:pt x="2190" y="3023"/>
                      </a:cubicBezTo>
                      <a:cubicBezTo>
                        <a:pt x="2128" y="1774"/>
                        <a:pt x="1387" y="597"/>
                        <a:pt x="272" y="17"/>
                      </a:cubicBezTo>
                      <a:cubicBezTo>
                        <a:pt x="250" y="5"/>
                        <a:pt x="229" y="0"/>
                        <a:pt x="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2"/>
                <p:cNvSpPr/>
                <p:nvPr/>
              </p:nvSpPr>
              <p:spPr>
                <a:xfrm>
                  <a:off x="2258834" y="3851831"/>
                  <a:ext cx="88835" cy="141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" h="2841" extrusionOk="0">
                      <a:moveTo>
                        <a:pt x="195" y="1"/>
                      </a:moveTo>
                      <a:cubicBezTo>
                        <a:pt x="77" y="1"/>
                        <a:pt x="0" y="179"/>
                        <a:pt x="121" y="262"/>
                      </a:cubicBezTo>
                      <a:cubicBezTo>
                        <a:pt x="950" y="788"/>
                        <a:pt x="1477" y="1725"/>
                        <a:pt x="1512" y="2706"/>
                      </a:cubicBezTo>
                      <a:cubicBezTo>
                        <a:pt x="1517" y="2795"/>
                        <a:pt x="1586" y="2840"/>
                        <a:pt x="1653" y="2840"/>
                      </a:cubicBezTo>
                      <a:cubicBezTo>
                        <a:pt x="1720" y="2840"/>
                        <a:pt x="1784" y="2795"/>
                        <a:pt x="1780" y="2706"/>
                      </a:cubicBezTo>
                      <a:cubicBezTo>
                        <a:pt x="1744" y="1627"/>
                        <a:pt x="1164" y="610"/>
                        <a:pt x="263" y="21"/>
                      </a:cubicBezTo>
                      <a:cubicBezTo>
                        <a:pt x="240" y="7"/>
                        <a:pt x="216" y="1"/>
                        <a:pt x="1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2"/>
                <p:cNvSpPr/>
                <p:nvPr/>
              </p:nvSpPr>
              <p:spPr>
                <a:xfrm>
                  <a:off x="2108536" y="3832819"/>
                  <a:ext cx="159903" cy="10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" h="2151" extrusionOk="0">
                      <a:moveTo>
                        <a:pt x="154" y="1"/>
                      </a:moveTo>
                      <a:cubicBezTo>
                        <a:pt x="1" y="1"/>
                        <a:pt x="6" y="252"/>
                        <a:pt x="170" y="269"/>
                      </a:cubicBezTo>
                      <a:cubicBezTo>
                        <a:pt x="1294" y="376"/>
                        <a:pt x="2650" y="804"/>
                        <a:pt x="2926" y="2053"/>
                      </a:cubicBezTo>
                      <a:cubicBezTo>
                        <a:pt x="2941" y="2121"/>
                        <a:pt x="2992" y="2150"/>
                        <a:pt x="3045" y="2150"/>
                      </a:cubicBezTo>
                      <a:cubicBezTo>
                        <a:pt x="3126" y="2150"/>
                        <a:pt x="3212" y="2084"/>
                        <a:pt x="3185" y="1982"/>
                      </a:cubicBezTo>
                      <a:cubicBezTo>
                        <a:pt x="3051" y="1384"/>
                        <a:pt x="2650" y="894"/>
                        <a:pt x="2141" y="572"/>
                      </a:cubicBezTo>
                      <a:cubicBezTo>
                        <a:pt x="1562" y="198"/>
                        <a:pt x="857" y="64"/>
                        <a:pt x="170" y="2"/>
                      </a:cubicBezTo>
                      <a:cubicBezTo>
                        <a:pt x="164" y="1"/>
                        <a:pt x="159" y="1"/>
                        <a:pt x="1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" name="Google Shape;1183;p32"/>
                <p:cNvSpPr/>
                <p:nvPr/>
              </p:nvSpPr>
              <p:spPr>
                <a:xfrm>
                  <a:off x="2782039" y="4564850"/>
                  <a:ext cx="164283" cy="74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1499" extrusionOk="0">
                      <a:moveTo>
                        <a:pt x="192" y="1"/>
                      </a:moveTo>
                      <a:cubicBezTo>
                        <a:pt x="99" y="1"/>
                        <a:pt x="1" y="103"/>
                        <a:pt x="63" y="208"/>
                      </a:cubicBezTo>
                      <a:cubicBezTo>
                        <a:pt x="508" y="1019"/>
                        <a:pt x="1364" y="1498"/>
                        <a:pt x="2251" y="1498"/>
                      </a:cubicBezTo>
                      <a:cubicBezTo>
                        <a:pt x="2555" y="1498"/>
                        <a:pt x="2863" y="1442"/>
                        <a:pt x="3159" y="1324"/>
                      </a:cubicBezTo>
                      <a:cubicBezTo>
                        <a:pt x="3301" y="1268"/>
                        <a:pt x="3261" y="1053"/>
                        <a:pt x="3139" y="1053"/>
                      </a:cubicBezTo>
                      <a:cubicBezTo>
                        <a:pt x="3123" y="1053"/>
                        <a:pt x="3106" y="1057"/>
                        <a:pt x="3087" y="1065"/>
                      </a:cubicBezTo>
                      <a:cubicBezTo>
                        <a:pt x="2813" y="1174"/>
                        <a:pt x="2529" y="1226"/>
                        <a:pt x="2250" y="1226"/>
                      </a:cubicBezTo>
                      <a:cubicBezTo>
                        <a:pt x="1456" y="1226"/>
                        <a:pt x="697" y="805"/>
                        <a:pt x="295" y="66"/>
                      </a:cubicBezTo>
                      <a:cubicBezTo>
                        <a:pt x="271" y="20"/>
                        <a:pt x="232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" name="Google Shape;1184;p32"/>
                <p:cNvSpPr/>
                <p:nvPr/>
              </p:nvSpPr>
              <p:spPr>
                <a:xfrm>
                  <a:off x="2700520" y="4462677"/>
                  <a:ext cx="160202" cy="7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1557" extrusionOk="0">
                      <a:moveTo>
                        <a:pt x="184" y="0"/>
                      </a:moveTo>
                      <a:cubicBezTo>
                        <a:pt x="90" y="0"/>
                        <a:pt x="1" y="96"/>
                        <a:pt x="69" y="201"/>
                      </a:cubicBezTo>
                      <a:cubicBezTo>
                        <a:pt x="603" y="1048"/>
                        <a:pt x="1569" y="1556"/>
                        <a:pt x="2558" y="1556"/>
                      </a:cubicBezTo>
                      <a:cubicBezTo>
                        <a:pt x="2724" y="1556"/>
                        <a:pt x="2891" y="1542"/>
                        <a:pt x="3057" y="1512"/>
                      </a:cubicBezTo>
                      <a:cubicBezTo>
                        <a:pt x="3218" y="1478"/>
                        <a:pt x="3162" y="1243"/>
                        <a:pt x="3010" y="1243"/>
                      </a:cubicBezTo>
                      <a:cubicBezTo>
                        <a:pt x="3002" y="1243"/>
                        <a:pt x="2994" y="1243"/>
                        <a:pt x="2986" y="1244"/>
                      </a:cubicBezTo>
                      <a:cubicBezTo>
                        <a:pt x="2838" y="1271"/>
                        <a:pt x="2689" y="1284"/>
                        <a:pt x="2541" y="1284"/>
                      </a:cubicBezTo>
                      <a:cubicBezTo>
                        <a:pt x="1649" y="1284"/>
                        <a:pt x="775" y="816"/>
                        <a:pt x="300" y="67"/>
                      </a:cubicBezTo>
                      <a:cubicBezTo>
                        <a:pt x="270" y="20"/>
                        <a:pt x="226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2"/>
                <p:cNvSpPr/>
                <p:nvPr/>
              </p:nvSpPr>
              <p:spPr>
                <a:xfrm>
                  <a:off x="2605066" y="4348859"/>
                  <a:ext cx="174535" cy="87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7" h="1756" extrusionOk="0">
                      <a:moveTo>
                        <a:pt x="191" y="0"/>
                      </a:moveTo>
                      <a:cubicBezTo>
                        <a:pt x="92" y="0"/>
                        <a:pt x="0" y="95"/>
                        <a:pt x="68" y="195"/>
                      </a:cubicBezTo>
                      <a:cubicBezTo>
                        <a:pt x="452" y="712"/>
                        <a:pt x="952" y="1141"/>
                        <a:pt x="1540" y="1417"/>
                      </a:cubicBezTo>
                      <a:cubicBezTo>
                        <a:pt x="1895" y="1582"/>
                        <a:pt x="2343" y="1756"/>
                        <a:pt x="2765" y="1756"/>
                      </a:cubicBezTo>
                      <a:cubicBezTo>
                        <a:pt x="2981" y="1756"/>
                        <a:pt x="3191" y="1710"/>
                        <a:pt x="3378" y="1596"/>
                      </a:cubicBezTo>
                      <a:cubicBezTo>
                        <a:pt x="3506" y="1520"/>
                        <a:pt x="3425" y="1344"/>
                        <a:pt x="3305" y="1344"/>
                      </a:cubicBezTo>
                      <a:cubicBezTo>
                        <a:pt x="3283" y="1344"/>
                        <a:pt x="3259" y="1350"/>
                        <a:pt x="3235" y="1364"/>
                      </a:cubicBezTo>
                      <a:cubicBezTo>
                        <a:pt x="3089" y="1450"/>
                        <a:pt x="2921" y="1485"/>
                        <a:pt x="2746" y="1485"/>
                      </a:cubicBezTo>
                      <a:cubicBezTo>
                        <a:pt x="2344" y="1485"/>
                        <a:pt x="1902" y="1302"/>
                        <a:pt x="1585" y="1141"/>
                      </a:cubicBezTo>
                      <a:cubicBezTo>
                        <a:pt x="1085" y="882"/>
                        <a:pt x="639" y="516"/>
                        <a:pt x="309" y="61"/>
                      </a:cubicBezTo>
                      <a:cubicBezTo>
                        <a:pt x="277" y="18"/>
                        <a:pt x="233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2"/>
                <p:cNvSpPr/>
                <p:nvPr/>
              </p:nvSpPr>
              <p:spPr>
                <a:xfrm>
                  <a:off x="2493736" y="4255594"/>
                  <a:ext cx="198821" cy="76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1545" extrusionOk="0">
                      <a:moveTo>
                        <a:pt x="189" y="1"/>
                      </a:moveTo>
                      <a:cubicBezTo>
                        <a:pt x="91" y="1"/>
                        <a:pt x="1" y="96"/>
                        <a:pt x="75" y="196"/>
                      </a:cubicBezTo>
                      <a:cubicBezTo>
                        <a:pt x="725" y="1057"/>
                        <a:pt x="1728" y="1544"/>
                        <a:pt x="2768" y="1544"/>
                      </a:cubicBezTo>
                      <a:cubicBezTo>
                        <a:pt x="3129" y="1544"/>
                        <a:pt x="3493" y="1486"/>
                        <a:pt x="3849" y="1364"/>
                      </a:cubicBezTo>
                      <a:cubicBezTo>
                        <a:pt x="3994" y="1316"/>
                        <a:pt x="3949" y="1098"/>
                        <a:pt x="3820" y="1098"/>
                      </a:cubicBezTo>
                      <a:cubicBezTo>
                        <a:pt x="3807" y="1098"/>
                        <a:pt x="3792" y="1101"/>
                        <a:pt x="3777" y="1106"/>
                      </a:cubicBezTo>
                      <a:cubicBezTo>
                        <a:pt x="3447" y="1218"/>
                        <a:pt x="3105" y="1273"/>
                        <a:pt x="2767" y="1273"/>
                      </a:cubicBezTo>
                      <a:cubicBezTo>
                        <a:pt x="1820" y="1273"/>
                        <a:pt x="899" y="844"/>
                        <a:pt x="307" y="62"/>
                      </a:cubicBezTo>
                      <a:cubicBezTo>
                        <a:pt x="275" y="19"/>
                        <a:pt x="231" y="1"/>
                        <a:pt x="1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2"/>
                <p:cNvSpPr/>
                <p:nvPr/>
              </p:nvSpPr>
              <p:spPr>
                <a:xfrm>
                  <a:off x="2410525" y="4171786"/>
                  <a:ext cx="162839" cy="60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1206" extrusionOk="0">
                      <a:moveTo>
                        <a:pt x="192" y="1"/>
                      </a:moveTo>
                      <a:cubicBezTo>
                        <a:pt x="89" y="1"/>
                        <a:pt x="1" y="133"/>
                        <a:pt x="97" y="229"/>
                      </a:cubicBezTo>
                      <a:cubicBezTo>
                        <a:pt x="718" y="857"/>
                        <a:pt x="1584" y="1206"/>
                        <a:pt x="2459" y="1206"/>
                      </a:cubicBezTo>
                      <a:cubicBezTo>
                        <a:pt x="2677" y="1206"/>
                        <a:pt x="2896" y="1184"/>
                        <a:pt x="3112" y="1139"/>
                      </a:cubicBezTo>
                      <a:cubicBezTo>
                        <a:pt x="3271" y="1106"/>
                        <a:pt x="3218" y="868"/>
                        <a:pt x="3071" y="868"/>
                      </a:cubicBezTo>
                      <a:cubicBezTo>
                        <a:pt x="3061" y="868"/>
                        <a:pt x="3051" y="869"/>
                        <a:pt x="3041" y="872"/>
                      </a:cubicBezTo>
                      <a:cubicBezTo>
                        <a:pt x="2843" y="913"/>
                        <a:pt x="2642" y="933"/>
                        <a:pt x="2442" y="933"/>
                      </a:cubicBezTo>
                      <a:cubicBezTo>
                        <a:pt x="1643" y="933"/>
                        <a:pt x="855" y="613"/>
                        <a:pt x="284" y="42"/>
                      </a:cubicBezTo>
                      <a:cubicBezTo>
                        <a:pt x="255" y="13"/>
                        <a:pt x="223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2"/>
                <p:cNvSpPr/>
                <p:nvPr/>
              </p:nvSpPr>
              <p:spPr>
                <a:xfrm>
                  <a:off x="2312881" y="4083349"/>
                  <a:ext cx="164730" cy="66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" h="1335" extrusionOk="0">
                      <a:moveTo>
                        <a:pt x="189" y="0"/>
                      </a:moveTo>
                      <a:cubicBezTo>
                        <a:pt x="93" y="0"/>
                        <a:pt x="1" y="96"/>
                        <a:pt x="69" y="195"/>
                      </a:cubicBezTo>
                      <a:cubicBezTo>
                        <a:pt x="561" y="920"/>
                        <a:pt x="1376" y="1335"/>
                        <a:pt x="2216" y="1335"/>
                      </a:cubicBezTo>
                      <a:cubicBezTo>
                        <a:pt x="2534" y="1335"/>
                        <a:pt x="2856" y="1275"/>
                        <a:pt x="3165" y="1150"/>
                      </a:cubicBezTo>
                      <a:cubicBezTo>
                        <a:pt x="3309" y="1094"/>
                        <a:pt x="3267" y="873"/>
                        <a:pt x="3140" y="873"/>
                      </a:cubicBezTo>
                      <a:cubicBezTo>
                        <a:pt x="3126" y="873"/>
                        <a:pt x="3110" y="876"/>
                        <a:pt x="3094" y="882"/>
                      </a:cubicBezTo>
                      <a:cubicBezTo>
                        <a:pt x="2805" y="1000"/>
                        <a:pt x="2503" y="1057"/>
                        <a:pt x="2204" y="1057"/>
                      </a:cubicBezTo>
                      <a:cubicBezTo>
                        <a:pt x="1461" y="1057"/>
                        <a:pt x="741" y="704"/>
                        <a:pt x="301" y="61"/>
                      </a:cubicBezTo>
                      <a:cubicBezTo>
                        <a:pt x="272" y="18"/>
                        <a:pt x="230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2"/>
                <p:cNvSpPr/>
                <p:nvPr/>
              </p:nvSpPr>
              <p:spPr>
                <a:xfrm>
                  <a:off x="2224096" y="4043286"/>
                  <a:ext cx="153732" cy="40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" h="823" extrusionOk="0">
                      <a:moveTo>
                        <a:pt x="203" y="0"/>
                      </a:moveTo>
                      <a:cubicBezTo>
                        <a:pt x="97" y="0"/>
                        <a:pt x="1" y="134"/>
                        <a:pt x="105" y="224"/>
                      </a:cubicBezTo>
                      <a:cubicBezTo>
                        <a:pt x="572" y="619"/>
                        <a:pt x="1151" y="823"/>
                        <a:pt x="1734" y="823"/>
                      </a:cubicBezTo>
                      <a:cubicBezTo>
                        <a:pt x="2153" y="823"/>
                        <a:pt x="2575" y="717"/>
                        <a:pt x="2960" y="501"/>
                      </a:cubicBezTo>
                      <a:cubicBezTo>
                        <a:pt x="3088" y="433"/>
                        <a:pt x="3012" y="249"/>
                        <a:pt x="2893" y="249"/>
                      </a:cubicBezTo>
                      <a:cubicBezTo>
                        <a:pt x="2872" y="249"/>
                        <a:pt x="2849" y="255"/>
                        <a:pt x="2826" y="269"/>
                      </a:cubicBezTo>
                      <a:cubicBezTo>
                        <a:pt x="2482" y="462"/>
                        <a:pt x="2102" y="557"/>
                        <a:pt x="1725" y="557"/>
                      </a:cubicBezTo>
                      <a:cubicBezTo>
                        <a:pt x="1212" y="557"/>
                        <a:pt x="703" y="381"/>
                        <a:pt x="292" y="37"/>
                      </a:cubicBezTo>
                      <a:cubicBezTo>
                        <a:pt x="265" y="11"/>
                        <a:pt x="233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2"/>
                <p:cNvSpPr/>
                <p:nvPr/>
              </p:nvSpPr>
              <p:spPr>
                <a:xfrm>
                  <a:off x="2152580" y="3964902"/>
                  <a:ext cx="146665" cy="5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7" h="1133" extrusionOk="0">
                      <a:moveTo>
                        <a:pt x="193" y="0"/>
                      </a:moveTo>
                      <a:cubicBezTo>
                        <a:pt x="96" y="0"/>
                        <a:pt x="1" y="101"/>
                        <a:pt x="70" y="202"/>
                      </a:cubicBezTo>
                      <a:cubicBezTo>
                        <a:pt x="487" y="800"/>
                        <a:pt x="1153" y="1132"/>
                        <a:pt x="1838" y="1132"/>
                      </a:cubicBezTo>
                      <a:cubicBezTo>
                        <a:pt x="2166" y="1132"/>
                        <a:pt x="2497" y="1057"/>
                        <a:pt x="2809" y="898"/>
                      </a:cubicBezTo>
                      <a:cubicBezTo>
                        <a:pt x="2946" y="829"/>
                        <a:pt x="2861" y="650"/>
                        <a:pt x="2739" y="650"/>
                      </a:cubicBezTo>
                      <a:cubicBezTo>
                        <a:pt x="2718" y="650"/>
                        <a:pt x="2697" y="655"/>
                        <a:pt x="2675" y="666"/>
                      </a:cubicBezTo>
                      <a:cubicBezTo>
                        <a:pt x="2410" y="801"/>
                        <a:pt x="2125" y="866"/>
                        <a:pt x="1841" y="866"/>
                      </a:cubicBezTo>
                      <a:cubicBezTo>
                        <a:pt x="1245" y="866"/>
                        <a:pt x="659" y="580"/>
                        <a:pt x="302" y="60"/>
                      </a:cubicBezTo>
                      <a:cubicBezTo>
                        <a:pt x="273" y="18"/>
                        <a:pt x="233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" name="Google Shape;1191;p32"/>
                <p:cNvSpPr/>
                <p:nvPr/>
              </p:nvSpPr>
              <p:spPr>
                <a:xfrm>
                  <a:off x="2102763" y="3836054"/>
                  <a:ext cx="99684" cy="11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3" h="2237" extrusionOk="0">
                      <a:moveTo>
                        <a:pt x="165" y="0"/>
                      </a:moveTo>
                      <a:cubicBezTo>
                        <a:pt x="83" y="0"/>
                        <a:pt x="0" y="67"/>
                        <a:pt x="27" y="168"/>
                      </a:cubicBezTo>
                      <a:cubicBezTo>
                        <a:pt x="268" y="1061"/>
                        <a:pt x="901" y="1828"/>
                        <a:pt x="1731" y="2220"/>
                      </a:cubicBezTo>
                      <a:cubicBezTo>
                        <a:pt x="1753" y="2232"/>
                        <a:pt x="1775" y="2237"/>
                        <a:pt x="1795" y="2237"/>
                      </a:cubicBezTo>
                      <a:cubicBezTo>
                        <a:pt x="1918" y="2237"/>
                        <a:pt x="2002" y="2057"/>
                        <a:pt x="1865" y="1988"/>
                      </a:cubicBezTo>
                      <a:cubicBezTo>
                        <a:pt x="1098" y="1623"/>
                        <a:pt x="509" y="927"/>
                        <a:pt x="295" y="97"/>
                      </a:cubicBezTo>
                      <a:cubicBezTo>
                        <a:pt x="273" y="29"/>
                        <a:pt x="219" y="0"/>
                        <a:pt x="1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" name="Google Shape;1192;p32"/>
                <p:cNvSpPr/>
                <p:nvPr/>
              </p:nvSpPr>
              <p:spPr>
                <a:xfrm>
                  <a:off x="2838426" y="4321487"/>
                  <a:ext cx="39117" cy="64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1303" extrusionOk="0">
                      <a:moveTo>
                        <a:pt x="634" y="0"/>
                      </a:moveTo>
                      <a:cubicBezTo>
                        <a:pt x="598" y="0"/>
                        <a:pt x="563" y="13"/>
                        <a:pt x="536" y="40"/>
                      </a:cubicBezTo>
                      <a:cubicBezTo>
                        <a:pt x="268" y="352"/>
                        <a:pt x="81" y="727"/>
                        <a:pt x="10" y="1129"/>
                      </a:cubicBezTo>
                      <a:cubicBezTo>
                        <a:pt x="1" y="1200"/>
                        <a:pt x="27" y="1271"/>
                        <a:pt x="108" y="1298"/>
                      </a:cubicBezTo>
                      <a:cubicBezTo>
                        <a:pt x="117" y="1301"/>
                        <a:pt x="127" y="1302"/>
                        <a:pt x="137" y="1302"/>
                      </a:cubicBezTo>
                      <a:cubicBezTo>
                        <a:pt x="195" y="1302"/>
                        <a:pt x="262" y="1261"/>
                        <a:pt x="277" y="1200"/>
                      </a:cubicBezTo>
                      <a:cubicBezTo>
                        <a:pt x="340" y="843"/>
                        <a:pt x="491" y="504"/>
                        <a:pt x="732" y="228"/>
                      </a:cubicBezTo>
                      <a:cubicBezTo>
                        <a:pt x="777" y="174"/>
                        <a:pt x="786" y="94"/>
                        <a:pt x="732" y="40"/>
                      </a:cubicBezTo>
                      <a:cubicBezTo>
                        <a:pt x="705" y="13"/>
                        <a:pt x="670" y="0"/>
                        <a:pt x="6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2"/>
                <p:cNvSpPr/>
                <p:nvPr/>
              </p:nvSpPr>
              <p:spPr>
                <a:xfrm>
                  <a:off x="2749193" y="4237479"/>
                  <a:ext cx="42203" cy="67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" h="1359" extrusionOk="0">
                      <a:moveTo>
                        <a:pt x="651" y="1"/>
                      </a:moveTo>
                      <a:cubicBezTo>
                        <a:pt x="621" y="1"/>
                        <a:pt x="589" y="13"/>
                        <a:pt x="562" y="42"/>
                      </a:cubicBezTo>
                      <a:cubicBezTo>
                        <a:pt x="268" y="363"/>
                        <a:pt x="72" y="765"/>
                        <a:pt x="9" y="1193"/>
                      </a:cubicBezTo>
                      <a:cubicBezTo>
                        <a:pt x="0" y="1264"/>
                        <a:pt x="27" y="1336"/>
                        <a:pt x="99" y="1354"/>
                      </a:cubicBezTo>
                      <a:cubicBezTo>
                        <a:pt x="111" y="1357"/>
                        <a:pt x="124" y="1358"/>
                        <a:pt x="136" y="1358"/>
                      </a:cubicBezTo>
                      <a:cubicBezTo>
                        <a:pt x="198" y="1358"/>
                        <a:pt x="261" y="1323"/>
                        <a:pt x="268" y="1264"/>
                      </a:cubicBezTo>
                      <a:cubicBezTo>
                        <a:pt x="331" y="881"/>
                        <a:pt x="491" y="524"/>
                        <a:pt x="759" y="230"/>
                      </a:cubicBezTo>
                      <a:cubicBezTo>
                        <a:pt x="848" y="134"/>
                        <a:pt x="753" y="1"/>
                        <a:pt x="6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2"/>
                <p:cNvSpPr/>
                <p:nvPr/>
              </p:nvSpPr>
              <p:spPr>
                <a:xfrm>
                  <a:off x="2659313" y="4154517"/>
                  <a:ext cx="53898" cy="8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" h="1616" extrusionOk="0">
                      <a:moveTo>
                        <a:pt x="884" y="1"/>
                      </a:moveTo>
                      <a:cubicBezTo>
                        <a:pt x="855" y="1"/>
                        <a:pt x="825" y="13"/>
                        <a:pt x="798" y="41"/>
                      </a:cubicBezTo>
                      <a:cubicBezTo>
                        <a:pt x="424" y="433"/>
                        <a:pt x="156" y="924"/>
                        <a:pt x="22" y="1442"/>
                      </a:cubicBezTo>
                      <a:cubicBezTo>
                        <a:pt x="0" y="1545"/>
                        <a:pt x="89" y="1616"/>
                        <a:pt x="171" y="1616"/>
                      </a:cubicBezTo>
                      <a:cubicBezTo>
                        <a:pt x="223" y="1616"/>
                        <a:pt x="273" y="1588"/>
                        <a:pt x="290" y="1522"/>
                      </a:cubicBezTo>
                      <a:cubicBezTo>
                        <a:pt x="406" y="1040"/>
                        <a:pt x="647" y="594"/>
                        <a:pt x="986" y="237"/>
                      </a:cubicBezTo>
                      <a:cubicBezTo>
                        <a:pt x="1082" y="140"/>
                        <a:pt x="987" y="1"/>
                        <a:pt x="8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2"/>
                <p:cNvSpPr/>
                <p:nvPr/>
              </p:nvSpPr>
              <p:spPr>
                <a:xfrm>
                  <a:off x="2562714" y="4051398"/>
                  <a:ext cx="41207" cy="8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1703" extrusionOk="0">
                      <a:moveTo>
                        <a:pt x="635" y="0"/>
                      </a:moveTo>
                      <a:cubicBezTo>
                        <a:pt x="594" y="0"/>
                        <a:pt x="554" y="18"/>
                        <a:pt x="527" y="61"/>
                      </a:cubicBezTo>
                      <a:cubicBezTo>
                        <a:pt x="224" y="516"/>
                        <a:pt x="54" y="1034"/>
                        <a:pt x="1" y="1569"/>
                      </a:cubicBezTo>
                      <a:cubicBezTo>
                        <a:pt x="1" y="1640"/>
                        <a:pt x="72" y="1703"/>
                        <a:pt x="143" y="1703"/>
                      </a:cubicBezTo>
                      <a:cubicBezTo>
                        <a:pt x="215" y="1703"/>
                        <a:pt x="268" y="1640"/>
                        <a:pt x="277" y="1569"/>
                      </a:cubicBezTo>
                      <a:cubicBezTo>
                        <a:pt x="322" y="1078"/>
                        <a:pt x="491" y="605"/>
                        <a:pt x="759" y="204"/>
                      </a:cubicBezTo>
                      <a:cubicBezTo>
                        <a:pt x="828" y="98"/>
                        <a:pt x="730" y="0"/>
                        <a:pt x="6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2"/>
                <p:cNvSpPr/>
                <p:nvPr/>
              </p:nvSpPr>
              <p:spPr>
                <a:xfrm>
                  <a:off x="2447303" y="3960075"/>
                  <a:ext cx="30657" cy="7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1602" extrusionOk="0">
                      <a:moveTo>
                        <a:pt x="460" y="1"/>
                      </a:moveTo>
                      <a:cubicBezTo>
                        <a:pt x="402" y="1"/>
                        <a:pt x="353" y="42"/>
                        <a:pt x="330" y="103"/>
                      </a:cubicBezTo>
                      <a:cubicBezTo>
                        <a:pt x="143" y="540"/>
                        <a:pt x="45" y="995"/>
                        <a:pt x="0" y="1468"/>
                      </a:cubicBezTo>
                      <a:cubicBezTo>
                        <a:pt x="0" y="1539"/>
                        <a:pt x="72" y="1602"/>
                        <a:pt x="143" y="1602"/>
                      </a:cubicBezTo>
                      <a:cubicBezTo>
                        <a:pt x="214" y="1602"/>
                        <a:pt x="268" y="1539"/>
                        <a:pt x="277" y="1468"/>
                      </a:cubicBezTo>
                      <a:cubicBezTo>
                        <a:pt x="312" y="1022"/>
                        <a:pt x="419" y="585"/>
                        <a:pt x="589" y="174"/>
                      </a:cubicBezTo>
                      <a:cubicBezTo>
                        <a:pt x="616" y="103"/>
                        <a:pt x="562" y="23"/>
                        <a:pt x="491" y="5"/>
                      </a:cubicBezTo>
                      <a:cubicBezTo>
                        <a:pt x="480" y="2"/>
                        <a:pt x="470" y="1"/>
                        <a:pt x="4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2"/>
                <p:cNvSpPr/>
                <p:nvPr/>
              </p:nvSpPr>
              <p:spPr>
                <a:xfrm>
                  <a:off x="2336720" y="3909312"/>
                  <a:ext cx="34688" cy="6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391" extrusionOk="0">
                      <a:moveTo>
                        <a:pt x="543" y="1"/>
                      </a:moveTo>
                      <a:cubicBezTo>
                        <a:pt x="495" y="1"/>
                        <a:pt x="451" y="27"/>
                        <a:pt x="420" y="70"/>
                      </a:cubicBezTo>
                      <a:cubicBezTo>
                        <a:pt x="161" y="409"/>
                        <a:pt x="19" y="829"/>
                        <a:pt x="10" y="1257"/>
                      </a:cubicBezTo>
                      <a:cubicBezTo>
                        <a:pt x="1" y="1328"/>
                        <a:pt x="72" y="1391"/>
                        <a:pt x="144" y="1391"/>
                      </a:cubicBezTo>
                      <a:cubicBezTo>
                        <a:pt x="215" y="1391"/>
                        <a:pt x="277" y="1328"/>
                        <a:pt x="277" y="1257"/>
                      </a:cubicBezTo>
                      <a:cubicBezTo>
                        <a:pt x="295" y="873"/>
                        <a:pt x="429" y="507"/>
                        <a:pt x="652" y="204"/>
                      </a:cubicBezTo>
                      <a:cubicBezTo>
                        <a:pt x="697" y="142"/>
                        <a:pt x="661" y="52"/>
                        <a:pt x="607" y="17"/>
                      </a:cubicBezTo>
                      <a:cubicBezTo>
                        <a:pt x="586" y="6"/>
                        <a:pt x="564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2"/>
                <p:cNvSpPr/>
                <p:nvPr/>
              </p:nvSpPr>
              <p:spPr>
                <a:xfrm>
                  <a:off x="2250622" y="3852179"/>
                  <a:ext cx="25332" cy="7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415" extrusionOk="0">
                      <a:moveTo>
                        <a:pt x="362" y="0"/>
                      </a:moveTo>
                      <a:cubicBezTo>
                        <a:pt x="312" y="0"/>
                        <a:pt x="259" y="20"/>
                        <a:pt x="241" y="68"/>
                      </a:cubicBezTo>
                      <a:cubicBezTo>
                        <a:pt x="71" y="451"/>
                        <a:pt x="0" y="861"/>
                        <a:pt x="27" y="1281"/>
                      </a:cubicBezTo>
                      <a:cubicBezTo>
                        <a:pt x="36" y="1352"/>
                        <a:pt x="89" y="1415"/>
                        <a:pt x="170" y="1415"/>
                      </a:cubicBezTo>
                      <a:cubicBezTo>
                        <a:pt x="232" y="1415"/>
                        <a:pt x="303" y="1352"/>
                        <a:pt x="303" y="1281"/>
                      </a:cubicBezTo>
                      <a:cubicBezTo>
                        <a:pt x="277" y="915"/>
                        <a:pt x="330" y="540"/>
                        <a:pt x="473" y="201"/>
                      </a:cubicBezTo>
                      <a:cubicBezTo>
                        <a:pt x="509" y="139"/>
                        <a:pt x="500" y="59"/>
                        <a:pt x="428" y="14"/>
                      </a:cubicBezTo>
                      <a:cubicBezTo>
                        <a:pt x="410" y="5"/>
                        <a:pt x="387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" name="Google Shape;1199;p32"/>
                <p:cNvSpPr/>
                <p:nvPr/>
              </p:nvSpPr>
              <p:spPr>
                <a:xfrm>
                  <a:off x="2152928" y="3948529"/>
                  <a:ext cx="64847" cy="3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" h="605" extrusionOk="0">
                      <a:moveTo>
                        <a:pt x="1099" y="0"/>
                      </a:moveTo>
                      <a:cubicBezTo>
                        <a:pt x="1071" y="0"/>
                        <a:pt x="1045" y="9"/>
                        <a:pt x="1024" y="26"/>
                      </a:cubicBezTo>
                      <a:lnTo>
                        <a:pt x="1024" y="26"/>
                      </a:lnTo>
                      <a:cubicBezTo>
                        <a:pt x="692" y="45"/>
                        <a:pt x="365" y="158"/>
                        <a:pt x="90" y="353"/>
                      </a:cubicBezTo>
                      <a:cubicBezTo>
                        <a:pt x="27" y="389"/>
                        <a:pt x="0" y="469"/>
                        <a:pt x="45" y="540"/>
                      </a:cubicBezTo>
                      <a:cubicBezTo>
                        <a:pt x="69" y="577"/>
                        <a:pt x="119" y="605"/>
                        <a:pt x="165" y="605"/>
                      </a:cubicBezTo>
                      <a:cubicBezTo>
                        <a:pt x="186" y="605"/>
                        <a:pt x="207" y="599"/>
                        <a:pt x="224" y="585"/>
                      </a:cubicBezTo>
                      <a:cubicBezTo>
                        <a:pt x="491" y="397"/>
                        <a:pt x="803" y="290"/>
                        <a:pt x="1125" y="290"/>
                      </a:cubicBezTo>
                      <a:cubicBezTo>
                        <a:pt x="1241" y="290"/>
                        <a:pt x="1303" y="139"/>
                        <a:pt x="1223" y="58"/>
                      </a:cubicBezTo>
                      <a:cubicBezTo>
                        <a:pt x="1214" y="50"/>
                        <a:pt x="1205" y="41"/>
                        <a:pt x="1196" y="41"/>
                      </a:cubicBezTo>
                      <a:cubicBezTo>
                        <a:pt x="1169" y="14"/>
                        <a:pt x="1133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" name="Google Shape;1200;p32"/>
                <p:cNvSpPr/>
                <p:nvPr/>
              </p:nvSpPr>
              <p:spPr>
                <a:xfrm>
                  <a:off x="2226186" y="4010987"/>
                  <a:ext cx="46682" cy="4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927" extrusionOk="0">
                      <a:moveTo>
                        <a:pt x="768" y="1"/>
                      </a:moveTo>
                      <a:cubicBezTo>
                        <a:pt x="746" y="1"/>
                        <a:pt x="724" y="6"/>
                        <a:pt x="705" y="17"/>
                      </a:cubicBezTo>
                      <a:cubicBezTo>
                        <a:pt x="429" y="195"/>
                        <a:pt x="197" y="436"/>
                        <a:pt x="36" y="721"/>
                      </a:cubicBezTo>
                      <a:cubicBezTo>
                        <a:pt x="0" y="784"/>
                        <a:pt x="18" y="873"/>
                        <a:pt x="81" y="909"/>
                      </a:cubicBezTo>
                      <a:cubicBezTo>
                        <a:pt x="102" y="921"/>
                        <a:pt x="127" y="927"/>
                        <a:pt x="151" y="927"/>
                      </a:cubicBezTo>
                      <a:cubicBezTo>
                        <a:pt x="198" y="927"/>
                        <a:pt x="245" y="905"/>
                        <a:pt x="268" y="864"/>
                      </a:cubicBezTo>
                      <a:cubicBezTo>
                        <a:pt x="304" y="793"/>
                        <a:pt x="348" y="730"/>
                        <a:pt x="393" y="668"/>
                      </a:cubicBezTo>
                      <a:cubicBezTo>
                        <a:pt x="393" y="668"/>
                        <a:pt x="394" y="667"/>
                        <a:pt x="396" y="665"/>
                      </a:cubicBezTo>
                      <a:cubicBezTo>
                        <a:pt x="396" y="665"/>
                        <a:pt x="411" y="650"/>
                        <a:pt x="411" y="650"/>
                      </a:cubicBezTo>
                      <a:cubicBezTo>
                        <a:pt x="420" y="632"/>
                        <a:pt x="438" y="623"/>
                        <a:pt x="447" y="605"/>
                      </a:cubicBezTo>
                      <a:cubicBezTo>
                        <a:pt x="473" y="579"/>
                        <a:pt x="491" y="552"/>
                        <a:pt x="518" y="525"/>
                      </a:cubicBezTo>
                      <a:cubicBezTo>
                        <a:pt x="571" y="472"/>
                        <a:pt x="625" y="418"/>
                        <a:pt x="678" y="374"/>
                      </a:cubicBezTo>
                      <a:cubicBezTo>
                        <a:pt x="696" y="365"/>
                        <a:pt x="714" y="347"/>
                        <a:pt x="723" y="338"/>
                      </a:cubicBezTo>
                      <a:lnTo>
                        <a:pt x="723" y="338"/>
                      </a:lnTo>
                      <a:cubicBezTo>
                        <a:pt x="722" y="339"/>
                        <a:pt x="721" y="340"/>
                        <a:pt x="722" y="340"/>
                      </a:cubicBezTo>
                      <a:cubicBezTo>
                        <a:pt x="723" y="340"/>
                        <a:pt x="734" y="332"/>
                        <a:pt x="733" y="332"/>
                      </a:cubicBezTo>
                      <a:cubicBezTo>
                        <a:pt x="733" y="332"/>
                        <a:pt x="730" y="333"/>
                        <a:pt x="723" y="338"/>
                      </a:cubicBezTo>
                      <a:cubicBezTo>
                        <a:pt x="732" y="329"/>
                        <a:pt x="741" y="329"/>
                        <a:pt x="750" y="320"/>
                      </a:cubicBezTo>
                      <a:cubicBezTo>
                        <a:pt x="777" y="293"/>
                        <a:pt x="812" y="275"/>
                        <a:pt x="848" y="249"/>
                      </a:cubicBezTo>
                      <a:cubicBezTo>
                        <a:pt x="901" y="213"/>
                        <a:pt x="937" y="133"/>
                        <a:pt x="893" y="70"/>
                      </a:cubicBezTo>
                      <a:cubicBezTo>
                        <a:pt x="868" y="27"/>
                        <a:pt x="817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2"/>
                <p:cNvSpPr/>
                <p:nvPr/>
              </p:nvSpPr>
              <p:spPr>
                <a:xfrm>
                  <a:off x="2410425" y="4137198"/>
                  <a:ext cx="41357" cy="48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973" extrusionOk="0">
                      <a:moveTo>
                        <a:pt x="679" y="1"/>
                      </a:moveTo>
                      <a:cubicBezTo>
                        <a:pt x="645" y="1"/>
                        <a:pt x="612" y="14"/>
                        <a:pt x="581" y="41"/>
                      </a:cubicBezTo>
                      <a:cubicBezTo>
                        <a:pt x="331" y="237"/>
                        <a:pt x="143" y="505"/>
                        <a:pt x="27" y="799"/>
                      </a:cubicBezTo>
                      <a:cubicBezTo>
                        <a:pt x="1" y="862"/>
                        <a:pt x="54" y="951"/>
                        <a:pt x="117" y="969"/>
                      </a:cubicBezTo>
                      <a:cubicBezTo>
                        <a:pt x="129" y="971"/>
                        <a:pt x="140" y="973"/>
                        <a:pt x="151" y="973"/>
                      </a:cubicBezTo>
                      <a:cubicBezTo>
                        <a:pt x="215" y="973"/>
                        <a:pt x="263" y="931"/>
                        <a:pt x="286" y="871"/>
                      </a:cubicBezTo>
                      <a:cubicBezTo>
                        <a:pt x="295" y="862"/>
                        <a:pt x="295" y="853"/>
                        <a:pt x="295" y="844"/>
                      </a:cubicBezTo>
                      <a:cubicBezTo>
                        <a:pt x="304" y="826"/>
                        <a:pt x="313" y="808"/>
                        <a:pt x="322" y="790"/>
                      </a:cubicBezTo>
                      <a:cubicBezTo>
                        <a:pt x="340" y="764"/>
                        <a:pt x="349" y="728"/>
                        <a:pt x="366" y="701"/>
                      </a:cubicBezTo>
                      <a:cubicBezTo>
                        <a:pt x="402" y="639"/>
                        <a:pt x="447" y="576"/>
                        <a:pt x="491" y="523"/>
                      </a:cubicBezTo>
                      <a:cubicBezTo>
                        <a:pt x="491" y="520"/>
                        <a:pt x="493" y="518"/>
                        <a:pt x="494" y="515"/>
                      </a:cubicBezTo>
                      <a:lnTo>
                        <a:pt x="494" y="515"/>
                      </a:lnTo>
                      <a:cubicBezTo>
                        <a:pt x="494" y="515"/>
                        <a:pt x="494" y="516"/>
                        <a:pt x="495" y="516"/>
                      </a:cubicBezTo>
                      <a:cubicBezTo>
                        <a:pt x="496" y="516"/>
                        <a:pt x="498" y="515"/>
                        <a:pt x="500" y="514"/>
                      </a:cubicBezTo>
                      <a:cubicBezTo>
                        <a:pt x="503" y="508"/>
                        <a:pt x="503" y="506"/>
                        <a:pt x="502" y="506"/>
                      </a:cubicBezTo>
                      <a:cubicBezTo>
                        <a:pt x="501" y="506"/>
                        <a:pt x="497" y="510"/>
                        <a:pt x="494" y="515"/>
                      </a:cubicBezTo>
                      <a:lnTo>
                        <a:pt x="494" y="515"/>
                      </a:lnTo>
                      <a:cubicBezTo>
                        <a:pt x="494" y="511"/>
                        <a:pt x="509" y="496"/>
                        <a:pt x="509" y="496"/>
                      </a:cubicBezTo>
                      <a:cubicBezTo>
                        <a:pt x="518" y="487"/>
                        <a:pt x="527" y="469"/>
                        <a:pt x="536" y="460"/>
                      </a:cubicBezTo>
                      <a:cubicBezTo>
                        <a:pt x="563" y="434"/>
                        <a:pt x="589" y="407"/>
                        <a:pt x="616" y="380"/>
                      </a:cubicBezTo>
                      <a:cubicBezTo>
                        <a:pt x="661" y="327"/>
                        <a:pt x="714" y="273"/>
                        <a:pt x="777" y="228"/>
                      </a:cubicBezTo>
                      <a:cubicBezTo>
                        <a:pt x="830" y="184"/>
                        <a:pt x="821" y="86"/>
                        <a:pt x="777" y="41"/>
                      </a:cubicBezTo>
                      <a:cubicBezTo>
                        <a:pt x="746" y="14"/>
                        <a:pt x="712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2"/>
                <p:cNvSpPr/>
                <p:nvPr/>
              </p:nvSpPr>
              <p:spPr>
                <a:xfrm>
                  <a:off x="2494781" y="4219762"/>
                  <a:ext cx="68679" cy="48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" h="977" extrusionOk="0">
                      <a:moveTo>
                        <a:pt x="1189" y="1"/>
                      </a:moveTo>
                      <a:cubicBezTo>
                        <a:pt x="1177" y="1"/>
                        <a:pt x="1164" y="2"/>
                        <a:pt x="1152" y="6"/>
                      </a:cubicBezTo>
                      <a:cubicBezTo>
                        <a:pt x="705" y="131"/>
                        <a:pt x="313" y="398"/>
                        <a:pt x="45" y="773"/>
                      </a:cubicBezTo>
                      <a:cubicBezTo>
                        <a:pt x="1" y="835"/>
                        <a:pt x="27" y="925"/>
                        <a:pt x="90" y="960"/>
                      </a:cubicBezTo>
                      <a:cubicBezTo>
                        <a:pt x="112" y="971"/>
                        <a:pt x="134" y="976"/>
                        <a:pt x="155" y="976"/>
                      </a:cubicBezTo>
                      <a:cubicBezTo>
                        <a:pt x="202" y="976"/>
                        <a:pt x="246" y="950"/>
                        <a:pt x="277" y="907"/>
                      </a:cubicBezTo>
                      <a:cubicBezTo>
                        <a:pt x="500" y="594"/>
                        <a:pt x="848" y="371"/>
                        <a:pt x="1223" y="273"/>
                      </a:cubicBezTo>
                      <a:cubicBezTo>
                        <a:pt x="1379" y="232"/>
                        <a:pt x="1331" y="1"/>
                        <a:pt x="11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2"/>
                <p:cNvSpPr/>
                <p:nvPr/>
              </p:nvSpPr>
              <p:spPr>
                <a:xfrm>
                  <a:off x="2605365" y="4319645"/>
                  <a:ext cx="56436" cy="42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846" extrusionOk="0">
                      <a:moveTo>
                        <a:pt x="985" y="1"/>
                      </a:moveTo>
                      <a:cubicBezTo>
                        <a:pt x="963" y="1"/>
                        <a:pt x="940" y="6"/>
                        <a:pt x="919" y="15"/>
                      </a:cubicBezTo>
                      <a:cubicBezTo>
                        <a:pt x="589" y="149"/>
                        <a:pt x="303" y="363"/>
                        <a:pt x="62" y="613"/>
                      </a:cubicBezTo>
                      <a:cubicBezTo>
                        <a:pt x="9" y="666"/>
                        <a:pt x="0" y="755"/>
                        <a:pt x="62" y="809"/>
                      </a:cubicBezTo>
                      <a:cubicBezTo>
                        <a:pt x="90" y="832"/>
                        <a:pt x="126" y="846"/>
                        <a:pt x="161" y="846"/>
                      </a:cubicBezTo>
                      <a:cubicBezTo>
                        <a:pt x="193" y="846"/>
                        <a:pt x="224" y="834"/>
                        <a:pt x="250" y="809"/>
                      </a:cubicBezTo>
                      <a:cubicBezTo>
                        <a:pt x="482" y="559"/>
                        <a:pt x="740" y="381"/>
                        <a:pt x="1053" y="247"/>
                      </a:cubicBezTo>
                      <a:cubicBezTo>
                        <a:pt x="1115" y="220"/>
                        <a:pt x="1133" y="122"/>
                        <a:pt x="1097" y="59"/>
                      </a:cubicBezTo>
                      <a:cubicBezTo>
                        <a:pt x="1068" y="19"/>
                        <a:pt x="1027" y="1"/>
                        <a:pt x="9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2"/>
                <p:cNvSpPr/>
                <p:nvPr/>
              </p:nvSpPr>
              <p:spPr>
                <a:xfrm>
                  <a:off x="2700371" y="4419329"/>
                  <a:ext cx="91921" cy="48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984" extrusionOk="0">
                      <a:moveTo>
                        <a:pt x="1623" y="0"/>
                      </a:moveTo>
                      <a:cubicBezTo>
                        <a:pt x="1026" y="0"/>
                        <a:pt x="435" y="283"/>
                        <a:pt x="63" y="751"/>
                      </a:cubicBezTo>
                      <a:cubicBezTo>
                        <a:pt x="18" y="813"/>
                        <a:pt x="0" y="893"/>
                        <a:pt x="63" y="947"/>
                      </a:cubicBezTo>
                      <a:cubicBezTo>
                        <a:pt x="86" y="970"/>
                        <a:pt x="124" y="984"/>
                        <a:pt x="161" y="984"/>
                      </a:cubicBezTo>
                      <a:cubicBezTo>
                        <a:pt x="195" y="984"/>
                        <a:pt x="229" y="972"/>
                        <a:pt x="250" y="947"/>
                      </a:cubicBezTo>
                      <a:cubicBezTo>
                        <a:pt x="592" y="517"/>
                        <a:pt x="1106" y="269"/>
                        <a:pt x="1649" y="269"/>
                      </a:cubicBezTo>
                      <a:cubicBezTo>
                        <a:pt x="1658" y="269"/>
                        <a:pt x="1668" y="269"/>
                        <a:pt x="1677" y="269"/>
                      </a:cubicBezTo>
                      <a:cubicBezTo>
                        <a:pt x="1680" y="269"/>
                        <a:pt x="1683" y="269"/>
                        <a:pt x="1685" y="269"/>
                      </a:cubicBezTo>
                      <a:cubicBezTo>
                        <a:pt x="1847" y="269"/>
                        <a:pt x="1844" y="1"/>
                        <a:pt x="1677" y="1"/>
                      </a:cubicBezTo>
                      <a:cubicBezTo>
                        <a:pt x="1659" y="1"/>
                        <a:pt x="1641" y="0"/>
                        <a:pt x="162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2"/>
                <p:cNvSpPr/>
                <p:nvPr/>
              </p:nvSpPr>
              <p:spPr>
                <a:xfrm>
                  <a:off x="2782487" y="4526330"/>
                  <a:ext cx="75547" cy="4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" h="981" extrusionOk="0">
                      <a:moveTo>
                        <a:pt x="1387" y="0"/>
                      </a:moveTo>
                      <a:cubicBezTo>
                        <a:pt x="1383" y="0"/>
                        <a:pt x="1379" y="1"/>
                        <a:pt x="1374" y="1"/>
                      </a:cubicBezTo>
                      <a:cubicBezTo>
                        <a:pt x="839" y="73"/>
                        <a:pt x="366" y="349"/>
                        <a:pt x="45" y="777"/>
                      </a:cubicBezTo>
                      <a:cubicBezTo>
                        <a:pt x="1" y="840"/>
                        <a:pt x="27" y="929"/>
                        <a:pt x="90" y="965"/>
                      </a:cubicBezTo>
                      <a:cubicBezTo>
                        <a:pt x="112" y="976"/>
                        <a:pt x="133" y="981"/>
                        <a:pt x="154" y="981"/>
                      </a:cubicBezTo>
                      <a:cubicBezTo>
                        <a:pt x="202" y="981"/>
                        <a:pt x="246" y="954"/>
                        <a:pt x="277" y="911"/>
                      </a:cubicBezTo>
                      <a:cubicBezTo>
                        <a:pt x="536" y="572"/>
                        <a:pt x="946" y="331"/>
                        <a:pt x="1374" y="278"/>
                      </a:cubicBezTo>
                      <a:cubicBezTo>
                        <a:pt x="1455" y="269"/>
                        <a:pt x="1517" y="224"/>
                        <a:pt x="1517" y="144"/>
                      </a:cubicBezTo>
                      <a:cubicBezTo>
                        <a:pt x="1517" y="76"/>
                        <a:pt x="1461" y="0"/>
                        <a:pt x="138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2"/>
                <p:cNvSpPr/>
                <p:nvPr/>
              </p:nvSpPr>
              <p:spPr>
                <a:xfrm>
                  <a:off x="2838575" y="4536781"/>
                  <a:ext cx="79180" cy="19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399" extrusionOk="0">
                      <a:moveTo>
                        <a:pt x="497" y="0"/>
                      </a:moveTo>
                      <a:cubicBezTo>
                        <a:pt x="360" y="0"/>
                        <a:pt x="223" y="14"/>
                        <a:pt x="87" y="41"/>
                      </a:cubicBezTo>
                      <a:cubicBezTo>
                        <a:pt x="1" y="58"/>
                        <a:pt x="31" y="175"/>
                        <a:pt x="113" y="175"/>
                      </a:cubicBezTo>
                      <a:cubicBezTo>
                        <a:pt x="116" y="175"/>
                        <a:pt x="119" y="175"/>
                        <a:pt x="122" y="175"/>
                      </a:cubicBezTo>
                      <a:cubicBezTo>
                        <a:pt x="250" y="147"/>
                        <a:pt x="380" y="134"/>
                        <a:pt x="508" y="134"/>
                      </a:cubicBezTo>
                      <a:cubicBezTo>
                        <a:pt x="838" y="134"/>
                        <a:pt x="1166" y="222"/>
                        <a:pt x="1461" y="389"/>
                      </a:cubicBezTo>
                      <a:cubicBezTo>
                        <a:pt x="1472" y="396"/>
                        <a:pt x="1483" y="399"/>
                        <a:pt x="1494" y="399"/>
                      </a:cubicBezTo>
                      <a:cubicBezTo>
                        <a:pt x="1551" y="399"/>
                        <a:pt x="1591" y="310"/>
                        <a:pt x="1523" y="273"/>
                      </a:cubicBezTo>
                      <a:cubicBezTo>
                        <a:pt x="1207" y="92"/>
                        <a:pt x="854" y="0"/>
                        <a:pt x="49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32"/>
                <p:cNvSpPr/>
                <p:nvPr/>
              </p:nvSpPr>
              <p:spPr>
                <a:xfrm>
                  <a:off x="2904567" y="4497017"/>
                  <a:ext cx="14383" cy="59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195" extrusionOk="0">
                      <a:moveTo>
                        <a:pt x="182" y="1"/>
                      </a:moveTo>
                      <a:cubicBezTo>
                        <a:pt x="154" y="1"/>
                        <a:pt x="127" y="14"/>
                        <a:pt x="117" y="46"/>
                      </a:cubicBezTo>
                      <a:cubicBezTo>
                        <a:pt x="1" y="403"/>
                        <a:pt x="72" y="786"/>
                        <a:pt x="144" y="1143"/>
                      </a:cubicBezTo>
                      <a:cubicBezTo>
                        <a:pt x="151" y="1179"/>
                        <a:pt x="177" y="1195"/>
                        <a:pt x="204" y="1195"/>
                      </a:cubicBezTo>
                      <a:cubicBezTo>
                        <a:pt x="245" y="1195"/>
                        <a:pt x="288" y="1161"/>
                        <a:pt x="277" y="1108"/>
                      </a:cubicBezTo>
                      <a:cubicBezTo>
                        <a:pt x="206" y="769"/>
                        <a:pt x="144" y="421"/>
                        <a:pt x="251" y="82"/>
                      </a:cubicBezTo>
                      <a:cubicBezTo>
                        <a:pt x="267" y="33"/>
                        <a:pt x="224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32"/>
                <p:cNvSpPr/>
                <p:nvPr/>
              </p:nvSpPr>
              <p:spPr>
                <a:xfrm>
                  <a:off x="2833549" y="4504531"/>
                  <a:ext cx="77140" cy="2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" h="503" extrusionOk="0">
                      <a:moveTo>
                        <a:pt x="1452" y="1"/>
                      </a:moveTo>
                      <a:cubicBezTo>
                        <a:pt x="1441" y="1"/>
                        <a:pt x="1430" y="4"/>
                        <a:pt x="1419" y="11"/>
                      </a:cubicBezTo>
                      <a:cubicBezTo>
                        <a:pt x="1009" y="234"/>
                        <a:pt x="554" y="359"/>
                        <a:pt x="81" y="368"/>
                      </a:cubicBezTo>
                      <a:cubicBezTo>
                        <a:pt x="3" y="376"/>
                        <a:pt x="1" y="502"/>
                        <a:pt x="73" y="502"/>
                      </a:cubicBezTo>
                      <a:cubicBezTo>
                        <a:pt x="76" y="502"/>
                        <a:pt x="78" y="502"/>
                        <a:pt x="81" y="502"/>
                      </a:cubicBezTo>
                      <a:cubicBezTo>
                        <a:pt x="571" y="493"/>
                        <a:pt x="1053" y="359"/>
                        <a:pt x="1481" y="127"/>
                      </a:cubicBezTo>
                      <a:cubicBezTo>
                        <a:pt x="1549" y="89"/>
                        <a:pt x="1509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2"/>
                <p:cNvSpPr/>
                <p:nvPr/>
              </p:nvSpPr>
              <p:spPr>
                <a:xfrm>
                  <a:off x="2849972" y="4517571"/>
                  <a:ext cx="65842" cy="30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611" extrusionOk="0">
                      <a:moveTo>
                        <a:pt x="969" y="1"/>
                      </a:moveTo>
                      <a:cubicBezTo>
                        <a:pt x="943" y="1"/>
                        <a:pt x="919" y="19"/>
                        <a:pt x="909" y="44"/>
                      </a:cubicBezTo>
                      <a:lnTo>
                        <a:pt x="909" y="44"/>
                      </a:lnTo>
                      <a:cubicBezTo>
                        <a:pt x="905" y="43"/>
                        <a:pt x="901" y="43"/>
                        <a:pt x="896" y="43"/>
                      </a:cubicBezTo>
                      <a:cubicBezTo>
                        <a:pt x="873" y="43"/>
                        <a:pt x="850" y="56"/>
                        <a:pt x="837" y="75"/>
                      </a:cubicBezTo>
                      <a:lnTo>
                        <a:pt x="837" y="75"/>
                      </a:lnTo>
                      <a:cubicBezTo>
                        <a:pt x="817" y="63"/>
                        <a:pt x="797" y="53"/>
                        <a:pt x="777" y="43"/>
                      </a:cubicBezTo>
                      <a:cubicBezTo>
                        <a:pt x="767" y="38"/>
                        <a:pt x="757" y="35"/>
                        <a:pt x="746" y="35"/>
                      </a:cubicBezTo>
                      <a:cubicBezTo>
                        <a:pt x="704" y="35"/>
                        <a:pt x="657" y="72"/>
                        <a:pt x="679" y="115"/>
                      </a:cubicBezTo>
                      <a:cubicBezTo>
                        <a:pt x="679" y="116"/>
                        <a:pt x="680" y="118"/>
                        <a:pt x="680" y="119"/>
                      </a:cubicBezTo>
                      <a:lnTo>
                        <a:pt x="680" y="119"/>
                      </a:lnTo>
                      <a:cubicBezTo>
                        <a:pt x="639" y="97"/>
                        <a:pt x="597" y="78"/>
                        <a:pt x="554" y="61"/>
                      </a:cubicBezTo>
                      <a:cubicBezTo>
                        <a:pt x="546" y="57"/>
                        <a:pt x="538" y="55"/>
                        <a:pt x="530" y="55"/>
                      </a:cubicBezTo>
                      <a:cubicBezTo>
                        <a:pt x="492" y="55"/>
                        <a:pt x="460" y="100"/>
                        <a:pt x="467" y="141"/>
                      </a:cubicBezTo>
                      <a:lnTo>
                        <a:pt x="467" y="141"/>
                      </a:lnTo>
                      <a:cubicBezTo>
                        <a:pt x="467" y="141"/>
                        <a:pt x="466" y="142"/>
                        <a:pt x="466" y="142"/>
                      </a:cubicBezTo>
                      <a:lnTo>
                        <a:pt x="466" y="142"/>
                      </a:lnTo>
                      <a:cubicBezTo>
                        <a:pt x="463" y="139"/>
                        <a:pt x="459" y="135"/>
                        <a:pt x="456" y="133"/>
                      </a:cubicBezTo>
                      <a:cubicBezTo>
                        <a:pt x="433" y="112"/>
                        <a:pt x="407" y="103"/>
                        <a:pt x="382" y="103"/>
                      </a:cubicBezTo>
                      <a:cubicBezTo>
                        <a:pt x="330" y="103"/>
                        <a:pt x="283" y="143"/>
                        <a:pt x="277" y="204"/>
                      </a:cubicBezTo>
                      <a:cubicBezTo>
                        <a:pt x="227" y="182"/>
                        <a:pt x="183" y="163"/>
                        <a:pt x="138" y="163"/>
                      </a:cubicBezTo>
                      <a:cubicBezTo>
                        <a:pt x="112" y="163"/>
                        <a:pt x="84" y="169"/>
                        <a:pt x="54" y="186"/>
                      </a:cubicBezTo>
                      <a:cubicBezTo>
                        <a:pt x="1" y="213"/>
                        <a:pt x="9" y="275"/>
                        <a:pt x="54" y="302"/>
                      </a:cubicBezTo>
                      <a:cubicBezTo>
                        <a:pt x="55" y="303"/>
                        <a:pt x="55" y="303"/>
                        <a:pt x="56" y="304"/>
                      </a:cubicBezTo>
                      <a:lnTo>
                        <a:pt x="56" y="304"/>
                      </a:lnTo>
                      <a:cubicBezTo>
                        <a:pt x="58" y="330"/>
                        <a:pt x="74" y="354"/>
                        <a:pt x="108" y="364"/>
                      </a:cubicBezTo>
                      <a:cubicBezTo>
                        <a:pt x="286" y="409"/>
                        <a:pt x="482" y="454"/>
                        <a:pt x="670" y="480"/>
                      </a:cubicBezTo>
                      <a:cubicBezTo>
                        <a:pt x="691" y="480"/>
                        <a:pt x="714" y="469"/>
                        <a:pt x="732" y="453"/>
                      </a:cubicBezTo>
                      <a:lnTo>
                        <a:pt x="732" y="453"/>
                      </a:lnTo>
                      <a:cubicBezTo>
                        <a:pt x="732" y="454"/>
                        <a:pt x="732" y="454"/>
                        <a:pt x="732" y="454"/>
                      </a:cubicBezTo>
                      <a:cubicBezTo>
                        <a:pt x="786" y="489"/>
                        <a:pt x="830" y="525"/>
                        <a:pt x="893" y="561"/>
                      </a:cubicBezTo>
                      <a:cubicBezTo>
                        <a:pt x="929" y="582"/>
                        <a:pt x="977" y="610"/>
                        <a:pt x="1027" y="610"/>
                      </a:cubicBezTo>
                      <a:cubicBezTo>
                        <a:pt x="1039" y="610"/>
                        <a:pt x="1050" y="609"/>
                        <a:pt x="1062" y="605"/>
                      </a:cubicBezTo>
                      <a:cubicBezTo>
                        <a:pt x="1115" y="589"/>
                        <a:pt x="1135" y="553"/>
                        <a:pt x="1137" y="510"/>
                      </a:cubicBezTo>
                      <a:lnTo>
                        <a:pt x="1137" y="510"/>
                      </a:lnTo>
                      <a:cubicBezTo>
                        <a:pt x="1167" y="500"/>
                        <a:pt x="1187" y="481"/>
                        <a:pt x="1198" y="459"/>
                      </a:cubicBezTo>
                      <a:lnTo>
                        <a:pt x="1198" y="459"/>
                      </a:lnTo>
                      <a:cubicBezTo>
                        <a:pt x="1200" y="461"/>
                        <a:pt x="1203" y="462"/>
                        <a:pt x="1205" y="463"/>
                      </a:cubicBezTo>
                      <a:cubicBezTo>
                        <a:pt x="1217" y="469"/>
                        <a:pt x="1229" y="471"/>
                        <a:pt x="1239" y="471"/>
                      </a:cubicBezTo>
                      <a:cubicBezTo>
                        <a:pt x="1292" y="471"/>
                        <a:pt x="1322" y="407"/>
                        <a:pt x="1285" y="356"/>
                      </a:cubicBezTo>
                      <a:cubicBezTo>
                        <a:pt x="1196" y="249"/>
                        <a:pt x="1107" y="133"/>
                        <a:pt x="1018" y="25"/>
                      </a:cubicBezTo>
                      <a:cubicBezTo>
                        <a:pt x="1002" y="8"/>
                        <a:pt x="985" y="1"/>
                        <a:pt x="9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2"/>
                <p:cNvSpPr/>
                <p:nvPr/>
              </p:nvSpPr>
              <p:spPr>
                <a:xfrm>
                  <a:off x="2837978" y="4338756"/>
                  <a:ext cx="37574" cy="12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422" extrusionOk="0">
                      <a:moveTo>
                        <a:pt x="662" y="1"/>
                      </a:moveTo>
                      <a:cubicBezTo>
                        <a:pt x="642" y="1"/>
                        <a:pt x="621" y="10"/>
                        <a:pt x="607" y="32"/>
                      </a:cubicBezTo>
                      <a:cubicBezTo>
                        <a:pt x="161" y="719"/>
                        <a:pt x="1" y="1567"/>
                        <a:pt x="152" y="2370"/>
                      </a:cubicBezTo>
                      <a:cubicBezTo>
                        <a:pt x="160" y="2406"/>
                        <a:pt x="186" y="2421"/>
                        <a:pt x="213" y="2421"/>
                      </a:cubicBezTo>
                      <a:cubicBezTo>
                        <a:pt x="253" y="2421"/>
                        <a:pt x="297" y="2387"/>
                        <a:pt x="286" y="2334"/>
                      </a:cubicBezTo>
                      <a:cubicBezTo>
                        <a:pt x="143" y="1567"/>
                        <a:pt x="304" y="755"/>
                        <a:pt x="723" y="104"/>
                      </a:cubicBezTo>
                      <a:cubicBezTo>
                        <a:pt x="754" y="48"/>
                        <a:pt x="70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2"/>
                <p:cNvSpPr/>
                <p:nvPr/>
              </p:nvSpPr>
              <p:spPr>
                <a:xfrm>
                  <a:off x="2742972" y="4434011"/>
                  <a:ext cx="111877" cy="2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34" extrusionOk="0">
                      <a:moveTo>
                        <a:pt x="447" y="0"/>
                      </a:moveTo>
                      <a:cubicBezTo>
                        <a:pt x="325" y="0"/>
                        <a:pt x="203" y="6"/>
                        <a:pt x="81" y="18"/>
                      </a:cubicBezTo>
                      <a:cubicBezTo>
                        <a:pt x="3" y="27"/>
                        <a:pt x="1" y="153"/>
                        <a:pt x="73" y="153"/>
                      </a:cubicBezTo>
                      <a:cubicBezTo>
                        <a:pt x="76" y="153"/>
                        <a:pt x="78" y="153"/>
                        <a:pt x="81" y="152"/>
                      </a:cubicBezTo>
                      <a:cubicBezTo>
                        <a:pt x="197" y="142"/>
                        <a:pt x="313" y="137"/>
                        <a:pt x="429" y="137"/>
                      </a:cubicBezTo>
                      <a:cubicBezTo>
                        <a:pt x="1009" y="137"/>
                        <a:pt x="1586" y="267"/>
                        <a:pt x="2106" y="527"/>
                      </a:cubicBezTo>
                      <a:cubicBezTo>
                        <a:pt x="2116" y="532"/>
                        <a:pt x="2127" y="534"/>
                        <a:pt x="2137" y="534"/>
                      </a:cubicBezTo>
                      <a:cubicBezTo>
                        <a:pt x="2202" y="534"/>
                        <a:pt x="2247" y="442"/>
                        <a:pt x="2177" y="411"/>
                      </a:cubicBezTo>
                      <a:cubicBezTo>
                        <a:pt x="1636" y="144"/>
                        <a:pt x="1046" y="0"/>
                        <a:pt x="4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2"/>
                <p:cNvSpPr/>
                <p:nvPr/>
              </p:nvSpPr>
              <p:spPr>
                <a:xfrm>
                  <a:off x="2817623" y="4369413"/>
                  <a:ext cx="22196" cy="74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" h="1496" extrusionOk="0">
                      <a:moveTo>
                        <a:pt x="378" y="1"/>
                      </a:moveTo>
                      <a:cubicBezTo>
                        <a:pt x="345" y="1"/>
                        <a:pt x="312" y="23"/>
                        <a:pt x="312" y="67"/>
                      </a:cubicBezTo>
                      <a:cubicBezTo>
                        <a:pt x="303" y="531"/>
                        <a:pt x="196" y="986"/>
                        <a:pt x="17" y="1415"/>
                      </a:cubicBezTo>
                      <a:cubicBezTo>
                        <a:pt x="1" y="1463"/>
                        <a:pt x="40" y="1495"/>
                        <a:pt x="82" y="1495"/>
                      </a:cubicBezTo>
                      <a:cubicBezTo>
                        <a:pt x="109" y="1495"/>
                        <a:pt x="137" y="1482"/>
                        <a:pt x="151" y="1450"/>
                      </a:cubicBezTo>
                      <a:cubicBezTo>
                        <a:pt x="338" y="1013"/>
                        <a:pt x="436" y="540"/>
                        <a:pt x="445" y="67"/>
                      </a:cubicBezTo>
                      <a:cubicBezTo>
                        <a:pt x="445" y="23"/>
                        <a:pt x="412" y="1"/>
                        <a:pt x="37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2"/>
                <p:cNvSpPr/>
                <p:nvPr/>
              </p:nvSpPr>
              <p:spPr>
                <a:xfrm>
                  <a:off x="2711618" y="4405245"/>
                  <a:ext cx="95255" cy="2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" h="416" extrusionOk="0">
                      <a:moveTo>
                        <a:pt x="1803" y="1"/>
                      </a:moveTo>
                      <a:cubicBezTo>
                        <a:pt x="1793" y="1"/>
                        <a:pt x="1783" y="3"/>
                        <a:pt x="1772" y="8"/>
                      </a:cubicBezTo>
                      <a:cubicBezTo>
                        <a:pt x="1394" y="187"/>
                        <a:pt x="975" y="282"/>
                        <a:pt x="554" y="282"/>
                      </a:cubicBezTo>
                      <a:cubicBezTo>
                        <a:pt x="410" y="282"/>
                        <a:pt x="265" y="271"/>
                        <a:pt x="122" y="248"/>
                      </a:cubicBezTo>
                      <a:cubicBezTo>
                        <a:pt x="119" y="248"/>
                        <a:pt x="117" y="248"/>
                        <a:pt x="114" y="248"/>
                      </a:cubicBezTo>
                      <a:cubicBezTo>
                        <a:pt x="39" y="248"/>
                        <a:pt x="0" y="374"/>
                        <a:pt x="86" y="382"/>
                      </a:cubicBezTo>
                      <a:cubicBezTo>
                        <a:pt x="237" y="405"/>
                        <a:pt x="388" y="416"/>
                        <a:pt x="538" y="416"/>
                      </a:cubicBezTo>
                      <a:cubicBezTo>
                        <a:pt x="986" y="416"/>
                        <a:pt x="1430" y="317"/>
                        <a:pt x="1844" y="124"/>
                      </a:cubicBezTo>
                      <a:cubicBezTo>
                        <a:pt x="1914" y="93"/>
                        <a:pt x="1869" y="1"/>
                        <a:pt x="18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2"/>
                <p:cNvSpPr/>
                <p:nvPr/>
              </p:nvSpPr>
              <p:spPr>
                <a:xfrm>
                  <a:off x="2809810" y="4298992"/>
                  <a:ext cx="22445" cy="114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295" extrusionOk="0">
                      <a:moveTo>
                        <a:pt x="163" y="1"/>
                      </a:moveTo>
                      <a:cubicBezTo>
                        <a:pt x="120" y="1"/>
                        <a:pt x="78" y="33"/>
                        <a:pt x="94" y="82"/>
                      </a:cubicBezTo>
                      <a:cubicBezTo>
                        <a:pt x="308" y="778"/>
                        <a:pt x="281" y="1536"/>
                        <a:pt x="22" y="2214"/>
                      </a:cubicBezTo>
                      <a:cubicBezTo>
                        <a:pt x="1" y="2263"/>
                        <a:pt x="41" y="2295"/>
                        <a:pt x="85" y="2295"/>
                      </a:cubicBezTo>
                      <a:cubicBezTo>
                        <a:pt x="113" y="2295"/>
                        <a:pt x="142" y="2281"/>
                        <a:pt x="156" y="2250"/>
                      </a:cubicBezTo>
                      <a:cubicBezTo>
                        <a:pt x="424" y="1545"/>
                        <a:pt x="451" y="769"/>
                        <a:pt x="228" y="46"/>
                      </a:cubicBezTo>
                      <a:cubicBezTo>
                        <a:pt x="217" y="15"/>
                        <a:pt x="190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" name="Google Shape;1215;p32"/>
                <p:cNvSpPr/>
                <p:nvPr/>
              </p:nvSpPr>
              <p:spPr>
                <a:xfrm>
                  <a:off x="2774923" y="4364535"/>
                  <a:ext cx="73308" cy="89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794" extrusionOk="0">
                      <a:moveTo>
                        <a:pt x="746" y="1104"/>
                      </a:moveTo>
                      <a:lnTo>
                        <a:pt x="746" y="1104"/>
                      </a:lnTo>
                      <a:cubicBezTo>
                        <a:pt x="746" y="1107"/>
                        <a:pt x="747" y="1111"/>
                        <a:pt x="747" y="1115"/>
                      </a:cubicBezTo>
                      <a:lnTo>
                        <a:pt x="747" y="1115"/>
                      </a:lnTo>
                      <a:cubicBezTo>
                        <a:pt x="742" y="1130"/>
                        <a:pt x="738" y="1146"/>
                        <a:pt x="736" y="1162"/>
                      </a:cubicBezTo>
                      <a:lnTo>
                        <a:pt x="736" y="1162"/>
                      </a:lnTo>
                      <a:cubicBezTo>
                        <a:pt x="685" y="1160"/>
                        <a:pt x="634" y="1157"/>
                        <a:pt x="583" y="1154"/>
                      </a:cubicBezTo>
                      <a:lnTo>
                        <a:pt x="583" y="1154"/>
                      </a:lnTo>
                      <a:lnTo>
                        <a:pt x="623" y="1141"/>
                      </a:lnTo>
                      <a:lnTo>
                        <a:pt x="623" y="1141"/>
                      </a:lnTo>
                      <a:cubicBezTo>
                        <a:pt x="664" y="1131"/>
                        <a:pt x="705" y="1119"/>
                        <a:pt x="746" y="1104"/>
                      </a:cubicBezTo>
                      <a:close/>
                      <a:moveTo>
                        <a:pt x="746" y="1303"/>
                      </a:moveTo>
                      <a:cubicBezTo>
                        <a:pt x="747" y="1308"/>
                        <a:pt x="749" y="1312"/>
                        <a:pt x="750" y="1317"/>
                      </a:cubicBezTo>
                      <a:lnTo>
                        <a:pt x="750" y="1317"/>
                      </a:lnTo>
                      <a:cubicBezTo>
                        <a:pt x="731" y="1313"/>
                        <a:pt x="712" y="1310"/>
                        <a:pt x="693" y="1309"/>
                      </a:cubicBezTo>
                      <a:lnTo>
                        <a:pt x="693" y="1309"/>
                      </a:lnTo>
                      <a:cubicBezTo>
                        <a:pt x="711" y="1307"/>
                        <a:pt x="729" y="1305"/>
                        <a:pt x="746" y="1303"/>
                      </a:cubicBezTo>
                      <a:close/>
                      <a:moveTo>
                        <a:pt x="641" y="1314"/>
                      </a:moveTo>
                      <a:cubicBezTo>
                        <a:pt x="626" y="1319"/>
                        <a:pt x="613" y="1327"/>
                        <a:pt x="601" y="1339"/>
                      </a:cubicBezTo>
                      <a:lnTo>
                        <a:pt x="601" y="1339"/>
                      </a:lnTo>
                      <a:cubicBezTo>
                        <a:pt x="584" y="1334"/>
                        <a:pt x="567" y="1328"/>
                        <a:pt x="550" y="1323"/>
                      </a:cubicBezTo>
                      <a:lnTo>
                        <a:pt x="550" y="1323"/>
                      </a:lnTo>
                      <a:cubicBezTo>
                        <a:pt x="581" y="1320"/>
                        <a:pt x="611" y="1317"/>
                        <a:pt x="641" y="1314"/>
                      </a:cubicBezTo>
                      <a:close/>
                      <a:moveTo>
                        <a:pt x="1104" y="0"/>
                      </a:moveTo>
                      <a:cubicBezTo>
                        <a:pt x="1069" y="0"/>
                        <a:pt x="1036" y="23"/>
                        <a:pt x="1036" y="67"/>
                      </a:cubicBezTo>
                      <a:cubicBezTo>
                        <a:pt x="1044" y="150"/>
                        <a:pt x="1048" y="233"/>
                        <a:pt x="1048" y="315"/>
                      </a:cubicBezTo>
                      <a:lnTo>
                        <a:pt x="1048" y="315"/>
                      </a:lnTo>
                      <a:cubicBezTo>
                        <a:pt x="1035" y="300"/>
                        <a:pt x="1017" y="294"/>
                        <a:pt x="998" y="294"/>
                      </a:cubicBezTo>
                      <a:cubicBezTo>
                        <a:pt x="969" y="294"/>
                        <a:pt x="938" y="312"/>
                        <a:pt x="929" y="344"/>
                      </a:cubicBezTo>
                      <a:cubicBezTo>
                        <a:pt x="874" y="526"/>
                        <a:pt x="852" y="717"/>
                        <a:pt x="861" y="905"/>
                      </a:cubicBezTo>
                      <a:lnTo>
                        <a:pt x="861" y="905"/>
                      </a:lnTo>
                      <a:cubicBezTo>
                        <a:pt x="858" y="921"/>
                        <a:pt x="855" y="937"/>
                        <a:pt x="852" y="953"/>
                      </a:cubicBezTo>
                      <a:lnTo>
                        <a:pt x="852" y="953"/>
                      </a:lnTo>
                      <a:cubicBezTo>
                        <a:pt x="839" y="943"/>
                        <a:pt x="824" y="938"/>
                        <a:pt x="809" y="938"/>
                      </a:cubicBezTo>
                      <a:cubicBezTo>
                        <a:pt x="809" y="938"/>
                        <a:pt x="808" y="938"/>
                        <a:pt x="808" y="938"/>
                      </a:cubicBezTo>
                      <a:lnTo>
                        <a:pt x="808" y="938"/>
                      </a:lnTo>
                      <a:cubicBezTo>
                        <a:pt x="810" y="936"/>
                        <a:pt x="811" y="934"/>
                        <a:pt x="813" y="933"/>
                      </a:cubicBezTo>
                      <a:cubicBezTo>
                        <a:pt x="822" y="924"/>
                        <a:pt x="827" y="913"/>
                        <a:pt x="829" y="902"/>
                      </a:cubicBezTo>
                      <a:lnTo>
                        <a:pt x="829" y="902"/>
                      </a:lnTo>
                      <a:cubicBezTo>
                        <a:pt x="846" y="867"/>
                        <a:pt x="829" y="817"/>
                        <a:pt x="792" y="801"/>
                      </a:cubicBezTo>
                      <a:lnTo>
                        <a:pt x="792" y="801"/>
                      </a:lnTo>
                      <a:cubicBezTo>
                        <a:pt x="779" y="783"/>
                        <a:pt x="758" y="770"/>
                        <a:pt x="737" y="770"/>
                      </a:cubicBezTo>
                      <a:cubicBezTo>
                        <a:pt x="723" y="770"/>
                        <a:pt x="709" y="776"/>
                        <a:pt x="697" y="790"/>
                      </a:cubicBezTo>
                      <a:cubicBezTo>
                        <a:pt x="679" y="808"/>
                        <a:pt x="654" y="812"/>
                        <a:pt x="630" y="812"/>
                      </a:cubicBezTo>
                      <a:cubicBezTo>
                        <a:pt x="605" y="812"/>
                        <a:pt x="581" y="808"/>
                        <a:pt x="563" y="808"/>
                      </a:cubicBezTo>
                      <a:cubicBezTo>
                        <a:pt x="527" y="817"/>
                        <a:pt x="500" y="826"/>
                        <a:pt x="474" y="852"/>
                      </a:cubicBezTo>
                      <a:cubicBezTo>
                        <a:pt x="436" y="882"/>
                        <a:pt x="418" y="931"/>
                        <a:pt x="434" y="977"/>
                      </a:cubicBezTo>
                      <a:lnTo>
                        <a:pt x="434" y="977"/>
                      </a:lnTo>
                      <a:cubicBezTo>
                        <a:pt x="404" y="1000"/>
                        <a:pt x="376" y="1023"/>
                        <a:pt x="349" y="1049"/>
                      </a:cubicBezTo>
                      <a:cubicBezTo>
                        <a:pt x="336" y="1064"/>
                        <a:pt x="331" y="1084"/>
                        <a:pt x="333" y="1103"/>
                      </a:cubicBezTo>
                      <a:lnTo>
                        <a:pt x="333" y="1103"/>
                      </a:lnTo>
                      <a:lnTo>
                        <a:pt x="233" y="1138"/>
                      </a:lnTo>
                      <a:cubicBezTo>
                        <a:pt x="192" y="1153"/>
                        <a:pt x="177" y="1193"/>
                        <a:pt x="188" y="1225"/>
                      </a:cubicBezTo>
                      <a:lnTo>
                        <a:pt x="188" y="1225"/>
                      </a:lnTo>
                      <a:cubicBezTo>
                        <a:pt x="155" y="1228"/>
                        <a:pt x="123" y="1232"/>
                        <a:pt x="90" y="1236"/>
                      </a:cubicBezTo>
                      <a:cubicBezTo>
                        <a:pt x="1" y="1245"/>
                        <a:pt x="1" y="1361"/>
                        <a:pt x="90" y="1370"/>
                      </a:cubicBezTo>
                      <a:cubicBezTo>
                        <a:pt x="122" y="1373"/>
                        <a:pt x="154" y="1377"/>
                        <a:pt x="185" y="1381"/>
                      </a:cubicBezTo>
                      <a:lnTo>
                        <a:pt x="185" y="1381"/>
                      </a:lnTo>
                      <a:cubicBezTo>
                        <a:pt x="181" y="1412"/>
                        <a:pt x="197" y="1446"/>
                        <a:pt x="233" y="1459"/>
                      </a:cubicBezTo>
                      <a:cubicBezTo>
                        <a:pt x="439" y="1528"/>
                        <a:pt x="646" y="1572"/>
                        <a:pt x="852" y="1599"/>
                      </a:cubicBezTo>
                      <a:lnTo>
                        <a:pt x="852" y="1599"/>
                      </a:lnTo>
                      <a:cubicBezTo>
                        <a:pt x="929" y="1614"/>
                        <a:pt x="1000" y="1620"/>
                        <a:pt x="1036" y="1620"/>
                      </a:cubicBezTo>
                      <a:cubicBezTo>
                        <a:pt x="1067" y="1620"/>
                        <a:pt x="1086" y="1604"/>
                        <a:pt x="1094" y="1583"/>
                      </a:cubicBezTo>
                      <a:lnTo>
                        <a:pt x="1094" y="1583"/>
                      </a:lnTo>
                      <a:cubicBezTo>
                        <a:pt x="1097" y="1583"/>
                        <a:pt x="1099" y="1583"/>
                        <a:pt x="1102" y="1583"/>
                      </a:cubicBezTo>
                      <a:cubicBezTo>
                        <a:pt x="1109" y="1583"/>
                        <a:pt x="1117" y="1582"/>
                        <a:pt x="1123" y="1579"/>
                      </a:cubicBezTo>
                      <a:lnTo>
                        <a:pt x="1123" y="1579"/>
                      </a:lnTo>
                      <a:cubicBezTo>
                        <a:pt x="1198" y="1653"/>
                        <a:pt x="1279" y="1720"/>
                        <a:pt x="1366" y="1780"/>
                      </a:cubicBezTo>
                      <a:cubicBezTo>
                        <a:pt x="1377" y="1789"/>
                        <a:pt x="1390" y="1793"/>
                        <a:pt x="1402" y="1793"/>
                      </a:cubicBezTo>
                      <a:cubicBezTo>
                        <a:pt x="1438" y="1793"/>
                        <a:pt x="1473" y="1760"/>
                        <a:pt x="1473" y="1727"/>
                      </a:cubicBezTo>
                      <a:cubicBezTo>
                        <a:pt x="1460" y="1606"/>
                        <a:pt x="1428" y="1490"/>
                        <a:pt x="1379" y="1383"/>
                      </a:cubicBezTo>
                      <a:lnTo>
                        <a:pt x="1379" y="1383"/>
                      </a:lnTo>
                      <a:cubicBezTo>
                        <a:pt x="1354" y="1295"/>
                        <a:pt x="1319" y="1209"/>
                        <a:pt x="1277" y="1129"/>
                      </a:cubicBezTo>
                      <a:cubicBezTo>
                        <a:pt x="1263" y="1109"/>
                        <a:pt x="1241" y="1100"/>
                        <a:pt x="1219" y="1100"/>
                      </a:cubicBezTo>
                      <a:cubicBezTo>
                        <a:pt x="1209" y="1100"/>
                        <a:pt x="1200" y="1102"/>
                        <a:pt x="1190" y="1105"/>
                      </a:cubicBezTo>
                      <a:lnTo>
                        <a:pt x="1190" y="1105"/>
                      </a:lnTo>
                      <a:cubicBezTo>
                        <a:pt x="1181" y="1095"/>
                        <a:pt x="1171" y="1085"/>
                        <a:pt x="1161" y="1075"/>
                      </a:cubicBezTo>
                      <a:cubicBezTo>
                        <a:pt x="1147" y="1062"/>
                        <a:pt x="1132" y="1055"/>
                        <a:pt x="1117" y="1054"/>
                      </a:cubicBezTo>
                      <a:lnTo>
                        <a:pt x="1117" y="1054"/>
                      </a:lnTo>
                      <a:cubicBezTo>
                        <a:pt x="1122" y="983"/>
                        <a:pt x="1124" y="914"/>
                        <a:pt x="1122" y="845"/>
                      </a:cubicBezTo>
                      <a:lnTo>
                        <a:pt x="1122" y="845"/>
                      </a:lnTo>
                      <a:cubicBezTo>
                        <a:pt x="1185" y="592"/>
                        <a:pt x="1203" y="330"/>
                        <a:pt x="1178" y="67"/>
                      </a:cubicBezTo>
                      <a:cubicBezTo>
                        <a:pt x="1174" y="23"/>
                        <a:pt x="1138" y="0"/>
                        <a:pt x="11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" name="Google Shape;1216;p32"/>
                <p:cNvSpPr/>
                <p:nvPr/>
              </p:nvSpPr>
              <p:spPr>
                <a:xfrm>
                  <a:off x="2753622" y="4268932"/>
                  <a:ext cx="19061" cy="99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2005" extrusionOk="0">
                      <a:moveTo>
                        <a:pt x="305" y="1"/>
                      </a:moveTo>
                      <a:cubicBezTo>
                        <a:pt x="279" y="1"/>
                        <a:pt x="252" y="16"/>
                        <a:pt x="242" y="52"/>
                      </a:cubicBezTo>
                      <a:cubicBezTo>
                        <a:pt x="36" y="659"/>
                        <a:pt x="1" y="1319"/>
                        <a:pt x="143" y="1953"/>
                      </a:cubicBezTo>
                      <a:cubicBezTo>
                        <a:pt x="154" y="1989"/>
                        <a:pt x="181" y="2004"/>
                        <a:pt x="208" y="2004"/>
                      </a:cubicBezTo>
                      <a:cubicBezTo>
                        <a:pt x="248" y="2004"/>
                        <a:pt x="288" y="1970"/>
                        <a:pt x="277" y="1917"/>
                      </a:cubicBezTo>
                      <a:cubicBezTo>
                        <a:pt x="143" y="1310"/>
                        <a:pt x="170" y="677"/>
                        <a:pt x="366" y="88"/>
                      </a:cubicBezTo>
                      <a:cubicBezTo>
                        <a:pt x="382" y="35"/>
                        <a:pt x="344" y="1"/>
                        <a:pt x="3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2"/>
                <p:cNvSpPr/>
                <p:nvPr/>
              </p:nvSpPr>
              <p:spPr>
                <a:xfrm>
                  <a:off x="2637813" y="4325617"/>
                  <a:ext cx="102919" cy="16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339" extrusionOk="0">
                      <a:moveTo>
                        <a:pt x="1039" y="1"/>
                      </a:moveTo>
                      <a:cubicBezTo>
                        <a:pt x="707" y="1"/>
                        <a:pt x="376" y="72"/>
                        <a:pt x="71" y="216"/>
                      </a:cubicBezTo>
                      <a:cubicBezTo>
                        <a:pt x="1" y="247"/>
                        <a:pt x="46" y="339"/>
                        <a:pt x="105" y="339"/>
                      </a:cubicBezTo>
                      <a:cubicBezTo>
                        <a:pt x="114" y="339"/>
                        <a:pt x="124" y="337"/>
                        <a:pt x="133" y="332"/>
                      </a:cubicBezTo>
                      <a:cubicBezTo>
                        <a:pt x="421" y="201"/>
                        <a:pt x="732" y="137"/>
                        <a:pt x="1041" y="137"/>
                      </a:cubicBezTo>
                      <a:cubicBezTo>
                        <a:pt x="1345" y="137"/>
                        <a:pt x="1648" y="199"/>
                        <a:pt x="1926" y="323"/>
                      </a:cubicBezTo>
                      <a:cubicBezTo>
                        <a:pt x="1937" y="328"/>
                        <a:pt x="1947" y="330"/>
                        <a:pt x="1957" y="330"/>
                      </a:cubicBezTo>
                      <a:cubicBezTo>
                        <a:pt x="2023" y="330"/>
                        <a:pt x="2067" y="238"/>
                        <a:pt x="1998" y="207"/>
                      </a:cubicBezTo>
                      <a:cubicBezTo>
                        <a:pt x="1692" y="70"/>
                        <a:pt x="1365" y="1"/>
                        <a:pt x="10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2"/>
                <p:cNvSpPr/>
                <p:nvPr/>
              </p:nvSpPr>
              <p:spPr>
                <a:xfrm>
                  <a:off x="2667474" y="4202244"/>
                  <a:ext cx="16871" cy="8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1710" extrusionOk="0">
                      <a:moveTo>
                        <a:pt x="259" y="0"/>
                      </a:moveTo>
                      <a:cubicBezTo>
                        <a:pt x="234" y="0"/>
                        <a:pt x="208" y="14"/>
                        <a:pt x="197" y="45"/>
                      </a:cubicBezTo>
                      <a:cubicBezTo>
                        <a:pt x="28" y="572"/>
                        <a:pt x="1" y="1116"/>
                        <a:pt x="90" y="1660"/>
                      </a:cubicBezTo>
                      <a:cubicBezTo>
                        <a:pt x="97" y="1695"/>
                        <a:pt x="120" y="1709"/>
                        <a:pt x="145" y="1709"/>
                      </a:cubicBezTo>
                      <a:cubicBezTo>
                        <a:pt x="185" y="1709"/>
                        <a:pt x="229" y="1674"/>
                        <a:pt x="224" y="1624"/>
                      </a:cubicBezTo>
                      <a:cubicBezTo>
                        <a:pt x="135" y="1107"/>
                        <a:pt x="170" y="581"/>
                        <a:pt x="322" y="81"/>
                      </a:cubicBezTo>
                      <a:cubicBezTo>
                        <a:pt x="338" y="32"/>
                        <a:pt x="299" y="0"/>
                        <a:pt x="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2"/>
                <p:cNvSpPr/>
                <p:nvPr/>
              </p:nvSpPr>
              <p:spPr>
                <a:xfrm>
                  <a:off x="2530216" y="4226779"/>
                  <a:ext cx="106801" cy="1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306" extrusionOk="0">
                      <a:moveTo>
                        <a:pt x="1032" y="0"/>
                      </a:moveTo>
                      <a:cubicBezTo>
                        <a:pt x="709" y="0"/>
                        <a:pt x="385" y="47"/>
                        <a:pt x="74" y="141"/>
                      </a:cubicBezTo>
                      <a:cubicBezTo>
                        <a:pt x="1" y="166"/>
                        <a:pt x="24" y="279"/>
                        <a:pt x="89" y="279"/>
                      </a:cubicBezTo>
                      <a:cubicBezTo>
                        <a:pt x="95" y="279"/>
                        <a:pt x="102" y="277"/>
                        <a:pt x="109" y="275"/>
                      </a:cubicBezTo>
                      <a:cubicBezTo>
                        <a:pt x="412" y="181"/>
                        <a:pt x="723" y="134"/>
                        <a:pt x="1034" y="134"/>
                      </a:cubicBezTo>
                      <a:cubicBezTo>
                        <a:pt x="1373" y="134"/>
                        <a:pt x="1711" y="190"/>
                        <a:pt x="2036" y="302"/>
                      </a:cubicBezTo>
                      <a:cubicBezTo>
                        <a:pt x="2044" y="304"/>
                        <a:pt x="2050" y="305"/>
                        <a:pt x="2057" y="305"/>
                      </a:cubicBezTo>
                      <a:cubicBezTo>
                        <a:pt x="2122" y="305"/>
                        <a:pt x="2145" y="192"/>
                        <a:pt x="2072" y="168"/>
                      </a:cubicBezTo>
                      <a:cubicBezTo>
                        <a:pt x="1737" y="56"/>
                        <a:pt x="1385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2"/>
                <p:cNvSpPr/>
                <p:nvPr/>
              </p:nvSpPr>
              <p:spPr>
                <a:xfrm>
                  <a:off x="2653739" y="4216228"/>
                  <a:ext cx="22893" cy="68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384" extrusionOk="0">
                      <a:moveTo>
                        <a:pt x="119" y="1"/>
                      </a:moveTo>
                      <a:cubicBezTo>
                        <a:pt x="85" y="1"/>
                        <a:pt x="49" y="23"/>
                        <a:pt x="45" y="68"/>
                      </a:cubicBezTo>
                      <a:cubicBezTo>
                        <a:pt x="0" y="514"/>
                        <a:pt x="90" y="960"/>
                        <a:pt x="313" y="1352"/>
                      </a:cubicBezTo>
                      <a:cubicBezTo>
                        <a:pt x="324" y="1374"/>
                        <a:pt x="343" y="1384"/>
                        <a:pt x="363" y="1384"/>
                      </a:cubicBezTo>
                      <a:cubicBezTo>
                        <a:pt x="409" y="1384"/>
                        <a:pt x="460" y="1337"/>
                        <a:pt x="429" y="1281"/>
                      </a:cubicBezTo>
                      <a:cubicBezTo>
                        <a:pt x="223" y="915"/>
                        <a:pt x="134" y="487"/>
                        <a:pt x="179" y="68"/>
                      </a:cubicBezTo>
                      <a:cubicBezTo>
                        <a:pt x="183" y="23"/>
                        <a:pt x="152" y="1"/>
                        <a:pt x="1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2"/>
                <p:cNvSpPr/>
                <p:nvPr/>
              </p:nvSpPr>
              <p:spPr>
                <a:xfrm>
                  <a:off x="2659064" y="4226580"/>
                  <a:ext cx="14681" cy="35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17" extrusionOk="0">
                      <a:moveTo>
                        <a:pt x="75" y="0"/>
                      </a:moveTo>
                      <a:cubicBezTo>
                        <a:pt x="69" y="0"/>
                        <a:pt x="62" y="1"/>
                        <a:pt x="54" y="2"/>
                      </a:cubicBezTo>
                      <a:cubicBezTo>
                        <a:pt x="27" y="11"/>
                        <a:pt x="0" y="47"/>
                        <a:pt x="9" y="83"/>
                      </a:cubicBezTo>
                      <a:cubicBezTo>
                        <a:pt x="81" y="270"/>
                        <a:pt x="125" y="457"/>
                        <a:pt x="152" y="654"/>
                      </a:cubicBezTo>
                      <a:cubicBezTo>
                        <a:pt x="152" y="689"/>
                        <a:pt x="179" y="716"/>
                        <a:pt x="224" y="716"/>
                      </a:cubicBezTo>
                      <a:cubicBezTo>
                        <a:pt x="250" y="716"/>
                        <a:pt x="295" y="689"/>
                        <a:pt x="286" y="654"/>
                      </a:cubicBezTo>
                      <a:cubicBezTo>
                        <a:pt x="259" y="449"/>
                        <a:pt x="215" y="243"/>
                        <a:pt x="143" y="47"/>
                      </a:cubicBezTo>
                      <a:cubicBezTo>
                        <a:pt x="128" y="18"/>
                        <a:pt x="108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2"/>
                <p:cNvSpPr/>
                <p:nvPr/>
              </p:nvSpPr>
              <p:spPr>
                <a:xfrm>
                  <a:off x="2661751" y="4229267"/>
                  <a:ext cx="12890" cy="2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566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2" y="2"/>
                      </a:cubicBezTo>
                      <a:cubicBezTo>
                        <a:pt x="27" y="20"/>
                        <a:pt x="0" y="56"/>
                        <a:pt x="18" y="91"/>
                      </a:cubicBezTo>
                      <a:cubicBezTo>
                        <a:pt x="62" y="225"/>
                        <a:pt x="98" y="368"/>
                        <a:pt x="125" y="510"/>
                      </a:cubicBezTo>
                      <a:cubicBezTo>
                        <a:pt x="133" y="541"/>
                        <a:pt x="167" y="566"/>
                        <a:pt x="194" y="566"/>
                      </a:cubicBezTo>
                      <a:cubicBezTo>
                        <a:pt x="198" y="566"/>
                        <a:pt x="202" y="565"/>
                        <a:pt x="205" y="564"/>
                      </a:cubicBezTo>
                      <a:cubicBezTo>
                        <a:pt x="250" y="546"/>
                        <a:pt x="259" y="519"/>
                        <a:pt x="259" y="475"/>
                      </a:cubicBezTo>
                      <a:cubicBezTo>
                        <a:pt x="232" y="332"/>
                        <a:pt x="196" y="189"/>
                        <a:pt x="143" y="56"/>
                      </a:cubicBezTo>
                      <a:cubicBezTo>
                        <a:pt x="135" y="25"/>
                        <a:pt x="107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" name="Google Shape;1223;p32"/>
                <p:cNvSpPr/>
                <p:nvPr/>
              </p:nvSpPr>
              <p:spPr>
                <a:xfrm>
                  <a:off x="2671506" y="4314121"/>
                  <a:ext cx="68729" cy="28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" h="568" extrusionOk="0">
                      <a:moveTo>
                        <a:pt x="89" y="1"/>
                      </a:moveTo>
                      <a:cubicBezTo>
                        <a:pt x="0" y="1"/>
                        <a:pt x="0" y="135"/>
                        <a:pt x="89" y="135"/>
                      </a:cubicBezTo>
                      <a:cubicBezTo>
                        <a:pt x="509" y="153"/>
                        <a:pt x="919" y="295"/>
                        <a:pt x="1258" y="554"/>
                      </a:cubicBezTo>
                      <a:cubicBezTo>
                        <a:pt x="1271" y="564"/>
                        <a:pt x="1284" y="568"/>
                        <a:pt x="1295" y="568"/>
                      </a:cubicBezTo>
                      <a:cubicBezTo>
                        <a:pt x="1348" y="568"/>
                        <a:pt x="1381" y="482"/>
                        <a:pt x="1330" y="438"/>
                      </a:cubicBezTo>
                      <a:cubicBezTo>
                        <a:pt x="973" y="170"/>
                        <a:pt x="536" y="10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" name="Google Shape;1224;p32"/>
                <p:cNvSpPr/>
                <p:nvPr/>
              </p:nvSpPr>
              <p:spPr>
                <a:xfrm>
                  <a:off x="2679070" y="4310140"/>
                  <a:ext cx="61961" cy="32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651" extrusionOk="0">
                      <a:moveTo>
                        <a:pt x="81" y="0"/>
                      </a:moveTo>
                      <a:cubicBezTo>
                        <a:pt x="1" y="0"/>
                        <a:pt x="11" y="126"/>
                        <a:pt x="89" y="134"/>
                      </a:cubicBezTo>
                      <a:cubicBezTo>
                        <a:pt x="482" y="161"/>
                        <a:pt x="847" y="340"/>
                        <a:pt x="1106" y="625"/>
                      </a:cubicBezTo>
                      <a:cubicBezTo>
                        <a:pt x="1122" y="643"/>
                        <a:pt x="1139" y="650"/>
                        <a:pt x="1155" y="650"/>
                      </a:cubicBezTo>
                      <a:cubicBezTo>
                        <a:pt x="1204" y="650"/>
                        <a:pt x="1245" y="583"/>
                        <a:pt x="1204" y="536"/>
                      </a:cubicBezTo>
                      <a:cubicBezTo>
                        <a:pt x="919" y="215"/>
                        <a:pt x="517" y="27"/>
                        <a:pt x="89" y="1"/>
                      </a:cubicBezTo>
                      <a:cubicBezTo>
                        <a:pt x="86" y="0"/>
                        <a:pt x="83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2"/>
                <p:cNvSpPr/>
                <p:nvPr/>
              </p:nvSpPr>
              <p:spPr>
                <a:xfrm>
                  <a:off x="2680613" y="4306954"/>
                  <a:ext cx="59870" cy="3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697" extrusionOk="0">
                      <a:moveTo>
                        <a:pt x="97" y="1"/>
                      </a:moveTo>
                      <a:cubicBezTo>
                        <a:pt x="27" y="1"/>
                        <a:pt x="1" y="119"/>
                        <a:pt x="76" y="127"/>
                      </a:cubicBezTo>
                      <a:cubicBezTo>
                        <a:pt x="460" y="198"/>
                        <a:pt x="799" y="395"/>
                        <a:pt x="1057" y="671"/>
                      </a:cubicBezTo>
                      <a:cubicBezTo>
                        <a:pt x="1073" y="689"/>
                        <a:pt x="1090" y="696"/>
                        <a:pt x="1107" y="696"/>
                      </a:cubicBezTo>
                      <a:cubicBezTo>
                        <a:pt x="1158" y="696"/>
                        <a:pt x="1202" y="629"/>
                        <a:pt x="1155" y="582"/>
                      </a:cubicBezTo>
                      <a:cubicBezTo>
                        <a:pt x="879" y="279"/>
                        <a:pt x="513" y="74"/>
                        <a:pt x="112" y="2"/>
                      </a:cubicBezTo>
                      <a:cubicBezTo>
                        <a:pt x="107" y="1"/>
                        <a:pt x="102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2"/>
                <p:cNvSpPr/>
                <p:nvPr/>
              </p:nvSpPr>
              <p:spPr>
                <a:xfrm>
                  <a:off x="2741628" y="4297698"/>
                  <a:ext cx="21450" cy="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862" extrusionOk="0">
                      <a:moveTo>
                        <a:pt x="72" y="1"/>
                      </a:moveTo>
                      <a:cubicBezTo>
                        <a:pt x="36" y="1"/>
                        <a:pt x="1" y="37"/>
                        <a:pt x="1" y="72"/>
                      </a:cubicBezTo>
                      <a:cubicBezTo>
                        <a:pt x="28" y="349"/>
                        <a:pt x="126" y="607"/>
                        <a:pt x="277" y="830"/>
                      </a:cubicBezTo>
                      <a:cubicBezTo>
                        <a:pt x="291" y="853"/>
                        <a:pt x="313" y="862"/>
                        <a:pt x="335" y="862"/>
                      </a:cubicBezTo>
                      <a:cubicBezTo>
                        <a:pt x="383" y="862"/>
                        <a:pt x="430" y="817"/>
                        <a:pt x="393" y="768"/>
                      </a:cubicBezTo>
                      <a:cubicBezTo>
                        <a:pt x="251" y="563"/>
                        <a:pt x="161" y="322"/>
                        <a:pt x="144" y="72"/>
                      </a:cubicBezTo>
                      <a:cubicBezTo>
                        <a:pt x="135" y="37"/>
                        <a:pt x="108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2"/>
                <p:cNvSpPr/>
                <p:nvPr/>
              </p:nvSpPr>
              <p:spPr>
                <a:xfrm>
                  <a:off x="2746505" y="4305163"/>
                  <a:ext cx="12492" cy="26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35" extrusionOk="0">
                      <a:moveTo>
                        <a:pt x="70" y="0"/>
                      </a:moveTo>
                      <a:cubicBezTo>
                        <a:pt x="64" y="0"/>
                        <a:pt x="59" y="1"/>
                        <a:pt x="54" y="2"/>
                      </a:cubicBezTo>
                      <a:cubicBezTo>
                        <a:pt x="10" y="11"/>
                        <a:pt x="1" y="47"/>
                        <a:pt x="1" y="83"/>
                      </a:cubicBezTo>
                      <a:cubicBezTo>
                        <a:pt x="28" y="217"/>
                        <a:pt x="63" y="350"/>
                        <a:pt x="108" y="484"/>
                      </a:cubicBezTo>
                      <a:cubicBezTo>
                        <a:pt x="115" y="512"/>
                        <a:pt x="138" y="535"/>
                        <a:pt x="165" y="535"/>
                      </a:cubicBezTo>
                      <a:cubicBezTo>
                        <a:pt x="173" y="535"/>
                        <a:pt x="180" y="533"/>
                        <a:pt x="188" y="529"/>
                      </a:cubicBezTo>
                      <a:cubicBezTo>
                        <a:pt x="224" y="520"/>
                        <a:pt x="251" y="484"/>
                        <a:pt x="242" y="449"/>
                      </a:cubicBezTo>
                      <a:cubicBezTo>
                        <a:pt x="197" y="315"/>
                        <a:pt x="162" y="181"/>
                        <a:pt x="135" y="47"/>
                      </a:cubicBezTo>
                      <a:cubicBezTo>
                        <a:pt x="127" y="18"/>
                        <a:pt x="95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2"/>
                <p:cNvSpPr/>
                <p:nvPr/>
              </p:nvSpPr>
              <p:spPr>
                <a:xfrm>
                  <a:off x="2587598" y="4062397"/>
                  <a:ext cx="7565" cy="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3" extrusionOk="0">
                      <a:moveTo>
                        <a:pt x="72" y="1"/>
                      </a:moveTo>
                      <a:cubicBezTo>
                        <a:pt x="63" y="1"/>
                        <a:pt x="54" y="1"/>
                        <a:pt x="45" y="10"/>
                      </a:cubicBezTo>
                      <a:cubicBezTo>
                        <a:pt x="36" y="10"/>
                        <a:pt x="27" y="10"/>
                        <a:pt x="18" y="19"/>
                      </a:cubicBezTo>
                      <a:cubicBezTo>
                        <a:pt x="18" y="27"/>
                        <a:pt x="18" y="27"/>
                        <a:pt x="9" y="36"/>
                      </a:cubicBezTo>
                      <a:cubicBezTo>
                        <a:pt x="0" y="45"/>
                        <a:pt x="0" y="54"/>
                        <a:pt x="0" y="72"/>
                      </a:cubicBezTo>
                      <a:cubicBezTo>
                        <a:pt x="0" y="72"/>
                        <a:pt x="0" y="81"/>
                        <a:pt x="0" y="90"/>
                      </a:cubicBezTo>
                      <a:cubicBezTo>
                        <a:pt x="9" y="99"/>
                        <a:pt x="9" y="108"/>
                        <a:pt x="18" y="117"/>
                      </a:cubicBezTo>
                      <a:lnTo>
                        <a:pt x="36" y="135"/>
                      </a:lnTo>
                      <a:cubicBezTo>
                        <a:pt x="45" y="143"/>
                        <a:pt x="54" y="143"/>
                        <a:pt x="63" y="143"/>
                      </a:cubicBezTo>
                      <a:cubicBezTo>
                        <a:pt x="72" y="152"/>
                        <a:pt x="80" y="152"/>
                        <a:pt x="89" y="152"/>
                      </a:cubicBezTo>
                      <a:cubicBezTo>
                        <a:pt x="98" y="152"/>
                        <a:pt x="107" y="152"/>
                        <a:pt x="107" y="143"/>
                      </a:cubicBezTo>
                      <a:cubicBezTo>
                        <a:pt x="116" y="143"/>
                        <a:pt x="125" y="143"/>
                        <a:pt x="134" y="135"/>
                      </a:cubicBezTo>
                      <a:cubicBezTo>
                        <a:pt x="134" y="126"/>
                        <a:pt x="143" y="126"/>
                        <a:pt x="143" y="117"/>
                      </a:cubicBezTo>
                      <a:cubicBezTo>
                        <a:pt x="152" y="108"/>
                        <a:pt x="152" y="99"/>
                        <a:pt x="152" y="81"/>
                      </a:cubicBezTo>
                      <a:cubicBezTo>
                        <a:pt x="152" y="81"/>
                        <a:pt x="152" y="72"/>
                        <a:pt x="152" y="63"/>
                      </a:cubicBezTo>
                      <a:cubicBezTo>
                        <a:pt x="152" y="54"/>
                        <a:pt x="143" y="45"/>
                        <a:pt x="134" y="36"/>
                      </a:cubicBezTo>
                      <a:cubicBezTo>
                        <a:pt x="125" y="27"/>
                        <a:pt x="125" y="27"/>
                        <a:pt x="116" y="19"/>
                      </a:cubicBezTo>
                      <a:cubicBezTo>
                        <a:pt x="107" y="10"/>
                        <a:pt x="107" y="10"/>
                        <a:pt x="98" y="10"/>
                      </a:cubicBezTo>
                      <a:cubicBezTo>
                        <a:pt x="89" y="1"/>
                        <a:pt x="8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2"/>
                <p:cNvSpPr/>
                <p:nvPr/>
              </p:nvSpPr>
              <p:spPr>
                <a:xfrm>
                  <a:off x="2570179" y="4062148"/>
                  <a:ext cx="28567" cy="12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2514" extrusionOk="0">
                      <a:moveTo>
                        <a:pt x="420" y="1"/>
                      </a:moveTo>
                      <a:cubicBezTo>
                        <a:pt x="365" y="1"/>
                        <a:pt x="327" y="87"/>
                        <a:pt x="386" y="131"/>
                      </a:cubicBezTo>
                      <a:cubicBezTo>
                        <a:pt x="394" y="136"/>
                        <a:pt x="403" y="143"/>
                        <a:pt x="411" y="150"/>
                      </a:cubicBezTo>
                      <a:lnTo>
                        <a:pt x="411" y="150"/>
                      </a:lnTo>
                      <a:cubicBezTo>
                        <a:pt x="53" y="870"/>
                        <a:pt x="0" y="1711"/>
                        <a:pt x="270" y="2468"/>
                      </a:cubicBezTo>
                      <a:cubicBezTo>
                        <a:pt x="280" y="2500"/>
                        <a:pt x="308" y="2513"/>
                        <a:pt x="334" y="2513"/>
                      </a:cubicBezTo>
                      <a:cubicBezTo>
                        <a:pt x="376" y="2513"/>
                        <a:pt x="416" y="2481"/>
                        <a:pt x="395" y="2432"/>
                      </a:cubicBezTo>
                      <a:cubicBezTo>
                        <a:pt x="136" y="1692"/>
                        <a:pt x="190" y="862"/>
                        <a:pt x="555" y="166"/>
                      </a:cubicBezTo>
                      <a:cubicBezTo>
                        <a:pt x="573" y="131"/>
                        <a:pt x="555" y="95"/>
                        <a:pt x="529" y="77"/>
                      </a:cubicBezTo>
                      <a:cubicBezTo>
                        <a:pt x="502" y="50"/>
                        <a:pt x="475" y="32"/>
                        <a:pt x="457" y="15"/>
                      </a:cubicBezTo>
                      <a:cubicBezTo>
                        <a:pt x="444" y="5"/>
                        <a:pt x="432" y="1"/>
                        <a:pt x="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2"/>
                <p:cNvSpPr/>
                <p:nvPr/>
              </p:nvSpPr>
              <p:spPr>
                <a:xfrm>
                  <a:off x="2434065" y="4141826"/>
                  <a:ext cx="112773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" h="366" extrusionOk="0">
                      <a:moveTo>
                        <a:pt x="1252" y="1"/>
                      </a:moveTo>
                      <a:cubicBezTo>
                        <a:pt x="848" y="1"/>
                        <a:pt x="445" y="82"/>
                        <a:pt x="70" y="242"/>
                      </a:cubicBezTo>
                      <a:cubicBezTo>
                        <a:pt x="0" y="273"/>
                        <a:pt x="45" y="365"/>
                        <a:pt x="111" y="365"/>
                      </a:cubicBezTo>
                      <a:cubicBezTo>
                        <a:pt x="120" y="365"/>
                        <a:pt x="131" y="363"/>
                        <a:pt x="141" y="358"/>
                      </a:cubicBezTo>
                      <a:cubicBezTo>
                        <a:pt x="486" y="208"/>
                        <a:pt x="860" y="134"/>
                        <a:pt x="1235" y="134"/>
                      </a:cubicBezTo>
                      <a:cubicBezTo>
                        <a:pt x="1548" y="134"/>
                        <a:pt x="1861" y="185"/>
                        <a:pt x="2157" y="287"/>
                      </a:cubicBezTo>
                      <a:cubicBezTo>
                        <a:pt x="2165" y="290"/>
                        <a:pt x="2172" y="291"/>
                        <a:pt x="2179" y="291"/>
                      </a:cubicBezTo>
                      <a:cubicBezTo>
                        <a:pt x="2243" y="291"/>
                        <a:pt x="2266" y="185"/>
                        <a:pt x="2193" y="153"/>
                      </a:cubicBezTo>
                      <a:cubicBezTo>
                        <a:pt x="1887" y="51"/>
                        <a:pt x="1569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32"/>
                <p:cNvSpPr/>
                <p:nvPr/>
              </p:nvSpPr>
              <p:spPr>
                <a:xfrm>
                  <a:off x="2455266" y="4009793"/>
                  <a:ext cx="32697" cy="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1935" extrusionOk="0">
                      <a:moveTo>
                        <a:pt x="110" y="1"/>
                      </a:moveTo>
                      <a:cubicBezTo>
                        <a:pt x="77" y="1"/>
                        <a:pt x="41" y="23"/>
                        <a:pt x="36" y="67"/>
                      </a:cubicBezTo>
                      <a:cubicBezTo>
                        <a:pt x="1" y="710"/>
                        <a:pt x="170" y="1352"/>
                        <a:pt x="509" y="1905"/>
                      </a:cubicBezTo>
                      <a:cubicBezTo>
                        <a:pt x="522" y="1926"/>
                        <a:pt x="541" y="1935"/>
                        <a:pt x="561" y="1935"/>
                      </a:cubicBezTo>
                      <a:cubicBezTo>
                        <a:pt x="608" y="1935"/>
                        <a:pt x="657" y="1884"/>
                        <a:pt x="625" y="1834"/>
                      </a:cubicBezTo>
                      <a:cubicBezTo>
                        <a:pt x="295" y="1307"/>
                        <a:pt x="135" y="683"/>
                        <a:pt x="170" y="67"/>
                      </a:cubicBezTo>
                      <a:cubicBezTo>
                        <a:pt x="175" y="23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32"/>
                <p:cNvSpPr/>
                <p:nvPr/>
              </p:nvSpPr>
              <p:spPr>
                <a:xfrm>
                  <a:off x="2318604" y="4068021"/>
                  <a:ext cx="119591" cy="22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457" extrusionOk="0">
                      <a:moveTo>
                        <a:pt x="1566" y="0"/>
                      </a:moveTo>
                      <a:cubicBezTo>
                        <a:pt x="1053" y="0"/>
                        <a:pt x="542" y="113"/>
                        <a:pt x="70" y="334"/>
                      </a:cubicBezTo>
                      <a:cubicBezTo>
                        <a:pt x="1" y="365"/>
                        <a:pt x="45" y="456"/>
                        <a:pt x="111" y="456"/>
                      </a:cubicBezTo>
                      <a:cubicBezTo>
                        <a:pt x="121" y="456"/>
                        <a:pt x="131" y="454"/>
                        <a:pt x="142" y="450"/>
                      </a:cubicBezTo>
                      <a:cubicBezTo>
                        <a:pt x="581" y="242"/>
                        <a:pt x="1067" y="137"/>
                        <a:pt x="1553" y="137"/>
                      </a:cubicBezTo>
                      <a:cubicBezTo>
                        <a:pt x="1798" y="137"/>
                        <a:pt x="2043" y="164"/>
                        <a:pt x="2283" y="218"/>
                      </a:cubicBezTo>
                      <a:cubicBezTo>
                        <a:pt x="2288" y="219"/>
                        <a:pt x="2294" y="219"/>
                        <a:pt x="2299" y="219"/>
                      </a:cubicBezTo>
                      <a:cubicBezTo>
                        <a:pt x="2376" y="219"/>
                        <a:pt x="2403" y="101"/>
                        <a:pt x="2327" y="84"/>
                      </a:cubicBezTo>
                      <a:cubicBezTo>
                        <a:pt x="2076" y="28"/>
                        <a:pt x="1821" y="0"/>
                        <a:pt x="15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2"/>
                <p:cNvSpPr/>
                <p:nvPr/>
              </p:nvSpPr>
              <p:spPr>
                <a:xfrm>
                  <a:off x="2342493" y="3938078"/>
                  <a:ext cx="40212" cy="93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1883" extrusionOk="0">
                      <a:moveTo>
                        <a:pt x="184" y="0"/>
                      </a:moveTo>
                      <a:cubicBezTo>
                        <a:pt x="158" y="0"/>
                        <a:pt x="133" y="14"/>
                        <a:pt x="126" y="45"/>
                      </a:cubicBezTo>
                      <a:cubicBezTo>
                        <a:pt x="1" y="706"/>
                        <a:pt x="340" y="1303"/>
                        <a:pt x="661" y="1847"/>
                      </a:cubicBezTo>
                      <a:cubicBezTo>
                        <a:pt x="675" y="1873"/>
                        <a:pt x="696" y="1883"/>
                        <a:pt x="717" y="1883"/>
                      </a:cubicBezTo>
                      <a:cubicBezTo>
                        <a:pt x="763" y="1883"/>
                        <a:pt x="808" y="1834"/>
                        <a:pt x="777" y="1785"/>
                      </a:cubicBezTo>
                      <a:cubicBezTo>
                        <a:pt x="474" y="1277"/>
                        <a:pt x="144" y="706"/>
                        <a:pt x="259" y="81"/>
                      </a:cubicBezTo>
                      <a:cubicBezTo>
                        <a:pt x="270" y="32"/>
                        <a:pt x="225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2"/>
                <p:cNvSpPr/>
                <p:nvPr/>
              </p:nvSpPr>
              <p:spPr>
                <a:xfrm>
                  <a:off x="2238379" y="4010539"/>
                  <a:ext cx="103915" cy="29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602" extrusionOk="0">
                      <a:moveTo>
                        <a:pt x="1545" y="1"/>
                      </a:moveTo>
                      <a:cubicBezTo>
                        <a:pt x="1016" y="1"/>
                        <a:pt x="492" y="162"/>
                        <a:pt x="59" y="472"/>
                      </a:cubicBezTo>
                      <a:cubicBezTo>
                        <a:pt x="0" y="516"/>
                        <a:pt x="38" y="602"/>
                        <a:pt x="92" y="602"/>
                      </a:cubicBezTo>
                      <a:cubicBezTo>
                        <a:pt x="104" y="602"/>
                        <a:pt x="117" y="597"/>
                        <a:pt x="130" y="588"/>
                      </a:cubicBezTo>
                      <a:cubicBezTo>
                        <a:pt x="538" y="297"/>
                        <a:pt x="1032" y="136"/>
                        <a:pt x="1536" y="136"/>
                      </a:cubicBezTo>
                      <a:cubicBezTo>
                        <a:pt x="1683" y="136"/>
                        <a:pt x="1830" y="149"/>
                        <a:pt x="1977" y="177"/>
                      </a:cubicBezTo>
                      <a:cubicBezTo>
                        <a:pt x="1982" y="178"/>
                        <a:pt x="1987" y="179"/>
                        <a:pt x="1991" y="179"/>
                      </a:cubicBezTo>
                      <a:cubicBezTo>
                        <a:pt x="2061" y="179"/>
                        <a:pt x="2088" y="60"/>
                        <a:pt x="2012" y="44"/>
                      </a:cubicBezTo>
                      <a:cubicBezTo>
                        <a:pt x="1858" y="15"/>
                        <a:pt x="1701" y="1"/>
                        <a:pt x="1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2"/>
                <p:cNvSpPr/>
                <p:nvPr/>
              </p:nvSpPr>
              <p:spPr>
                <a:xfrm>
                  <a:off x="2255947" y="3871588"/>
                  <a:ext cx="30308" cy="92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1858" extrusionOk="0">
                      <a:moveTo>
                        <a:pt x="186" y="1"/>
                      </a:moveTo>
                      <a:cubicBezTo>
                        <a:pt x="158" y="1"/>
                        <a:pt x="132" y="16"/>
                        <a:pt x="125" y="52"/>
                      </a:cubicBezTo>
                      <a:cubicBezTo>
                        <a:pt x="0" y="659"/>
                        <a:pt x="116" y="1301"/>
                        <a:pt x="455" y="1827"/>
                      </a:cubicBezTo>
                      <a:cubicBezTo>
                        <a:pt x="471" y="1848"/>
                        <a:pt x="492" y="1857"/>
                        <a:pt x="512" y="1857"/>
                      </a:cubicBezTo>
                      <a:cubicBezTo>
                        <a:pt x="562" y="1857"/>
                        <a:pt x="609" y="1807"/>
                        <a:pt x="571" y="1756"/>
                      </a:cubicBezTo>
                      <a:cubicBezTo>
                        <a:pt x="250" y="1265"/>
                        <a:pt x="134" y="659"/>
                        <a:pt x="259" y="88"/>
                      </a:cubicBezTo>
                      <a:cubicBezTo>
                        <a:pt x="270" y="35"/>
                        <a:pt x="226" y="1"/>
                        <a:pt x="1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2"/>
                <p:cNvSpPr/>
                <p:nvPr/>
              </p:nvSpPr>
              <p:spPr>
                <a:xfrm>
                  <a:off x="2167510" y="3958731"/>
                  <a:ext cx="84903" cy="19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" h="384" extrusionOk="0">
                      <a:moveTo>
                        <a:pt x="1419" y="0"/>
                      </a:moveTo>
                      <a:cubicBezTo>
                        <a:pt x="959" y="0"/>
                        <a:pt x="503" y="82"/>
                        <a:pt x="73" y="246"/>
                      </a:cubicBezTo>
                      <a:cubicBezTo>
                        <a:pt x="0" y="270"/>
                        <a:pt x="23" y="383"/>
                        <a:pt x="88" y="383"/>
                      </a:cubicBezTo>
                      <a:cubicBezTo>
                        <a:pt x="95" y="383"/>
                        <a:pt x="102" y="382"/>
                        <a:pt x="109" y="380"/>
                      </a:cubicBezTo>
                      <a:cubicBezTo>
                        <a:pt x="534" y="222"/>
                        <a:pt x="981" y="134"/>
                        <a:pt x="1435" y="134"/>
                      </a:cubicBezTo>
                      <a:cubicBezTo>
                        <a:pt x="1496" y="134"/>
                        <a:pt x="1556" y="136"/>
                        <a:pt x="1617" y="139"/>
                      </a:cubicBezTo>
                      <a:cubicBezTo>
                        <a:pt x="1706" y="139"/>
                        <a:pt x="1706" y="5"/>
                        <a:pt x="1617" y="5"/>
                      </a:cubicBezTo>
                      <a:cubicBezTo>
                        <a:pt x="1551" y="2"/>
                        <a:pt x="1485" y="0"/>
                        <a:pt x="141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2"/>
                <p:cNvSpPr/>
                <p:nvPr/>
              </p:nvSpPr>
              <p:spPr>
                <a:xfrm>
                  <a:off x="2180599" y="3927228"/>
                  <a:ext cx="72461" cy="38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65" extrusionOk="0">
                      <a:moveTo>
                        <a:pt x="87" y="1"/>
                      </a:moveTo>
                      <a:cubicBezTo>
                        <a:pt x="34" y="1"/>
                        <a:pt x="1" y="93"/>
                        <a:pt x="60" y="130"/>
                      </a:cubicBezTo>
                      <a:cubicBezTo>
                        <a:pt x="444" y="424"/>
                        <a:pt x="881" y="629"/>
                        <a:pt x="1345" y="763"/>
                      </a:cubicBezTo>
                      <a:cubicBezTo>
                        <a:pt x="1350" y="764"/>
                        <a:pt x="1354" y="765"/>
                        <a:pt x="1359" y="765"/>
                      </a:cubicBezTo>
                      <a:cubicBezTo>
                        <a:pt x="1429" y="765"/>
                        <a:pt x="1456" y="646"/>
                        <a:pt x="1380" y="629"/>
                      </a:cubicBezTo>
                      <a:cubicBezTo>
                        <a:pt x="925" y="504"/>
                        <a:pt x="497" y="299"/>
                        <a:pt x="122" y="14"/>
                      </a:cubicBezTo>
                      <a:cubicBezTo>
                        <a:pt x="110" y="4"/>
                        <a:pt x="98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2"/>
                <p:cNvSpPr/>
                <p:nvPr/>
              </p:nvSpPr>
              <p:spPr>
                <a:xfrm>
                  <a:off x="2206279" y="3949076"/>
                  <a:ext cx="22594" cy="1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307" extrusionOk="0">
                      <a:moveTo>
                        <a:pt x="79" y="1"/>
                      </a:moveTo>
                      <a:cubicBezTo>
                        <a:pt x="50" y="1"/>
                        <a:pt x="24" y="18"/>
                        <a:pt x="17" y="47"/>
                      </a:cubicBezTo>
                      <a:cubicBezTo>
                        <a:pt x="1" y="71"/>
                        <a:pt x="14" y="103"/>
                        <a:pt x="36" y="122"/>
                      </a:cubicBezTo>
                      <a:lnTo>
                        <a:pt x="36" y="122"/>
                      </a:lnTo>
                      <a:cubicBezTo>
                        <a:pt x="41" y="132"/>
                        <a:pt x="50" y="140"/>
                        <a:pt x="61" y="146"/>
                      </a:cubicBezTo>
                      <a:cubicBezTo>
                        <a:pt x="79" y="154"/>
                        <a:pt x="97" y="163"/>
                        <a:pt x="115" y="173"/>
                      </a:cubicBezTo>
                      <a:lnTo>
                        <a:pt x="115" y="173"/>
                      </a:lnTo>
                      <a:cubicBezTo>
                        <a:pt x="190" y="219"/>
                        <a:pt x="266" y="263"/>
                        <a:pt x="347" y="297"/>
                      </a:cubicBezTo>
                      <a:cubicBezTo>
                        <a:pt x="359" y="303"/>
                        <a:pt x="371" y="306"/>
                        <a:pt x="382" y="306"/>
                      </a:cubicBezTo>
                      <a:cubicBezTo>
                        <a:pt x="404" y="306"/>
                        <a:pt x="424" y="294"/>
                        <a:pt x="436" y="270"/>
                      </a:cubicBezTo>
                      <a:cubicBezTo>
                        <a:pt x="454" y="244"/>
                        <a:pt x="445" y="199"/>
                        <a:pt x="418" y="181"/>
                      </a:cubicBezTo>
                      <a:cubicBezTo>
                        <a:pt x="365" y="152"/>
                        <a:pt x="313" y="124"/>
                        <a:pt x="260" y="95"/>
                      </a:cubicBezTo>
                      <a:lnTo>
                        <a:pt x="260" y="95"/>
                      </a:lnTo>
                      <a:cubicBezTo>
                        <a:pt x="210" y="50"/>
                        <a:pt x="153" y="19"/>
                        <a:pt x="97" y="3"/>
                      </a:cubicBezTo>
                      <a:cubicBezTo>
                        <a:pt x="91" y="1"/>
                        <a:pt x="85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9" name="Google Shape;1239;p32"/>
                <p:cNvSpPr/>
                <p:nvPr/>
              </p:nvSpPr>
              <p:spPr>
                <a:xfrm>
                  <a:off x="2249726" y="3926880"/>
                  <a:ext cx="38122" cy="3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754" extrusionOk="0">
                      <a:moveTo>
                        <a:pt x="72" y="1"/>
                      </a:moveTo>
                      <a:cubicBezTo>
                        <a:pt x="66" y="1"/>
                        <a:pt x="60" y="1"/>
                        <a:pt x="54" y="3"/>
                      </a:cubicBezTo>
                      <a:cubicBezTo>
                        <a:pt x="18" y="12"/>
                        <a:pt x="0" y="47"/>
                        <a:pt x="9" y="83"/>
                      </a:cubicBezTo>
                      <a:cubicBezTo>
                        <a:pt x="54" y="235"/>
                        <a:pt x="143" y="369"/>
                        <a:pt x="259" y="476"/>
                      </a:cubicBezTo>
                      <a:cubicBezTo>
                        <a:pt x="375" y="583"/>
                        <a:pt x="500" y="663"/>
                        <a:pt x="634" y="743"/>
                      </a:cubicBezTo>
                      <a:cubicBezTo>
                        <a:pt x="646" y="750"/>
                        <a:pt x="658" y="753"/>
                        <a:pt x="670" y="753"/>
                      </a:cubicBezTo>
                      <a:cubicBezTo>
                        <a:pt x="730" y="753"/>
                        <a:pt x="765" y="665"/>
                        <a:pt x="705" y="627"/>
                      </a:cubicBezTo>
                      <a:cubicBezTo>
                        <a:pt x="589" y="556"/>
                        <a:pt x="464" y="485"/>
                        <a:pt x="366" y="386"/>
                      </a:cubicBezTo>
                      <a:cubicBezTo>
                        <a:pt x="259" y="297"/>
                        <a:pt x="179" y="181"/>
                        <a:pt x="143" y="47"/>
                      </a:cubicBezTo>
                      <a:cubicBezTo>
                        <a:pt x="128" y="18"/>
                        <a:pt x="10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0" name="Google Shape;1240;p32"/>
                <p:cNvSpPr/>
                <p:nvPr/>
              </p:nvSpPr>
              <p:spPr>
                <a:xfrm>
                  <a:off x="2284812" y="3999789"/>
                  <a:ext cx="58029" cy="1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394" extrusionOk="0">
                      <a:moveTo>
                        <a:pt x="73" y="0"/>
                      </a:moveTo>
                      <a:cubicBezTo>
                        <a:pt x="0" y="0"/>
                        <a:pt x="2" y="135"/>
                        <a:pt x="80" y="135"/>
                      </a:cubicBezTo>
                      <a:cubicBezTo>
                        <a:pt x="419" y="144"/>
                        <a:pt x="740" y="224"/>
                        <a:pt x="1035" y="384"/>
                      </a:cubicBezTo>
                      <a:cubicBezTo>
                        <a:pt x="1045" y="391"/>
                        <a:pt x="1056" y="394"/>
                        <a:pt x="1066" y="394"/>
                      </a:cubicBezTo>
                      <a:cubicBezTo>
                        <a:pt x="1124" y="394"/>
                        <a:pt x="1166" y="299"/>
                        <a:pt x="1097" y="268"/>
                      </a:cubicBezTo>
                      <a:cubicBezTo>
                        <a:pt x="785" y="99"/>
                        <a:pt x="437" y="1"/>
                        <a:pt x="80" y="1"/>
                      </a:cubicBezTo>
                      <a:cubicBezTo>
                        <a:pt x="78" y="1"/>
                        <a:pt x="76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2"/>
                <p:cNvSpPr/>
                <p:nvPr/>
              </p:nvSpPr>
              <p:spPr>
                <a:xfrm>
                  <a:off x="2283468" y="3996256"/>
                  <a:ext cx="59422" cy="2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466" extrusionOk="0">
                      <a:moveTo>
                        <a:pt x="82" y="0"/>
                      </a:moveTo>
                      <a:cubicBezTo>
                        <a:pt x="0" y="0"/>
                        <a:pt x="3" y="134"/>
                        <a:pt x="89" y="134"/>
                      </a:cubicBezTo>
                      <a:cubicBezTo>
                        <a:pt x="437" y="143"/>
                        <a:pt x="776" y="259"/>
                        <a:pt x="1062" y="455"/>
                      </a:cubicBezTo>
                      <a:cubicBezTo>
                        <a:pt x="1073" y="462"/>
                        <a:pt x="1084" y="465"/>
                        <a:pt x="1095" y="465"/>
                      </a:cubicBezTo>
                      <a:cubicBezTo>
                        <a:pt x="1152" y="465"/>
                        <a:pt x="1194" y="376"/>
                        <a:pt x="1133" y="331"/>
                      </a:cubicBezTo>
                      <a:cubicBezTo>
                        <a:pt x="821" y="125"/>
                        <a:pt x="455" y="9"/>
                        <a:pt x="89" y="0"/>
                      </a:cubicBezTo>
                      <a:cubicBezTo>
                        <a:pt x="87" y="0"/>
                        <a:pt x="84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2"/>
                <p:cNvSpPr/>
                <p:nvPr/>
              </p:nvSpPr>
              <p:spPr>
                <a:xfrm>
                  <a:off x="2288794" y="4001581"/>
                  <a:ext cx="23590" cy="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244" extrusionOk="0">
                      <a:moveTo>
                        <a:pt x="143" y="1"/>
                      </a:moveTo>
                      <a:cubicBezTo>
                        <a:pt x="116" y="1"/>
                        <a:pt x="90" y="18"/>
                        <a:pt x="81" y="45"/>
                      </a:cubicBezTo>
                      <a:cubicBezTo>
                        <a:pt x="77" y="50"/>
                        <a:pt x="75" y="56"/>
                        <a:pt x="73" y="61"/>
                      </a:cubicBezTo>
                      <a:lnTo>
                        <a:pt x="73" y="61"/>
                      </a:lnTo>
                      <a:cubicBezTo>
                        <a:pt x="73" y="61"/>
                        <a:pt x="72" y="61"/>
                        <a:pt x="72" y="61"/>
                      </a:cubicBezTo>
                      <a:cubicBezTo>
                        <a:pt x="43" y="61"/>
                        <a:pt x="17" y="79"/>
                        <a:pt x="9" y="116"/>
                      </a:cubicBezTo>
                      <a:cubicBezTo>
                        <a:pt x="0" y="152"/>
                        <a:pt x="18" y="188"/>
                        <a:pt x="54" y="197"/>
                      </a:cubicBezTo>
                      <a:cubicBezTo>
                        <a:pt x="54" y="197"/>
                        <a:pt x="54" y="197"/>
                        <a:pt x="54" y="197"/>
                      </a:cubicBezTo>
                      <a:lnTo>
                        <a:pt x="54" y="197"/>
                      </a:lnTo>
                      <a:cubicBezTo>
                        <a:pt x="56" y="198"/>
                        <a:pt x="59" y="198"/>
                        <a:pt x="61" y="199"/>
                      </a:cubicBezTo>
                      <a:lnTo>
                        <a:pt x="61" y="199"/>
                      </a:lnTo>
                      <a:cubicBezTo>
                        <a:pt x="155" y="227"/>
                        <a:pt x="249" y="244"/>
                        <a:pt x="342" y="244"/>
                      </a:cubicBezTo>
                      <a:cubicBezTo>
                        <a:pt x="362" y="244"/>
                        <a:pt x="382" y="243"/>
                        <a:pt x="402" y="241"/>
                      </a:cubicBezTo>
                      <a:cubicBezTo>
                        <a:pt x="429" y="241"/>
                        <a:pt x="455" y="224"/>
                        <a:pt x="464" y="206"/>
                      </a:cubicBezTo>
                      <a:cubicBezTo>
                        <a:pt x="473" y="179"/>
                        <a:pt x="473" y="143"/>
                        <a:pt x="455" y="125"/>
                      </a:cubicBezTo>
                      <a:cubicBezTo>
                        <a:pt x="357" y="54"/>
                        <a:pt x="259" y="18"/>
                        <a:pt x="1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2"/>
                <p:cNvSpPr/>
                <p:nvPr/>
              </p:nvSpPr>
              <p:spPr>
                <a:xfrm>
                  <a:off x="2333435" y="3978937"/>
                  <a:ext cx="49519" cy="52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5" h="1058" extrusionOk="0">
                      <a:moveTo>
                        <a:pt x="91" y="1"/>
                      </a:moveTo>
                      <a:cubicBezTo>
                        <a:pt x="45" y="1"/>
                        <a:pt x="1" y="50"/>
                        <a:pt x="31" y="99"/>
                      </a:cubicBezTo>
                      <a:cubicBezTo>
                        <a:pt x="245" y="473"/>
                        <a:pt x="531" y="795"/>
                        <a:pt x="879" y="1044"/>
                      </a:cubicBezTo>
                      <a:cubicBezTo>
                        <a:pt x="888" y="1054"/>
                        <a:pt x="901" y="1058"/>
                        <a:pt x="913" y="1058"/>
                      </a:cubicBezTo>
                      <a:cubicBezTo>
                        <a:pt x="937" y="1058"/>
                        <a:pt x="962" y="1044"/>
                        <a:pt x="968" y="1026"/>
                      </a:cubicBezTo>
                      <a:cubicBezTo>
                        <a:pt x="995" y="991"/>
                        <a:pt x="977" y="955"/>
                        <a:pt x="950" y="928"/>
                      </a:cubicBezTo>
                      <a:cubicBezTo>
                        <a:pt x="620" y="696"/>
                        <a:pt x="343" y="384"/>
                        <a:pt x="147" y="36"/>
                      </a:cubicBezTo>
                      <a:cubicBezTo>
                        <a:pt x="133" y="11"/>
                        <a:pt x="112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2"/>
                <p:cNvSpPr/>
                <p:nvPr/>
              </p:nvSpPr>
              <p:spPr>
                <a:xfrm>
                  <a:off x="2344732" y="3981575"/>
                  <a:ext cx="17817" cy="2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418" extrusionOk="0">
                      <a:moveTo>
                        <a:pt x="77" y="0"/>
                      </a:moveTo>
                      <a:cubicBezTo>
                        <a:pt x="60" y="0"/>
                        <a:pt x="44" y="8"/>
                        <a:pt x="27" y="19"/>
                      </a:cubicBezTo>
                      <a:cubicBezTo>
                        <a:pt x="9" y="37"/>
                        <a:pt x="0" y="64"/>
                        <a:pt x="9" y="90"/>
                      </a:cubicBezTo>
                      <a:cubicBezTo>
                        <a:pt x="14" y="116"/>
                        <a:pt x="21" y="142"/>
                        <a:pt x="30" y="167"/>
                      </a:cubicBezTo>
                      <a:lnTo>
                        <a:pt x="30" y="167"/>
                      </a:lnTo>
                      <a:cubicBezTo>
                        <a:pt x="30" y="183"/>
                        <a:pt x="35" y="199"/>
                        <a:pt x="50" y="212"/>
                      </a:cubicBezTo>
                      <a:lnTo>
                        <a:pt x="50" y="212"/>
                      </a:lnTo>
                      <a:cubicBezTo>
                        <a:pt x="77" y="266"/>
                        <a:pt x="114" y="317"/>
                        <a:pt x="161" y="358"/>
                      </a:cubicBezTo>
                      <a:cubicBezTo>
                        <a:pt x="176" y="368"/>
                        <a:pt x="193" y="375"/>
                        <a:pt x="210" y="375"/>
                      </a:cubicBezTo>
                      <a:cubicBezTo>
                        <a:pt x="212" y="375"/>
                        <a:pt x="215" y="375"/>
                        <a:pt x="217" y="374"/>
                      </a:cubicBezTo>
                      <a:lnTo>
                        <a:pt x="217" y="374"/>
                      </a:lnTo>
                      <a:cubicBezTo>
                        <a:pt x="227" y="399"/>
                        <a:pt x="253" y="417"/>
                        <a:pt x="279" y="417"/>
                      </a:cubicBezTo>
                      <a:cubicBezTo>
                        <a:pt x="288" y="417"/>
                        <a:pt x="296" y="415"/>
                        <a:pt x="304" y="411"/>
                      </a:cubicBezTo>
                      <a:cubicBezTo>
                        <a:pt x="330" y="403"/>
                        <a:pt x="357" y="367"/>
                        <a:pt x="348" y="331"/>
                      </a:cubicBezTo>
                      <a:cubicBezTo>
                        <a:pt x="304" y="197"/>
                        <a:pt x="223" y="90"/>
                        <a:pt x="107" y="10"/>
                      </a:cubicBezTo>
                      <a:cubicBezTo>
                        <a:pt x="97" y="3"/>
                        <a:pt x="8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2"/>
                <p:cNvSpPr/>
                <p:nvPr/>
              </p:nvSpPr>
              <p:spPr>
                <a:xfrm>
                  <a:off x="2360260" y="4051050"/>
                  <a:ext cx="77986" cy="27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546" extrusionOk="0">
                      <a:moveTo>
                        <a:pt x="241" y="0"/>
                      </a:moveTo>
                      <a:cubicBezTo>
                        <a:pt x="190" y="0"/>
                        <a:pt x="140" y="2"/>
                        <a:pt x="90" y="6"/>
                      </a:cubicBezTo>
                      <a:cubicBezTo>
                        <a:pt x="3" y="14"/>
                        <a:pt x="1" y="149"/>
                        <a:pt x="82" y="149"/>
                      </a:cubicBezTo>
                      <a:cubicBezTo>
                        <a:pt x="85" y="149"/>
                        <a:pt x="87" y="149"/>
                        <a:pt x="90" y="148"/>
                      </a:cubicBezTo>
                      <a:cubicBezTo>
                        <a:pt x="148" y="143"/>
                        <a:pt x="206" y="140"/>
                        <a:pt x="264" y="140"/>
                      </a:cubicBezTo>
                      <a:cubicBezTo>
                        <a:pt x="687" y="140"/>
                        <a:pt x="1100" y="281"/>
                        <a:pt x="1437" y="532"/>
                      </a:cubicBezTo>
                      <a:cubicBezTo>
                        <a:pt x="1450" y="542"/>
                        <a:pt x="1463" y="546"/>
                        <a:pt x="1475" y="546"/>
                      </a:cubicBezTo>
                      <a:cubicBezTo>
                        <a:pt x="1529" y="546"/>
                        <a:pt x="1567" y="460"/>
                        <a:pt x="1508" y="416"/>
                      </a:cubicBezTo>
                      <a:cubicBezTo>
                        <a:pt x="1147" y="143"/>
                        <a:pt x="692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2"/>
                <p:cNvSpPr/>
                <p:nvPr/>
              </p:nvSpPr>
              <p:spPr>
                <a:xfrm>
                  <a:off x="2363047" y="4060456"/>
                  <a:ext cx="67286" cy="1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336" extrusionOk="0">
                      <a:moveTo>
                        <a:pt x="473" y="1"/>
                      </a:moveTo>
                      <a:cubicBezTo>
                        <a:pt x="353" y="1"/>
                        <a:pt x="233" y="13"/>
                        <a:pt x="115" y="38"/>
                      </a:cubicBezTo>
                      <a:lnTo>
                        <a:pt x="115" y="38"/>
                      </a:lnTo>
                      <a:cubicBezTo>
                        <a:pt x="106" y="39"/>
                        <a:pt x="97" y="39"/>
                        <a:pt x="87" y="40"/>
                      </a:cubicBezTo>
                      <a:cubicBezTo>
                        <a:pt x="88" y="41"/>
                        <a:pt x="88" y="43"/>
                        <a:pt x="88" y="44"/>
                      </a:cubicBezTo>
                      <a:lnTo>
                        <a:pt x="88" y="44"/>
                      </a:lnTo>
                      <a:cubicBezTo>
                        <a:pt x="82" y="46"/>
                        <a:pt x="76" y="47"/>
                        <a:pt x="70" y="49"/>
                      </a:cubicBezTo>
                      <a:cubicBezTo>
                        <a:pt x="1" y="66"/>
                        <a:pt x="15" y="183"/>
                        <a:pt x="80" y="183"/>
                      </a:cubicBezTo>
                      <a:cubicBezTo>
                        <a:pt x="83" y="183"/>
                        <a:pt x="85" y="183"/>
                        <a:pt x="87" y="182"/>
                      </a:cubicBezTo>
                      <a:cubicBezTo>
                        <a:pt x="109" y="180"/>
                        <a:pt x="131" y="178"/>
                        <a:pt x="152" y="177"/>
                      </a:cubicBezTo>
                      <a:lnTo>
                        <a:pt x="152" y="177"/>
                      </a:lnTo>
                      <a:cubicBezTo>
                        <a:pt x="155" y="207"/>
                        <a:pt x="175" y="236"/>
                        <a:pt x="212" y="236"/>
                      </a:cubicBezTo>
                      <a:lnTo>
                        <a:pt x="516" y="236"/>
                      </a:lnTo>
                      <a:cubicBezTo>
                        <a:pt x="576" y="236"/>
                        <a:pt x="596" y="176"/>
                        <a:pt x="572" y="135"/>
                      </a:cubicBezTo>
                      <a:lnTo>
                        <a:pt x="572" y="135"/>
                      </a:lnTo>
                      <a:cubicBezTo>
                        <a:pt x="798" y="150"/>
                        <a:pt x="1019" y="214"/>
                        <a:pt x="1220" y="325"/>
                      </a:cubicBezTo>
                      <a:cubicBezTo>
                        <a:pt x="1233" y="332"/>
                        <a:pt x="1245" y="335"/>
                        <a:pt x="1256" y="335"/>
                      </a:cubicBezTo>
                      <a:cubicBezTo>
                        <a:pt x="1317" y="335"/>
                        <a:pt x="1352" y="247"/>
                        <a:pt x="1292" y="209"/>
                      </a:cubicBezTo>
                      <a:cubicBezTo>
                        <a:pt x="1038" y="70"/>
                        <a:pt x="756" y="1"/>
                        <a:pt x="4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7" name="Google Shape;1247;p32"/>
                <p:cNvSpPr/>
                <p:nvPr/>
              </p:nvSpPr>
              <p:spPr>
                <a:xfrm>
                  <a:off x="2446009" y="4051697"/>
                  <a:ext cx="41307" cy="54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1090" extrusionOk="0">
                      <a:moveTo>
                        <a:pt x="86" y="1"/>
                      </a:moveTo>
                      <a:cubicBezTo>
                        <a:pt x="44" y="1"/>
                        <a:pt x="1" y="33"/>
                        <a:pt x="17" y="82"/>
                      </a:cubicBezTo>
                      <a:cubicBezTo>
                        <a:pt x="151" y="465"/>
                        <a:pt x="392" y="813"/>
                        <a:pt x="713" y="1072"/>
                      </a:cubicBezTo>
                      <a:cubicBezTo>
                        <a:pt x="728" y="1082"/>
                        <a:pt x="745" y="1089"/>
                        <a:pt x="762" y="1089"/>
                      </a:cubicBezTo>
                      <a:cubicBezTo>
                        <a:pt x="776" y="1089"/>
                        <a:pt x="790" y="1084"/>
                        <a:pt x="802" y="1072"/>
                      </a:cubicBezTo>
                      <a:cubicBezTo>
                        <a:pt x="829" y="1045"/>
                        <a:pt x="829" y="992"/>
                        <a:pt x="802" y="974"/>
                      </a:cubicBezTo>
                      <a:cubicBezTo>
                        <a:pt x="508" y="733"/>
                        <a:pt x="276" y="412"/>
                        <a:pt x="151" y="46"/>
                      </a:cubicBezTo>
                      <a:cubicBezTo>
                        <a:pt x="140" y="15"/>
                        <a:pt x="113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8" name="Google Shape;1248;p32"/>
                <p:cNvSpPr/>
                <p:nvPr/>
              </p:nvSpPr>
              <p:spPr>
                <a:xfrm>
                  <a:off x="2461935" y="4127244"/>
                  <a:ext cx="85998" cy="28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573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43"/>
                      </a:cubicBezTo>
                      <a:cubicBezTo>
                        <a:pt x="616" y="143"/>
                        <a:pt x="1142" y="295"/>
                        <a:pt x="1597" y="562"/>
                      </a:cubicBezTo>
                      <a:cubicBezTo>
                        <a:pt x="1609" y="569"/>
                        <a:pt x="1620" y="572"/>
                        <a:pt x="1630" y="572"/>
                      </a:cubicBezTo>
                      <a:cubicBezTo>
                        <a:pt x="1687" y="572"/>
                        <a:pt x="1728" y="484"/>
                        <a:pt x="1660" y="446"/>
                      </a:cubicBezTo>
                      <a:cubicBezTo>
                        <a:pt x="1187" y="161"/>
                        <a:pt x="643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2"/>
                <p:cNvSpPr/>
                <p:nvPr/>
              </p:nvSpPr>
              <p:spPr>
                <a:xfrm>
                  <a:off x="2463527" y="4133017"/>
                  <a:ext cx="34439" cy="11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224" extrusionOk="0">
                      <a:moveTo>
                        <a:pt x="76" y="0"/>
                      </a:moveTo>
                      <a:cubicBezTo>
                        <a:pt x="22" y="0"/>
                        <a:pt x="0" y="49"/>
                        <a:pt x="12" y="88"/>
                      </a:cubicBezTo>
                      <a:lnTo>
                        <a:pt x="12" y="88"/>
                      </a:lnTo>
                      <a:cubicBezTo>
                        <a:pt x="9" y="94"/>
                        <a:pt x="6" y="100"/>
                        <a:pt x="4" y="107"/>
                      </a:cubicBezTo>
                      <a:cubicBezTo>
                        <a:pt x="4" y="134"/>
                        <a:pt x="13" y="170"/>
                        <a:pt x="40" y="179"/>
                      </a:cubicBezTo>
                      <a:cubicBezTo>
                        <a:pt x="98" y="208"/>
                        <a:pt x="160" y="221"/>
                        <a:pt x="221" y="221"/>
                      </a:cubicBezTo>
                      <a:cubicBezTo>
                        <a:pt x="274" y="221"/>
                        <a:pt x="327" y="211"/>
                        <a:pt x="376" y="192"/>
                      </a:cubicBezTo>
                      <a:lnTo>
                        <a:pt x="376" y="192"/>
                      </a:lnTo>
                      <a:cubicBezTo>
                        <a:pt x="451" y="198"/>
                        <a:pt x="526" y="208"/>
                        <a:pt x="602" y="223"/>
                      </a:cubicBezTo>
                      <a:cubicBezTo>
                        <a:pt x="638" y="223"/>
                        <a:pt x="673" y="205"/>
                        <a:pt x="682" y="170"/>
                      </a:cubicBezTo>
                      <a:cubicBezTo>
                        <a:pt x="691" y="143"/>
                        <a:pt x="673" y="98"/>
                        <a:pt x="638" y="89"/>
                      </a:cubicBezTo>
                      <a:cubicBezTo>
                        <a:pt x="571" y="77"/>
                        <a:pt x="504" y="66"/>
                        <a:pt x="437" y="59"/>
                      </a:cubicBezTo>
                      <a:lnTo>
                        <a:pt x="437" y="59"/>
                      </a:lnTo>
                      <a:cubicBezTo>
                        <a:pt x="429" y="52"/>
                        <a:pt x="418" y="47"/>
                        <a:pt x="406" y="45"/>
                      </a:cubicBezTo>
                      <a:cubicBezTo>
                        <a:pt x="299" y="18"/>
                        <a:pt x="183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32"/>
                <p:cNvSpPr/>
                <p:nvPr/>
              </p:nvSpPr>
              <p:spPr>
                <a:xfrm>
                  <a:off x="2559379" y="4125253"/>
                  <a:ext cx="32498" cy="6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1270" extrusionOk="0">
                      <a:moveTo>
                        <a:pt x="66" y="0"/>
                      </a:moveTo>
                      <a:cubicBezTo>
                        <a:pt x="32" y="0"/>
                        <a:pt x="1" y="22"/>
                        <a:pt x="5" y="67"/>
                      </a:cubicBezTo>
                      <a:cubicBezTo>
                        <a:pt x="59" y="504"/>
                        <a:pt x="237" y="906"/>
                        <a:pt x="514" y="1244"/>
                      </a:cubicBezTo>
                      <a:cubicBezTo>
                        <a:pt x="527" y="1262"/>
                        <a:pt x="543" y="1269"/>
                        <a:pt x="559" y="1269"/>
                      </a:cubicBezTo>
                      <a:cubicBezTo>
                        <a:pt x="606" y="1269"/>
                        <a:pt x="652" y="1202"/>
                        <a:pt x="612" y="1155"/>
                      </a:cubicBezTo>
                      <a:cubicBezTo>
                        <a:pt x="353" y="843"/>
                        <a:pt x="193" y="459"/>
                        <a:pt x="148" y="67"/>
                      </a:cubicBezTo>
                      <a:cubicBezTo>
                        <a:pt x="139" y="22"/>
                        <a:pt x="101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32"/>
                <p:cNvSpPr/>
                <p:nvPr/>
              </p:nvSpPr>
              <p:spPr>
                <a:xfrm>
                  <a:off x="2568039" y="4141179"/>
                  <a:ext cx="13835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477" extrusionOk="0">
                      <a:moveTo>
                        <a:pt x="69" y="199"/>
                      </a:moveTo>
                      <a:cubicBezTo>
                        <a:pt x="69" y="199"/>
                        <a:pt x="70" y="200"/>
                        <a:pt x="72" y="202"/>
                      </a:cubicBezTo>
                      <a:cubicBezTo>
                        <a:pt x="72" y="204"/>
                        <a:pt x="72" y="204"/>
                        <a:pt x="71" y="204"/>
                      </a:cubicBezTo>
                      <a:cubicBezTo>
                        <a:pt x="70" y="204"/>
                        <a:pt x="67" y="199"/>
                        <a:pt x="69" y="199"/>
                      </a:cubicBezTo>
                      <a:close/>
                      <a:moveTo>
                        <a:pt x="70" y="0"/>
                      </a:moveTo>
                      <a:cubicBezTo>
                        <a:pt x="61" y="0"/>
                        <a:pt x="52" y="2"/>
                        <a:pt x="45" y="6"/>
                      </a:cubicBezTo>
                      <a:cubicBezTo>
                        <a:pt x="19" y="15"/>
                        <a:pt x="1" y="41"/>
                        <a:pt x="1" y="68"/>
                      </a:cubicBezTo>
                      <a:cubicBezTo>
                        <a:pt x="10" y="184"/>
                        <a:pt x="36" y="291"/>
                        <a:pt x="81" y="389"/>
                      </a:cubicBezTo>
                      <a:cubicBezTo>
                        <a:pt x="99" y="416"/>
                        <a:pt x="117" y="443"/>
                        <a:pt x="143" y="461"/>
                      </a:cubicBezTo>
                      <a:cubicBezTo>
                        <a:pt x="158" y="472"/>
                        <a:pt x="175" y="477"/>
                        <a:pt x="191" y="477"/>
                      </a:cubicBezTo>
                      <a:cubicBezTo>
                        <a:pt x="213" y="477"/>
                        <a:pt x="235" y="467"/>
                        <a:pt x="250" y="452"/>
                      </a:cubicBezTo>
                      <a:cubicBezTo>
                        <a:pt x="277" y="416"/>
                        <a:pt x="277" y="380"/>
                        <a:pt x="277" y="345"/>
                      </a:cubicBezTo>
                      <a:cubicBezTo>
                        <a:pt x="268" y="318"/>
                        <a:pt x="268" y="291"/>
                        <a:pt x="259" y="264"/>
                      </a:cubicBezTo>
                      <a:cubicBezTo>
                        <a:pt x="242" y="202"/>
                        <a:pt x="224" y="139"/>
                        <a:pt x="197" y="77"/>
                      </a:cubicBezTo>
                      <a:cubicBezTo>
                        <a:pt x="184" y="58"/>
                        <a:pt x="159" y="44"/>
                        <a:pt x="133" y="43"/>
                      </a:cubicBezTo>
                      <a:lnTo>
                        <a:pt x="133" y="43"/>
                      </a:lnTo>
                      <a:cubicBezTo>
                        <a:pt x="127" y="36"/>
                        <a:pt x="122" y="30"/>
                        <a:pt x="117" y="23"/>
                      </a:cubicBezTo>
                      <a:cubicBezTo>
                        <a:pt x="105" y="7"/>
                        <a:pt x="8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32"/>
                <p:cNvSpPr/>
                <p:nvPr/>
              </p:nvSpPr>
              <p:spPr>
                <a:xfrm>
                  <a:off x="2553855" y="4216378"/>
                  <a:ext cx="84655" cy="24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495" extrusionOk="0">
                      <a:moveTo>
                        <a:pt x="386" y="0"/>
                      </a:moveTo>
                      <a:cubicBezTo>
                        <a:pt x="287" y="0"/>
                        <a:pt x="188" y="7"/>
                        <a:pt x="89" y="20"/>
                      </a:cubicBezTo>
                      <a:cubicBezTo>
                        <a:pt x="3" y="29"/>
                        <a:pt x="0" y="154"/>
                        <a:pt x="81" y="154"/>
                      </a:cubicBezTo>
                      <a:cubicBezTo>
                        <a:pt x="84" y="154"/>
                        <a:pt x="87" y="154"/>
                        <a:pt x="89" y="154"/>
                      </a:cubicBezTo>
                      <a:cubicBezTo>
                        <a:pt x="189" y="140"/>
                        <a:pt x="288" y="133"/>
                        <a:pt x="387" y="133"/>
                      </a:cubicBezTo>
                      <a:cubicBezTo>
                        <a:pt x="803" y="133"/>
                        <a:pt x="1210" y="253"/>
                        <a:pt x="1570" y="484"/>
                      </a:cubicBezTo>
                      <a:cubicBezTo>
                        <a:pt x="1581" y="491"/>
                        <a:pt x="1593" y="494"/>
                        <a:pt x="1603" y="494"/>
                      </a:cubicBezTo>
                      <a:cubicBezTo>
                        <a:pt x="1660" y="494"/>
                        <a:pt x="1700" y="406"/>
                        <a:pt x="1633" y="368"/>
                      </a:cubicBezTo>
                      <a:cubicBezTo>
                        <a:pt x="1262" y="128"/>
                        <a:pt x="825" y="0"/>
                        <a:pt x="38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32"/>
                <p:cNvSpPr/>
                <p:nvPr/>
              </p:nvSpPr>
              <p:spPr>
                <a:xfrm>
                  <a:off x="2554303" y="4218169"/>
                  <a:ext cx="38669" cy="1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217" extrusionOk="0">
                      <a:moveTo>
                        <a:pt x="62" y="1"/>
                      </a:moveTo>
                      <a:cubicBezTo>
                        <a:pt x="30" y="1"/>
                        <a:pt x="0" y="40"/>
                        <a:pt x="0" y="64"/>
                      </a:cubicBezTo>
                      <a:cubicBezTo>
                        <a:pt x="0" y="109"/>
                        <a:pt x="36" y="127"/>
                        <a:pt x="71" y="136"/>
                      </a:cubicBezTo>
                      <a:cubicBezTo>
                        <a:pt x="286" y="163"/>
                        <a:pt x="491" y="189"/>
                        <a:pt x="705" y="216"/>
                      </a:cubicBezTo>
                      <a:cubicBezTo>
                        <a:pt x="741" y="216"/>
                        <a:pt x="776" y="180"/>
                        <a:pt x="776" y="145"/>
                      </a:cubicBezTo>
                      <a:cubicBezTo>
                        <a:pt x="776" y="109"/>
                        <a:pt x="741" y="82"/>
                        <a:pt x="705" y="82"/>
                      </a:cubicBezTo>
                      <a:cubicBezTo>
                        <a:pt x="491" y="55"/>
                        <a:pt x="286" y="29"/>
                        <a:pt x="71" y="2"/>
                      </a:cubicBezTo>
                      <a:cubicBezTo>
                        <a:pt x="68" y="1"/>
                        <a:pt x="65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32"/>
                <p:cNvSpPr/>
                <p:nvPr/>
              </p:nvSpPr>
              <p:spPr>
                <a:xfrm>
                  <a:off x="2550272" y="4213093"/>
                  <a:ext cx="87441" cy="2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" h="552" extrusionOk="0">
                      <a:moveTo>
                        <a:pt x="259" y="0"/>
                      </a:moveTo>
                      <a:cubicBezTo>
                        <a:pt x="203" y="0"/>
                        <a:pt x="146" y="2"/>
                        <a:pt x="90" y="6"/>
                      </a:cubicBezTo>
                      <a:cubicBezTo>
                        <a:pt x="1" y="6"/>
                        <a:pt x="1" y="140"/>
                        <a:pt x="90" y="140"/>
                      </a:cubicBezTo>
                      <a:cubicBezTo>
                        <a:pt x="145" y="136"/>
                        <a:pt x="200" y="134"/>
                        <a:pt x="254" y="134"/>
                      </a:cubicBezTo>
                      <a:cubicBezTo>
                        <a:pt x="741" y="134"/>
                        <a:pt x="1215" y="276"/>
                        <a:pt x="1624" y="541"/>
                      </a:cubicBezTo>
                      <a:cubicBezTo>
                        <a:pt x="1636" y="548"/>
                        <a:pt x="1647" y="551"/>
                        <a:pt x="1657" y="551"/>
                      </a:cubicBezTo>
                      <a:cubicBezTo>
                        <a:pt x="1715" y="551"/>
                        <a:pt x="1756" y="463"/>
                        <a:pt x="1696" y="425"/>
                      </a:cubicBezTo>
                      <a:cubicBezTo>
                        <a:pt x="1270" y="144"/>
                        <a:pt x="766" y="0"/>
                        <a:pt x="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32"/>
                <p:cNvSpPr/>
                <p:nvPr/>
              </p:nvSpPr>
              <p:spPr>
                <a:xfrm>
                  <a:off x="2742972" y="4286400"/>
                  <a:ext cx="26427" cy="8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1673" extrusionOk="0">
                      <a:moveTo>
                        <a:pt x="69" y="0"/>
                      </a:moveTo>
                      <a:cubicBezTo>
                        <a:pt x="34" y="0"/>
                        <a:pt x="1" y="23"/>
                        <a:pt x="1" y="67"/>
                      </a:cubicBezTo>
                      <a:cubicBezTo>
                        <a:pt x="27" y="611"/>
                        <a:pt x="161" y="1147"/>
                        <a:pt x="384" y="1637"/>
                      </a:cubicBezTo>
                      <a:cubicBezTo>
                        <a:pt x="395" y="1663"/>
                        <a:pt x="415" y="1673"/>
                        <a:pt x="436" y="1673"/>
                      </a:cubicBezTo>
                      <a:cubicBezTo>
                        <a:pt x="482" y="1673"/>
                        <a:pt x="531" y="1624"/>
                        <a:pt x="500" y="1575"/>
                      </a:cubicBezTo>
                      <a:cubicBezTo>
                        <a:pt x="286" y="1102"/>
                        <a:pt x="161" y="585"/>
                        <a:pt x="143" y="67"/>
                      </a:cubicBezTo>
                      <a:cubicBezTo>
                        <a:pt x="139" y="23"/>
                        <a:pt x="103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32"/>
                <p:cNvSpPr/>
                <p:nvPr/>
              </p:nvSpPr>
              <p:spPr>
                <a:xfrm>
                  <a:off x="2765815" y="4482783"/>
                  <a:ext cx="66440" cy="24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502" extrusionOk="0">
                      <a:moveTo>
                        <a:pt x="97" y="1"/>
                      </a:moveTo>
                      <a:cubicBezTo>
                        <a:pt x="40" y="1"/>
                        <a:pt x="0" y="89"/>
                        <a:pt x="68" y="127"/>
                      </a:cubicBezTo>
                      <a:cubicBezTo>
                        <a:pt x="425" y="332"/>
                        <a:pt x="826" y="457"/>
                        <a:pt x="1245" y="501"/>
                      </a:cubicBezTo>
                      <a:cubicBezTo>
                        <a:pt x="1248" y="502"/>
                        <a:pt x="1251" y="502"/>
                        <a:pt x="1253" y="502"/>
                      </a:cubicBezTo>
                      <a:cubicBezTo>
                        <a:pt x="1335" y="502"/>
                        <a:pt x="1332" y="367"/>
                        <a:pt x="1245" y="359"/>
                      </a:cubicBezTo>
                      <a:cubicBezTo>
                        <a:pt x="853" y="323"/>
                        <a:pt x="478" y="207"/>
                        <a:pt x="130" y="11"/>
                      </a:cubicBezTo>
                      <a:cubicBezTo>
                        <a:pt x="119" y="4"/>
                        <a:pt x="108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32"/>
                <p:cNvSpPr/>
                <p:nvPr/>
              </p:nvSpPr>
              <p:spPr>
                <a:xfrm>
                  <a:off x="2650902" y="4363540"/>
                  <a:ext cx="90776" cy="41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" h="839" extrusionOk="0">
                      <a:moveTo>
                        <a:pt x="110" y="0"/>
                      </a:moveTo>
                      <a:cubicBezTo>
                        <a:pt x="51" y="0"/>
                        <a:pt x="1" y="71"/>
                        <a:pt x="57" y="114"/>
                      </a:cubicBezTo>
                      <a:cubicBezTo>
                        <a:pt x="539" y="507"/>
                        <a:pt x="1119" y="756"/>
                        <a:pt x="1735" y="837"/>
                      </a:cubicBezTo>
                      <a:cubicBezTo>
                        <a:pt x="1740" y="838"/>
                        <a:pt x="1745" y="838"/>
                        <a:pt x="1749" y="838"/>
                      </a:cubicBezTo>
                      <a:cubicBezTo>
                        <a:pt x="1823" y="838"/>
                        <a:pt x="1819" y="711"/>
                        <a:pt x="1735" y="703"/>
                      </a:cubicBezTo>
                      <a:cubicBezTo>
                        <a:pt x="1155" y="623"/>
                        <a:pt x="602" y="382"/>
                        <a:pt x="156" y="16"/>
                      </a:cubicBezTo>
                      <a:cubicBezTo>
                        <a:pt x="141" y="5"/>
                        <a:pt x="125" y="0"/>
                        <a:pt x="1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32"/>
                <p:cNvSpPr/>
                <p:nvPr/>
              </p:nvSpPr>
              <p:spPr>
                <a:xfrm>
                  <a:off x="2548729" y="4269081"/>
                  <a:ext cx="75497" cy="34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694" extrusionOk="0">
                      <a:moveTo>
                        <a:pt x="84" y="0"/>
                      </a:moveTo>
                      <a:cubicBezTo>
                        <a:pt x="32" y="0"/>
                        <a:pt x="0" y="86"/>
                        <a:pt x="59" y="130"/>
                      </a:cubicBezTo>
                      <a:cubicBezTo>
                        <a:pt x="460" y="415"/>
                        <a:pt x="915" y="603"/>
                        <a:pt x="1397" y="692"/>
                      </a:cubicBezTo>
                      <a:cubicBezTo>
                        <a:pt x="1402" y="693"/>
                        <a:pt x="1408" y="693"/>
                        <a:pt x="1413" y="693"/>
                      </a:cubicBezTo>
                      <a:cubicBezTo>
                        <a:pt x="1490" y="693"/>
                        <a:pt x="1516" y="575"/>
                        <a:pt x="1432" y="567"/>
                      </a:cubicBezTo>
                      <a:cubicBezTo>
                        <a:pt x="960" y="478"/>
                        <a:pt x="514" y="290"/>
                        <a:pt x="121" y="14"/>
                      </a:cubicBezTo>
                      <a:cubicBezTo>
                        <a:pt x="108" y="4"/>
                        <a:pt x="96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32"/>
                <p:cNvSpPr/>
                <p:nvPr/>
              </p:nvSpPr>
              <p:spPr>
                <a:xfrm>
                  <a:off x="2707587" y="4214735"/>
                  <a:ext cx="21699" cy="66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339" extrusionOk="0">
                      <a:moveTo>
                        <a:pt x="91" y="0"/>
                      </a:moveTo>
                      <a:cubicBezTo>
                        <a:pt x="48" y="0"/>
                        <a:pt x="0" y="51"/>
                        <a:pt x="25" y="107"/>
                      </a:cubicBezTo>
                      <a:cubicBezTo>
                        <a:pt x="185" y="472"/>
                        <a:pt x="274" y="874"/>
                        <a:pt x="292" y="1275"/>
                      </a:cubicBezTo>
                      <a:cubicBezTo>
                        <a:pt x="297" y="1317"/>
                        <a:pt x="334" y="1339"/>
                        <a:pt x="370" y="1339"/>
                      </a:cubicBezTo>
                      <a:cubicBezTo>
                        <a:pt x="403" y="1339"/>
                        <a:pt x="435" y="1319"/>
                        <a:pt x="435" y="1275"/>
                      </a:cubicBezTo>
                      <a:cubicBezTo>
                        <a:pt x="408" y="847"/>
                        <a:pt x="310" y="428"/>
                        <a:pt x="141" y="35"/>
                      </a:cubicBezTo>
                      <a:cubicBezTo>
                        <a:pt x="130" y="10"/>
                        <a:pt x="11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32"/>
                <p:cNvSpPr/>
                <p:nvPr/>
              </p:nvSpPr>
              <p:spPr>
                <a:xfrm>
                  <a:off x="2612133" y="4126796"/>
                  <a:ext cx="26924" cy="52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45" extrusionOk="0">
                      <a:moveTo>
                        <a:pt x="90" y="0"/>
                      </a:moveTo>
                      <a:cubicBezTo>
                        <a:pt x="47" y="0"/>
                        <a:pt x="0" y="49"/>
                        <a:pt x="25" y="98"/>
                      </a:cubicBezTo>
                      <a:cubicBezTo>
                        <a:pt x="176" y="384"/>
                        <a:pt x="301" y="687"/>
                        <a:pt x="390" y="999"/>
                      </a:cubicBezTo>
                      <a:cubicBezTo>
                        <a:pt x="401" y="1031"/>
                        <a:pt x="428" y="1045"/>
                        <a:pt x="455" y="1045"/>
                      </a:cubicBezTo>
                      <a:cubicBezTo>
                        <a:pt x="498" y="1045"/>
                        <a:pt x="540" y="1012"/>
                        <a:pt x="524" y="964"/>
                      </a:cubicBezTo>
                      <a:cubicBezTo>
                        <a:pt x="435" y="643"/>
                        <a:pt x="301" y="330"/>
                        <a:pt x="141" y="36"/>
                      </a:cubicBezTo>
                      <a:cubicBezTo>
                        <a:pt x="129" y="11"/>
                        <a:pt x="110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32"/>
                <p:cNvSpPr/>
                <p:nvPr/>
              </p:nvSpPr>
              <p:spPr>
                <a:xfrm>
                  <a:off x="2465120" y="4179749"/>
                  <a:ext cx="63205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17" extrusionOk="0">
                      <a:moveTo>
                        <a:pt x="111" y="0"/>
                      </a:moveTo>
                      <a:cubicBezTo>
                        <a:pt x="45" y="0"/>
                        <a:pt x="1" y="92"/>
                        <a:pt x="70" y="123"/>
                      </a:cubicBezTo>
                      <a:cubicBezTo>
                        <a:pt x="409" y="301"/>
                        <a:pt x="775" y="435"/>
                        <a:pt x="1159" y="515"/>
                      </a:cubicBezTo>
                      <a:cubicBezTo>
                        <a:pt x="1164" y="516"/>
                        <a:pt x="1169" y="517"/>
                        <a:pt x="1173" y="517"/>
                      </a:cubicBezTo>
                      <a:cubicBezTo>
                        <a:pt x="1243" y="517"/>
                        <a:pt x="1270" y="398"/>
                        <a:pt x="1194" y="381"/>
                      </a:cubicBezTo>
                      <a:cubicBezTo>
                        <a:pt x="829" y="310"/>
                        <a:pt x="472" y="176"/>
                        <a:pt x="142" y="7"/>
                      </a:cubicBezTo>
                      <a:cubicBezTo>
                        <a:pt x="131" y="2"/>
                        <a:pt x="121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32"/>
                <p:cNvSpPr/>
                <p:nvPr/>
              </p:nvSpPr>
              <p:spPr>
                <a:xfrm>
                  <a:off x="2505282" y="4041893"/>
                  <a:ext cx="29462" cy="40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15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8" y="118"/>
                      </a:cubicBezTo>
                      <a:cubicBezTo>
                        <a:pt x="227" y="306"/>
                        <a:pt x="361" y="520"/>
                        <a:pt x="441" y="770"/>
                      </a:cubicBezTo>
                      <a:cubicBezTo>
                        <a:pt x="451" y="801"/>
                        <a:pt x="478" y="814"/>
                        <a:pt x="504" y="814"/>
                      </a:cubicBezTo>
                      <a:cubicBezTo>
                        <a:pt x="547" y="814"/>
                        <a:pt x="591" y="780"/>
                        <a:pt x="575" y="725"/>
                      </a:cubicBezTo>
                      <a:cubicBezTo>
                        <a:pt x="486" y="466"/>
                        <a:pt x="334" y="225"/>
                        <a:pt x="147" y="20"/>
                      </a:cubicBezTo>
                      <a:cubicBezTo>
                        <a:pt x="132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" name="Google Shape;1263;p32"/>
                <p:cNvSpPr/>
                <p:nvPr/>
              </p:nvSpPr>
              <p:spPr>
                <a:xfrm>
                  <a:off x="2404652" y="3991379"/>
                  <a:ext cx="895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5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" name="Google Shape;1264;p32"/>
                <p:cNvSpPr/>
                <p:nvPr/>
              </p:nvSpPr>
              <p:spPr>
                <a:xfrm>
                  <a:off x="2382456" y="3962414"/>
                  <a:ext cx="18265" cy="17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53" extrusionOk="0">
                      <a:moveTo>
                        <a:pt x="76" y="0"/>
                      </a:moveTo>
                      <a:cubicBezTo>
                        <a:pt x="59" y="0"/>
                        <a:pt x="41" y="7"/>
                        <a:pt x="27" y="20"/>
                      </a:cubicBezTo>
                      <a:cubicBezTo>
                        <a:pt x="1" y="47"/>
                        <a:pt x="1" y="83"/>
                        <a:pt x="27" y="110"/>
                      </a:cubicBezTo>
                      <a:cubicBezTo>
                        <a:pt x="99" y="190"/>
                        <a:pt x="170" y="261"/>
                        <a:pt x="242" y="333"/>
                      </a:cubicBezTo>
                      <a:cubicBezTo>
                        <a:pt x="255" y="346"/>
                        <a:pt x="273" y="353"/>
                        <a:pt x="291" y="353"/>
                      </a:cubicBezTo>
                      <a:cubicBezTo>
                        <a:pt x="308" y="353"/>
                        <a:pt x="326" y="346"/>
                        <a:pt x="340" y="333"/>
                      </a:cubicBezTo>
                      <a:cubicBezTo>
                        <a:pt x="366" y="306"/>
                        <a:pt x="366" y="270"/>
                        <a:pt x="340" y="243"/>
                      </a:cubicBezTo>
                      <a:cubicBezTo>
                        <a:pt x="268" y="163"/>
                        <a:pt x="197" y="92"/>
                        <a:pt x="126" y="20"/>
                      </a:cubicBezTo>
                      <a:cubicBezTo>
                        <a:pt x="112" y="7"/>
                        <a:pt x="94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32"/>
                <p:cNvSpPr/>
                <p:nvPr/>
              </p:nvSpPr>
              <p:spPr>
                <a:xfrm>
                  <a:off x="2279835" y="4040897"/>
                  <a:ext cx="44094" cy="1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241" extrusionOk="0">
                      <a:moveTo>
                        <a:pt x="88" y="1"/>
                      </a:moveTo>
                      <a:cubicBezTo>
                        <a:pt x="23" y="1"/>
                        <a:pt x="0" y="114"/>
                        <a:pt x="73" y="138"/>
                      </a:cubicBezTo>
                      <a:cubicBezTo>
                        <a:pt x="273" y="205"/>
                        <a:pt x="480" y="241"/>
                        <a:pt x="692" y="241"/>
                      </a:cubicBezTo>
                      <a:cubicBezTo>
                        <a:pt x="735" y="241"/>
                        <a:pt x="779" y="239"/>
                        <a:pt x="823" y="236"/>
                      </a:cubicBezTo>
                      <a:cubicBezTo>
                        <a:pt x="858" y="228"/>
                        <a:pt x="885" y="210"/>
                        <a:pt x="885" y="165"/>
                      </a:cubicBezTo>
                      <a:cubicBezTo>
                        <a:pt x="885" y="133"/>
                        <a:pt x="864" y="101"/>
                        <a:pt x="834" y="101"/>
                      </a:cubicBezTo>
                      <a:cubicBezTo>
                        <a:pt x="830" y="101"/>
                        <a:pt x="826" y="102"/>
                        <a:pt x="823" y="103"/>
                      </a:cubicBezTo>
                      <a:cubicBezTo>
                        <a:pt x="782" y="106"/>
                        <a:pt x="741" y="107"/>
                        <a:pt x="701" y="107"/>
                      </a:cubicBezTo>
                      <a:cubicBezTo>
                        <a:pt x="501" y="107"/>
                        <a:pt x="302" y="71"/>
                        <a:pt x="109" y="4"/>
                      </a:cubicBezTo>
                      <a:cubicBezTo>
                        <a:pt x="102" y="2"/>
                        <a:pt x="95" y="1"/>
                        <a:pt x="8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32"/>
                <p:cNvSpPr/>
                <p:nvPr/>
              </p:nvSpPr>
              <p:spPr>
                <a:xfrm>
                  <a:off x="2174328" y="3874724"/>
                  <a:ext cx="55640" cy="3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" h="795" extrusionOk="0">
                      <a:moveTo>
                        <a:pt x="102" y="0"/>
                      </a:moveTo>
                      <a:cubicBezTo>
                        <a:pt x="38" y="0"/>
                        <a:pt x="0" y="92"/>
                        <a:pt x="70" y="123"/>
                      </a:cubicBezTo>
                      <a:cubicBezTo>
                        <a:pt x="409" y="284"/>
                        <a:pt x="712" y="498"/>
                        <a:pt x="971" y="774"/>
                      </a:cubicBezTo>
                      <a:cubicBezTo>
                        <a:pt x="985" y="788"/>
                        <a:pt x="1001" y="794"/>
                        <a:pt x="1017" y="794"/>
                      </a:cubicBezTo>
                      <a:cubicBezTo>
                        <a:pt x="1070" y="794"/>
                        <a:pt x="1118" y="724"/>
                        <a:pt x="1069" y="676"/>
                      </a:cubicBezTo>
                      <a:cubicBezTo>
                        <a:pt x="802" y="400"/>
                        <a:pt x="480" y="168"/>
                        <a:pt x="133" y="7"/>
                      </a:cubicBezTo>
                      <a:cubicBezTo>
                        <a:pt x="122" y="2"/>
                        <a:pt x="112" y="0"/>
                        <a:pt x="1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32"/>
                <p:cNvSpPr/>
                <p:nvPr/>
              </p:nvSpPr>
              <p:spPr>
                <a:xfrm>
                  <a:off x="2289689" y="3919067"/>
                  <a:ext cx="24535" cy="3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803" extrusionOk="0">
                      <a:moveTo>
                        <a:pt x="81" y="0"/>
                      </a:moveTo>
                      <a:cubicBezTo>
                        <a:pt x="62" y="0"/>
                        <a:pt x="42" y="7"/>
                        <a:pt x="27" y="17"/>
                      </a:cubicBezTo>
                      <a:cubicBezTo>
                        <a:pt x="0" y="53"/>
                        <a:pt x="9" y="88"/>
                        <a:pt x="27" y="115"/>
                      </a:cubicBezTo>
                      <a:cubicBezTo>
                        <a:pt x="188" y="303"/>
                        <a:pt x="295" y="517"/>
                        <a:pt x="348" y="758"/>
                      </a:cubicBezTo>
                      <a:cubicBezTo>
                        <a:pt x="355" y="789"/>
                        <a:pt x="380" y="803"/>
                        <a:pt x="407" y="803"/>
                      </a:cubicBezTo>
                      <a:cubicBezTo>
                        <a:pt x="448" y="803"/>
                        <a:pt x="493" y="770"/>
                        <a:pt x="482" y="722"/>
                      </a:cubicBezTo>
                      <a:cubicBezTo>
                        <a:pt x="428" y="463"/>
                        <a:pt x="303" y="222"/>
                        <a:pt x="125" y="17"/>
                      </a:cubicBezTo>
                      <a:cubicBezTo>
                        <a:pt x="113" y="5"/>
                        <a:pt x="97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32"/>
                <p:cNvSpPr/>
                <p:nvPr/>
              </p:nvSpPr>
              <p:spPr>
                <a:xfrm>
                  <a:off x="1986556" y="3746523"/>
                  <a:ext cx="126658" cy="9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5" h="1999" extrusionOk="0">
                      <a:moveTo>
                        <a:pt x="92" y="0"/>
                      </a:moveTo>
                      <a:cubicBezTo>
                        <a:pt x="48" y="0"/>
                        <a:pt x="0" y="47"/>
                        <a:pt x="25" y="103"/>
                      </a:cubicBezTo>
                      <a:cubicBezTo>
                        <a:pt x="507" y="1084"/>
                        <a:pt x="1836" y="1084"/>
                        <a:pt x="2398" y="1967"/>
                      </a:cubicBezTo>
                      <a:cubicBezTo>
                        <a:pt x="2412" y="1989"/>
                        <a:pt x="2432" y="1999"/>
                        <a:pt x="2453" y="1999"/>
                      </a:cubicBezTo>
                      <a:cubicBezTo>
                        <a:pt x="2499" y="1999"/>
                        <a:pt x="2545" y="1952"/>
                        <a:pt x="2514" y="1896"/>
                      </a:cubicBezTo>
                      <a:cubicBezTo>
                        <a:pt x="2237" y="1459"/>
                        <a:pt x="1773" y="1218"/>
                        <a:pt x="1318" y="995"/>
                      </a:cubicBezTo>
                      <a:cubicBezTo>
                        <a:pt x="863" y="772"/>
                        <a:pt x="382" y="513"/>
                        <a:pt x="141" y="32"/>
                      </a:cubicBezTo>
                      <a:cubicBezTo>
                        <a:pt x="130" y="10"/>
                        <a:pt x="111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32"/>
                <p:cNvSpPr/>
                <p:nvPr/>
              </p:nvSpPr>
              <p:spPr>
                <a:xfrm>
                  <a:off x="2157905" y="3769864"/>
                  <a:ext cx="122030" cy="96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" h="1941" extrusionOk="0">
                      <a:moveTo>
                        <a:pt x="92" y="0"/>
                      </a:moveTo>
                      <a:cubicBezTo>
                        <a:pt x="48" y="0"/>
                        <a:pt x="1" y="51"/>
                        <a:pt x="25" y="107"/>
                      </a:cubicBezTo>
                      <a:cubicBezTo>
                        <a:pt x="239" y="526"/>
                        <a:pt x="659" y="785"/>
                        <a:pt x="1069" y="981"/>
                      </a:cubicBezTo>
                      <a:cubicBezTo>
                        <a:pt x="1292" y="1097"/>
                        <a:pt x="1533" y="1195"/>
                        <a:pt x="1747" y="1320"/>
                      </a:cubicBezTo>
                      <a:cubicBezTo>
                        <a:pt x="1863" y="1383"/>
                        <a:pt x="1970" y="1454"/>
                        <a:pt x="2068" y="1534"/>
                      </a:cubicBezTo>
                      <a:cubicBezTo>
                        <a:pt x="2175" y="1614"/>
                        <a:pt x="2309" y="1730"/>
                        <a:pt x="2300" y="1873"/>
                      </a:cubicBezTo>
                      <a:cubicBezTo>
                        <a:pt x="2300" y="1918"/>
                        <a:pt x="2334" y="1940"/>
                        <a:pt x="2368" y="1940"/>
                      </a:cubicBezTo>
                      <a:cubicBezTo>
                        <a:pt x="2403" y="1940"/>
                        <a:pt x="2439" y="1918"/>
                        <a:pt x="2443" y="1873"/>
                      </a:cubicBezTo>
                      <a:cubicBezTo>
                        <a:pt x="2452" y="1623"/>
                        <a:pt x="2184" y="1445"/>
                        <a:pt x="2006" y="1320"/>
                      </a:cubicBezTo>
                      <a:cubicBezTo>
                        <a:pt x="1783" y="1168"/>
                        <a:pt x="1542" y="1052"/>
                        <a:pt x="1301" y="945"/>
                      </a:cubicBezTo>
                      <a:cubicBezTo>
                        <a:pt x="855" y="740"/>
                        <a:pt x="373" y="499"/>
                        <a:pt x="141" y="35"/>
                      </a:cubicBezTo>
                      <a:cubicBezTo>
                        <a:pt x="130" y="11"/>
                        <a:pt x="112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32"/>
                <p:cNvSpPr/>
                <p:nvPr/>
              </p:nvSpPr>
              <p:spPr>
                <a:xfrm>
                  <a:off x="2059067" y="3885026"/>
                  <a:ext cx="108742" cy="92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" h="1864" extrusionOk="0">
                      <a:moveTo>
                        <a:pt x="96" y="1"/>
                      </a:moveTo>
                      <a:cubicBezTo>
                        <a:pt x="50" y="1"/>
                        <a:pt x="0" y="48"/>
                        <a:pt x="31" y="103"/>
                      </a:cubicBezTo>
                      <a:cubicBezTo>
                        <a:pt x="254" y="505"/>
                        <a:pt x="495" y="906"/>
                        <a:pt x="887" y="1165"/>
                      </a:cubicBezTo>
                      <a:cubicBezTo>
                        <a:pt x="1262" y="1415"/>
                        <a:pt x="1708" y="1540"/>
                        <a:pt x="2038" y="1843"/>
                      </a:cubicBezTo>
                      <a:cubicBezTo>
                        <a:pt x="2054" y="1857"/>
                        <a:pt x="2072" y="1863"/>
                        <a:pt x="2088" y="1863"/>
                      </a:cubicBezTo>
                      <a:cubicBezTo>
                        <a:pt x="2142" y="1863"/>
                        <a:pt x="2185" y="1795"/>
                        <a:pt x="2136" y="1754"/>
                      </a:cubicBezTo>
                      <a:cubicBezTo>
                        <a:pt x="1815" y="1459"/>
                        <a:pt x="1396" y="1326"/>
                        <a:pt x="1030" y="1103"/>
                      </a:cubicBezTo>
                      <a:cubicBezTo>
                        <a:pt x="620" y="844"/>
                        <a:pt x="379" y="442"/>
                        <a:pt x="147" y="32"/>
                      </a:cubicBezTo>
                      <a:cubicBezTo>
                        <a:pt x="136" y="10"/>
                        <a:pt x="116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32"/>
                <p:cNvSpPr/>
                <p:nvPr/>
              </p:nvSpPr>
              <p:spPr>
                <a:xfrm>
                  <a:off x="2270081" y="3821124"/>
                  <a:ext cx="130889" cy="114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0" h="2310" extrusionOk="0">
                      <a:moveTo>
                        <a:pt x="87" y="1"/>
                      </a:moveTo>
                      <a:cubicBezTo>
                        <a:pt x="23" y="1"/>
                        <a:pt x="0" y="106"/>
                        <a:pt x="73" y="138"/>
                      </a:cubicBezTo>
                      <a:cubicBezTo>
                        <a:pt x="590" y="353"/>
                        <a:pt x="867" y="870"/>
                        <a:pt x="1233" y="1262"/>
                      </a:cubicBezTo>
                      <a:cubicBezTo>
                        <a:pt x="1420" y="1459"/>
                        <a:pt x="1634" y="1610"/>
                        <a:pt x="1875" y="1753"/>
                      </a:cubicBezTo>
                      <a:cubicBezTo>
                        <a:pt x="2116" y="1887"/>
                        <a:pt x="2357" y="2030"/>
                        <a:pt x="2482" y="2279"/>
                      </a:cubicBezTo>
                      <a:cubicBezTo>
                        <a:pt x="2495" y="2300"/>
                        <a:pt x="2514" y="2309"/>
                        <a:pt x="2533" y="2309"/>
                      </a:cubicBezTo>
                      <a:cubicBezTo>
                        <a:pt x="2580" y="2309"/>
                        <a:pt x="2629" y="2259"/>
                        <a:pt x="2598" y="2208"/>
                      </a:cubicBezTo>
                      <a:cubicBezTo>
                        <a:pt x="2473" y="1958"/>
                        <a:pt x="2241" y="1798"/>
                        <a:pt x="2000" y="1664"/>
                      </a:cubicBezTo>
                      <a:cubicBezTo>
                        <a:pt x="1741" y="1512"/>
                        <a:pt x="1509" y="1361"/>
                        <a:pt x="1304" y="1138"/>
                      </a:cubicBezTo>
                      <a:cubicBezTo>
                        <a:pt x="938" y="727"/>
                        <a:pt x="644" y="228"/>
                        <a:pt x="109" y="5"/>
                      </a:cubicBezTo>
                      <a:cubicBezTo>
                        <a:pt x="101" y="2"/>
                        <a:pt x="9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32"/>
                <p:cNvSpPr/>
                <p:nvPr/>
              </p:nvSpPr>
              <p:spPr>
                <a:xfrm>
                  <a:off x="2084747" y="3987497"/>
                  <a:ext cx="159505" cy="73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1475" extrusionOk="0">
                      <a:moveTo>
                        <a:pt x="107" y="0"/>
                      </a:moveTo>
                      <a:cubicBezTo>
                        <a:pt x="53" y="0"/>
                        <a:pt x="0" y="71"/>
                        <a:pt x="50" y="114"/>
                      </a:cubicBezTo>
                      <a:cubicBezTo>
                        <a:pt x="478" y="480"/>
                        <a:pt x="960" y="756"/>
                        <a:pt x="1495" y="944"/>
                      </a:cubicBezTo>
                      <a:cubicBezTo>
                        <a:pt x="1754" y="1033"/>
                        <a:pt x="2031" y="1095"/>
                        <a:pt x="2307" y="1158"/>
                      </a:cubicBezTo>
                      <a:cubicBezTo>
                        <a:pt x="2584" y="1220"/>
                        <a:pt x="2851" y="1301"/>
                        <a:pt x="3083" y="1461"/>
                      </a:cubicBezTo>
                      <a:cubicBezTo>
                        <a:pt x="3096" y="1470"/>
                        <a:pt x="3108" y="1474"/>
                        <a:pt x="3119" y="1474"/>
                      </a:cubicBezTo>
                      <a:cubicBezTo>
                        <a:pt x="3172" y="1474"/>
                        <a:pt x="3205" y="1382"/>
                        <a:pt x="3146" y="1345"/>
                      </a:cubicBezTo>
                      <a:cubicBezTo>
                        <a:pt x="2700" y="1024"/>
                        <a:pt x="2120" y="1006"/>
                        <a:pt x="1620" y="846"/>
                      </a:cubicBezTo>
                      <a:cubicBezTo>
                        <a:pt x="1076" y="667"/>
                        <a:pt x="577" y="382"/>
                        <a:pt x="148" y="16"/>
                      </a:cubicBezTo>
                      <a:cubicBezTo>
                        <a:pt x="136" y="5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32"/>
                <p:cNvSpPr/>
                <p:nvPr/>
              </p:nvSpPr>
              <p:spPr>
                <a:xfrm>
                  <a:off x="2213296" y="4093502"/>
                  <a:ext cx="214349" cy="62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7" h="1250" extrusionOk="0">
                      <a:moveTo>
                        <a:pt x="251" y="1"/>
                      </a:moveTo>
                      <a:cubicBezTo>
                        <a:pt x="198" y="1"/>
                        <a:pt x="144" y="3"/>
                        <a:pt x="90" y="9"/>
                      </a:cubicBezTo>
                      <a:cubicBezTo>
                        <a:pt x="4" y="18"/>
                        <a:pt x="1" y="143"/>
                        <a:pt x="82" y="143"/>
                      </a:cubicBezTo>
                      <a:cubicBezTo>
                        <a:pt x="84" y="143"/>
                        <a:pt x="87" y="143"/>
                        <a:pt x="90" y="143"/>
                      </a:cubicBezTo>
                      <a:cubicBezTo>
                        <a:pt x="141" y="138"/>
                        <a:pt x="191" y="136"/>
                        <a:pt x="241" y="136"/>
                      </a:cubicBezTo>
                      <a:cubicBezTo>
                        <a:pt x="927" y="136"/>
                        <a:pt x="1528" y="568"/>
                        <a:pt x="2169" y="767"/>
                      </a:cubicBezTo>
                      <a:cubicBezTo>
                        <a:pt x="2829" y="964"/>
                        <a:pt x="3542" y="937"/>
                        <a:pt x="4176" y="1240"/>
                      </a:cubicBezTo>
                      <a:cubicBezTo>
                        <a:pt x="4186" y="1247"/>
                        <a:pt x="4197" y="1250"/>
                        <a:pt x="4207" y="1250"/>
                      </a:cubicBezTo>
                      <a:cubicBezTo>
                        <a:pt x="4265" y="1250"/>
                        <a:pt x="4307" y="1155"/>
                        <a:pt x="4238" y="1124"/>
                      </a:cubicBezTo>
                      <a:cubicBezTo>
                        <a:pt x="3748" y="883"/>
                        <a:pt x="3194" y="839"/>
                        <a:pt x="2659" y="741"/>
                      </a:cubicBezTo>
                      <a:cubicBezTo>
                        <a:pt x="2383" y="687"/>
                        <a:pt x="2115" y="616"/>
                        <a:pt x="1856" y="509"/>
                      </a:cubicBezTo>
                      <a:cubicBezTo>
                        <a:pt x="1589" y="393"/>
                        <a:pt x="1330" y="268"/>
                        <a:pt x="1053" y="170"/>
                      </a:cubicBezTo>
                      <a:cubicBezTo>
                        <a:pt x="800" y="73"/>
                        <a:pt x="527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32"/>
                <p:cNvSpPr/>
                <p:nvPr/>
              </p:nvSpPr>
              <p:spPr>
                <a:xfrm>
                  <a:off x="2348415" y="3841230"/>
                  <a:ext cx="110484" cy="153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3085" extrusionOk="0">
                      <a:moveTo>
                        <a:pt x="88" y="0"/>
                      </a:moveTo>
                      <a:cubicBezTo>
                        <a:pt x="45" y="0"/>
                        <a:pt x="1" y="46"/>
                        <a:pt x="25" y="100"/>
                      </a:cubicBezTo>
                      <a:cubicBezTo>
                        <a:pt x="274" y="662"/>
                        <a:pt x="649" y="1108"/>
                        <a:pt x="1104" y="1501"/>
                      </a:cubicBezTo>
                      <a:cubicBezTo>
                        <a:pt x="1532" y="1875"/>
                        <a:pt x="2085" y="2357"/>
                        <a:pt x="1987" y="2999"/>
                      </a:cubicBezTo>
                      <a:cubicBezTo>
                        <a:pt x="1982" y="3049"/>
                        <a:pt x="2030" y="3084"/>
                        <a:pt x="2070" y="3084"/>
                      </a:cubicBezTo>
                      <a:cubicBezTo>
                        <a:pt x="2095" y="3084"/>
                        <a:pt x="2117" y="3070"/>
                        <a:pt x="2121" y="3035"/>
                      </a:cubicBezTo>
                      <a:cubicBezTo>
                        <a:pt x="2219" y="2402"/>
                        <a:pt x="1764" y="1902"/>
                        <a:pt x="1327" y="1519"/>
                      </a:cubicBezTo>
                      <a:cubicBezTo>
                        <a:pt x="1086" y="1305"/>
                        <a:pt x="845" y="1099"/>
                        <a:pt x="649" y="858"/>
                      </a:cubicBezTo>
                      <a:cubicBezTo>
                        <a:pt x="444" y="609"/>
                        <a:pt x="274" y="332"/>
                        <a:pt x="140" y="38"/>
                      </a:cubicBezTo>
                      <a:cubicBezTo>
                        <a:pt x="129" y="11"/>
                        <a:pt x="108" y="0"/>
                        <a:pt x="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32"/>
                <p:cNvSpPr/>
                <p:nvPr/>
              </p:nvSpPr>
              <p:spPr>
                <a:xfrm>
                  <a:off x="2443023" y="3871588"/>
                  <a:ext cx="137508" cy="213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4295" extrusionOk="0">
                      <a:moveTo>
                        <a:pt x="82" y="1"/>
                      </a:moveTo>
                      <a:cubicBezTo>
                        <a:pt x="43" y="1"/>
                        <a:pt x="1" y="35"/>
                        <a:pt x="6" y="88"/>
                      </a:cubicBezTo>
                      <a:cubicBezTo>
                        <a:pt x="256" y="1471"/>
                        <a:pt x="1977" y="1827"/>
                        <a:pt x="2423" y="3103"/>
                      </a:cubicBezTo>
                      <a:cubicBezTo>
                        <a:pt x="2548" y="3460"/>
                        <a:pt x="2575" y="3844"/>
                        <a:pt x="2495" y="4209"/>
                      </a:cubicBezTo>
                      <a:cubicBezTo>
                        <a:pt x="2484" y="4258"/>
                        <a:pt x="2526" y="4294"/>
                        <a:pt x="2565" y="4294"/>
                      </a:cubicBezTo>
                      <a:cubicBezTo>
                        <a:pt x="2590" y="4294"/>
                        <a:pt x="2613" y="4280"/>
                        <a:pt x="2620" y="4245"/>
                      </a:cubicBezTo>
                      <a:cubicBezTo>
                        <a:pt x="2762" y="3603"/>
                        <a:pt x="2611" y="2943"/>
                        <a:pt x="2200" y="2434"/>
                      </a:cubicBezTo>
                      <a:cubicBezTo>
                        <a:pt x="1763" y="1881"/>
                        <a:pt x="1139" y="1533"/>
                        <a:pt x="666" y="1025"/>
                      </a:cubicBezTo>
                      <a:cubicBezTo>
                        <a:pt x="407" y="748"/>
                        <a:pt x="211" y="418"/>
                        <a:pt x="140" y="52"/>
                      </a:cubicBezTo>
                      <a:cubicBezTo>
                        <a:pt x="132" y="16"/>
                        <a:pt x="108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32"/>
                <p:cNvSpPr/>
                <p:nvPr/>
              </p:nvSpPr>
              <p:spPr>
                <a:xfrm>
                  <a:off x="2539970" y="3906973"/>
                  <a:ext cx="118695" cy="216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356" extrusionOk="0">
                      <a:moveTo>
                        <a:pt x="83" y="1"/>
                      </a:moveTo>
                      <a:cubicBezTo>
                        <a:pt x="42" y="1"/>
                        <a:pt x="1" y="33"/>
                        <a:pt x="12" y="82"/>
                      </a:cubicBezTo>
                      <a:cubicBezTo>
                        <a:pt x="395" y="1313"/>
                        <a:pt x="1635" y="2009"/>
                        <a:pt x="2037" y="3222"/>
                      </a:cubicBezTo>
                      <a:cubicBezTo>
                        <a:pt x="2153" y="3561"/>
                        <a:pt x="2188" y="3927"/>
                        <a:pt x="2090" y="4275"/>
                      </a:cubicBezTo>
                      <a:cubicBezTo>
                        <a:pt x="2074" y="4323"/>
                        <a:pt x="2117" y="4355"/>
                        <a:pt x="2157" y="4355"/>
                      </a:cubicBezTo>
                      <a:cubicBezTo>
                        <a:pt x="2183" y="4355"/>
                        <a:pt x="2208" y="4342"/>
                        <a:pt x="2215" y="4310"/>
                      </a:cubicBezTo>
                      <a:cubicBezTo>
                        <a:pt x="2385" y="3695"/>
                        <a:pt x="2188" y="3061"/>
                        <a:pt x="1858" y="2544"/>
                      </a:cubicBezTo>
                      <a:cubicBezTo>
                        <a:pt x="1519" y="1991"/>
                        <a:pt x="1037" y="1536"/>
                        <a:pt x="654" y="1009"/>
                      </a:cubicBezTo>
                      <a:cubicBezTo>
                        <a:pt x="440" y="715"/>
                        <a:pt x="252" y="394"/>
                        <a:pt x="145" y="46"/>
                      </a:cubicBezTo>
                      <a:cubicBezTo>
                        <a:pt x="135" y="14"/>
                        <a:pt x="10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32"/>
                <p:cNvSpPr/>
                <p:nvPr/>
              </p:nvSpPr>
              <p:spPr>
                <a:xfrm>
                  <a:off x="2305267" y="4164072"/>
                  <a:ext cx="217534" cy="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1" h="1399" extrusionOk="0">
                      <a:moveTo>
                        <a:pt x="80" y="0"/>
                      </a:moveTo>
                      <a:cubicBezTo>
                        <a:pt x="0" y="0"/>
                        <a:pt x="11" y="126"/>
                        <a:pt x="89" y="134"/>
                      </a:cubicBezTo>
                      <a:cubicBezTo>
                        <a:pt x="383" y="161"/>
                        <a:pt x="686" y="197"/>
                        <a:pt x="972" y="268"/>
                      </a:cubicBezTo>
                      <a:cubicBezTo>
                        <a:pt x="1266" y="340"/>
                        <a:pt x="1525" y="456"/>
                        <a:pt x="1784" y="607"/>
                      </a:cubicBezTo>
                      <a:cubicBezTo>
                        <a:pt x="2024" y="759"/>
                        <a:pt x="2265" y="928"/>
                        <a:pt x="2524" y="1053"/>
                      </a:cubicBezTo>
                      <a:cubicBezTo>
                        <a:pt x="2783" y="1178"/>
                        <a:pt x="3050" y="1267"/>
                        <a:pt x="3336" y="1321"/>
                      </a:cubicBezTo>
                      <a:cubicBezTo>
                        <a:pt x="3574" y="1375"/>
                        <a:pt x="3813" y="1399"/>
                        <a:pt x="4055" y="1399"/>
                      </a:cubicBezTo>
                      <a:cubicBezTo>
                        <a:pt x="4130" y="1399"/>
                        <a:pt x="4206" y="1396"/>
                        <a:pt x="4282" y="1392"/>
                      </a:cubicBezTo>
                      <a:cubicBezTo>
                        <a:pt x="4371" y="1383"/>
                        <a:pt x="4371" y="1250"/>
                        <a:pt x="4282" y="1250"/>
                      </a:cubicBezTo>
                      <a:cubicBezTo>
                        <a:pt x="4196" y="1256"/>
                        <a:pt x="4110" y="1259"/>
                        <a:pt x="4024" y="1259"/>
                      </a:cubicBezTo>
                      <a:cubicBezTo>
                        <a:pt x="3529" y="1259"/>
                        <a:pt x="3036" y="1150"/>
                        <a:pt x="2595" y="937"/>
                      </a:cubicBezTo>
                      <a:cubicBezTo>
                        <a:pt x="2328" y="812"/>
                        <a:pt x="2096" y="643"/>
                        <a:pt x="1846" y="491"/>
                      </a:cubicBezTo>
                      <a:cubicBezTo>
                        <a:pt x="1605" y="340"/>
                        <a:pt x="1338" y="224"/>
                        <a:pt x="1061" y="143"/>
                      </a:cubicBezTo>
                      <a:cubicBezTo>
                        <a:pt x="740" y="63"/>
                        <a:pt x="419" y="36"/>
                        <a:pt x="89" y="1"/>
                      </a:cubicBezTo>
                      <a:cubicBezTo>
                        <a:pt x="86" y="0"/>
                        <a:pt x="8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32"/>
                <p:cNvSpPr/>
                <p:nvPr/>
              </p:nvSpPr>
              <p:spPr>
                <a:xfrm>
                  <a:off x="2367177" y="4217672"/>
                  <a:ext cx="152289" cy="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290" extrusionOk="0">
                      <a:moveTo>
                        <a:pt x="98" y="1"/>
                      </a:moveTo>
                      <a:cubicBezTo>
                        <a:pt x="49" y="1"/>
                        <a:pt x="1" y="71"/>
                        <a:pt x="49" y="119"/>
                      </a:cubicBezTo>
                      <a:cubicBezTo>
                        <a:pt x="406" y="494"/>
                        <a:pt x="923" y="619"/>
                        <a:pt x="1423" y="708"/>
                      </a:cubicBezTo>
                      <a:cubicBezTo>
                        <a:pt x="1940" y="806"/>
                        <a:pt x="2520" y="886"/>
                        <a:pt x="2922" y="1270"/>
                      </a:cubicBezTo>
                      <a:cubicBezTo>
                        <a:pt x="2936" y="1284"/>
                        <a:pt x="2951" y="1290"/>
                        <a:pt x="2966" y="1290"/>
                      </a:cubicBezTo>
                      <a:cubicBezTo>
                        <a:pt x="3017" y="1290"/>
                        <a:pt x="3059" y="1220"/>
                        <a:pt x="3011" y="1172"/>
                      </a:cubicBezTo>
                      <a:cubicBezTo>
                        <a:pt x="2627" y="806"/>
                        <a:pt x="2101" y="690"/>
                        <a:pt x="1592" y="601"/>
                      </a:cubicBezTo>
                      <a:cubicBezTo>
                        <a:pt x="1075" y="512"/>
                        <a:pt x="522" y="413"/>
                        <a:pt x="138" y="21"/>
                      </a:cubicBezTo>
                      <a:cubicBezTo>
                        <a:pt x="126" y="7"/>
                        <a:pt x="112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" name="Google Shape;1279;p32"/>
                <p:cNvSpPr/>
                <p:nvPr/>
              </p:nvSpPr>
              <p:spPr>
                <a:xfrm>
                  <a:off x="2626814" y="3969531"/>
                  <a:ext cx="91771" cy="19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3883" extrusionOk="0">
                      <a:moveTo>
                        <a:pt x="99" y="0"/>
                      </a:moveTo>
                      <a:cubicBezTo>
                        <a:pt x="50" y="0"/>
                        <a:pt x="0" y="70"/>
                        <a:pt x="42" y="118"/>
                      </a:cubicBezTo>
                      <a:cubicBezTo>
                        <a:pt x="256" y="377"/>
                        <a:pt x="434" y="671"/>
                        <a:pt x="577" y="975"/>
                      </a:cubicBezTo>
                      <a:cubicBezTo>
                        <a:pt x="711" y="1296"/>
                        <a:pt x="782" y="1635"/>
                        <a:pt x="880" y="1965"/>
                      </a:cubicBezTo>
                      <a:cubicBezTo>
                        <a:pt x="987" y="2286"/>
                        <a:pt x="1175" y="2545"/>
                        <a:pt x="1335" y="2839"/>
                      </a:cubicBezTo>
                      <a:cubicBezTo>
                        <a:pt x="1496" y="3116"/>
                        <a:pt x="1621" y="3472"/>
                        <a:pt x="1469" y="3776"/>
                      </a:cubicBezTo>
                      <a:cubicBezTo>
                        <a:pt x="1438" y="3831"/>
                        <a:pt x="1484" y="3882"/>
                        <a:pt x="1530" y="3882"/>
                      </a:cubicBezTo>
                      <a:cubicBezTo>
                        <a:pt x="1551" y="3882"/>
                        <a:pt x="1571" y="3872"/>
                        <a:pt x="1585" y="3847"/>
                      </a:cubicBezTo>
                      <a:cubicBezTo>
                        <a:pt x="1844" y="3339"/>
                        <a:pt x="1487" y="2830"/>
                        <a:pt x="1237" y="2411"/>
                      </a:cubicBezTo>
                      <a:cubicBezTo>
                        <a:pt x="1086" y="2152"/>
                        <a:pt x="996" y="1885"/>
                        <a:pt x="925" y="1590"/>
                      </a:cubicBezTo>
                      <a:cubicBezTo>
                        <a:pt x="854" y="1323"/>
                        <a:pt x="764" y="1055"/>
                        <a:pt x="640" y="805"/>
                      </a:cubicBezTo>
                      <a:cubicBezTo>
                        <a:pt x="506" y="529"/>
                        <a:pt x="336" y="261"/>
                        <a:pt x="140" y="20"/>
                      </a:cubicBezTo>
                      <a:cubicBezTo>
                        <a:pt x="128" y="6"/>
                        <a:pt x="114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" name="Google Shape;1280;p32"/>
                <p:cNvSpPr/>
                <p:nvPr/>
              </p:nvSpPr>
              <p:spPr>
                <a:xfrm>
                  <a:off x="2708433" y="4077128"/>
                  <a:ext cx="58576" cy="187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3769" extrusionOk="0">
                      <a:moveTo>
                        <a:pt x="81" y="1"/>
                      </a:moveTo>
                      <a:cubicBezTo>
                        <a:pt x="42" y="1"/>
                        <a:pt x="1" y="35"/>
                        <a:pt x="17" y="88"/>
                      </a:cubicBezTo>
                      <a:cubicBezTo>
                        <a:pt x="106" y="392"/>
                        <a:pt x="195" y="704"/>
                        <a:pt x="320" y="1007"/>
                      </a:cubicBezTo>
                      <a:cubicBezTo>
                        <a:pt x="427" y="1302"/>
                        <a:pt x="579" y="1578"/>
                        <a:pt x="739" y="1846"/>
                      </a:cubicBezTo>
                      <a:cubicBezTo>
                        <a:pt x="819" y="1971"/>
                        <a:pt x="909" y="2104"/>
                        <a:pt x="962" y="2247"/>
                      </a:cubicBezTo>
                      <a:cubicBezTo>
                        <a:pt x="1025" y="2408"/>
                        <a:pt x="1042" y="2568"/>
                        <a:pt x="1034" y="2738"/>
                      </a:cubicBezTo>
                      <a:cubicBezTo>
                        <a:pt x="1025" y="3059"/>
                        <a:pt x="935" y="3380"/>
                        <a:pt x="971" y="3701"/>
                      </a:cubicBezTo>
                      <a:cubicBezTo>
                        <a:pt x="976" y="3746"/>
                        <a:pt x="1013" y="3768"/>
                        <a:pt x="1048" y="3768"/>
                      </a:cubicBezTo>
                      <a:cubicBezTo>
                        <a:pt x="1083" y="3768"/>
                        <a:pt x="1114" y="3746"/>
                        <a:pt x="1105" y="3701"/>
                      </a:cubicBezTo>
                      <a:cubicBezTo>
                        <a:pt x="1069" y="3362"/>
                        <a:pt x="1167" y="3041"/>
                        <a:pt x="1176" y="2702"/>
                      </a:cubicBezTo>
                      <a:cubicBezTo>
                        <a:pt x="1176" y="2390"/>
                        <a:pt x="1069" y="2122"/>
                        <a:pt x="909" y="1855"/>
                      </a:cubicBezTo>
                      <a:cubicBezTo>
                        <a:pt x="739" y="1578"/>
                        <a:pt x="579" y="1302"/>
                        <a:pt x="463" y="998"/>
                      </a:cubicBezTo>
                      <a:cubicBezTo>
                        <a:pt x="338" y="695"/>
                        <a:pt x="240" y="374"/>
                        <a:pt x="141" y="53"/>
                      </a:cubicBezTo>
                      <a:cubicBezTo>
                        <a:pt x="134" y="17"/>
                        <a:pt x="108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32"/>
                <p:cNvSpPr/>
                <p:nvPr/>
              </p:nvSpPr>
              <p:spPr>
                <a:xfrm>
                  <a:off x="2940648" y="4483729"/>
                  <a:ext cx="21699" cy="7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549" extrusionOk="0">
                      <a:moveTo>
                        <a:pt x="91" y="1"/>
                      </a:moveTo>
                      <a:cubicBezTo>
                        <a:pt x="48" y="1"/>
                        <a:pt x="1" y="50"/>
                        <a:pt x="25" y="99"/>
                      </a:cubicBezTo>
                      <a:cubicBezTo>
                        <a:pt x="221" y="536"/>
                        <a:pt x="293" y="1009"/>
                        <a:pt x="248" y="1482"/>
                      </a:cubicBezTo>
                      <a:cubicBezTo>
                        <a:pt x="244" y="1526"/>
                        <a:pt x="275" y="1549"/>
                        <a:pt x="308" y="1549"/>
                      </a:cubicBezTo>
                      <a:cubicBezTo>
                        <a:pt x="342" y="1549"/>
                        <a:pt x="378" y="1526"/>
                        <a:pt x="382" y="1482"/>
                      </a:cubicBezTo>
                      <a:cubicBezTo>
                        <a:pt x="436" y="991"/>
                        <a:pt x="346" y="491"/>
                        <a:pt x="141" y="36"/>
                      </a:cubicBezTo>
                      <a:cubicBezTo>
                        <a:pt x="130" y="11"/>
                        <a:pt x="111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32"/>
                <p:cNvSpPr/>
                <p:nvPr/>
              </p:nvSpPr>
              <p:spPr>
                <a:xfrm>
                  <a:off x="2854401" y="4589385"/>
                  <a:ext cx="52455" cy="15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314" extrusionOk="0">
                      <a:moveTo>
                        <a:pt x="77" y="1"/>
                      </a:moveTo>
                      <a:cubicBezTo>
                        <a:pt x="54" y="1"/>
                        <a:pt x="30" y="13"/>
                        <a:pt x="19" y="37"/>
                      </a:cubicBezTo>
                      <a:cubicBezTo>
                        <a:pt x="1" y="63"/>
                        <a:pt x="10" y="108"/>
                        <a:pt x="45" y="126"/>
                      </a:cubicBezTo>
                      <a:cubicBezTo>
                        <a:pt x="313" y="251"/>
                        <a:pt x="612" y="314"/>
                        <a:pt x="906" y="314"/>
                      </a:cubicBezTo>
                      <a:cubicBezTo>
                        <a:pt x="925" y="314"/>
                        <a:pt x="945" y="314"/>
                        <a:pt x="964" y="313"/>
                      </a:cubicBezTo>
                      <a:cubicBezTo>
                        <a:pt x="1053" y="313"/>
                        <a:pt x="1053" y="179"/>
                        <a:pt x="964" y="179"/>
                      </a:cubicBezTo>
                      <a:cubicBezTo>
                        <a:pt x="943" y="180"/>
                        <a:pt x="922" y="180"/>
                        <a:pt x="901" y="180"/>
                      </a:cubicBezTo>
                      <a:cubicBezTo>
                        <a:pt x="628" y="180"/>
                        <a:pt x="356" y="126"/>
                        <a:pt x="108" y="10"/>
                      </a:cubicBezTo>
                      <a:cubicBezTo>
                        <a:pt x="99" y="4"/>
                        <a:pt x="88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32"/>
                <p:cNvSpPr/>
                <p:nvPr/>
              </p:nvSpPr>
              <p:spPr>
                <a:xfrm>
                  <a:off x="2831309" y="4576097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0"/>
                      </a:moveTo>
                      <a:cubicBezTo>
                        <a:pt x="1" y="0"/>
                        <a:pt x="1" y="134"/>
                        <a:pt x="81" y="134"/>
                      </a:cubicBezTo>
                      <a:cubicBezTo>
                        <a:pt x="170" y="134"/>
                        <a:pt x="170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32"/>
                <p:cNvSpPr/>
                <p:nvPr/>
              </p:nvSpPr>
              <p:spPr>
                <a:xfrm>
                  <a:off x="2950104" y="4607948"/>
                  <a:ext cx="243463" cy="718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2" h="14431" extrusionOk="0">
                      <a:moveTo>
                        <a:pt x="194" y="1"/>
                      </a:moveTo>
                      <a:cubicBezTo>
                        <a:pt x="95" y="1"/>
                        <a:pt x="0" y="98"/>
                        <a:pt x="76" y="199"/>
                      </a:cubicBezTo>
                      <a:cubicBezTo>
                        <a:pt x="2396" y="3312"/>
                        <a:pt x="3421" y="7130"/>
                        <a:pt x="4082" y="10904"/>
                      </a:cubicBezTo>
                      <a:cubicBezTo>
                        <a:pt x="4278" y="12037"/>
                        <a:pt x="4447" y="13188"/>
                        <a:pt x="4617" y="14330"/>
                      </a:cubicBezTo>
                      <a:cubicBezTo>
                        <a:pt x="4624" y="14400"/>
                        <a:pt x="4670" y="14431"/>
                        <a:pt x="4722" y="14431"/>
                      </a:cubicBezTo>
                      <a:cubicBezTo>
                        <a:pt x="4801" y="14431"/>
                        <a:pt x="4892" y="14361"/>
                        <a:pt x="4876" y="14258"/>
                      </a:cubicBezTo>
                      <a:cubicBezTo>
                        <a:pt x="4296" y="10342"/>
                        <a:pt x="3707" y="6354"/>
                        <a:pt x="1949" y="2768"/>
                      </a:cubicBezTo>
                      <a:cubicBezTo>
                        <a:pt x="1486" y="1814"/>
                        <a:pt x="941" y="904"/>
                        <a:pt x="308" y="56"/>
                      </a:cubicBezTo>
                      <a:cubicBezTo>
                        <a:pt x="277" y="17"/>
                        <a:pt x="235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32"/>
                <p:cNvSpPr/>
                <p:nvPr/>
              </p:nvSpPr>
              <p:spPr>
                <a:xfrm>
                  <a:off x="2781641" y="4676627"/>
                  <a:ext cx="392616" cy="539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0837" extrusionOk="0">
                      <a:moveTo>
                        <a:pt x="215" y="0"/>
                      </a:moveTo>
                      <a:cubicBezTo>
                        <a:pt x="102" y="0"/>
                        <a:pt x="1" y="137"/>
                        <a:pt x="107" y="228"/>
                      </a:cubicBezTo>
                      <a:cubicBezTo>
                        <a:pt x="2721" y="2387"/>
                        <a:pt x="4880" y="5081"/>
                        <a:pt x="6423" y="8097"/>
                      </a:cubicBezTo>
                      <a:cubicBezTo>
                        <a:pt x="6869" y="8962"/>
                        <a:pt x="7252" y="9845"/>
                        <a:pt x="7591" y="10746"/>
                      </a:cubicBezTo>
                      <a:cubicBezTo>
                        <a:pt x="7616" y="10809"/>
                        <a:pt x="7671" y="10837"/>
                        <a:pt x="7725" y="10837"/>
                      </a:cubicBezTo>
                      <a:cubicBezTo>
                        <a:pt x="7808" y="10837"/>
                        <a:pt x="7888" y="10772"/>
                        <a:pt x="7850" y="10675"/>
                      </a:cubicBezTo>
                      <a:cubicBezTo>
                        <a:pt x="6655" y="7463"/>
                        <a:pt x="4808" y="4510"/>
                        <a:pt x="2444" y="2030"/>
                      </a:cubicBezTo>
                      <a:cubicBezTo>
                        <a:pt x="1775" y="1326"/>
                        <a:pt x="1052" y="657"/>
                        <a:pt x="303" y="32"/>
                      </a:cubicBezTo>
                      <a:cubicBezTo>
                        <a:pt x="275" y="10"/>
                        <a:pt x="244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32"/>
                <p:cNvSpPr/>
                <p:nvPr/>
              </p:nvSpPr>
              <p:spPr>
                <a:xfrm>
                  <a:off x="2710772" y="4674736"/>
                  <a:ext cx="85102" cy="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" h="1253" extrusionOk="0">
                      <a:moveTo>
                        <a:pt x="1555" y="1"/>
                      </a:moveTo>
                      <a:cubicBezTo>
                        <a:pt x="1507" y="1"/>
                        <a:pt x="1464" y="27"/>
                        <a:pt x="1433" y="70"/>
                      </a:cubicBezTo>
                      <a:cubicBezTo>
                        <a:pt x="1120" y="507"/>
                        <a:pt x="665" y="828"/>
                        <a:pt x="148" y="980"/>
                      </a:cubicBezTo>
                      <a:cubicBezTo>
                        <a:pt x="0" y="1029"/>
                        <a:pt x="49" y="1253"/>
                        <a:pt x="190" y="1253"/>
                      </a:cubicBezTo>
                      <a:cubicBezTo>
                        <a:pt x="202" y="1253"/>
                        <a:pt x="215" y="1251"/>
                        <a:pt x="228" y="1248"/>
                      </a:cubicBezTo>
                      <a:cubicBezTo>
                        <a:pt x="808" y="1069"/>
                        <a:pt x="1317" y="704"/>
                        <a:pt x="1665" y="204"/>
                      </a:cubicBezTo>
                      <a:cubicBezTo>
                        <a:pt x="1709" y="150"/>
                        <a:pt x="1673" y="52"/>
                        <a:pt x="1620" y="17"/>
                      </a:cubicBezTo>
                      <a:cubicBezTo>
                        <a:pt x="1598" y="6"/>
                        <a:pt x="1576" y="1"/>
                        <a:pt x="1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32"/>
                <p:cNvSpPr/>
                <p:nvPr/>
              </p:nvSpPr>
              <p:spPr>
                <a:xfrm>
                  <a:off x="2706293" y="4723459"/>
                  <a:ext cx="75348" cy="554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1136" extrusionOk="0">
                      <a:moveTo>
                        <a:pt x="166" y="0"/>
                      </a:moveTo>
                      <a:cubicBezTo>
                        <a:pt x="84" y="0"/>
                        <a:pt x="0" y="67"/>
                        <a:pt x="33" y="171"/>
                      </a:cubicBezTo>
                      <a:cubicBezTo>
                        <a:pt x="987" y="2865"/>
                        <a:pt x="1255" y="5800"/>
                        <a:pt x="791" y="8628"/>
                      </a:cubicBezTo>
                      <a:cubicBezTo>
                        <a:pt x="666" y="9422"/>
                        <a:pt x="479" y="10207"/>
                        <a:pt x="238" y="10974"/>
                      </a:cubicBezTo>
                      <a:cubicBezTo>
                        <a:pt x="206" y="11071"/>
                        <a:pt x="288" y="11136"/>
                        <a:pt x="370" y="11136"/>
                      </a:cubicBezTo>
                      <a:cubicBezTo>
                        <a:pt x="423" y="11136"/>
                        <a:pt x="476" y="11109"/>
                        <a:pt x="497" y="11045"/>
                      </a:cubicBezTo>
                      <a:cubicBezTo>
                        <a:pt x="1362" y="8289"/>
                        <a:pt x="1514" y="5318"/>
                        <a:pt x="952" y="2490"/>
                      </a:cubicBezTo>
                      <a:cubicBezTo>
                        <a:pt x="791" y="1669"/>
                        <a:pt x="568" y="875"/>
                        <a:pt x="292" y="90"/>
                      </a:cubicBezTo>
                      <a:cubicBezTo>
                        <a:pt x="271" y="28"/>
                        <a:pt x="219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32"/>
                <p:cNvSpPr/>
                <p:nvPr/>
              </p:nvSpPr>
              <p:spPr>
                <a:xfrm>
                  <a:off x="2722020" y="4794427"/>
                  <a:ext cx="114664" cy="479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9642" extrusionOk="0">
                      <a:moveTo>
                        <a:pt x="2041" y="0"/>
                      </a:moveTo>
                      <a:cubicBezTo>
                        <a:pt x="1974" y="0"/>
                        <a:pt x="1911" y="43"/>
                        <a:pt x="1920" y="127"/>
                      </a:cubicBezTo>
                      <a:cubicBezTo>
                        <a:pt x="2197" y="2616"/>
                        <a:pt x="1867" y="5159"/>
                        <a:pt x="975" y="7496"/>
                      </a:cubicBezTo>
                      <a:cubicBezTo>
                        <a:pt x="716" y="8165"/>
                        <a:pt x="404" y="8807"/>
                        <a:pt x="56" y="9441"/>
                      </a:cubicBezTo>
                      <a:cubicBezTo>
                        <a:pt x="0" y="9545"/>
                        <a:pt x="93" y="9641"/>
                        <a:pt x="186" y="9641"/>
                      </a:cubicBezTo>
                      <a:cubicBezTo>
                        <a:pt x="227" y="9641"/>
                        <a:pt x="269" y="9622"/>
                        <a:pt x="297" y="9575"/>
                      </a:cubicBezTo>
                      <a:cubicBezTo>
                        <a:pt x="1528" y="7353"/>
                        <a:pt x="2215" y="4847"/>
                        <a:pt x="2286" y="2313"/>
                      </a:cubicBezTo>
                      <a:cubicBezTo>
                        <a:pt x="2304" y="1581"/>
                        <a:pt x="2268" y="859"/>
                        <a:pt x="2188" y="127"/>
                      </a:cubicBezTo>
                      <a:cubicBezTo>
                        <a:pt x="2179" y="43"/>
                        <a:pt x="2108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32"/>
                <p:cNvSpPr/>
                <p:nvPr/>
              </p:nvSpPr>
              <p:spPr>
                <a:xfrm>
                  <a:off x="2827079" y="4823143"/>
                  <a:ext cx="329560" cy="510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2" h="10255" extrusionOk="0">
                      <a:moveTo>
                        <a:pt x="200" y="1"/>
                      </a:moveTo>
                      <a:cubicBezTo>
                        <a:pt x="94" y="1"/>
                        <a:pt x="0" y="139"/>
                        <a:pt x="104" y="228"/>
                      </a:cubicBezTo>
                      <a:cubicBezTo>
                        <a:pt x="2334" y="2352"/>
                        <a:pt x="4136" y="4903"/>
                        <a:pt x="5403" y="7713"/>
                      </a:cubicBezTo>
                      <a:cubicBezTo>
                        <a:pt x="5760" y="8507"/>
                        <a:pt x="6063" y="9328"/>
                        <a:pt x="6331" y="10157"/>
                      </a:cubicBezTo>
                      <a:cubicBezTo>
                        <a:pt x="6352" y="10225"/>
                        <a:pt x="6406" y="10254"/>
                        <a:pt x="6460" y="10254"/>
                      </a:cubicBezTo>
                      <a:cubicBezTo>
                        <a:pt x="6541" y="10254"/>
                        <a:pt x="6621" y="10188"/>
                        <a:pt x="6589" y="10086"/>
                      </a:cubicBezTo>
                      <a:cubicBezTo>
                        <a:pt x="5644" y="7124"/>
                        <a:pt x="4118" y="4350"/>
                        <a:pt x="2111" y="1968"/>
                      </a:cubicBezTo>
                      <a:cubicBezTo>
                        <a:pt x="1540" y="1290"/>
                        <a:pt x="933" y="648"/>
                        <a:pt x="291" y="41"/>
                      </a:cubicBezTo>
                      <a:cubicBezTo>
                        <a:pt x="263" y="13"/>
                        <a:pt x="231" y="1"/>
                        <a:pt x="2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32"/>
                <p:cNvSpPr/>
                <p:nvPr/>
              </p:nvSpPr>
              <p:spPr>
                <a:xfrm>
                  <a:off x="3054666" y="4343434"/>
                  <a:ext cx="119442" cy="77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" h="15621" extrusionOk="0">
                      <a:moveTo>
                        <a:pt x="759" y="0"/>
                      </a:moveTo>
                      <a:cubicBezTo>
                        <a:pt x="728" y="0"/>
                        <a:pt x="697" y="14"/>
                        <a:pt x="669" y="45"/>
                      </a:cubicBezTo>
                      <a:cubicBezTo>
                        <a:pt x="80" y="723"/>
                        <a:pt x="0" y="1660"/>
                        <a:pt x="187" y="2516"/>
                      </a:cubicBezTo>
                      <a:cubicBezTo>
                        <a:pt x="402" y="3524"/>
                        <a:pt x="990" y="4408"/>
                        <a:pt x="1374" y="5353"/>
                      </a:cubicBezTo>
                      <a:cubicBezTo>
                        <a:pt x="1793" y="6370"/>
                        <a:pt x="2034" y="7459"/>
                        <a:pt x="2097" y="8565"/>
                      </a:cubicBezTo>
                      <a:cubicBezTo>
                        <a:pt x="2159" y="9662"/>
                        <a:pt x="1998" y="10742"/>
                        <a:pt x="1865" y="11830"/>
                      </a:cubicBezTo>
                      <a:cubicBezTo>
                        <a:pt x="1695" y="13052"/>
                        <a:pt x="1570" y="14301"/>
                        <a:pt x="1847" y="15523"/>
                      </a:cubicBezTo>
                      <a:cubicBezTo>
                        <a:pt x="1865" y="15591"/>
                        <a:pt x="1916" y="15620"/>
                        <a:pt x="1970" y="15620"/>
                      </a:cubicBezTo>
                      <a:cubicBezTo>
                        <a:pt x="2051" y="15620"/>
                        <a:pt x="2136" y="15554"/>
                        <a:pt x="2114" y="15452"/>
                      </a:cubicBezTo>
                      <a:cubicBezTo>
                        <a:pt x="1633" y="13320"/>
                        <a:pt x="2400" y="11179"/>
                        <a:pt x="2382" y="9038"/>
                      </a:cubicBezTo>
                      <a:cubicBezTo>
                        <a:pt x="2373" y="8003"/>
                        <a:pt x="2213" y="6968"/>
                        <a:pt x="1891" y="5987"/>
                      </a:cubicBezTo>
                      <a:cubicBezTo>
                        <a:pt x="1579" y="5005"/>
                        <a:pt x="1035" y="4122"/>
                        <a:pt x="669" y="3168"/>
                      </a:cubicBezTo>
                      <a:cubicBezTo>
                        <a:pt x="312" y="2240"/>
                        <a:pt x="152" y="1053"/>
                        <a:pt x="857" y="233"/>
                      </a:cubicBezTo>
                      <a:cubicBezTo>
                        <a:pt x="945" y="137"/>
                        <a:pt x="857" y="0"/>
                        <a:pt x="7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32"/>
                <p:cNvSpPr/>
                <p:nvPr/>
              </p:nvSpPr>
              <p:spPr>
                <a:xfrm>
                  <a:off x="3081739" y="4343882"/>
                  <a:ext cx="185185" cy="9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1" h="18372" extrusionOk="0">
                      <a:moveTo>
                        <a:pt x="309" y="1"/>
                      </a:moveTo>
                      <a:cubicBezTo>
                        <a:pt x="241" y="1"/>
                        <a:pt x="170" y="45"/>
                        <a:pt x="161" y="134"/>
                      </a:cubicBezTo>
                      <a:cubicBezTo>
                        <a:pt x="0" y="2561"/>
                        <a:pt x="1936" y="4363"/>
                        <a:pt x="2855" y="6433"/>
                      </a:cubicBezTo>
                      <a:cubicBezTo>
                        <a:pt x="3105" y="6995"/>
                        <a:pt x="3265" y="7592"/>
                        <a:pt x="3319" y="8208"/>
                      </a:cubicBezTo>
                      <a:cubicBezTo>
                        <a:pt x="3364" y="8850"/>
                        <a:pt x="3310" y="9501"/>
                        <a:pt x="3194" y="10135"/>
                      </a:cubicBezTo>
                      <a:cubicBezTo>
                        <a:pt x="2980" y="11393"/>
                        <a:pt x="2623" y="12633"/>
                        <a:pt x="2391" y="13891"/>
                      </a:cubicBezTo>
                      <a:cubicBezTo>
                        <a:pt x="2124" y="15327"/>
                        <a:pt x="1945" y="16781"/>
                        <a:pt x="1856" y="18244"/>
                      </a:cubicBezTo>
                      <a:cubicBezTo>
                        <a:pt x="1851" y="18329"/>
                        <a:pt x="1916" y="18371"/>
                        <a:pt x="1983" y="18371"/>
                      </a:cubicBezTo>
                      <a:cubicBezTo>
                        <a:pt x="2050" y="18371"/>
                        <a:pt x="2119" y="18329"/>
                        <a:pt x="2124" y="18244"/>
                      </a:cubicBezTo>
                      <a:cubicBezTo>
                        <a:pt x="2213" y="16924"/>
                        <a:pt x="2364" y="15612"/>
                        <a:pt x="2587" y="14319"/>
                      </a:cubicBezTo>
                      <a:cubicBezTo>
                        <a:pt x="2810" y="13052"/>
                        <a:pt x="3149" y="11812"/>
                        <a:pt x="3390" y="10554"/>
                      </a:cubicBezTo>
                      <a:cubicBezTo>
                        <a:pt x="3631" y="9350"/>
                        <a:pt x="3720" y="8110"/>
                        <a:pt x="3337" y="6923"/>
                      </a:cubicBezTo>
                      <a:cubicBezTo>
                        <a:pt x="2971" y="5835"/>
                        <a:pt x="2311" y="4880"/>
                        <a:pt x="1713" y="3908"/>
                      </a:cubicBezTo>
                      <a:cubicBezTo>
                        <a:pt x="1008" y="2775"/>
                        <a:pt x="339" y="1508"/>
                        <a:pt x="437" y="134"/>
                      </a:cubicBezTo>
                      <a:cubicBezTo>
                        <a:pt x="442" y="45"/>
                        <a:pt x="377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32"/>
                <p:cNvSpPr/>
                <p:nvPr/>
              </p:nvSpPr>
              <p:spPr>
                <a:xfrm>
                  <a:off x="2809461" y="4745356"/>
                  <a:ext cx="12143" cy="34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686" extrusionOk="0">
                      <a:moveTo>
                        <a:pt x="85" y="0"/>
                      </a:moveTo>
                      <a:cubicBezTo>
                        <a:pt x="44" y="0"/>
                        <a:pt x="1" y="34"/>
                        <a:pt x="12" y="87"/>
                      </a:cubicBezTo>
                      <a:cubicBezTo>
                        <a:pt x="56" y="257"/>
                        <a:pt x="92" y="435"/>
                        <a:pt x="101" y="614"/>
                      </a:cubicBezTo>
                      <a:cubicBezTo>
                        <a:pt x="101" y="658"/>
                        <a:pt x="128" y="685"/>
                        <a:pt x="172" y="685"/>
                      </a:cubicBezTo>
                      <a:cubicBezTo>
                        <a:pt x="208" y="685"/>
                        <a:pt x="244" y="658"/>
                        <a:pt x="235" y="614"/>
                      </a:cubicBezTo>
                      <a:cubicBezTo>
                        <a:pt x="226" y="426"/>
                        <a:pt x="190" y="239"/>
                        <a:pt x="145" y="52"/>
                      </a:cubicBezTo>
                      <a:cubicBezTo>
                        <a:pt x="138" y="16"/>
                        <a:pt x="112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32"/>
                <p:cNvSpPr/>
                <p:nvPr/>
              </p:nvSpPr>
              <p:spPr>
                <a:xfrm>
                  <a:off x="2748396" y="4762128"/>
                  <a:ext cx="32150" cy="108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2173" extrusionOk="0">
                      <a:moveTo>
                        <a:pt x="92" y="1"/>
                      </a:moveTo>
                      <a:cubicBezTo>
                        <a:pt x="48" y="1"/>
                        <a:pt x="1" y="52"/>
                        <a:pt x="25" y="107"/>
                      </a:cubicBezTo>
                      <a:cubicBezTo>
                        <a:pt x="293" y="741"/>
                        <a:pt x="463" y="1419"/>
                        <a:pt x="507" y="2106"/>
                      </a:cubicBezTo>
                      <a:cubicBezTo>
                        <a:pt x="512" y="2150"/>
                        <a:pt x="547" y="2172"/>
                        <a:pt x="581" y="2172"/>
                      </a:cubicBezTo>
                      <a:cubicBezTo>
                        <a:pt x="614" y="2172"/>
                        <a:pt x="645" y="2150"/>
                        <a:pt x="641" y="2106"/>
                      </a:cubicBezTo>
                      <a:cubicBezTo>
                        <a:pt x="596" y="1392"/>
                        <a:pt x="427" y="696"/>
                        <a:pt x="141" y="36"/>
                      </a:cubicBezTo>
                      <a:cubicBezTo>
                        <a:pt x="130" y="11"/>
                        <a:pt x="112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32"/>
                <p:cNvSpPr/>
                <p:nvPr/>
              </p:nvSpPr>
              <p:spPr>
                <a:xfrm>
                  <a:off x="2774923" y="4887293"/>
                  <a:ext cx="895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5" extrusionOk="0">
                      <a:moveTo>
                        <a:pt x="90" y="1"/>
                      </a:moveTo>
                      <a:cubicBezTo>
                        <a:pt x="1" y="1"/>
                        <a:pt x="1" y="135"/>
                        <a:pt x="90" y="135"/>
                      </a:cubicBezTo>
                      <a:cubicBezTo>
                        <a:pt x="179" y="135"/>
                        <a:pt x="179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" name="Google Shape;1295;p32"/>
                <p:cNvSpPr/>
                <p:nvPr/>
              </p:nvSpPr>
              <p:spPr>
                <a:xfrm>
                  <a:off x="2869879" y="4807267"/>
                  <a:ext cx="106751" cy="114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292" extrusionOk="0">
                      <a:moveTo>
                        <a:pt x="99" y="1"/>
                      </a:moveTo>
                      <a:cubicBezTo>
                        <a:pt x="47" y="1"/>
                        <a:pt x="0" y="71"/>
                        <a:pt x="56" y="119"/>
                      </a:cubicBezTo>
                      <a:cubicBezTo>
                        <a:pt x="769" y="770"/>
                        <a:pt x="1420" y="1484"/>
                        <a:pt x="1991" y="2260"/>
                      </a:cubicBezTo>
                      <a:cubicBezTo>
                        <a:pt x="2008" y="2282"/>
                        <a:pt x="2031" y="2292"/>
                        <a:pt x="2053" y="2292"/>
                      </a:cubicBezTo>
                      <a:cubicBezTo>
                        <a:pt x="2101" y="2292"/>
                        <a:pt x="2144" y="2247"/>
                        <a:pt x="2107" y="2198"/>
                      </a:cubicBezTo>
                      <a:cubicBezTo>
                        <a:pt x="1527" y="1404"/>
                        <a:pt x="876" y="681"/>
                        <a:pt x="145" y="21"/>
                      </a:cubicBezTo>
                      <a:cubicBezTo>
                        <a:pt x="131" y="7"/>
                        <a:pt x="115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" name="Google Shape;1296;p32"/>
                <p:cNvSpPr/>
                <p:nvPr/>
              </p:nvSpPr>
              <p:spPr>
                <a:xfrm>
                  <a:off x="3066908" y="5093779"/>
                  <a:ext cx="50614" cy="7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1593" extrusionOk="0">
                      <a:moveTo>
                        <a:pt x="91" y="0"/>
                      </a:moveTo>
                      <a:cubicBezTo>
                        <a:pt x="45" y="0"/>
                        <a:pt x="0" y="49"/>
                        <a:pt x="31" y="98"/>
                      </a:cubicBezTo>
                      <a:cubicBezTo>
                        <a:pt x="307" y="589"/>
                        <a:pt x="593" y="1071"/>
                        <a:pt x="869" y="1561"/>
                      </a:cubicBezTo>
                      <a:cubicBezTo>
                        <a:pt x="883" y="1583"/>
                        <a:pt x="903" y="1593"/>
                        <a:pt x="924" y="1593"/>
                      </a:cubicBezTo>
                      <a:cubicBezTo>
                        <a:pt x="970" y="1593"/>
                        <a:pt x="1016" y="1546"/>
                        <a:pt x="985" y="1490"/>
                      </a:cubicBezTo>
                      <a:cubicBezTo>
                        <a:pt x="709" y="1008"/>
                        <a:pt x="432" y="518"/>
                        <a:pt x="147" y="36"/>
                      </a:cubicBezTo>
                      <a:cubicBezTo>
                        <a:pt x="133" y="11"/>
                        <a:pt x="112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" name="Google Shape;1297;p32"/>
                <p:cNvSpPr/>
                <p:nvPr/>
              </p:nvSpPr>
              <p:spPr>
                <a:xfrm>
                  <a:off x="3204366" y="4694146"/>
                  <a:ext cx="28815" cy="176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3544" extrusionOk="0">
                      <a:moveTo>
                        <a:pt x="81" y="1"/>
                      </a:moveTo>
                      <a:cubicBezTo>
                        <a:pt x="40" y="1"/>
                        <a:pt x="0" y="33"/>
                        <a:pt x="16" y="82"/>
                      </a:cubicBezTo>
                      <a:cubicBezTo>
                        <a:pt x="382" y="1170"/>
                        <a:pt x="436" y="2348"/>
                        <a:pt x="168" y="3463"/>
                      </a:cubicBezTo>
                      <a:cubicBezTo>
                        <a:pt x="157" y="3511"/>
                        <a:pt x="199" y="3544"/>
                        <a:pt x="239" y="3544"/>
                      </a:cubicBezTo>
                      <a:cubicBezTo>
                        <a:pt x="266" y="3544"/>
                        <a:pt x="291" y="3530"/>
                        <a:pt x="302" y="3498"/>
                      </a:cubicBezTo>
                      <a:cubicBezTo>
                        <a:pt x="578" y="2365"/>
                        <a:pt x="525" y="1152"/>
                        <a:pt x="150" y="46"/>
                      </a:cubicBezTo>
                      <a:cubicBezTo>
                        <a:pt x="136" y="14"/>
                        <a:pt x="108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32"/>
                <p:cNvSpPr/>
                <p:nvPr/>
              </p:nvSpPr>
              <p:spPr>
                <a:xfrm>
                  <a:off x="3160571" y="4598045"/>
                  <a:ext cx="43994" cy="67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365" extrusionOk="0">
                      <a:moveTo>
                        <a:pt x="92" y="1"/>
                      </a:moveTo>
                      <a:cubicBezTo>
                        <a:pt x="46" y="1"/>
                        <a:pt x="0" y="48"/>
                        <a:pt x="31" y="103"/>
                      </a:cubicBezTo>
                      <a:cubicBezTo>
                        <a:pt x="263" y="514"/>
                        <a:pt x="495" y="924"/>
                        <a:pt x="736" y="1335"/>
                      </a:cubicBezTo>
                      <a:cubicBezTo>
                        <a:pt x="746" y="1355"/>
                        <a:pt x="764" y="1364"/>
                        <a:pt x="784" y="1364"/>
                      </a:cubicBezTo>
                      <a:cubicBezTo>
                        <a:pt x="830" y="1364"/>
                        <a:pt x="883" y="1314"/>
                        <a:pt x="852" y="1263"/>
                      </a:cubicBezTo>
                      <a:cubicBezTo>
                        <a:pt x="611" y="853"/>
                        <a:pt x="379" y="442"/>
                        <a:pt x="147" y="32"/>
                      </a:cubicBezTo>
                      <a:cubicBezTo>
                        <a:pt x="133" y="10"/>
                        <a:pt x="113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32"/>
                <p:cNvSpPr/>
                <p:nvPr/>
              </p:nvSpPr>
              <p:spPr>
                <a:xfrm>
                  <a:off x="3076414" y="4370060"/>
                  <a:ext cx="52156" cy="1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3334" extrusionOk="0">
                      <a:moveTo>
                        <a:pt x="240" y="0"/>
                      </a:moveTo>
                      <a:cubicBezTo>
                        <a:pt x="214" y="0"/>
                        <a:pt x="191" y="14"/>
                        <a:pt x="188" y="46"/>
                      </a:cubicBezTo>
                      <a:cubicBezTo>
                        <a:pt x="0" y="1179"/>
                        <a:pt x="250" y="2356"/>
                        <a:pt x="892" y="3302"/>
                      </a:cubicBezTo>
                      <a:cubicBezTo>
                        <a:pt x="909" y="3324"/>
                        <a:pt x="932" y="3333"/>
                        <a:pt x="954" y="3333"/>
                      </a:cubicBezTo>
                      <a:cubicBezTo>
                        <a:pt x="1003" y="3333"/>
                        <a:pt x="1048" y="3288"/>
                        <a:pt x="1017" y="3239"/>
                      </a:cubicBezTo>
                      <a:cubicBezTo>
                        <a:pt x="393" y="2320"/>
                        <a:pt x="134" y="1179"/>
                        <a:pt x="321" y="81"/>
                      </a:cubicBezTo>
                      <a:cubicBezTo>
                        <a:pt x="327" y="33"/>
                        <a:pt x="280" y="0"/>
                        <a:pt x="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2"/>
                <p:cNvSpPr/>
                <p:nvPr/>
              </p:nvSpPr>
              <p:spPr>
                <a:xfrm>
                  <a:off x="3207352" y="4884208"/>
                  <a:ext cx="6719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44" extrusionOk="0">
                      <a:moveTo>
                        <a:pt x="46" y="0"/>
                      </a:moveTo>
                      <a:cubicBezTo>
                        <a:pt x="37" y="0"/>
                        <a:pt x="28" y="9"/>
                        <a:pt x="19" y="18"/>
                      </a:cubicBezTo>
                      <a:lnTo>
                        <a:pt x="10" y="36"/>
                      </a:lnTo>
                      <a:cubicBezTo>
                        <a:pt x="1" y="45"/>
                        <a:pt x="1" y="54"/>
                        <a:pt x="1" y="63"/>
                      </a:cubicBezTo>
                      <a:lnTo>
                        <a:pt x="1" y="72"/>
                      </a:lnTo>
                      <a:cubicBezTo>
                        <a:pt x="1" y="81"/>
                        <a:pt x="1" y="90"/>
                        <a:pt x="1" y="99"/>
                      </a:cubicBezTo>
                      <a:cubicBezTo>
                        <a:pt x="10" y="108"/>
                        <a:pt x="10" y="116"/>
                        <a:pt x="19" y="125"/>
                      </a:cubicBezTo>
                      <a:cubicBezTo>
                        <a:pt x="28" y="125"/>
                        <a:pt x="28" y="134"/>
                        <a:pt x="37" y="134"/>
                      </a:cubicBezTo>
                      <a:cubicBezTo>
                        <a:pt x="46" y="143"/>
                        <a:pt x="54" y="143"/>
                        <a:pt x="63" y="143"/>
                      </a:cubicBezTo>
                      <a:lnTo>
                        <a:pt x="81" y="143"/>
                      </a:lnTo>
                      <a:cubicBezTo>
                        <a:pt x="99" y="134"/>
                        <a:pt x="108" y="134"/>
                        <a:pt x="117" y="125"/>
                      </a:cubicBezTo>
                      <a:lnTo>
                        <a:pt x="126" y="108"/>
                      </a:lnTo>
                      <a:cubicBezTo>
                        <a:pt x="135" y="99"/>
                        <a:pt x="135" y="90"/>
                        <a:pt x="135" y="72"/>
                      </a:cubicBezTo>
                      <a:lnTo>
                        <a:pt x="135" y="63"/>
                      </a:lnTo>
                      <a:cubicBezTo>
                        <a:pt x="135" y="54"/>
                        <a:pt x="135" y="45"/>
                        <a:pt x="126" y="36"/>
                      </a:cubicBezTo>
                      <a:cubicBezTo>
                        <a:pt x="126" y="27"/>
                        <a:pt x="117" y="27"/>
                        <a:pt x="117" y="18"/>
                      </a:cubicBezTo>
                      <a:cubicBezTo>
                        <a:pt x="108" y="9"/>
                        <a:pt x="99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32"/>
                <p:cNvSpPr/>
                <p:nvPr/>
              </p:nvSpPr>
              <p:spPr>
                <a:xfrm>
                  <a:off x="2977825" y="4578536"/>
                  <a:ext cx="21300" cy="89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790" extrusionOk="0">
                      <a:moveTo>
                        <a:pt x="146" y="0"/>
                      </a:moveTo>
                      <a:cubicBezTo>
                        <a:pt x="112" y="0"/>
                        <a:pt x="77" y="23"/>
                        <a:pt x="72" y="67"/>
                      </a:cubicBezTo>
                      <a:cubicBezTo>
                        <a:pt x="1" y="638"/>
                        <a:pt x="72" y="1218"/>
                        <a:pt x="277" y="1744"/>
                      </a:cubicBezTo>
                      <a:cubicBezTo>
                        <a:pt x="288" y="1776"/>
                        <a:pt x="315" y="1790"/>
                        <a:pt x="342" y="1790"/>
                      </a:cubicBezTo>
                      <a:cubicBezTo>
                        <a:pt x="385" y="1790"/>
                        <a:pt x="427" y="1757"/>
                        <a:pt x="411" y="1709"/>
                      </a:cubicBezTo>
                      <a:cubicBezTo>
                        <a:pt x="206" y="1191"/>
                        <a:pt x="135" y="620"/>
                        <a:pt x="206" y="67"/>
                      </a:cubicBezTo>
                      <a:cubicBezTo>
                        <a:pt x="210" y="23"/>
                        <a:pt x="179" y="0"/>
                        <a:pt x="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32"/>
                <p:cNvSpPr/>
                <p:nvPr/>
              </p:nvSpPr>
              <p:spPr>
                <a:xfrm>
                  <a:off x="2891528" y="4631339"/>
                  <a:ext cx="99386" cy="3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" h="705" extrusionOk="0">
                      <a:moveTo>
                        <a:pt x="482" y="1"/>
                      </a:moveTo>
                      <a:cubicBezTo>
                        <a:pt x="346" y="1"/>
                        <a:pt x="210" y="14"/>
                        <a:pt x="75" y="41"/>
                      </a:cubicBezTo>
                      <a:cubicBezTo>
                        <a:pt x="0" y="58"/>
                        <a:pt x="27" y="177"/>
                        <a:pt x="97" y="177"/>
                      </a:cubicBezTo>
                      <a:cubicBezTo>
                        <a:pt x="101" y="177"/>
                        <a:pt x="106" y="176"/>
                        <a:pt x="111" y="175"/>
                      </a:cubicBezTo>
                      <a:cubicBezTo>
                        <a:pt x="236" y="150"/>
                        <a:pt x="362" y="138"/>
                        <a:pt x="487" y="138"/>
                      </a:cubicBezTo>
                      <a:cubicBezTo>
                        <a:pt x="991" y="138"/>
                        <a:pt x="1487" y="333"/>
                        <a:pt x="1851" y="683"/>
                      </a:cubicBezTo>
                      <a:cubicBezTo>
                        <a:pt x="1866" y="698"/>
                        <a:pt x="1883" y="705"/>
                        <a:pt x="1899" y="705"/>
                      </a:cubicBezTo>
                      <a:cubicBezTo>
                        <a:pt x="1951" y="705"/>
                        <a:pt x="1996" y="642"/>
                        <a:pt x="1949" y="594"/>
                      </a:cubicBezTo>
                      <a:cubicBezTo>
                        <a:pt x="1557" y="209"/>
                        <a:pt x="1023" y="1"/>
                        <a:pt x="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2"/>
                <p:cNvSpPr/>
                <p:nvPr/>
              </p:nvSpPr>
              <p:spPr>
                <a:xfrm>
                  <a:off x="2964985" y="4590729"/>
                  <a:ext cx="890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5" extrusionOk="0">
                      <a:moveTo>
                        <a:pt x="89" y="1"/>
                      </a:moveTo>
                      <a:cubicBezTo>
                        <a:pt x="0" y="1"/>
                        <a:pt x="0" y="134"/>
                        <a:pt x="89" y="134"/>
                      </a:cubicBezTo>
                      <a:cubicBezTo>
                        <a:pt x="170" y="134"/>
                        <a:pt x="179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32"/>
                <p:cNvSpPr/>
                <p:nvPr/>
              </p:nvSpPr>
              <p:spPr>
                <a:xfrm>
                  <a:off x="2883714" y="4566392"/>
                  <a:ext cx="96300" cy="6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5" h="1277" extrusionOk="0">
                      <a:moveTo>
                        <a:pt x="1858" y="1"/>
                      </a:moveTo>
                      <a:cubicBezTo>
                        <a:pt x="1831" y="1"/>
                        <a:pt x="1804" y="17"/>
                        <a:pt x="1794" y="53"/>
                      </a:cubicBezTo>
                      <a:cubicBezTo>
                        <a:pt x="1572" y="711"/>
                        <a:pt x="947" y="1141"/>
                        <a:pt x="264" y="1141"/>
                      </a:cubicBezTo>
                      <a:cubicBezTo>
                        <a:pt x="206" y="1141"/>
                        <a:pt x="148" y="1138"/>
                        <a:pt x="90" y="1132"/>
                      </a:cubicBezTo>
                      <a:cubicBezTo>
                        <a:pt x="87" y="1132"/>
                        <a:pt x="84" y="1132"/>
                        <a:pt x="81" y="1132"/>
                      </a:cubicBezTo>
                      <a:cubicBezTo>
                        <a:pt x="1" y="1132"/>
                        <a:pt x="3" y="1257"/>
                        <a:pt x="90" y="1266"/>
                      </a:cubicBezTo>
                      <a:cubicBezTo>
                        <a:pt x="153" y="1273"/>
                        <a:pt x="215" y="1276"/>
                        <a:pt x="277" y="1276"/>
                      </a:cubicBezTo>
                      <a:cubicBezTo>
                        <a:pt x="1017" y="1276"/>
                        <a:pt x="1688" y="796"/>
                        <a:pt x="1919" y="88"/>
                      </a:cubicBezTo>
                      <a:cubicBezTo>
                        <a:pt x="1935" y="35"/>
                        <a:pt x="1897" y="1"/>
                        <a:pt x="185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32"/>
                <p:cNvSpPr/>
                <p:nvPr/>
              </p:nvSpPr>
              <p:spPr>
                <a:xfrm>
                  <a:off x="2942291" y="4597646"/>
                  <a:ext cx="45786" cy="5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" h="1062" extrusionOk="0">
                      <a:moveTo>
                        <a:pt x="438" y="1"/>
                      </a:moveTo>
                      <a:cubicBezTo>
                        <a:pt x="403" y="1"/>
                        <a:pt x="371" y="23"/>
                        <a:pt x="376" y="67"/>
                      </a:cubicBezTo>
                      <a:cubicBezTo>
                        <a:pt x="376" y="80"/>
                        <a:pt x="375" y="93"/>
                        <a:pt x="375" y="105"/>
                      </a:cubicBezTo>
                      <a:lnTo>
                        <a:pt x="375" y="105"/>
                      </a:lnTo>
                      <a:cubicBezTo>
                        <a:pt x="368" y="111"/>
                        <a:pt x="362" y="119"/>
                        <a:pt x="358" y="129"/>
                      </a:cubicBezTo>
                      <a:cubicBezTo>
                        <a:pt x="355" y="135"/>
                        <a:pt x="352" y="141"/>
                        <a:pt x="350" y="147"/>
                      </a:cubicBezTo>
                      <a:lnTo>
                        <a:pt x="350" y="147"/>
                      </a:lnTo>
                      <a:cubicBezTo>
                        <a:pt x="349" y="147"/>
                        <a:pt x="349" y="147"/>
                        <a:pt x="349" y="147"/>
                      </a:cubicBezTo>
                      <a:lnTo>
                        <a:pt x="349" y="147"/>
                      </a:lnTo>
                      <a:cubicBezTo>
                        <a:pt x="349" y="148"/>
                        <a:pt x="349" y="149"/>
                        <a:pt x="348" y="150"/>
                      </a:cubicBezTo>
                      <a:lnTo>
                        <a:pt x="348" y="150"/>
                      </a:lnTo>
                      <a:cubicBezTo>
                        <a:pt x="329" y="197"/>
                        <a:pt x="322" y="243"/>
                        <a:pt x="322" y="290"/>
                      </a:cubicBezTo>
                      <a:cubicBezTo>
                        <a:pt x="323" y="297"/>
                        <a:pt x="325" y="304"/>
                        <a:pt x="328" y="311"/>
                      </a:cubicBezTo>
                      <a:lnTo>
                        <a:pt x="328" y="311"/>
                      </a:lnTo>
                      <a:cubicBezTo>
                        <a:pt x="327" y="365"/>
                        <a:pt x="329" y="418"/>
                        <a:pt x="336" y="471"/>
                      </a:cubicBezTo>
                      <a:lnTo>
                        <a:pt x="336" y="471"/>
                      </a:lnTo>
                      <a:cubicBezTo>
                        <a:pt x="335" y="470"/>
                        <a:pt x="333" y="469"/>
                        <a:pt x="331" y="468"/>
                      </a:cubicBezTo>
                      <a:cubicBezTo>
                        <a:pt x="320" y="463"/>
                        <a:pt x="309" y="460"/>
                        <a:pt x="299" y="460"/>
                      </a:cubicBezTo>
                      <a:cubicBezTo>
                        <a:pt x="281" y="460"/>
                        <a:pt x="265" y="468"/>
                        <a:pt x="252" y="481"/>
                      </a:cubicBezTo>
                      <a:lnTo>
                        <a:pt x="252" y="481"/>
                      </a:lnTo>
                      <a:cubicBezTo>
                        <a:pt x="243" y="454"/>
                        <a:pt x="230" y="428"/>
                        <a:pt x="215" y="406"/>
                      </a:cubicBezTo>
                      <a:cubicBezTo>
                        <a:pt x="202" y="384"/>
                        <a:pt x="180" y="372"/>
                        <a:pt x="157" y="372"/>
                      </a:cubicBezTo>
                      <a:cubicBezTo>
                        <a:pt x="148" y="372"/>
                        <a:pt x="139" y="374"/>
                        <a:pt x="131" y="378"/>
                      </a:cubicBezTo>
                      <a:lnTo>
                        <a:pt x="131" y="378"/>
                      </a:lnTo>
                      <a:cubicBezTo>
                        <a:pt x="105" y="382"/>
                        <a:pt x="81" y="399"/>
                        <a:pt x="72" y="424"/>
                      </a:cubicBezTo>
                      <a:cubicBezTo>
                        <a:pt x="56" y="463"/>
                        <a:pt x="42" y="499"/>
                        <a:pt x="30" y="534"/>
                      </a:cubicBezTo>
                      <a:lnTo>
                        <a:pt x="30" y="534"/>
                      </a:lnTo>
                      <a:cubicBezTo>
                        <a:pt x="29" y="535"/>
                        <a:pt x="29" y="537"/>
                        <a:pt x="28" y="539"/>
                      </a:cubicBezTo>
                      <a:lnTo>
                        <a:pt x="28" y="539"/>
                      </a:lnTo>
                      <a:cubicBezTo>
                        <a:pt x="22" y="547"/>
                        <a:pt x="19" y="556"/>
                        <a:pt x="19" y="566"/>
                      </a:cubicBezTo>
                      <a:cubicBezTo>
                        <a:pt x="10" y="575"/>
                        <a:pt x="10" y="584"/>
                        <a:pt x="10" y="593"/>
                      </a:cubicBezTo>
                      <a:cubicBezTo>
                        <a:pt x="0" y="642"/>
                        <a:pt x="31" y="675"/>
                        <a:pt x="67" y="680"/>
                      </a:cubicBezTo>
                      <a:lnTo>
                        <a:pt x="67" y="680"/>
                      </a:lnTo>
                      <a:cubicBezTo>
                        <a:pt x="77" y="684"/>
                        <a:pt x="87" y="687"/>
                        <a:pt x="98" y="687"/>
                      </a:cubicBezTo>
                      <a:cubicBezTo>
                        <a:pt x="99" y="687"/>
                        <a:pt x="99" y="687"/>
                        <a:pt x="99" y="687"/>
                      </a:cubicBezTo>
                      <a:lnTo>
                        <a:pt x="99" y="687"/>
                      </a:lnTo>
                      <a:cubicBezTo>
                        <a:pt x="105" y="689"/>
                        <a:pt x="111" y="691"/>
                        <a:pt x="116" y="692"/>
                      </a:cubicBezTo>
                      <a:lnTo>
                        <a:pt x="116" y="692"/>
                      </a:lnTo>
                      <a:cubicBezTo>
                        <a:pt x="118" y="694"/>
                        <a:pt x="119" y="695"/>
                        <a:pt x="121" y="696"/>
                      </a:cubicBezTo>
                      <a:lnTo>
                        <a:pt x="121" y="696"/>
                      </a:lnTo>
                      <a:cubicBezTo>
                        <a:pt x="169" y="844"/>
                        <a:pt x="305" y="929"/>
                        <a:pt x="439" y="992"/>
                      </a:cubicBezTo>
                      <a:lnTo>
                        <a:pt x="439" y="992"/>
                      </a:lnTo>
                      <a:cubicBezTo>
                        <a:pt x="448" y="1005"/>
                        <a:pt x="456" y="1018"/>
                        <a:pt x="465" y="1030"/>
                      </a:cubicBezTo>
                      <a:cubicBezTo>
                        <a:pt x="479" y="1052"/>
                        <a:pt x="499" y="1062"/>
                        <a:pt x="520" y="1062"/>
                      </a:cubicBezTo>
                      <a:cubicBezTo>
                        <a:pt x="563" y="1062"/>
                        <a:pt x="606" y="1020"/>
                        <a:pt x="586" y="969"/>
                      </a:cubicBezTo>
                      <a:lnTo>
                        <a:pt x="586" y="969"/>
                      </a:lnTo>
                      <a:cubicBezTo>
                        <a:pt x="590" y="949"/>
                        <a:pt x="584" y="926"/>
                        <a:pt x="563" y="905"/>
                      </a:cubicBezTo>
                      <a:cubicBezTo>
                        <a:pt x="560" y="902"/>
                        <a:pt x="557" y="900"/>
                        <a:pt x="554" y="897"/>
                      </a:cubicBezTo>
                      <a:lnTo>
                        <a:pt x="554" y="897"/>
                      </a:lnTo>
                      <a:lnTo>
                        <a:pt x="554" y="897"/>
                      </a:lnTo>
                      <a:cubicBezTo>
                        <a:pt x="554" y="897"/>
                        <a:pt x="554" y="897"/>
                        <a:pt x="554" y="896"/>
                      </a:cubicBezTo>
                      <a:lnTo>
                        <a:pt x="554" y="896"/>
                      </a:lnTo>
                      <a:cubicBezTo>
                        <a:pt x="538" y="880"/>
                        <a:pt x="521" y="864"/>
                        <a:pt x="504" y="847"/>
                      </a:cubicBezTo>
                      <a:lnTo>
                        <a:pt x="504" y="847"/>
                      </a:lnTo>
                      <a:cubicBezTo>
                        <a:pt x="492" y="828"/>
                        <a:pt x="480" y="809"/>
                        <a:pt x="469" y="789"/>
                      </a:cubicBezTo>
                      <a:lnTo>
                        <a:pt x="469" y="789"/>
                      </a:lnTo>
                      <a:cubicBezTo>
                        <a:pt x="469" y="789"/>
                        <a:pt x="469" y="789"/>
                        <a:pt x="470" y="789"/>
                      </a:cubicBezTo>
                      <a:cubicBezTo>
                        <a:pt x="513" y="789"/>
                        <a:pt x="561" y="738"/>
                        <a:pt x="536" y="682"/>
                      </a:cubicBezTo>
                      <a:cubicBezTo>
                        <a:pt x="481" y="564"/>
                        <a:pt x="458" y="429"/>
                        <a:pt x="463" y="295"/>
                      </a:cubicBezTo>
                      <a:lnTo>
                        <a:pt x="463" y="295"/>
                      </a:lnTo>
                      <a:cubicBezTo>
                        <a:pt x="475" y="271"/>
                        <a:pt x="485" y="245"/>
                        <a:pt x="493" y="220"/>
                      </a:cubicBezTo>
                      <a:lnTo>
                        <a:pt x="493" y="220"/>
                      </a:lnTo>
                      <a:cubicBezTo>
                        <a:pt x="513" y="291"/>
                        <a:pt x="538" y="363"/>
                        <a:pt x="570" y="435"/>
                      </a:cubicBezTo>
                      <a:lnTo>
                        <a:pt x="570" y="435"/>
                      </a:lnTo>
                      <a:cubicBezTo>
                        <a:pt x="573" y="446"/>
                        <a:pt x="577" y="457"/>
                        <a:pt x="581" y="468"/>
                      </a:cubicBezTo>
                      <a:cubicBezTo>
                        <a:pt x="592" y="499"/>
                        <a:pt x="610" y="540"/>
                        <a:pt x="634" y="573"/>
                      </a:cubicBezTo>
                      <a:lnTo>
                        <a:pt x="634" y="573"/>
                      </a:lnTo>
                      <a:cubicBezTo>
                        <a:pt x="667" y="632"/>
                        <a:pt x="711" y="685"/>
                        <a:pt x="771" y="685"/>
                      </a:cubicBezTo>
                      <a:cubicBezTo>
                        <a:pt x="779" y="685"/>
                        <a:pt x="787" y="684"/>
                        <a:pt x="795" y="682"/>
                      </a:cubicBezTo>
                      <a:cubicBezTo>
                        <a:pt x="920" y="665"/>
                        <a:pt x="866" y="486"/>
                        <a:pt x="840" y="406"/>
                      </a:cubicBezTo>
                      <a:cubicBezTo>
                        <a:pt x="804" y="299"/>
                        <a:pt x="742" y="201"/>
                        <a:pt x="661" y="120"/>
                      </a:cubicBezTo>
                      <a:cubicBezTo>
                        <a:pt x="656" y="114"/>
                        <a:pt x="650" y="109"/>
                        <a:pt x="644" y="105"/>
                      </a:cubicBezTo>
                      <a:lnTo>
                        <a:pt x="644" y="105"/>
                      </a:lnTo>
                      <a:cubicBezTo>
                        <a:pt x="638" y="95"/>
                        <a:pt x="632" y="85"/>
                        <a:pt x="626" y="76"/>
                      </a:cubicBezTo>
                      <a:cubicBezTo>
                        <a:pt x="610" y="53"/>
                        <a:pt x="590" y="42"/>
                        <a:pt x="569" y="41"/>
                      </a:cubicBezTo>
                      <a:lnTo>
                        <a:pt x="569" y="41"/>
                      </a:lnTo>
                      <a:cubicBezTo>
                        <a:pt x="557" y="28"/>
                        <a:pt x="543" y="22"/>
                        <a:pt x="528" y="22"/>
                      </a:cubicBezTo>
                      <a:cubicBezTo>
                        <a:pt x="518" y="22"/>
                        <a:pt x="508" y="25"/>
                        <a:pt x="499" y="30"/>
                      </a:cubicBezTo>
                      <a:lnTo>
                        <a:pt x="499" y="30"/>
                      </a:lnTo>
                      <a:cubicBezTo>
                        <a:pt x="484" y="10"/>
                        <a:pt x="460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2"/>
                <p:cNvSpPr/>
                <p:nvPr/>
              </p:nvSpPr>
              <p:spPr>
                <a:xfrm>
                  <a:off x="2797318" y="4306258"/>
                  <a:ext cx="10949" cy="79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1603" extrusionOk="0">
                      <a:moveTo>
                        <a:pt x="82" y="0"/>
                      </a:moveTo>
                      <a:cubicBezTo>
                        <a:pt x="43" y="0"/>
                        <a:pt x="1" y="34"/>
                        <a:pt x="6" y="88"/>
                      </a:cubicBezTo>
                      <a:cubicBezTo>
                        <a:pt x="86" y="560"/>
                        <a:pt x="86" y="1042"/>
                        <a:pt x="15" y="1515"/>
                      </a:cubicBezTo>
                      <a:cubicBezTo>
                        <a:pt x="9" y="1568"/>
                        <a:pt x="52" y="1602"/>
                        <a:pt x="90" y="1602"/>
                      </a:cubicBezTo>
                      <a:cubicBezTo>
                        <a:pt x="117" y="1602"/>
                        <a:pt x="141" y="1587"/>
                        <a:pt x="149" y="1551"/>
                      </a:cubicBezTo>
                      <a:cubicBezTo>
                        <a:pt x="220" y="1051"/>
                        <a:pt x="220" y="551"/>
                        <a:pt x="140" y="52"/>
                      </a:cubicBezTo>
                      <a:cubicBezTo>
                        <a:pt x="132" y="16"/>
                        <a:pt x="108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32"/>
                <p:cNvSpPr/>
                <p:nvPr/>
              </p:nvSpPr>
              <p:spPr>
                <a:xfrm>
                  <a:off x="2871969" y="4390962"/>
                  <a:ext cx="20454" cy="50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" h="1013" extrusionOk="0">
                      <a:moveTo>
                        <a:pt x="91" y="0"/>
                      </a:moveTo>
                      <a:cubicBezTo>
                        <a:pt x="46" y="0"/>
                        <a:pt x="1" y="49"/>
                        <a:pt x="31" y="98"/>
                      </a:cubicBezTo>
                      <a:cubicBezTo>
                        <a:pt x="165" y="366"/>
                        <a:pt x="254" y="651"/>
                        <a:pt x="272" y="946"/>
                      </a:cubicBezTo>
                      <a:cubicBezTo>
                        <a:pt x="277" y="990"/>
                        <a:pt x="312" y="1013"/>
                        <a:pt x="346" y="1013"/>
                      </a:cubicBezTo>
                      <a:cubicBezTo>
                        <a:pt x="379" y="1013"/>
                        <a:pt x="410" y="990"/>
                        <a:pt x="406" y="946"/>
                      </a:cubicBezTo>
                      <a:cubicBezTo>
                        <a:pt x="388" y="625"/>
                        <a:pt x="299" y="312"/>
                        <a:pt x="147" y="36"/>
                      </a:cubicBezTo>
                      <a:cubicBezTo>
                        <a:pt x="133" y="11"/>
                        <a:pt x="112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32"/>
                <p:cNvSpPr/>
                <p:nvPr/>
              </p:nvSpPr>
              <p:spPr>
                <a:xfrm>
                  <a:off x="2861070" y="4442471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9" name="Google Shape;1309;p32"/>
              <p:cNvGrpSpPr/>
              <p:nvPr/>
            </p:nvGrpSpPr>
            <p:grpSpPr>
              <a:xfrm rot="409178">
                <a:off x="2567830" y="3885433"/>
                <a:ext cx="567899" cy="1654363"/>
                <a:chOff x="4399135" y="3736519"/>
                <a:chExt cx="769804" cy="2242573"/>
              </a:xfrm>
            </p:grpSpPr>
            <p:sp>
              <p:nvSpPr>
                <p:cNvPr id="1310" name="Google Shape;1310;p32"/>
                <p:cNvSpPr/>
                <p:nvPr/>
              </p:nvSpPr>
              <p:spPr>
                <a:xfrm>
                  <a:off x="4730437" y="4022483"/>
                  <a:ext cx="436710" cy="971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5" h="19519" extrusionOk="0">
                      <a:moveTo>
                        <a:pt x="5183" y="1"/>
                      </a:moveTo>
                      <a:cubicBezTo>
                        <a:pt x="4330" y="1"/>
                        <a:pt x="4912" y="3229"/>
                        <a:pt x="4912" y="3229"/>
                      </a:cubicBezTo>
                      <a:cubicBezTo>
                        <a:pt x="4912" y="3229"/>
                        <a:pt x="4329" y="2421"/>
                        <a:pt x="4007" y="2421"/>
                      </a:cubicBezTo>
                      <a:cubicBezTo>
                        <a:pt x="3774" y="2421"/>
                        <a:pt x="3678" y="2843"/>
                        <a:pt x="4037" y="4300"/>
                      </a:cubicBezTo>
                      <a:lnTo>
                        <a:pt x="3957" y="4657"/>
                      </a:lnTo>
                      <a:cubicBezTo>
                        <a:pt x="3957" y="4657"/>
                        <a:pt x="3819" y="4588"/>
                        <a:pt x="3670" y="4588"/>
                      </a:cubicBezTo>
                      <a:cubicBezTo>
                        <a:pt x="3382" y="4588"/>
                        <a:pt x="3051" y="4843"/>
                        <a:pt x="3573" y="6334"/>
                      </a:cubicBezTo>
                      <a:cubicBezTo>
                        <a:pt x="3573" y="6334"/>
                        <a:pt x="3524" y="6324"/>
                        <a:pt x="3452" y="6324"/>
                      </a:cubicBezTo>
                      <a:cubicBezTo>
                        <a:pt x="3126" y="6324"/>
                        <a:pt x="2342" y="6522"/>
                        <a:pt x="3681" y="8716"/>
                      </a:cubicBezTo>
                      <a:cubicBezTo>
                        <a:pt x="3681" y="8716"/>
                        <a:pt x="3514" y="8670"/>
                        <a:pt x="3322" y="8670"/>
                      </a:cubicBezTo>
                      <a:cubicBezTo>
                        <a:pt x="2849" y="8670"/>
                        <a:pt x="2226" y="8945"/>
                        <a:pt x="3565" y="10848"/>
                      </a:cubicBezTo>
                      <a:cubicBezTo>
                        <a:pt x="3565" y="10848"/>
                        <a:pt x="3489" y="10838"/>
                        <a:pt x="3379" y="10838"/>
                      </a:cubicBezTo>
                      <a:cubicBezTo>
                        <a:pt x="2921" y="10838"/>
                        <a:pt x="1870" y="11001"/>
                        <a:pt x="3208" y="12677"/>
                      </a:cubicBezTo>
                      <a:cubicBezTo>
                        <a:pt x="3208" y="12677"/>
                        <a:pt x="3034" y="12621"/>
                        <a:pt x="2830" y="12621"/>
                      </a:cubicBezTo>
                      <a:cubicBezTo>
                        <a:pt x="2383" y="12621"/>
                        <a:pt x="1789" y="12885"/>
                        <a:pt x="2530" y="14568"/>
                      </a:cubicBezTo>
                      <a:cubicBezTo>
                        <a:pt x="2530" y="14568"/>
                        <a:pt x="2400" y="14537"/>
                        <a:pt x="2234" y="14537"/>
                      </a:cubicBezTo>
                      <a:cubicBezTo>
                        <a:pt x="1767" y="14537"/>
                        <a:pt x="1017" y="14780"/>
                        <a:pt x="2110" y="16637"/>
                      </a:cubicBezTo>
                      <a:cubicBezTo>
                        <a:pt x="2110" y="16637"/>
                        <a:pt x="2018" y="16625"/>
                        <a:pt x="1888" y="16625"/>
                      </a:cubicBezTo>
                      <a:cubicBezTo>
                        <a:pt x="1310" y="16625"/>
                        <a:pt x="1" y="16869"/>
                        <a:pt x="2833" y="19519"/>
                      </a:cubicBezTo>
                      <a:cubicBezTo>
                        <a:pt x="2833" y="19519"/>
                        <a:pt x="2834" y="19519"/>
                        <a:pt x="2837" y="19519"/>
                      </a:cubicBezTo>
                      <a:cubicBezTo>
                        <a:pt x="2920" y="19519"/>
                        <a:pt x="4192" y="19511"/>
                        <a:pt x="4814" y="19002"/>
                      </a:cubicBezTo>
                      <a:cubicBezTo>
                        <a:pt x="5447" y="18484"/>
                        <a:pt x="6419" y="17869"/>
                        <a:pt x="4849" y="17369"/>
                      </a:cubicBezTo>
                      <a:cubicBezTo>
                        <a:pt x="4849" y="17369"/>
                        <a:pt x="7597" y="15380"/>
                        <a:pt x="5295" y="15264"/>
                      </a:cubicBezTo>
                      <a:cubicBezTo>
                        <a:pt x="5295" y="15264"/>
                        <a:pt x="8195" y="13239"/>
                        <a:pt x="5813" y="13016"/>
                      </a:cubicBezTo>
                      <a:cubicBezTo>
                        <a:pt x="5813" y="13016"/>
                        <a:pt x="8774" y="11151"/>
                        <a:pt x="6268" y="10964"/>
                      </a:cubicBezTo>
                      <a:cubicBezTo>
                        <a:pt x="6268" y="10964"/>
                        <a:pt x="8539" y="8956"/>
                        <a:pt x="6400" y="8956"/>
                      </a:cubicBezTo>
                      <a:cubicBezTo>
                        <a:pt x="6386" y="8956"/>
                        <a:pt x="6371" y="8956"/>
                        <a:pt x="6357" y="8956"/>
                      </a:cubicBezTo>
                      <a:cubicBezTo>
                        <a:pt x="6357" y="8956"/>
                        <a:pt x="8630" y="6744"/>
                        <a:pt x="7214" y="6744"/>
                      </a:cubicBezTo>
                      <a:cubicBezTo>
                        <a:pt x="7101" y="6744"/>
                        <a:pt x="6965" y="6758"/>
                        <a:pt x="6803" y="6789"/>
                      </a:cubicBezTo>
                      <a:cubicBezTo>
                        <a:pt x="6803" y="6789"/>
                        <a:pt x="8118" y="5358"/>
                        <a:pt x="6814" y="5358"/>
                      </a:cubicBezTo>
                      <a:cubicBezTo>
                        <a:pt x="6669" y="5358"/>
                        <a:pt x="6492" y="5376"/>
                        <a:pt x="6277" y="5415"/>
                      </a:cubicBezTo>
                      <a:cubicBezTo>
                        <a:pt x="6277" y="5415"/>
                        <a:pt x="8380" y="3053"/>
                        <a:pt x="6734" y="3053"/>
                      </a:cubicBezTo>
                      <a:cubicBezTo>
                        <a:pt x="6493" y="3053"/>
                        <a:pt x="6171" y="3104"/>
                        <a:pt x="5750" y="3220"/>
                      </a:cubicBezTo>
                      <a:cubicBezTo>
                        <a:pt x="5750" y="3220"/>
                        <a:pt x="6223" y="196"/>
                        <a:pt x="5260" y="9"/>
                      </a:cubicBezTo>
                      <a:cubicBezTo>
                        <a:pt x="5233" y="3"/>
                        <a:pt x="5207" y="1"/>
                        <a:pt x="51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32"/>
                <p:cNvSpPr/>
                <p:nvPr/>
              </p:nvSpPr>
              <p:spPr>
                <a:xfrm>
                  <a:off x="4984898" y="4004318"/>
                  <a:ext cx="63702" cy="221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" h="4441" extrusionOk="0">
                      <a:moveTo>
                        <a:pt x="193" y="0"/>
                      </a:moveTo>
                      <a:cubicBezTo>
                        <a:pt x="95" y="0"/>
                        <a:pt x="1" y="96"/>
                        <a:pt x="75" y="195"/>
                      </a:cubicBezTo>
                      <a:cubicBezTo>
                        <a:pt x="941" y="1364"/>
                        <a:pt x="994" y="3014"/>
                        <a:pt x="209" y="4237"/>
                      </a:cubicBezTo>
                      <a:cubicBezTo>
                        <a:pt x="140" y="4343"/>
                        <a:pt x="238" y="4440"/>
                        <a:pt x="333" y="4440"/>
                      </a:cubicBezTo>
                      <a:cubicBezTo>
                        <a:pt x="374" y="4440"/>
                        <a:pt x="414" y="4422"/>
                        <a:pt x="441" y="4379"/>
                      </a:cubicBezTo>
                      <a:cubicBezTo>
                        <a:pt x="1280" y="3086"/>
                        <a:pt x="1226" y="1302"/>
                        <a:pt x="307" y="61"/>
                      </a:cubicBezTo>
                      <a:cubicBezTo>
                        <a:pt x="277" y="18"/>
                        <a:pt x="235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" name="Google Shape;1312;p32"/>
                <p:cNvSpPr/>
                <p:nvPr/>
              </p:nvSpPr>
              <p:spPr>
                <a:xfrm>
                  <a:off x="4950409" y="4006508"/>
                  <a:ext cx="51211" cy="229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4607" extrusionOk="0">
                      <a:moveTo>
                        <a:pt x="838" y="0"/>
                      </a:moveTo>
                      <a:cubicBezTo>
                        <a:pt x="797" y="0"/>
                        <a:pt x="758" y="21"/>
                        <a:pt x="733" y="71"/>
                      </a:cubicBezTo>
                      <a:cubicBezTo>
                        <a:pt x="1" y="1454"/>
                        <a:pt x="10" y="3158"/>
                        <a:pt x="733" y="4540"/>
                      </a:cubicBezTo>
                      <a:cubicBezTo>
                        <a:pt x="760" y="4587"/>
                        <a:pt x="801" y="4607"/>
                        <a:pt x="843" y="4607"/>
                      </a:cubicBezTo>
                      <a:cubicBezTo>
                        <a:pt x="935" y="4607"/>
                        <a:pt x="1029" y="4509"/>
                        <a:pt x="973" y="4398"/>
                      </a:cubicBezTo>
                      <a:cubicBezTo>
                        <a:pt x="286" y="3104"/>
                        <a:pt x="286" y="1507"/>
                        <a:pt x="964" y="205"/>
                      </a:cubicBezTo>
                      <a:cubicBezTo>
                        <a:pt x="1020" y="100"/>
                        <a:pt x="927" y="0"/>
                        <a:pt x="8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" name="Google Shape;1313;p32"/>
                <p:cNvSpPr/>
                <p:nvPr/>
              </p:nvSpPr>
              <p:spPr>
                <a:xfrm>
                  <a:off x="4904723" y="4127742"/>
                  <a:ext cx="99734" cy="10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2122" extrusionOk="0">
                      <a:moveTo>
                        <a:pt x="152" y="1"/>
                      </a:moveTo>
                      <a:cubicBezTo>
                        <a:pt x="98" y="1"/>
                        <a:pt x="42" y="46"/>
                        <a:pt x="27" y="97"/>
                      </a:cubicBezTo>
                      <a:cubicBezTo>
                        <a:pt x="0" y="178"/>
                        <a:pt x="54" y="240"/>
                        <a:pt x="116" y="267"/>
                      </a:cubicBezTo>
                      <a:cubicBezTo>
                        <a:pt x="874" y="579"/>
                        <a:pt x="1472" y="1248"/>
                        <a:pt x="1713" y="2024"/>
                      </a:cubicBezTo>
                      <a:cubicBezTo>
                        <a:pt x="1734" y="2092"/>
                        <a:pt x="1788" y="2121"/>
                        <a:pt x="1842" y="2121"/>
                      </a:cubicBezTo>
                      <a:cubicBezTo>
                        <a:pt x="1923" y="2121"/>
                        <a:pt x="2004" y="2055"/>
                        <a:pt x="1972" y="1953"/>
                      </a:cubicBezTo>
                      <a:cubicBezTo>
                        <a:pt x="1704" y="1079"/>
                        <a:pt x="1044" y="356"/>
                        <a:pt x="187" y="8"/>
                      </a:cubicBezTo>
                      <a:cubicBezTo>
                        <a:pt x="176" y="3"/>
                        <a:pt x="164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32"/>
                <p:cNvSpPr/>
                <p:nvPr/>
              </p:nvSpPr>
              <p:spPr>
                <a:xfrm>
                  <a:off x="4893177" y="4130827"/>
                  <a:ext cx="105358" cy="17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7" h="3552" extrusionOk="0">
                      <a:moveTo>
                        <a:pt x="514" y="1"/>
                      </a:moveTo>
                      <a:cubicBezTo>
                        <a:pt x="459" y="1"/>
                        <a:pt x="405" y="30"/>
                        <a:pt x="384" y="98"/>
                      </a:cubicBezTo>
                      <a:cubicBezTo>
                        <a:pt x="0" y="1436"/>
                        <a:pt x="616" y="2881"/>
                        <a:pt x="1847" y="3532"/>
                      </a:cubicBezTo>
                      <a:cubicBezTo>
                        <a:pt x="1870" y="3546"/>
                        <a:pt x="1893" y="3552"/>
                        <a:pt x="1915" y="3552"/>
                      </a:cubicBezTo>
                      <a:cubicBezTo>
                        <a:pt x="2035" y="3552"/>
                        <a:pt x="2117" y="3368"/>
                        <a:pt x="1981" y="3300"/>
                      </a:cubicBezTo>
                      <a:cubicBezTo>
                        <a:pt x="857" y="2703"/>
                        <a:pt x="295" y="1400"/>
                        <a:pt x="651" y="169"/>
                      </a:cubicBezTo>
                      <a:cubicBezTo>
                        <a:pt x="678" y="67"/>
                        <a:pt x="595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32"/>
                <p:cNvSpPr/>
                <p:nvPr/>
              </p:nvSpPr>
              <p:spPr>
                <a:xfrm>
                  <a:off x="4879839" y="4248328"/>
                  <a:ext cx="105855" cy="144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2910" extrusionOk="0">
                      <a:moveTo>
                        <a:pt x="268" y="0"/>
                      </a:moveTo>
                      <a:cubicBezTo>
                        <a:pt x="199" y="0"/>
                        <a:pt x="125" y="43"/>
                        <a:pt x="117" y="127"/>
                      </a:cubicBezTo>
                      <a:cubicBezTo>
                        <a:pt x="1" y="1350"/>
                        <a:pt x="759" y="2492"/>
                        <a:pt x="1910" y="2902"/>
                      </a:cubicBezTo>
                      <a:cubicBezTo>
                        <a:pt x="1925" y="2907"/>
                        <a:pt x="1939" y="2909"/>
                        <a:pt x="1952" y="2909"/>
                      </a:cubicBezTo>
                      <a:cubicBezTo>
                        <a:pt x="2081" y="2909"/>
                        <a:pt x="2127" y="2691"/>
                        <a:pt x="1981" y="2634"/>
                      </a:cubicBezTo>
                      <a:cubicBezTo>
                        <a:pt x="937" y="2269"/>
                        <a:pt x="286" y="1225"/>
                        <a:pt x="393" y="127"/>
                      </a:cubicBezTo>
                      <a:cubicBezTo>
                        <a:pt x="402" y="43"/>
                        <a:pt x="337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32"/>
                <p:cNvSpPr/>
                <p:nvPr/>
              </p:nvSpPr>
              <p:spPr>
                <a:xfrm>
                  <a:off x="4863416" y="4349207"/>
                  <a:ext cx="114316" cy="137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" h="2756" extrusionOk="0">
                      <a:moveTo>
                        <a:pt x="134" y="1"/>
                      </a:moveTo>
                      <a:cubicBezTo>
                        <a:pt x="65" y="1"/>
                        <a:pt x="0" y="45"/>
                        <a:pt x="9" y="134"/>
                      </a:cubicBezTo>
                      <a:cubicBezTo>
                        <a:pt x="143" y="1312"/>
                        <a:pt x="955" y="2347"/>
                        <a:pt x="2079" y="2748"/>
                      </a:cubicBezTo>
                      <a:cubicBezTo>
                        <a:pt x="2094" y="2753"/>
                        <a:pt x="2108" y="2756"/>
                        <a:pt x="2121" y="2756"/>
                      </a:cubicBezTo>
                      <a:cubicBezTo>
                        <a:pt x="2251" y="2756"/>
                        <a:pt x="2296" y="2537"/>
                        <a:pt x="2150" y="2481"/>
                      </a:cubicBezTo>
                      <a:cubicBezTo>
                        <a:pt x="1151" y="2133"/>
                        <a:pt x="393" y="1187"/>
                        <a:pt x="286" y="134"/>
                      </a:cubicBezTo>
                      <a:cubicBezTo>
                        <a:pt x="277" y="45"/>
                        <a:pt x="203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32"/>
                <p:cNvSpPr/>
                <p:nvPr/>
              </p:nvSpPr>
              <p:spPr>
                <a:xfrm>
                  <a:off x="4857842" y="4462776"/>
                  <a:ext cx="99336" cy="126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2546" extrusionOk="0">
                      <a:moveTo>
                        <a:pt x="133" y="0"/>
                      </a:moveTo>
                      <a:cubicBezTo>
                        <a:pt x="66" y="0"/>
                        <a:pt x="1" y="43"/>
                        <a:pt x="5" y="127"/>
                      </a:cubicBezTo>
                      <a:cubicBezTo>
                        <a:pt x="68" y="1198"/>
                        <a:pt x="782" y="2161"/>
                        <a:pt x="1781" y="2536"/>
                      </a:cubicBezTo>
                      <a:cubicBezTo>
                        <a:pt x="1798" y="2543"/>
                        <a:pt x="1814" y="2546"/>
                        <a:pt x="1829" y="2546"/>
                      </a:cubicBezTo>
                      <a:cubicBezTo>
                        <a:pt x="1954" y="2546"/>
                        <a:pt x="1996" y="2333"/>
                        <a:pt x="1852" y="2277"/>
                      </a:cubicBezTo>
                      <a:cubicBezTo>
                        <a:pt x="969" y="1938"/>
                        <a:pt x="335" y="1064"/>
                        <a:pt x="273" y="127"/>
                      </a:cubicBezTo>
                      <a:cubicBezTo>
                        <a:pt x="269" y="43"/>
                        <a:pt x="199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32"/>
                <p:cNvSpPr/>
                <p:nvPr/>
              </p:nvSpPr>
              <p:spPr>
                <a:xfrm>
                  <a:off x="4844753" y="4576396"/>
                  <a:ext cx="106154" cy="117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2360" extrusionOk="0">
                      <a:moveTo>
                        <a:pt x="165" y="1"/>
                      </a:moveTo>
                      <a:cubicBezTo>
                        <a:pt x="84" y="1"/>
                        <a:pt x="1" y="70"/>
                        <a:pt x="28" y="173"/>
                      </a:cubicBezTo>
                      <a:cubicBezTo>
                        <a:pt x="251" y="1127"/>
                        <a:pt x="946" y="1957"/>
                        <a:pt x="1856" y="2349"/>
                      </a:cubicBezTo>
                      <a:cubicBezTo>
                        <a:pt x="1875" y="2357"/>
                        <a:pt x="1893" y="2360"/>
                        <a:pt x="1911" y="2360"/>
                      </a:cubicBezTo>
                      <a:cubicBezTo>
                        <a:pt x="2044" y="2360"/>
                        <a:pt x="2132" y="2172"/>
                        <a:pt x="1990" y="2109"/>
                      </a:cubicBezTo>
                      <a:cubicBezTo>
                        <a:pt x="1143" y="1752"/>
                        <a:pt x="500" y="993"/>
                        <a:pt x="286" y="101"/>
                      </a:cubicBezTo>
                      <a:cubicBezTo>
                        <a:pt x="269" y="31"/>
                        <a:pt x="217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32"/>
                <p:cNvSpPr/>
                <p:nvPr/>
              </p:nvSpPr>
              <p:spPr>
                <a:xfrm>
                  <a:off x="4825692" y="4652789"/>
                  <a:ext cx="106552" cy="15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" h="3065" extrusionOk="0">
                      <a:moveTo>
                        <a:pt x="212" y="0"/>
                      </a:moveTo>
                      <a:cubicBezTo>
                        <a:pt x="145" y="0"/>
                        <a:pt x="76" y="43"/>
                        <a:pt x="72" y="128"/>
                      </a:cubicBezTo>
                      <a:cubicBezTo>
                        <a:pt x="0" y="1376"/>
                        <a:pt x="714" y="2554"/>
                        <a:pt x="1865" y="3054"/>
                      </a:cubicBezTo>
                      <a:cubicBezTo>
                        <a:pt x="1883" y="3061"/>
                        <a:pt x="1902" y="3064"/>
                        <a:pt x="1919" y="3064"/>
                      </a:cubicBezTo>
                      <a:cubicBezTo>
                        <a:pt x="2052" y="3064"/>
                        <a:pt x="2140" y="2876"/>
                        <a:pt x="1998" y="2813"/>
                      </a:cubicBezTo>
                      <a:cubicBezTo>
                        <a:pt x="937" y="2358"/>
                        <a:pt x="277" y="1287"/>
                        <a:pt x="339" y="128"/>
                      </a:cubicBezTo>
                      <a:cubicBezTo>
                        <a:pt x="344" y="43"/>
                        <a:pt x="279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32"/>
                <p:cNvSpPr/>
                <p:nvPr/>
              </p:nvSpPr>
              <p:spPr>
                <a:xfrm>
                  <a:off x="4794587" y="4750482"/>
                  <a:ext cx="110434" cy="14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969" extrusionOk="0">
                      <a:moveTo>
                        <a:pt x="136" y="0"/>
                      </a:moveTo>
                      <a:cubicBezTo>
                        <a:pt x="68" y="0"/>
                        <a:pt x="1" y="42"/>
                        <a:pt x="1" y="127"/>
                      </a:cubicBezTo>
                      <a:cubicBezTo>
                        <a:pt x="54" y="1340"/>
                        <a:pt x="821" y="2473"/>
                        <a:pt x="1937" y="2955"/>
                      </a:cubicBezTo>
                      <a:cubicBezTo>
                        <a:pt x="1958" y="2964"/>
                        <a:pt x="1978" y="2969"/>
                        <a:pt x="1998" y="2969"/>
                      </a:cubicBezTo>
                      <a:cubicBezTo>
                        <a:pt x="2129" y="2969"/>
                        <a:pt x="2219" y="2785"/>
                        <a:pt x="2079" y="2723"/>
                      </a:cubicBezTo>
                      <a:cubicBezTo>
                        <a:pt x="1053" y="2277"/>
                        <a:pt x="322" y="1251"/>
                        <a:pt x="277" y="127"/>
                      </a:cubicBezTo>
                      <a:cubicBezTo>
                        <a:pt x="273" y="42"/>
                        <a:pt x="204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1" name="Google Shape;1321;p32"/>
                <p:cNvSpPr/>
                <p:nvPr/>
              </p:nvSpPr>
              <p:spPr>
                <a:xfrm>
                  <a:off x="4774183" y="4844593"/>
                  <a:ext cx="111429" cy="1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3182" extrusionOk="0">
                      <a:moveTo>
                        <a:pt x="217" y="0"/>
                      </a:moveTo>
                      <a:cubicBezTo>
                        <a:pt x="148" y="0"/>
                        <a:pt x="76" y="43"/>
                        <a:pt x="72" y="127"/>
                      </a:cubicBezTo>
                      <a:cubicBezTo>
                        <a:pt x="0" y="1457"/>
                        <a:pt x="794" y="2679"/>
                        <a:pt x="2025" y="3169"/>
                      </a:cubicBezTo>
                      <a:cubicBezTo>
                        <a:pt x="2044" y="3178"/>
                        <a:pt x="2061" y="3181"/>
                        <a:pt x="2078" y="3181"/>
                      </a:cubicBezTo>
                      <a:cubicBezTo>
                        <a:pt x="2199" y="3181"/>
                        <a:pt x="2239" y="2966"/>
                        <a:pt x="2097" y="2911"/>
                      </a:cubicBezTo>
                      <a:cubicBezTo>
                        <a:pt x="973" y="2465"/>
                        <a:pt x="277" y="1332"/>
                        <a:pt x="348" y="127"/>
                      </a:cubicBezTo>
                      <a:cubicBezTo>
                        <a:pt x="353" y="43"/>
                        <a:pt x="286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32"/>
                <p:cNvSpPr/>
                <p:nvPr/>
              </p:nvSpPr>
              <p:spPr>
                <a:xfrm>
                  <a:off x="4872722" y="4906354"/>
                  <a:ext cx="152388" cy="96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1939" extrusionOk="0">
                      <a:moveTo>
                        <a:pt x="2883" y="0"/>
                      </a:moveTo>
                      <a:cubicBezTo>
                        <a:pt x="2842" y="0"/>
                        <a:pt x="2801" y="22"/>
                        <a:pt x="2775" y="73"/>
                      </a:cubicBezTo>
                      <a:cubicBezTo>
                        <a:pt x="2309" y="1032"/>
                        <a:pt x="1287" y="1670"/>
                        <a:pt x="215" y="1670"/>
                      </a:cubicBezTo>
                      <a:cubicBezTo>
                        <a:pt x="200" y="1670"/>
                        <a:pt x="185" y="1670"/>
                        <a:pt x="170" y="1670"/>
                      </a:cubicBezTo>
                      <a:cubicBezTo>
                        <a:pt x="1" y="1670"/>
                        <a:pt x="1" y="1937"/>
                        <a:pt x="170" y="1937"/>
                      </a:cubicBezTo>
                      <a:cubicBezTo>
                        <a:pt x="192" y="1938"/>
                        <a:pt x="214" y="1938"/>
                        <a:pt x="236" y="1938"/>
                      </a:cubicBezTo>
                      <a:cubicBezTo>
                        <a:pt x="1390" y="1938"/>
                        <a:pt x="2508" y="1249"/>
                        <a:pt x="3007" y="207"/>
                      </a:cubicBezTo>
                      <a:cubicBezTo>
                        <a:pt x="3062" y="97"/>
                        <a:pt x="2972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32"/>
                <p:cNvSpPr/>
                <p:nvPr/>
              </p:nvSpPr>
              <p:spPr>
                <a:xfrm>
                  <a:off x="4984251" y="4167954"/>
                  <a:ext cx="118496" cy="146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2942" extrusionOk="0">
                      <a:moveTo>
                        <a:pt x="2126" y="1"/>
                      </a:moveTo>
                      <a:cubicBezTo>
                        <a:pt x="2058" y="1"/>
                        <a:pt x="1993" y="43"/>
                        <a:pt x="1997" y="128"/>
                      </a:cubicBezTo>
                      <a:cubicBezTo>
                        <a:pt x="2095" y="1314"/>
                        <a:pt x="1319" y="2403"/>
                        <a:pt x="160" y="2670"/>
                      </a:cubicBezTo>
                      <a:cubicBezTo>
                        <a:pt x="1" y="2712"/>
                        <a:pt x="53" y="2941"/>
                        <a:pt x="200" y="2941"/>
                      </a:cubicBezTo>
                      <a:cubicBezTo>
                        <a:pt x="210" y="2941"/>
                        <a:pt x="220" y="2940"/>
                        <a:pt x="231" y="2938"/>
                      </a:cubicBezTo>
                      <a:cubicBezTo>
                        <a:pt x="1498" y="2635"/>
                        <a:pt x="2381" y="1430"/>
                        <a:pt x="2274" y="128"/>
                      </a:cubicBezTo>
                      <a:cubicBezTo>
                        <a:pt x="2265" y="43"/>
                        <a:pt x="2194" y="1"/>
                        <a:pt x="21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2"/>
                <p:cNvSpPr/>
                <p:nvPr/>
              </p:nvSpPr>
              <p:spPr>
                <a:xfrm>
                  <a:off x="4972655" y="4285156"/>
                  <a:ext cx="137906" cy="11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269" extrusionOk="0">
                      <a:moveTo>
                        <a:pt x="2640" y="1"/>
                      </a:moveTo>
                      <a:cubicBezTo>
                        <a:pt x="2572" y="1"/>
                        <a:pt x="2498" y="43"/>
                        <a:pt x="2489" y="128"/>
                      </a:cubicBezTo>
                      <a:cubicBezTo>
                        <a:pt x="2427" y="663"/>
                        <a:pt x="2150" y="1163"/>
                        <a:pt x="1740" y="1511"/>
                      </a:cubicBezTo>
                      <a:cubicBezTo>
                        <a:pt x="1356" y="1830"/>
                        <a:pt x="859" y="1999"/>
                        <a:pt x="355" y="1999"/>
                      </a:cubicBezTo>
                      <a:cubicBezTo>
                        <a:pt x="296" y="1999"/>
                        <a:pt x="237" y="1997"/>
                        <a:pt x="178" y="1992"/>
                      </a:cubicBezTo>
                      <a:cubicBezTo>
                        <a:pt x="173" y="1992"/>
                        <a:pt x="168" y="1992"/>
                        <a:pt x="162" y="1992"/>
                      </a:cubicBezTo>
                      <a:cubicBezTo>
                        <a:pt x="1" y="1992"/>
                        <a:pt x="14" y="2251"/>
                        <a:pt x="178" y="2260"/>
                      </a:cubicBezTo>
                      <a:cubicBezTo>
                        <a:pt x="245" y="2266"/>
                        <a:pt x="311" y="2268"/>
                        <a:pt x="377" y="2268"/>
                      </a:cubicBezTo>
                      <a:cubicBezTo>
                        <a:pt x="943" y="2268"/>
                        <a:pt x="1497" y="2065"/>
                        <a:pt x="1936" y="1698"/>
                      </a:cubicBezTo>
                      <a:cubicBezTo>
                        <a:pt x="2400" y="1306"/>
                        <a:pt x="2685" y="735"/>
                        <a:pt x="2757" y="128"/>
                      </a:cubicBezTo>
                      <a:cubicBezTo>
                        <a:pt x="2770" y="43"/>
                        <a:pt x="2708" y="1"/>
                        <a:pt x="2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32"/>
                <p:cNvSpPr/>
                <p:nvPr/>
              </p:nvSpPr>
              <p:spPr>
                <a:xfrm>
                  <a:off x="4960213" y="4404748"/>
                  <a:ext cx="145421" cy="81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1630" extrusionOk="0">
                      <a:moveTo>
                        <a:pt x="2740" y="0"/>
                      </a:moveTo>
                      <a:cubicBezTo>
                        <a:pt x="2701" y="0"/>
                        <a:pt x="2663" y="21"/>
                        <a:pt x="2641" y="71"/>
                      </a:cubicBezTo>
                      <a:cubicBezTo>
                        <a:pt x="2271" y="858"/>
                        <a:pt x="1487" y="1358"/>
                        <a:pt x="642" y="1358"/>
                      </a:cubicBezTo>
                      <a:cubicBezTo>
                        <a:pt x="509" y="1358"/>
                        <a:pt x="375" y="1345"/>
                        <a:pt x="241" y="1320"/>
                      </a:cubicBezTo>
                      <a:cubicBezTo>
                        <a:pt x="233" y="1319"/>
                        <a:pt x="225" y="1318"/>
                        <a:pt x="217" y="1318"/>
                      </a:cubicBezTo>
                      <a:cubicBezTo>
                        <a:pt x="64" y="1318"/>
                        <a:pt x="0" y="1554"/>
                        <a:pt x="170" y="1588"/>
                      </a:cubicBezTo>
                      <a:cubicBezTo>
                        <a:pt x="322" y="1616"/>
                        <a:pt x="474" y="1630"/>
                        <a:pt x="625" y="1630"/>
                      </a:cubicBezTo>
                      <a:cubicBezTo>
                        <a:pt x="1571" y="1630"/>
                        <a:pt x="2457" y="1090"/>
                        <a:pt x="2873" y="205"/>
                      </a:cubicBezTo>
                      <a:cubicBezTo>
                        <a:pt x="2922" y="101"/>
                        <a:pt x="2827" y="0"/>
                        <a:pt x="27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32"/>
                <p:cNvSpPr/>
                <p:nvPr/>
              </p:nvSpPr>
              <p:spPr>
                <a:xfrm>
                  <a:off x="4942098" y="4510752"/>
                  <a:ext cx="149750" cy="84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97" extrusionOk="0">
                      <a:moveTo>
                        <a:pt x="2831" y="1"/>
                      </a:moveTo>
                      <a:cubicBezTo>
                        <a:pt x="2790" y="1"/>
                        <a:pt x="2751" y="22"/>
                        <a:pt x="2728" y="73"/>
                      </a:cubicBezTo>
                      <a:cubicBezTo>
                        <a:pt x="2369" y="899"/>
                        <a:pt x="1557" y="1430"/>
                        <a:pt x="675" y="1430"/>
                      </a:cubicBezTo>
                      <a:cubicBezTo>
                        <a:pt x="528" y="1430"/>
                        <a:pt x="380" y="1415"/>
                        <a:pt x="230" y="1385"/>
                      </a:cubicBezTo>
                      <a:cubicBezTo>
                        <a:pt x="220" y="1382"/>
                        <a:pt x="210" y="1381"/>
                        <a:pt x="200" y="1381"/>
                      </a:cubicBezTo>
                      <a:cubicBezTo>
                        <a:pt x="53" y="1381"/>
                        <a:pt x="0" y="1618"/>
                        <a:pt x="159" y="1643"/>
                      </a:cubicBezTo>
                      <a:cubicBezTo>
                        <a:pt x="330" y="1679"/>
                        <a:pt x="501" y="1696"/>
                        <a:pt x="671" y="1696"/>
                      </a:cubicBezTo>
                      <a:cubicBezTo>
                        <a:pt x="1646" y="1696"/>
                        <a:pt x="2565" y="1126"/>
                        <a:pt x="2960" y="207"/>
                      </a:cubicBezTo>
                      <a:cubicBezTo>
                        <a:pt x="3009" y="98"/>
                        <a:pt x="2917" y="1"/>
                        <a:pt x="28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32"/>
                <p:cNvSpPr/>
                <p:nvPr/>
              </p:nvSpPr>
              <p:spPr>
                <a:xfrm>
                  <a:off x="4929109" y="4621684"/>
                  <a:ext cx="152189" cy="75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1521" extrusionOk="0">
                      <a:moveTo>
                        <a:pt x="2866" y="1"/>
                      </a:moveTo>
                      <a:cubicBezTo>
                        <a:pt x="2825" y="1"/>
                        <a:pt x="2784" y="20"/>
                        <a:pt x="2757" y="66"/>
                      </a:cubicBezTo>
                      <a:cubicBezTo>
                        <a:pt x="2317" y="809"/>
                        <a:pt x="1523" y="1249"/>
                        <a:pt x="680" y="1249"/>
                      </a:cubicBezTo>
                      <a:cubicBezTo>
                        <a:pt x="532" y="1249"/>
                        <a:pt x="382" y="1236"/>
                        <a:pt x="233" y="1207"/>
                      </a:cubicBezTo>
                      <a:cubicBezTo>
                        <a:pt x="224" y="1206"/>
                        <a:pt x="216" y="1206"/>
                        <a:pt x="209" y="1206"/>
                      </a:cubicBezTo>
                      <a:cubicBezTo>
                        <a:pt x="57" y="1206"/>
                        <a:pt x="0" y="1441"/>
                        <a:pt x="161" y="1475"/>
                      </a:cubicBezTo>
                      <a:cubicBezTo>
                        <a:pt x="328" y="1506"/>
                        <a:pt x="495" y="1521"/>
                        <a:pt x="660" y="1521"/>
                      </a:cubicBezTo>
                      <a:cubicBezTo>
                        <a:pt x="1602" y="1521"/>
                        <a:pt x="2496" y="1036"/>
                        <a:pt x="2989" y="208"/>
                      </a:cubicBezTo>
                      <a:cubicBezTo>
                        <a:pt x="3058" y="102"/>
                        <a:pt x="2961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8" name="Google Shape;1328;p32"/>
                <p:cNvSpPr/>
                <p:nvPr/>
              </p:nvSpPr>
              <p:spPr>
                <a:xfrm>
                  <a:off x="4895167" y="4718631"/>
                  <a:ext cx="166522" cy="86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1738" extrusionOk="0">
                      <a:moveTo>
                        <a:pt x="3161" y="1"/>
                      </a:moveTo>
                      <a:cubicBezTo>
                        <a:pt x="3121" y="1"/>
                        <a:pt x="3081" y="21"/>
                        <a:pt x="3056" y="71"/>
                      </a:cubicBezTo>
                      <a:cubicBezTo>
                        <a:pt x="2627" y="936"/>
                        <a:pt x="1751" y="1471"/>
                        <a:pt x="813" y="1471"/>
                      </a:cubicBezTo>
                      <a:cubicBezTo>
                        <a:pt x="619" y="1471"/>
                        <a:pt x="423" y="1448"/>
                        <a:pt x="228" y="1401"/>
                      </a:cubicBezTo>
                      <a:cubicBezTo>
                        <a:pt x="214" y="1397"/>
                        <a:pt x="202" y="1395"/>
                        <a:pt x="190" y="1395"/>
                      </a:cubicBezTo>
                      <a:cubicBezTo>
                        <a:pt x="49" y="1395"/>
                        <a:pt x="0" y="1618"/>
                        <a:pt x="156" y="1659"/>
                      </a:cubicBezTo>
                      <a:cubicBezTo>
                        <a:pt x="375" y="1712"/>
                        <a:pt x="596" y="1738"/>
                        <a:pt x="814" y="1738"/>
                      </a:cubicBezTo>
                      <a:cubicBezTo>
                        <a:pt x="1848" y="1738"/>
                        <a:pt x="2825" y="1163"/>
                        <a:pt x="3297" y="205"/>
                      </a:cubicBezTo>
                      <a:cubicBezTo>
                        <a:pt x="3346" y="101"/>
                        <a:pt x="3251" y="1"/>
                        <a:pt x="31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9" name="Google Shape;1329;p32"/>
                <p:cNvSpPr/>
                <p:nvPr/>
              </p:nvSpPr>
              <p:spPr>
                <a:xfrm>
                  <a:off x="4891584" y="4813239"/>
                  <a:ext cx="148407" cy="9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" h="1852" extrusionOk="0">
                      <a:moveTo>
                        <a:pt x="2816" y="0"/>
                      </a:moveTo>
                      <a:cubicBezTo>
                        <a:pt x="2762" y="0"/>
                        <a:pt x="2708" y="30"/>
                        <a:pt x="2691" y="97"/>
                      </a:cubicBezTo>
                      <a:cubicBezTo>
                        <a:pt x="2435" y="990"/>
                        <a:pt x="1624" y="1581"/>
                        <a:pt x="736" y="1581"/>
                      </a:cubicBezTo>
                      <a:cubicBezTo>
                        <a:pt x="569" y="1581"/>
                        <a:pt x="398" y="1560"/>
                        <a:pt x="228" y="1516"/>
                      </a:cubicBezTo>
                      <a:cubicBezTo>
                        <a:pt x="215" y="1512"/>
                        <a:pt x="203" y="1511"/>
                        <a:pt x="191" y="1511"/>
                      </a:cubicBezTo>
                      <a:cubicBezTo>
                        <a:pt x="49" y="1511"/>
                        <a:pt x="1" y="1741"/>
                        <a:pt x="157" y="1774"/>
                      </a:cubicBezTo>
                      <a:cubicBezTo>
                        <a:pt x="352" y="1826"/>
                        <a:pt x="553" y="1852"/>
                        <a:pt x="753" y="1852"/>
                      </a:cubicBezTo>
                      <a:cubicBezTo>
                        <a:pt x="1175" y="1852"/>
                        <a:pt x="1596" y="1737"/>
                        <a:pt x="1959" y="1507"/>
                      </a:cubicBezTo>
                      <a:cubicBezTo>
                        <a:pt x="2441" y="1203"/>
                        <a:pt x="2798" y="722"/>
                        <a:pt x="2949" y="169"/>
                      </a:cubicBezTo>
                      <a:cubicBezTo>
                        <a:pt x="2982" y="67"/>
                        <a:pt x="2898" y="0"/>
                        <a:pt x="28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2"/>
                <p:cNvSpPr/>
                <p:nvPr/>
              </p:nvSpPr>
              <p:spPr>
                <a:xfrm>
                  <a:off x="4779060" y="4845936"/>
                  <a:ext cx="79081" cy="2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456" extrusionOk="0">
                      <a:moveTo>
                        <a:pt x="472" y="0"/>
                      </a:moveTo>
                      <a:cubicBezTo>
                        <a:pt x="359" y="0"/>
                        <a:pt x="247" y="7"/>
                        <a:pt x="134" y="20"/>
                      </a:cubicBezTo>
                      <a:cubicBezTo>
                        <a:pt x="63" y="29"/>
                        <a:pt x="0" y="74"/>
                        <a:pt x="0" y="154"/>
                      </a:cubicBezTo>
                      <a:cubicBezTo>
                        <a:pt x="0" y="221"/>
                        <a:pt x="56" y="288"/>
                        <a:pt x="122" y="288"/>
                      </a:cubicBezTo>
                      <a:cubicBezTo>
                        <a:pt x="126" y="288"/>
                        <a:pt x="130" y="288"/>
                        <a:pt x="134" y="288"/>
                      </a:cubicBezTo>
                      <a:cubicBezTo>
                        <a:pt x="232" y="278"/>
                        <a:pt x="329" y="273"/>
                        <a:pt x="426" y="273"/>
                      </a:cubicBezTo>
                      <a:cubicBezTo>
                        <a:pt x="756" y="273"/>
                        <a:pt x="1084" y="331"/>
                        <a:pt x="1401" y="448"/>
                      </a:cubicBezTo>
                      <a:cubicBezTo>
                        <a:pt x="1412" y="453"/>
                        <a:pt x="1424" y="455"/>
                        <a:pt x="1436" y="455"/>
                      </a:cubicBezTo>
                      <a:cubicBezTo>
                        <a:pt x="1490" y="455"/>
                        <a:pt x="1547" y="409"/>
                        <a:pt x="1562" y="350"/>
                      </a:cubicBezTo>
                      <a:cubicBezTo>
                        <a:pt x="1588" y="279"/>
                        <a:pt x="1544" y="216"/>
                        <a:pt x="1472" y="190"/>
                      </a:cubicBezTo>
                      <a:cubicBezTo>
                        <a:pt x="1150" y="62"/>
                        <a:pt x="813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2"/>
                <p:cNvSpPr/>
                <p:nvPr/>
              </p:nvSpPr>
              <p:spPr>
                <a:xfrm>
                  <a:off x="4795184" y="4744759"/>
                  <a:ext cx="75398" cy="1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5" h="390" extrusionOk="0">
                      <a:moveTo>
                        <a:pt x="1031" y="0"/>
                      </a:moveTo>
                      <a:cubicBezTo>
                        <a:pt x="735" y="0"/>
                        <a:pt x="437" y="40"/>
                        <a:pt x="149" y="117"/>
                      </a:cubicBezTo>
                      <a:cubicBezTo>
                        <a:pt x="1" y="158"/>
                        <a:pt x="51" y="390"/>
                        <a:pt x="192" y="390"/>
                      </a:cubicBezTo>
                      <a:cubicBezTo>
                        <a:pt x="204" y="390"/>
                        <a:pt x="217" y="388"/>
                        <a:pt x="230" y="385"/>
                      </a:cubicBezTo>
                      <a:cubicBezTo>
                        <a:pt x="501" y="307"/>
                        <a:pt x="782" y="272"/>
                        <a:pt x="1063" y="272"/>
                      </a:cubicBezTo>
                      <a:cubicBezTo>
                        <a:pt x="1169" y="272"/>
                        <a:pt x="1275" y="277"/>
                        <a:pt x="1380" y="287"/>
                      </a:cubicBezTo>
                      <a:cubicBezTo>
                        <a:pt x="1384" y="287"/>
                        <a:pt x="1388" y="287"/>
                        <a:pt x="1391" y="287"/>
                      </a:cubicBezTo>
                      <a:cubicBezTo>
                        <a:pt x="1458" y="287"/>
                        <a:pt x="1514" y="212"/>
                        <a:pt x="1514" y="153"/>
                      </a:cubicBezTo>
                      <a:cubicBezTo>
                        <a:pt x="1514" y="73"/>
                        <a:pt x="1452" y="19"/>
                        <a:pt x="1380" y="19"/>
                      </a:cubicBezTo>
                      <a:cubicBezTo>
                        <a:pt x="1265" y="7"/>
                        <a:pt x="1148" y="0"/>
                        <a:pt x="10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2"/>
                <p:cNvSpPr/>
                <p:nvPr/>
              </p:nvSpPr>
              <p:spPr>
                <a:xfrm>
                  <a:off x="4825244" y="4644826"/>
                  <a:ext cx="77737" cy="21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36" extrusionOk="0">
                      <a:moveTo>
                        <a:pt x="840" y="0"/>
                      </a:moveTo>
                      <a:cubicBezTo>
                        <a:pt x="581" y="0"/>
                        <a:pt x="323" y="61"/>
                        <a:pt x="89" y="180"/>
                      </a:cubicBezTo>
                      <a:cubicBezTo>
                        <a:pt x="27" y="216"/>
                        <a:pt x="0" y="305"/>
                        <a:pt x="36" y="368"/>
                      </a:cubicBezTo>
                      <a:cubicBezTo>
                        <a:pt x="66" y="415"/>
                        <a:pt x="111" y="435"/>
                        <a:pt x="157" y="435"/>
                      </a:cubicBezTo>
                      <a:cubicBezTo>
                        <a:pt x="180" y="435"/>
                        <a:pt x="202" y="430"/>
                        <a:pt x="223" y="421"/>
                      </a:cubicBezTo>
                      <a:cubicBezTo>
                        <a:pt x="416" y="320"/>
                        <a:pt x="629" y="271"/>
                        <a:pt x="842" y="271"/>
                      </a:cubicBezTo>
                      <a:cubicBezTo>
                        <a:pt x="1024" y="271"/>
                        <a:pt x="1206" y="307"/>
                        <a:pt x="1374" y="377"/>
                      </a:cubicBezTo>
                      <a:cubicBezTo>
                        <a:pt x="1387" y="382"/>
                        <a:pt x="1400" y="384"/>
                        <a:pt x="1413" y="384"/>
                      </a:cubicBezTo>
                      <a:cubicBezTo>
                        <a:pt x="1473" y="384"/>
                        <a:pt x="1529" y="339"/>
                        <a:pt x="1544" y="288"/>
                      </a:cubicBezTo>
                      <a:cubicBezTo>
                        <a:pt x="1561" y="207"/>
                        <a:pt x="1517" y="145"/>
                        <a:pt x="1445" y="118"/>
                      </a:cubicBezTo>
                      <a:cubicBezTo>
                        <a:pt x="1252" y="39"/>
                        <a:pt x="1046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2"/>
                <p:cNvSpPr/>
                <p:nvPr/>
              </p:nvSpPr>
              <p:spPr>
                <a:xfrm>
                  <a:off x="4841916" y="4561814"/>
                  <a:ext cx="95902" cy="24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492" extrusionOk="0">
                      <a:moveTo>
                        <a:pt x="1168" y="0"/>
                      </a:moveTo>
                      <a:cubicBezTo>
                        <a:pt x="811" y="0"/>
                        <a:pt x="457" y="83"/>
                        <a:pt x="138" y="243"/>
                      </a:cubicBezTo>
                      <a:cubicBezTo>
                        <a:pt x="1" y="311"/>
                        <a:pt x="85" y="491"/>
                        <a:pt x="208" y="491"/>
                      </a:cubicBezTo>
                      <a:cubicBezTo>
                        <a:pt x="228" y="491"/>
                        <a:pt x="250" y="486"/>
                        <a:pt x="272" y="475"/>
                      </a:cubicBezTo>
                      <a:cubicBezTo>
                        <a:pt x="549" y="339"/>
                        <a:pt x="858" y="268"/>
                        <a:pt x="1167" y="268"/>
                      </a:cubicBezTo>
                      <a:cubicBezTo>
                        <a:pt x="1346" y="268"/>
                        <a:pt x="1526" y="292"/>
                        <a:pt x="1699" y="341"/>
                      </a:cubicBezTo>
                      <a:cubicBezTo>
                        <a:pt x="1712" y="344"/>
                        <a:pt x="1724" y="346"/>
                        <a:pt x="1736" y="346"/>
                      </a:cubicBezTo>
                      <a:cubicBezTo>
                        <a:pt x="1871" y="346"/>
                        <a:pt x="1927" y="123"/>
                        <a:pt x="1771" y="82"/>
                      </a:cubicBezTo>
                      <a:cubicBezTo>
                        <a:pt x="1573" y="27"/>
                        <a:pt x="1370" y="0"/>
                        <a:pt x="11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2"/>
                <p:cNvSpPr/>
                <p:nvPr/>
              </p:nvSpPr>
              <p:spPr>
                <a:xfrm>
                  <a:off x="4858986" y="4451629"/>
                  <a:ext cx="88387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450" extrusionOk="0">
                      <a:moveTo>
                        <a:pt x="812" y="1"/>
                      </a:moveTo>
                      <a:cubicBezTo>
                        <a:pt x="575" y="1"/>
                        <a:pt x="339" y="42"/>
                        <a:pt x="116" y="128"/>
                      </a:cubicBezTo>
                      <a:cubicBezTo>
                        <a:pt x="54" y="155"/>
                        <a:pt x="0" y="226"/>
                        <a:pt x="27" y="298"/>
                      </a:cubicBezTo>
                      <a:cubicBezTo>
                        <a:pt x="42" y="356"/>
                        <a:pt x="98" y="403"/>
                        <a:pt x="153" y="403"/>
                      </a:cubicBezTo>
                      <a:cubicBezTo>
                        <a:pt x="165" y="403"/>
                        <a:pt x="176" y="401"/>
                        <a:pt x="188" y="396"/>
                      </a:cubicBezTo>
                      <a:cubicBezTo>
                        <a:pt x="400" y="315"/>
                        <a:pt x="622" y="273"/>
                        <a:pt x="844" y="273"/>
                      </a:cubicBezTo>
                      <a:cubicBezTo>
                        <a:pt x="1087" y="273"/>
                        <a:pt x="1328" y="324"/>
                        <a:pt x="1553" y="432"/>
                      </a:cubicBezTo>
                      <a:cubicBezTo>
                        <a:pt x="1577" y="444"/>
                        <a:pt x="1603" y="450"/>
                        <a:pt x="1627" y="450"/>
                      </a:cubicBezTo>
                      <a:cubicBezTo>
                        <a:pt x="1674" y="450"/>
                        <a:pt x="1716" y="428"/>
                        <a:pt x="1740" y="387"/>
                      </a:cubicBezTo>
                      <a:cubicBezTo>
                        <a:pt x="1776" y="325"/>
                        <a:pt x="1758" y="226"/>
                        <a:pt x="1695" y="200"/>
                      </a:cubicBezTo>
                      <a:cubicBezTo>
                        <a:pt x="1419" y="69"/>
                        <a:pt x="1115" y="1"/>
                        <a:pt x="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32"/>
                <p:cNvSpPr/>
                <p:nvPr/>
              </p:nvSpPr>
              <p:spPr>
                <a:xfrm>
                  <a:off x="4863615" y="4336616"/>
                  <a:ext cx="74601" cy="23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482" extrusionOk="0">
                      <a:moveTo>
                        <a:pt x="565" y="0"/>
                      </a:moveTo>
                      <a:cubicBezTo>
                        <a:pt x="424" y="0"/>
                        <a:pt x="284" y="19"/>
                        <a:pt x="148" y="57"/>
                      </a:cubicBezTo>
                      <a:cubicBezTo>
                        <a:pt x="0" y="107"/>
                        <a:pt x="49" y="330"/>
                        <a:pt x="183" y="330"/>
                      </a:cubicBezTo>
                      <a:cubicBezTo>
                        <a:pt x="195" y="330"/>
                        <a:pt x="207" y="329"/>
                        <a:pt x="219" y="325"/>
                      </a:cubicBezTo>
                      <a:cubicBezTo>
                        <a:pt x="339" y="288"/>
                        <a:pt x="460" y="270"/>
                        <a:pt x="581" y="270"/>
                      </a:cubicBezTo>
                      <a:cubicBezTo>
                        <a:pt x="811" y="270"/>
                        <a:pt x="1037" y="336"/>
                        <a:pt x="1236" y="459"/>
                      </a:cubicBezTo>
                      <a:cubicBezTo>
                        <a:pt x="1261" y="475"/>
                        <a:pt x="1286" y="482"/>
                        <a:pt x="1309" y="482"/>
                      </a:cubicBezTo>
                      <a:cubicBezTo>
                        <a:pt x="1425" y="482"/>
                        <a:pt x="1499" y="301"/>
                        <a:pt x="1379" y="227"/>
                      </a:cubicBezTo>
                      <a:cubicBezTo>
                        <a:pt x="1134" y="78"/>
                        <a:pt x="849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6" name="Google Shape;1336;p32"/>
                <p:cNvSpPr/>
                <p:nvPr/>
              </p:nvSpPr>
              <p:spPr>
                <a:xfrm>
                  <a:off x="4885164" y="4246636"/>
                  <a:ext cx="70670" cy="3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" h="606" extrusionOk="0">
                      <a:moveTo>
                        <a:pt x="170" y="1"/>
                      </a:moveTo>
                      <a:cubicBezTo>
                        <a:pt x="1" y="1"/>
                        <a:pt x="1" y="269"/>
                        <a:pt x="170" y="269"/>
                      </a:cubicBezTo>
                      <a:cubicBezTo>
                        <a:pt x="536" y="277"/>
                        <a:pt x="893" y="385"/>
                        <a:pt x="1196" y="590"/>
                      </a:cubicBezTo>
                      <a:cubicBezTo>
                        <a:pt x="1215" y="601"/>
                        <a:pt x="1237" y="606"/>
                        <a:pt x="1259" y="606"/>
                      </a:cubicBezTo>
                      <a:cubicBezTo>
                        <a:pt x="1308" y="606"/>
                        <a:pt x="1359" y="580"/>
                        <a:pt x="1383" y="536"/>
                      </a:cubicBezTo>
                      <a:cubicBezTo>
                        <a:pt x="1419" y="474"/>
                        <a:pt x="1392" y="393"/>
                        <a:pt x="1330" y="349"/>
                      </a:cubicBezTo>
                      <a:cubicBezTo>
                        <a:pt x="991" y="126"/>
                        <a:pt x="580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7" name="Google Shape;1337;p32"/>
                <p:cNvSpPr/>
                <p:nvPr/>
              </p:nvSpPr>
              <p:spPr>
                <a:xfrm>
                  <a:off x="5012469" y="4166759"/>
                  <a:ext cx="89432" cy="3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" h="702" extrusionOk="0">
                      <a:moveTo>
                        <a:pt x="1618" y="0"/>
                      </a:moveTo>
                      <a:cubicBezTo>
                        <a:pt x="1091" y="0"/>
                        <a:pt x="565" y="152"/>
                        <a:pt x="119" y="446"/>
                      </a:cubicBezTo>
                      <a:cubicBezTo>
                        <a:pt x="0" y="528"/>
                        <a:pt x="73" y="702"/>
                        <a:pt x="183" y="702"/>
                      </a:cubicBezTo>
                      <a:cubicBezTo>
                        <a:pt x="205" y="702"/>
                        <a:pt x="229" y="695"/>
                        <a:pt x="253" y="678"/>
                      </a:cubicBezTo>
                      <a:cubicBezTo>
                        <a:pt x="651" y="418"/>
                        <a:pt x="1108" y="276"/>
                        <a:pt x="1575" y="276"/>
                      </a:cubicBezTo>
                      <a:cubicBezTo>
                        <a:pt x="1589" y="276"/>
                        <a:pt x="1603" y="276"/>
                        <a:pt x="1618" y="277"/>
                      </a:cubicBezTo>
                      <a:cubicBezTo>
                        <a:pt x="1796" y="277"/>
                        <a:pt x="1796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2"/>
                <p:cNvSpPr/>
                <p:nvPr/>
              </p:nvSpPr>
              <p:spPr>
                <a:xfrm>
                  <a:off x="5028594" y="4280030"/>
                  <a:ext cx="85948" cy="20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" h="404" extrusionOk="0">
                      <a:moveTo>
                        <a:pt x="908" y="0"/>
                      </a:moveTo>
                      <a:cubicBezTo>
                        <a:pt x="641" y="0"/>
                        <a:pt x="373" y="45"/>
                        <a:pt x="116" y="133"/>
                      </a:cubicBezTo>
                      <a:cubicBezTo>
                        <a:pt x="45" y="160"/>
                        <a:pt x="0" y="231"/>
                        <a:pt x="27" y="302"/>
                      </a:cubicBezTo>
                      <a:cubicBezTo>
                        <a:pt x="42" y="356"/>
                        <a:pt x="105" y="404"/>
                        <a:pt x="162" y="404"/>
                      </a:cubicBezTo>
                      <a:cubicBezTo>
                        <a:pt x="171" y="404"/>
                        <a:pt x="179" y="403"/>
                        <a:pt x="187" y="400"/>
                      </a:cubicBezTo>
                      <a:cubicBezTo>
                        <a:pt x="426" y="316"/>
                        <a:pt x="672" y="273"/>
                        <a:pt x="918" y="273"/>
                      </a:cubicBezTo>
                      <a:cubicBezTo>
                        <a:pt x="1114" y="273"/>
                        <a:pt x="1309" y="300"/>
                        <a:pt x="1499" y="356"/>
                      </a:cubicBezTo>
                      <a:cubicBezTo>
                        <a:pt x="1512" y="359"/>
                        <a:pt x="1525" y="361"/>
                        <a:pt x="1537" y="361"/>
                      </a:cubicBezTo>
                      <a:cubicBezTo>
                        <a:pt x="1678" y="361"/>
                        <a:pt x="1726" y="138"/>
                        <a:pt x="1570" y="97"/>
                      </a:cubicBezTo>
                      <a:cubicBezTo>
                        <a:pt x="1355" y="32"/>
                        <a:pt x="1132" y="0"/>
                        <a:pt x="9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2"/>
                <p:cNvSpPr/>
                <p:nvPr/>
              </p:nvSpPr>
              <p:spPr>
                <a:xfrm>
                  <a:off x="5052980" y="4352691"/>
                  <a:ext cx="65793" cy="21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" h="437" extrusionOk="0">
                      <a:moveTo>
                        <a:pt x="966" y="0"/>
                      </a:moveTo>
                      <a:cubicBezTo>
                        <a:pt x="675" y="0"/>
                        <a:pt x="387" y="56"/>
                        <a:pt x="117" y="163"/>
                      </a:cubicBezTo>
                      <a:cubicBezTo>
                        <a:pt x="45" y="189"/>
                        <a:pt x="1" y="252"/>
                        <a:pt x="19" y="332"/>
                      </a:cubicBezTo>
                      <a:cubicBezTo>
                        <a:pt x="34" y="384"/>
                        <a:pt x="92" y="437"/>
                        <a:pt x="153" y="437"/>
                      </a:cubicBezTo>
                      <a:cubicBezTo>
                        <a:pt x="165" y="437"/>
                        <a:pt x="176" y="435"/>
                        <a:pt x="188" y="430"/>
                      </a:cubicBezTo>
                      <a:cubicBezTo>
                        <a:pt x="439" y="326"/>
                        <a:pt x="695" y="276"/>
                        <a:pt x="961" y="276"/>
                      </a:cubicBezTo>
                      <a:cubicBezTo>
                        <a:pt x="1035" y="276"/>
                        <a:pt x="1111" y="280"/>
                        <a:pt x="1187" y="288"/>
                      </a:cubicBezTo>
                      <a:cubicBezTo>
                        <a:pt x="1191" y="288"/>
                        <a:pt x="1195" y="288"/>
                        <a:pt x="1198" y="288"/>
                      </a:cubicBezTo>
                      <a:cubicBezTo>
                        <a:pt x="1265" y="288"/>
                        <a:pt x="1321" y="213"/>
                        <a:pt x="1321" y="154"/>
                      </a:cubicBezTo>
                      <a:cubicBezTo>
                        <a:pt x="1321" y="73"/>
                        <a:pt x="1259" y="20"/>
                        <a:pt x="1187" y="11"/>
                      </a:cubicBezTo>
                      <a:cubicBezTo>
                        <a:pt x="1113" y="4"/>
                        <a:pt x="1039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32"/>
                <p:cNvSpPr/>
                <p:nvPr/>
              </p:nvSpPr>
              <p:spPr>
                <a:xfrm>
                  <a:off x="5085379" y="4352342"/>
                  <a:ext cx="35584" cy="7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1438" extrusionOk="0">
                      <a:moveTo>
                        <a:pt x="572" y="0"/>
                      </a:moveTo>
                      <a:cubicBezTo>
                        <a:pt x="505" y="0"/>
                        <a:pt x="438" y="45"/>
                        <a:pt x="438" y="134"/>
                      </a:cubicBezTo>
                      <a:cubicBezTo>
                        <a:pt x="438" y="526"/>
                        <a:pt x="304" y="910"/>
                        <a:pt x="55" y="1204"/>
                      </a:cubicBezTo>
                      <a:cubicBezTo>
                        <a:pt x="10" y="1267"/>
                        <a:pt x="1" y="1347"/>
                        <a:pt x="55" y="1401"/>
                      </a:cubicBezTo>
                      <a:cubicBezTo>
                        <a:pt x="82" y="1424"/>
                        <a:pt x="123" y="1438"/>
                        <a:pt x="161" y="1438"/>
                      </a:cubicBezTo>
                      <a:cubicBezTo>
                        <a:pt x="196" y="1438"/>
                        <a:pt x="229" y="1426"/>
                        <a:pt x="251" y="1401"/>
                      </a:cubicBezTo>
                      <a:cubicBezTo>
                        <a:pt x="545" y="1044"/>
                        <a:pt x="715" y="598"/>
                        <a:pt x="706" y="134"/>
                      </a:cubicBezTo>
                      <a:cubicBezTo>
                        <a:pt x="706" y="45"/>
                        <a:pt x="639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32"/>
                <p:cNvSpPr/>
                <p:nvPr/>
              </p:nvSpPr>
              <p:spPr>
                <a:xfrm>
                  <a:off x="5071195" y="4472431"/>
                  <a:ext cx="32896" cy="59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1201" extrusionOk="0">
                      <a:moveTo>
                        <a:pt x="516" y="1"/>
                      </a:moveTo>
                      <a:cubicBezTo>
                        <a:pt x="460" y="1"/>
                        <a:pt x="399" y="42"/>
                        <a:pt x="384" y="103"/>
                      </a:cubicBezTo>
                      <a:cubicBezTo>
                        <a:pt x="304" y="415"/>
                        <a:pt x="197" y="709"/>
                        <a:pt x="36" y="995"/>
                      </a:cubicBezTo>
                      <a:cubicBezTo>
                        <a:pt x="1" y="1057"/>
                        <a:pt x="18" y="1147"/>
                        <a:pt x="81" y="1182"/>
                      </a:cubicBezTo>
                      <a:cubicBezTo>
                        <a:pt x="102" y="1195"/>
                        <a:pt x="127" y="1200"/>
                        <a:pt x="151" y="1200"/>
                      </a:cubicBezTo>
                      <a:cubicBezTo>
                        <a:pt x="198" y="1200"/>
                        <a:pt x="245" y="1179"/>
                        <a:pt x="268" y="1138"/>
                      </a:cubicBezTo>
                      <a:cubicBezTo>
                        <a:pt x="438" y="834"/>
                        <a:pt x="563" y="504"/>
                        <a:pt x="643" y="174"/>
                      </a:cubicBezTo>
                      <a:cubicBezTo>
                        <a:pt x="661" y="103"/>
                        <a:pt x="625" y="23"/>
                        <a:pt x="545" y="5"/>
                      </a:cubicBezTo>
                      <a:cubicBezTo>
                        <a:pt x="535" y="2"/>
                        <a:pt x="526" y="1"/>
                        <a:pt x="51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32"/>
                <p:cNvSpPr/>
                <p:nvPr/>
              </p:nvSpPr>
              <p:spPr>
                <a:xfrm>
                  <a:off x="5037900" y="4463374"/>
                  <a:ext cx="64847" cy="19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" h="391" extrusionOk="0">
                      <a:moveTo>
                        <a:pt x="412" y="0"/>
                      </a:moveTo>
                      <a:cubicBezTo>
                        <a:pt x="320" y="0"/>
                        <a:pt x="227" y="6"/>
                        <a:pt x="134" y="17"/>
                      </a:cubicBezTo>
                      <a:cubicBezTo>
                        <a:pt x="63" y="17"/>
                        <a:pt x="0" y="71"/>
                        <a:pt x="0" y="151"/>
                      </a:cubicBezTo>
                      <a:cubicBezTo>
                        <a:pt x="0" y="210"/>
                        <a:pt x="49" y="286"/>
                        <a:pt x="122" y="286"/>
                      </a:cubicBezTo>
                      <a:cubicBezTo>
                        <a:pt x="126" y="286"/>
                        <a:pt x="130" y="285"/>
                        <a:pt x="134" y="285"/>
                      </a:cubicBezTo>
                      <a:cubicBezTo>
                        <a:pt x="218" y="276"/>
                        <a:pt x="302" y="271"/>
                        <a:pt x="386" y="271"/>
                      </a:cubicBezTo>
                      <a:cubicBezTo>
                        <a:pt x="631" y="271"/>
                        <a:pt x="876" y="310"/>
                        <a:pt x="1116" y="383"/>
                      </a:cubicBezTo>
                      <a:cubicBezTo>
                        <a:pt x="1129" y="388"/>
                        <a:pt x="1142" y="390"/>
                        <a:pt x="1155" y="390"/>
                      </a:cubicBezTo>
                      <a:cubicBezTo>
                        <a:pt x="1214" y="390"/>
                        <a:pt x="1270" y="345"/>
                        <a:pt x="1285" y="294"/>
                      </a:cubicBezTo>
                      <a:cubicBezTo>
                        <a:pt x="1303" y="222"/>
                        <a:pt x="1258" y="151"/>
                        <a:pt x="1187" y="124"/>
                      </a:cubicBezTo>
                      <a:cubicBezTo>
                        <a:pt x="936" y="45"/>
                        <a:pt x="67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3" name="Google Shape;1343;p32"/>
                <p:cNvSpPr/>
                <p:nvPr/>
              </p:nvSpPr>
              <p:spPr>
                <a:xfrm>
                  <a:off x="5023667" y="4567189"/>
                  <a:ext cx="80225" cy="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372" extrusionOk="0">
                      <a:moveTo>
                        <a:pt x="695" y="0"/>
                      </a:moveTo>
                      <a:cubicBezTo>
                        <a:pt x="502" y="0"/>
                        <a:pt x="309" y="21"/>
                        <a:pt x="117" y="63"/>
                      </a:cubicBezTo>
                      <a:cubicBezTo>
                        <a:pt x="46" y="81"/>
                        <a:pt x="1" y="161"/>
                        <a:pt x="19" y="233"/>
                      </a:cubicBezTo>
                      <a:cubicBezTo>
                        <a:pt x="41" y="292"/>
                        <a:pt x="94" y="327"/>
                        <a:pt x="152" y="327"/>
                      </a:cubicBezTo>
                      <a:cubicBezTo>
                        <a:pt x="164" y="327"/>
                        <a:pt x="176" y="325"/>
                        <a:pt x="188" y="322"/>
                      </a:cubicBezTo>
                      <a:cubicBezTo>
                        <a:pt x="356" y="289"/>
                        <a:pt x="525" y="272"/>
                        <a:pt x="693" y="272"/>
                      </a:cubicBezTo>
                      <a:cubicBezTo>
                        <a:pt x="927" y="272"/>
                        <a:pt x="1160" y="304"/>
                        <a:pt x="1384" y="367"/>
                      </a:cubicBezTo>
                      <a:cubicBezTo>
                        <a:pt x="1397" y="370"/>
                        <a:pt x="1410" y="372"/>
                        <a:pt x="1422" y="372"/>
                      </a:cubicBezTo>
                      <a:cubicBezTo>
                        <a:pt x="1563" y="372"/>
                        <a:pt x="1611" y="149"/>
                        <a:pt x="1455" y="108"/>
                      </a:cubicBezTo>
                      <a:cubicBezTo>
                        <a:pt x="1206" y="37"/>
                        <a:pt x="951" y="0"/>
                        <a:pt x="6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4" name="Google Shape;1344;p32"/>
                <p:cNvSpPr/>
                <p:nvPr/>
              </p:nvSpPr>
              <p:spPr>
                <a:xfrm>
                  <a:off x="5063630" y="4572116"/>
                  <a:ext cx="37823" cy="6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1347" extrusionOk="0">
                      <a:moveTo>
                        <a:pt x="616" y="0"/>
                      </a:moveTo>
                      <a:cubicBezTo>
                        <a:pt x="536" y="0"/>
                        <a:pt x="492" y="62"/>
                        <a:pt x="483" y="134"/>
                      </a:cubicBezTo>
                      <a:cubicBezTo>
                        <a:pt x="438" y="491"/>
                        <a:pt x="286" y="839"/>
                        <a:pt x="54" y="1115"/>
                      </a:cubicBezTo>
                      <a:cubicBezTo>
                        <a:pt x="10" y="1169"/>
                        <a:pt x="1" y="1249"/>
                        <a:pt x="54" y="1302"/>
                      </a:cubicBezTo>
                      <a:cubicBezTo>
                        <a:pt x="78" y="1330"/>
                        <a:pt x="115" y="1346"/>
                        <a:pt x="153" y="1346"/>
                      </a:cubicBezTo>
                      <a:cubicBezTo>
                        <a:pt x="189" y="1346"/>
                        <a:pt x="225" y="1332"/>
                        <a:pt x="251" y="1302"/>
                      </a:cubicBezTo>
                      <a:cubicBezTo>
                        <a:pt x="527" y="972"/>
                        <a:pt x="697" y="571"/>
                        <a:pt x="750" y="134"/>
                      </a:cubicBezTo>
                      <a:cubicBezTo>
                        <a:pt x="759" y="62"/>
                        <a:pt x="688" y="0"/>
                        <a:pt x="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5" name="Google Shape;1345;p32"/>
                <p:cNvSpPr/>
                <p:nvPr/>
              </p:nvSpPr>
              <p:spPr>
                <a:xfrm>
                  <a:off x="5008587" y="4668764"/>
                  <a:ext cx="70222" cy="1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" h="326" extrusionOk="0">
                      <a:moveTo>
                        <a:pt x="748" y="0"/>
                      </a:moveTo>
                      <a:cubicBezTo>
                        <a:pt x="537" y="0"/>
                        <a:pt x="327" y="18"/>
                        <a:pt x="117" y="56"/>
                      </a:cubicBezTo>
                      <a:cubicBezTo>
                        <a:pt x="45" y="74"/>
                        <a:pt x="1" y="163"/>
                        <a:pt x="27" y="226"/>
                      </a:cubicBezTo>
                      <a:cubicBezTo>
                        <a:pt x="43" y="296"/>
                        <a:pt x="100" y="326"/>
                        <a:pt x="162" y="326"/>
                      </a:cubicBezTo>
                      <a:cubicBezTo>
                        <a:pt x="171" y="326"/>
                        <a:pt x="179" y="325"/>
                        <a:pt x="188" y="324"/>
                      </a:cubicBezTo>
                      <a:cubicBezTo>
                        <a:pt x="377" y="289"/>
                        <a:pt x="571" y="271"/>
                        <a:pt x="765" y="271"/>
                      </a:cubicBezTo>
                      <a:cubicBezTo>
                        <a:pt x="919" y="271"/>
                        <a:pt x="1073" y="282"/>
                        <a:pt x="1223" y="306"/>
                      </a:cubicBezTo>
                      <a:cubicBezTo>
                        <a:pt x="1231" y="307"/>
                        <a:pt x="1240" y="308"/>
                        <a:pt x="1249" y="308"/>
                      </a:cubicBezTo>
                      <a:cubicBezTo>
                        <a:pt x="1311" y="308"/>
                        <a:pt x="1369" y="279"/>
                        <a:pt x="1392" y="208"/>
                      </a:cubicBezTo>
                      <a:cubicBezTo>
                        <a:pt x="1410" y="146"/>
                        <a:pt x="1366" y="56"/>
                        <a:pt x="1294" y="38"/>
                      </a:cubicBezTo>
                      <a:cubicBezTo>
                        <a:pt x="1112" y="14"/>
                        <a:pt x="930" y="0"/>
                        <a:pt x="7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32"/>
                <p:cNvSpPr/>
                <p:nvPr/>
              </p:nvSpPr>
              <p:spPr>
                <a:xfrm>
                  <a:off x="5041434" y="4670456"/>
                  <a:ext cx="36032" cy="6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1333" extrusionOk="0">
                      <a:moveTo>
                        <a:pt x="587" y="1"/>
                      </a:moveTo>
                      <a:cubicBezTo>
                        <a:pt x="529" y="1"/>
                        <a:pt x="462" y="42"/>
                        <a:pt x="447" y="103"/>
                      </a:cubicBezTo>
                      <a:cubicBezTo>
                        <a:pt x="384" y="468"/>
                        <a:pt x="251" y="816"/>
                        <a:pt x="63" y="1129"/>
                      </a:cubicBezTo>
                      <a:cubicBezTo>
                        <a:pt x="1" y="1235"/>
                        <a:pt x="100" y="1332"/>
                        <a:pt x="196" y="1332"/>
                      </a:cubicBezTo>
                      <a:cubicBezTo>
                        <a:pt x="237" y="1332"/>
                        <a:pt x="277" y="1314"/>
                        <a:pt x="304" y="1271"/>
                      </a:cubicBezTo>
                      <a:cubicBezTo>
                        <a:pt x="500" y="932"/>
                        <a:pt x="643" y="558"/>
                        <a:pt x="714" y="174"/>
                      </a:cubicBezTo>
                      <a:cubicBezTo>
                        <a:pt x="723" y="103"/>
                        <a:pt x="688" y="31"/>
                        <a:pt x="616" y="4"/>
                      </a:cubicBezTo>
                      <a:cubicBezTo>
                        <a:pt x="607" y="2"/>
                        <a:pt x="597" y="1"/>
                        <a:pt x="5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32"/>
                <p:cNvSpPr/>
                <p:nvPr/>
              </p:nvSpPr>
              <p:spPr>
                <a:xfrm>
                  <a:off x="5020133" y="4780741"/>
                  <a:ext cx="26675" cy="55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1117" extrusionOk="0">
                      <a:moveTo>
                        <a:pt x="414" y="0"/>
                      </a:moveTo>
                      <a:cubicBezTo>
                        <a:pt x="410" y="0"/>
                        <a:pt x="406" y="0"/>
                        <a:pt x="402" y="1"/>
                      </a:cubicBezTo>
                      <a:cubicBezTo>
                        <a:pt x="322" y="1"/>
                        <a:pt x="268" y="63"/>
                        <a:pt x="259" y="135"/>
                      </a:cubicBezTo>
                      <a:cubicBezTo>
                        <a:pt x="259" y="277"/>
                        <a:pt x="233" y="393"/>
                        <a:pt x="197" y="536"/>
                      </a:cubicBezTo>
                      <a:cubicBezTo>
                        <a:pt x="152" y="679"/>
                        <a:pt x="108" y="786"/>
                        <a:pt x="36" y="911"/>
                      </a:cubicBezTo>
                      <a:cubicBezTo>
                        <a:pt x="1" y="973"/>
                        <a:pt x="18" y="1062"/>
                        <a:pt x="81" y="1098"/>
                      </a:cubicBezTo>
                      <a:cubicBezTo>
                        <a:pt x="105" y="1110"/>
                        <a:pt x="131" y="1116"/>
                        <a:pt x="155" y="1116"/>
                      </a:cubicBezTo>
                      <a:cubicBezTo>
                        <a:pt x="202" y="1116"/>
                        <a:pt x="245" y="1095"/>
                        <a:pt x="268" y="1054"/>
                      </a:cubicBezTo>
                      <a:cubicBezTo>
                        <a:pt x="429" y="768"/>
                        <a:pt x="518" y="456"/>
                        <a:pt x="536" y="135"/>
                      </a:cubicBezTo>
                      <a:cubicBezTo>
                        <a:pt x="536" y="67"/>
                        <a:pt x="480" y="0"/>
                        <a:pt x="4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32"/>
                <p:cNvSpPr/>
                <p:nvPr/>
              </p:nvSpPr>
              <p:spPr>
                <a:xfrm>
                  <a:off x="4990820" y="4774122"/>
                  <a:ext cx="55142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362" extrusionOk="0">
                      <a:moveTo>
                        <a:pt x="144" y="0"/>
                      </a:moveTo>
                      <a:cubicBezTo>
                        <a:pt x="72" y="0"/>
                        <a:pt x="1" y="63"/>
                        <a:pt x="1" y="134"/>
                      </a:cubicBezTo>
                      <a:cubicBezTo>
                        <a:pt x="10" y="214"/>
                        <a:pt x="63" y="268"/>
                        <a:pt x="144" y="268"/>
                      </a:cubicBezTo>
                      <a:cubicBezTo>
                        <a:pt x="411" y="277"/>
                        <a:pt x="661" y="303"/>
                        <a:pt x="920" y="357"/>
                      </a:cubicBezTo>
                      <a:cubicBezTo>
                        <a:pt x="932" y="360"/>
                        <a:pt x="944" y="361"/>
                        <a:pt x="957" y="361"/>
                      </a:cubicBezTo>
                      <a:cubicBezTo>
                        <a:pt x="1017" y="361"/>
                        <a:pt x="1074" y="327"/>
                        <a:pt x="1089" y="268"/>
                      </a:cubicBezTo>
                      <a:cubicBezTo>
                        <a:pt x="1107" y="196"/>
                        <a:pt x="1062" y="116"/>
                        <a:pt x="991" y="98"/>
                      </a:cubicBezTo>
                      <a:cubicBezTo>
                        <a:pt x="714" y="45"/>
                        <a:pt x="429" y="9"/>
                        <a:pt x="14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32"/>
                <p:cNvSpPr/>
                <p:nvPr/>
              </p:nvSpPr>
              <p:spPr>
                <a:xfrm>
                  <a:off x="4971759" y="4887244"/>
                  <a:ext cx="55093" cy="2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507" extrusionOk="0">
                      <a:moveTo>
                        <a:pt x="161" y="0"/>
                      </a:moveTo>
                      <a:cubicBezTo>
                        <a:pt x="97" y="0"/>
                        <a:pt x="34" y="29"/>
                        <a:pt x="18" y="91"/>
                      </a:cubicBezTo>
                      <a:cubicBezTo>
                        <a:pt x="0" y="154"/>
                        <a:pt x="36" y="252"/>
                        <a:pt x="116" y="261"/>
                      </a:cubicBezTo>
                      <a:cubicBezTo>
                        <a:pt x="250" y="278"/>
                        <a:pt x="384" y="305"/>
                        <a:pt x="518" y="350"/>
                      </a:cubicBezTo>
                      <a:cubicBezTo>
                        <a:pt x="646" y="384"/>
                        <a:pt x="766" y="427"/>
                        <a:pt x="879" y="485"/>
                      </a:cubicBezTo>
                      <a:lnTo>
                        <a:pt x="879" y="485"/>
                      </a:lnTo>
                      <a:cubicBezTo>
                        <a:pt x="890" y="493"/>
                        <a:pt x="904" y="498"/>
                        <a:pt x="919" y="501"/>
                      </a:cubicBezTo>
                      <a:cubicBezTo>
                        <a:pt x="933" y="505"/>
                        <a:pt x="947" y="507"/>
                        <a:pt x="961" y="507"/>
                      </a:cubicBezTo>
                      <a:cubicBezTo>
                        <a:pt x="1014" y="507"/>
                        <a:pt x="1058" y="478"/>
                        <a:pt x="1080" y="421"/>
                      </a:cubicBezTo>
                      <a:cubicBezTo>
                        <a:pt x="1106" y="368"/>
                        <a:pt x="1089" y="278"/>
                        <a:pt x="1026" y="252"/>
                      </a:cubicBezTo>
                      <a:cubicBezTo>
                        <a:pt x="758" y="127"/>
                        <a:pt x="482" y="38"/>
                        <a:pt x="188" y="2"/>
                      </a:cubicBezTo>
                      <a:cubicBezTo>
                        <a:pt x="179" y="1"/>
                        <a:pt x="170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32"/>
                <p:cNvSpPr/>
                <p:nvPr/>
              </p:nvSpPr>
              <p:spPr>
                <a:xfrm>
                  <a:off x="4981613" y="4222250"/>
                  <a:ext cx="17269" cy="4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978" extrusionOk="0">
                      <a:moveTo>
                        <a:pt x="95" y="1"/>
                      </a:moveTo>
                      <a:cubicBezTo>
                        <a:pt x="48" y="1"/>
                        <a:pt x="1" y="52"/>
                        <a:pt x="25" y="107"/>
                      </a:cubicBezTo>
                      <a:cubicBezTo>
                        <a:pt x="159" y="357"/>
                        <a:pt x="213" y="634"/>
                        <a:pt x="195" y="910"/>
                      </a:cubicBezTo>
                      <a:cubicBezTo>
                        <a:pt x="190" y="955"/>
                        <a:pt x="221" y="977"/>
                        <a:pt x="255" y="977"/>
                      </a:cubicBezTo>
                      <a:cubicBezTo>
                        <a:pt x="288" y="977"/>
                        <a:pt x="324" y="955"/>
                        <a:pt x="329" y="910"/>
                      </a:cubicBezTo>
                      <a:cubicBezTo>
                        <a:pt x="346" y="607"/>
                        <a:pt x="284" y="304"/>
                        <a:pt x="150" y="36"/>
                      </a:cubicBezTo>
                      <a:cubicBezTo>
                        <a:pt x="136" y="11"/>
                        <a:pt x="116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32"/>
                <p:cNvSpPr/>
                <p:nvPr/>
              </p:nvSpPr>
              <p:spPr>
                <a:xfrm>
                  <a:off x="4986939" y="4294513"/>
                  <a:ext cx="54545" cy="59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196" extrusionOk="0">
                      <a:moveTo>
                        <a:pt x="1012" y="1"/>
                      </a:moveTo>
                      <a:cubicBezTo>
                        <a:pt x="1007" y="1"/>
                        <a:pt x="1002" y="1"/>
                        <a:pt x="998" y="2"/>
                      </a:cubicBezTo>
                      <a:cubicBezTo>
                        <a:pt x="525" y="199"/>
                        <a:pt x="150" y="609"/>
                        <a:pt x="16" y="1109"/>
                      </a:cubicBezTo>
                      <a:cubicBezTo>
                        <a:pt x="0" y="1162"/>
                        <a:pt x="42" y="1196"/>
                        <a:pt x="81" y="1196"/>
                      </a:cubicBezTo>
                      <a:cubicBezTo>
                        <a:pt x="108" y="1196"/>
                        <a:pt x="134" y="1180"/>
                        <a:pt x="141" y="1144"/>
                      </a:cubicBezTo>
                      <a:cubicBezTo>
                        <a:pt x="266" y="698"/>
                        <a:pt x="605" y="315"/>
                        <a:pt x="1033" y="136"/>
                      </a:cubicBezTo>
                      <a:cubicBezTo>
                        <a:pt x="1069" y="118"/>
                        <a:pt x="1096" y="92"/>
                        <a:pt x="1087" y="47"/>
                      </a:cubicBezTo>
                      <a:cubicBezTo>
                        <a:pt x="1079" y="24"/>
                        <a:pt x="1045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2" name="Google Shape;1352;p32"/>
                <p:cNvSpPr/>
                <p:nvPr/>
              </p:nvSpPr>
              <p:spPr>
                <a:xfrm>
                  <a:off x="4965290" y="4289834"/>
                  <a:ext cx="31453" cy="5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025" extrusionOk="0">
                      <a:moveTo>
                        <a:pt x="95" y="0"/>
                      </a:moveTo>
                      <a:cubicBezTo>
                        <a:pt x="47" y="0"/>
                        <a:pt x="1" y="69"/>
                        <a:pt x="41" y="123"/>
                      </a:cubicBezTo>
                      <a:cubicBezTo>
                        <a:pt x="255" y="364"/>
                        <a:pt x="407" y="658"/>
                        <a:pt x="487" y="980"/>
                      </a:cubicBezTo>
                      <a:cubicBezTo>
                        <a:pt x="498" y="1011"/>
                        <a:pt x="523" y="1025"/>
                        <a:pt x="550" y="1025"/>
                      </a:cubicBezTo>
                      <a:cubicBezTo>
                        <a:pt x="590" y="1025"/>
                        <a:pt x="632" y="993"/>
                        <a:pt x="621" y="944"/>
                      </a:cubicBezTo>
                      <a:cubicBezTo>
                        <a:pt x="532" y="605"/>
                        <a:pt x="371" y="293"/>
                        <a:pt x="139" y="25"/>
                      </a:cubicBezTo>
                      <a:cubicBezTo>
                        <a:pt x="126" y="7"/>
                        <a:pt x="11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3" name="Google Shape;1353;p32"/>
                <p:cNvSpPr/>
                <p:nvPr/>
              </p:nvSpPr>
              <p:spPr>
                <a:xfrm>
                  <a:off x="4990970" y="4311483"/>
                  <a:ext cx="10999" cy="17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347" extrusionOk="0">
                      <a:moveTo>
                        <a:pt x="149" y="0"/>
                      </a:moveTo>
                      <a:cubicBezTo>
                        <a:pt x="130" y="5"/>
                        <a:pt x="113" y="16"/>
                        <a:pt x="100" y="30"/>
                      </a:cubicBezTo>
                      <a:lnTo>
                        <a:pt x="100" y="30"/>
                      </a:lnTo>
                      <a:cubicBezTo>
                        <a:pt x="80" y="33"/>
                        <a:pt x="62" y="46"/>
                        <a:pt x="51" y="63"/>
                      </a:cubicBezTo>
                      <a:cubicBezTo>
                        <a:pt x="49" y="69"/>
                        <a:pt x="46" y="75"/>
                        <a:pt x="44" y="81"/>
                      </a:cubicBezTo>
                      <a:lnTo>
                        <a:pt x="44" y="81"/>
                      </a:lnTo>
                      <a:lnTo>
                        <a:pt x="42" y="81"/>
                      </a:lnTo>
                      <a:cubicBezTo>
                        <a:pt x="42" y="84"/>
                        <a:pt x="41" y="86"/>
                        <a:pt x="41" y="89"/>
                      </a:cubicBezTo>
                      <a:lnTo>
                        <a:pt x="41" y="89"/>
                      </a:lnTo>
                      <a:cubicBezTo>
                        <a:pt x="27" y="127"/>
                        <a:pt x="18" y="169"/>
                        <a:pt x="14" y="211"/>
                      </a:cubicBezTo>
                      <a:lnTo>
                        <a:pt x="14" y="211"/>
                      </a:lnTo>
                      <a:cubicBezTo>
                        <a:pt x="12" y="224"/>
                        <a:pt x="9" y="237"/>
                        <a:pt x="7" y="250"/>
                      </a:cubicBezTo>
                      <a:cubicBezTo>
                        <a:pt x="1" y="275"/>
                        <a:pt x="7" y="303"/>
                        <a:pt x="23" y="319"/>
                      </a:cubicBezTo>
                      <a:lnTo>
                        <a:pt x="23" y="319"/>
                      </a:lnTo>
                      <a:cubicBezTo>
                        <a:pt x="24" y="320"/>
                        <a:pt x="24" y="321"/>
                        <a:pt x="25" y="322"/>
                      </a:cubicBezTo>
                      <a:cubicBezTo>
                        <a:pt x="33" y="330"/>
                        <a:pt x="51" y="339"/>
                        <a:pt x="60" y="339"/>
                      </a:cubicBezTo>
                      <a:cubicBezTo>
                        <a:pt x="65" y="344"/>
                        <a:pt x="71" y="346"/>
                        <a:pt x="78" y="346"/>
                      </a:cubicBezTo>
                      <a:cubicBezTo>
                        <a:pt x="85" y="346"/>
                        <a:pt x="91" y="344"/>
                        <a:pt x="96" y="339"/>
                      </a:cubicBezTo>
                      <a:cubicBezTo>
                        <a:pt x="114" y="339"/>
                        <a:pt x="132" y="322"/>
                        <a:pt x="141" y="313"/>
                      </a:cubicBezTo>
                      <a:cubicBezTo>
                        <a:pt x="185" y="241"/>
                        <a:pt x="212" y="161"/>
                        <a:pt x="221" y="72"/>
                      </a:cubicBezTo>
                      <a:cubicBezTo>
                        <a:pt x="221" y="36"/>
                        <a:pt x="185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32"/>
                <p:cNvSpPr/>
                <p:nvPr/>
              </p:nvSpPr>
              <p:spPr>
                <a:xfrm>
                  <a:off x="4973352" y="4384094"/>
                  <a:ext cx="65992" cy="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1290" extrusionOk="0">
                      <a:moveTo>
                        <a:pt x="1239" y="1"/>
                      </a:moveTo>
                      <a:cubicBezTo>
                        <a:pt x="1232" y="1"/>
                        <a:pt x="1225" y="2"/>
                        <a:pt x="1217" y="4"/>
                      </a:cubicBezTo>
                      <a:cubicBezTo>
                        <a:pt x="664" y="210"/>
                        <a:pt x="227" y="656"/>
                        <a:pt x="22" y="1209"/>
                      </a:cubicBezTo>
                      <a:cubicBezTo>
                        <a:pt x="0" y="1257"/>
                        <a:pt x="41" y="1290"/>
                        <a:pt x="82" y="1290"/>
                      </a:cubicBezTo>
                      <a:cubicBezTo>
                        <a:pt x="109" y="1290"/>
                        <a:pt x="136" y="1276"/>
                        <a:pt x="147" y="1244"/>
                      </a:cubicBezTo>
                      <a:cubicBezTo>
                        <a:pt x="334" y="736"/>
                        <a:pt x="744" y="326"/>
                        <a:pt x="1253" y="138"/>
                      </a:cubicBezTo>
                      <a:cubicBezTo>
                        <a:pt x="1325" y="106"/>
                        <a:pt x="1303" y="1"/>
                        <a:pt x="12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32"/>
                <p:cNvSpPr/>
                <p:nvPr/>
              </p:nvSpPr>
              <p:spPr>
                <a:xfrm>
                  <a:off x="4953744" y="4376878"/>
                  <a:ext cx="35285" cy="47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960" extrusionOk="0">
                      <a:moveTo>
                        <a:pt x="107" y="0"/>
                      </a:moveTo>
                      <a:cubicBezTo>
                        <a:pt x="52" y="0"/>
                        <a:pt x="0" y="71"/>
                        <a:pt x="50" y="114"/>
                      </a:cubicBezTo>
                      <a:cubicBezTo>
                        <a:pt x="300" y="319"/>
                        <a:pt x="478" y="595"/>
                        <a:pt x="567" y="908"/>
                      </a:cubicBezTo>
                      <a:cubicBezTo>
                        <a:pt x="575" y="944"/>
                        <a:pt x="601" y="959"/>
                        <a:pt x="628" y="959"/>
                      </a:cubicBezTo>
                      <a:cubicBezTo>
                        <a:pt x="667" y="959"/>
                        <a:pt x="708" y="925"/>
                        <a:pt x="692" y="872"/>
                      </a:cubicBezTo>
                      <a:cubicBezTo>
                        <a:pt x="603" y="542"/>
                        <a:pt x="416" y="239"/>
                        <a:pt x="148" y="16"/>
                      </a:cubicBezTo>
                      <a:cubicBezTo>
                        <a:pt x="135" y="5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32"/>
                <p:cNvSpPr/>
                <p:nvPr/>
              </p:nvSpPr>
              <p:spPr>
                <a:xfrm>
                  <a:off x="4981514" y="4391659"/>
                  <a:ext cx="29363" cy="24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497" extrusionOk="0">
                      <a:moveTo>
                        <a:pt x="418" y="143"/>
                      </a:moveTo>
                      <a:cubicBezTo>
                        <a:pt x="419" y="143"/>
                        <a:pt x="419" y="143"/>
                        <a:pt x="420" y="143"/>
                      </a:cubicBezTo>
                      <a:lnTo>
                        <a:pt x="420" y="143"/>
                      </a:lnTo>
                      <a:cubicBezTo>
                        <a:pt x="422" y="145"/>
                        <a:pt x="424" y="147"/>
                        <a:pt x="420" y="147"/>
                      </a:cubicBezTo>
                      <a:cubicBezTo>
                        <a:pt x="417" y="144"/>
                        <a:pt x="417" y="143"/>
                        <a:pt x="418" y="143"/>
                      </a:cubicBezTo>
                      <a:close/>
                      <a:moveTo>
                        <a:pt x="431" y="153"/>
                      </a:moveTo>
                      <a:cubicBezTo>
                        <a:pt x="434" y="156"/>
                        <a:pt x="438" y="156"/>
                        <a:pt x="438" y="156"/>
                      </a:cubicBezTo>
                      <a:cubicBezTo>
                        <a:pt x="434" y="156"/>
                        <a:pt x="432" y="155"/>
                        <a:pt x="431" y="153"/>
                      </a:cubicBezTo>
                      <a:close/>
                      <a:moveTo>
                        <a:pt x="431" y="182"/>
                      </a:moveTo>
                      <a:cubicBezTo>
                        <a:pt x="430" y="182"/>
                        <a:pt x="430" y="182"/>
                        <a:pt x="429" y="182"/>
                      </a:cubicBezTo>
                      <a:cubicBezTo>
                        <a:pt x="429" y="182"/>
                        <a:pt x="430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2"/>
                        <a:pt x="431" y="182"/>
                        <a:pt x="431" y="182"/>
                      </a:cubicBezTo>
                      <a:close/>
                      <a:moveTo>
                        <a:pt x="438" y="174"/>
                      </a:moveTo>
                      <a:cubicBezTo>
                        <a:pt x="438" y="174"/>
                        <a:pt x="438" y="175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6"/>
                        <a:pt x="437" y="176"/>
                        <a:pt x="436" y="176"/>
                      </a:cubicBezTo>
                      <a:cubicBezTo>
                        <a:pt x="435" y="176"/>
                        <a:pt x="433" y="178"/>
                        <a:pt x="429" y="182"/>
                      </a:cubicBezTo>
                      <a:lnTo>
                        <a:pt x="429" y="182"/>
                      </a:lnTo>
                      <a:cubicBezTo>
                        <a:pt x="429" y="182"/>
                        <a:pt x="430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2"/>
                        <a:pt x="431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3" y="182"/>
                        <a:pt x="434" y="181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5" y="180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5" y="180"/>
                        <a:pt x="435" y="180"/>
                      </a:cubicBezTo>
                      <a:lnTo>
                        <a:pt x="435" y="180"/>
                      </a:lnTo>
                      <a:cubicBezTo>
                        <a:pt x="436" y="179"/>
                        <a:pt x="437" y="177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6"/>
                        <a:pt x="437" y="176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8"/>
                        <a:pt x="436" y="179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6" y="180"/>
                        <a:pt x="436" y="180"/>
                      </a:cubicBezTo>
                      <a:cubicBezTo>
                        <a:pt x="437" y="180"/>
                        <a:pt x="438" y="181"/>
                        <a:pt x="438" y="182"/>
                      </a:cubicBez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5" y="183"/>
                        <a:pt x="433" y="183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3"/>
                        <a:pt x="431" y="183"/>
                        <a:pt x="431" y="183"/>
                      </a:cubicBezTo>
                      <a:lnTo>
                        <a:pt x="431" y="183"/>
                      </a:lnTo>
                      <a:cubicBezTo>
                        <a:pt x="434" y="183"/>
                        <a:pt x="435" y="183"/>
                        <a:pt x="435" y="184"/>
                      </a:cubicBezTo>
                      <a:lnTo>
                        <a:pt x="435" y="184"/>
                      </a:lnTo>
                      <a:cubicBezTo>
                        <a:pt x="436" y="183"/>
                        <a:pt x="437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7" y="183"/>
                        <a:pt x="436" y="183"/>
                        <a:pt x="435" y="184"/>
                      </a:cubicBezTo>
                      <a:lnTo>
                        <a:pt x="435" y="184"/>
                      </a:lnTo>
                      <a:cubicBezTo>
                        <a:pt x="435" y="184"/>
                        <a:pt x="435" y="184"/>
                        <a:pt x="435" y="184"/>
                      </a:cubicBezTo>
                      <a:lnTo>
                        <a:pt x="435" y="184"/>
                      </a:lnTo>
                      <a:cubicBezTo>
                        <a:pt x="433" y="185"/>
                        <a:pt x="431" y="185"/>
                        <a:pt x="431" y="185"/>
                      </a:cubicBezTo>
                      <a:cubicBezTo>
                        <a:pt x="429" y="185"/>
                        <a:pt x="430" y="184"/>
                        <a:pt x="431" y="183"/>
                      </a:cubicBezTo>
                      <a:lnTo>
                        <a:pt x="431" y="183"/>
                      </a:lnTo>
                      <a:cubicBezTo>
                        <a:pt x="430" y="183"/>
                        <a:pt x="429" y="182"/>
                        <a:pt x="429" y="182"/>
                      </a:cubicBezTo>
                      <a:cubicBezTo>
                        <a:pt x="438" y="174"/>
                        <a:pt x="438" y="174"/>
                        <a:pt x="438" y="174"/>
                      </a:cubicBezTo>
                      <a:close/>
                      <a:moveTo>
                        <a:pt x="493" y="201"/>
                      </a:moveTo>
                      <a:cubicBezTo>
                        <a:pt x="496" y="205"/>
                        <a:pt x="496" y="209"/>
                        <a:pt x="491" y="218"/>
                      </a:cubicBezTo>
                      <a:cubicBezTo>
                        <a:pt x="492" y="213"/>
                        <a:pt x="493" y="207"/>
                        <a:pt x="493" y="201"/>
                      </a:cubicBezTo>
                      <a:close/>
                      <a:moveTo>
                        <a:pt x="394" y="1"/>
                      </a:moveTo>
                      <a:cubicBezTo>
                        <a:pt x="372" y="1"/>
                        <a:pt x="350" y="5"/>
                        <a:pt x="331" y="13"/>
                      </a:cubicBezTo>
                      <a:cubicBezTo>
                        <a:pt x="303" y="23"/>
                        <a:pt x="277" y="38"/>
                        <a:pt x="253" y="56"/>
                      </a:cubicBezTo>
                      <a:lnTo>
                        <a:pt x="253" y="56"/>
                      </a:lnTo>
                      <a:cubicBezTo>
                        <a:pt x="249" y="53"/>
                        <a:pt x="246" y="51"/>
                        <a:pt x="241" y="49"/>
                      </a:cubicBezTo>
                      <a:cubicBezTo>
                        <a:pt x="219" y="35"/>
                        <a:pt x="195" y="29"/>
                        <a:pt x="171" y="29"/>
                      </a:cubicBezTo>
                      <a:cubicBezTo>
                        <a:pt x="148" y="29"/>
                        <a:pt x="125" y="35"/>
                        <a:pt x="108" y="49"/>
                      </a:cubicBezTo>
                      <a:cubicBezTo>
                        <a:pt x="45" y="102"/>
                        <a:pt x="9" y="191"/>
                        <a:pt x="0" y="272"/>
                      </a:cubicBezTo>
                      <a:cubicBezTo>
                        <a:pt x="0" y="352"/>
                        <a:pt x="18" y="441"/>
                        <a:pt x="99" y="477"/>
                      </a:cubicBezTo>
                      <a:cubicBezTo>
                        <a:pt x="113" y="482"/>
                        <a:pt x="128" y="485"/>
                        <a:pt x="143" y="485"/>
                      </a:cubicBezTo>
                      <a:cubicBezTo>
                        <a:pt x="155" y="485"/>
                        <a:pt x="167" y="483"/>
                        <a:pt x="179" y="480"/>
                      </a:cubicBezTo>
                      <a:lnTo>
                        <a:pt x="179" y="480"/>
                      </a:lnTo>
                      <a:cubicBezTo>
                        <a:pt x="196" y="490"/>
                        <a:pt x="214" y="496"/>
                        <a:pt x="234" y="496"/>
                      </a:cubicBezTo>
                      <a:cubicBezTo>
                        <a:pt x="239" y="496"/>
                        <a:pt x="245" y="496"/>
                        <a:pt x="250" y="495"/>
                      </a:cubicBezTo>
                      <a:cubicBezTo>
                        <a:pt x="304" y="486"/>
                        <a:pt x="331" y="441"/>
                        <a:pt x="331" y="388"/>
                      </a:cubicBezTo>
                      <a:cubicBezTo>
                        <a:pt x="339" y="352"/>
                        <a:pt x="331" y="298"/>
                        <a:pt x="322" y="263"/>
                      </a:cubicBezTo>
                      <a:cubicBezTo>
                        <a:pt x="321" y="260"/>
                        <a:pt x="320" y="257"/>
                        <a:pt x="320" y="254"/>
                      </a:cubicBezTo>
                      <a:lnTo>
                        <a:pt x="320" y="254"/>
                      </a:lnTo>
                      <a:cubicBezTo>
                        <a:pt x="321" y="231"/>
                        <a:pt x="319" y="207"/>
                        <a:pt x="315" y="184"/>
                      </a:cubicBezTo>
                      <a:lnTo>
                        <a:pt x="315" y="184"/>
                      </a:lnTo>
                      <a:cubicBezTo>
                        <a:pt x="317" y="183"/>
                        <a:pt x="319" y="182"/>
                        <a:pt x="322" y="182"/>
                      </a:cubicBezTo>
                      <a:cubicBezTo>
                        <a:pt x="322" y="174"/>
                        <a:pt x="331" y="174"/>
                        <a:pt x="331" y="165"/>
                      </a:cubicBezTo>
                      <a:cubicBezTo>
                        <a:pt x="331" y="165"/>
                        <a:pt x="337" y="161"/>
                        <a:pt x="340" y="161"/>
                      </a:cubicBezTo>
                      <a:lnTo>
                        <a:pt x="340" y="161"/>
                      </a:lnTo>
                      <a:cubicBezTo>
                        <a:pt x="340" y="162"/>
                        <a:pt x="339" y="163"/>
                        <a:pt x="339" y="165"/>
                      </a:cubicBezTo>
                      <a:cubicBezTo>
                        <a:pt x="342" y="162"/>
                        <a:pt x="342" y="161"/>
                        <a:pt x="341" y="161"/>
                      </a:cubicBezTo>
                      <a:cubicBezTo>
                        <a:pt x="341" y="161"/>
                        <a:pt x="341" y="161"/>
                        <a:pt x="340" y="161"/>
                      </a:cubicBezTo>
                      <a:lnTo>
                        <a:pt x="340" y="161"/>
                      </a:lnTo>
                      <a:cubicBezTo>
                        <a:pt x="342" y="155"/>
                        <a:pt x="350" y="154"/>
                        <a:pt x="357" y="147"/>
                      </a:cubicBezTo>
                      <a:lnTo>
                        <a:pt x="366" y="147"/>
                      </a:lnTo>
                      <a:cubicBezTo>
                        <a:pt x="366" y="147"/>
                        <a:pt x="375" y="138"/>
                        <a:pt x="384" y="138"/>
                      </a:cubicBezTo>
                      <a:lnTo>
                        <a:pt x="402" y="138"/>
                      </a:lnTo>
                      <a:cubicBezTo>
                        <a:pt x="382" y="147"/>
                        <a:pt x="366" y="161"/>
                        <a:pt x="366" y="182"/>
                      </a:cubicBezTo>
                      <a:cubicBezTo>
                        <a:pt x="357" y="227"/>
                        <a:pt x="366" y="281"/>
                        <a:pt x="411" y="307"/>
                      </a:cubicBezTo>
                      <a:cubicBezTo>
                        <a:pt x="422" y="314"/>
                        <a:pt x="434" y="317"/>
                        <a:pt x="445" y="317"/>
                      </a:cubicBezTo>
                      <a:cubicBezTo>
                        <a:pt x="481" y="317"/>
                        <a:pt x="516" y="292"/>
                        <a:pt x="536" y="272"/>
                      </a:cubicBezTo>
                      <a:cubicBezTo>
                        <a:pt x="589" y="209"/>
                        <a:pt x="580" y="120"/>
                        <a:pt x="527" y="58"/>
                      </a:cubicBezTo>
                      <a:cubicBezTo>
                        <a:pt x="496" y="21"/>
                        <a:pt x="444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32"/>
                <p:cNvSpPr/>
                <p:nvPr/>
              </p:nvSpPr>
              <p:spPr>
                <a:xfrm>
                  <a:off x="4965190" y="4472183"/>
                  <a:ext cx="86496" cy="76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1536" extrusionOk="0">
                      <a:moveTo>
                        <a:pt x="1657" y="0"/>
                      </a:moveTo>
                      <a:cubicBezTo>
                        <a:pt x="1654" y="0"/>
                        <a:pt x="1652" y="0"/>
                        <a:pt x="1649" y="1"/>
                      </a:cubicBezTo>
                      <a:cubicBezTo>
                        <a:pt x="864" y="108"/>
                        <a:pt x="212" y="679"/>
                        <a:pt x="16" y="1455"/>
                      </a:cubicBezTo>
                      <a:cubicBezTo>
                        <a:pt x="0" y="1504"/>
                        <a:pt x="43" y="1536"/>
                        <a:pt x="83" y="1536"/>
                      </a:cubicBezTo>
                      <a:cubicBezTo>
                        <a:pt x="109" y="1536"/>
                        <a:pt x="134" y="1522"/>
                        <a:pt x="141" y="1491"/>
                      </a:cubicBezTo>
                      <a:cubicBezTo>
                        <a:pt x="320" y="777"/>
                        <a:pt x="917" y="242"/>
                        <a:pt x="1649" y="144"/>
                      </a:cubicBezTo>
                      <a:cubicBezTo>
                        <a:pt x="1726" y="126"/>
                        <a:pt x="1737" y="0"/>
                        <a:pt x="1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32"/>
                <p:cNvSpPr/>
                <p:nvPr/>
              </p:nvSpPr>
              <p:spPr>
                <a:xfrm>
                  <a:off x="4932742" y="4467853"/>
                  <a:ext cx="41207" cy="46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936" extrusionOk="0">
                      <a:moveTo>
                        <a:pt x="105" y="1"/>
                      </a:moveTo>
                      <a:cubicBezTo>
                        <a:pt x="46" y="1"/>
                        <a:pt x="1" y="92"/>
                        <a:pt x="71" y="123"/>
                      </a:cubicBezTo>
                      <a:cubicBezTo>
                        <a:pt x="365" y="284"/>
                        <a:pt x="597" y="561"/>
                        <a:pt x="686" y="891"/>
                      </a:cubicBezTo>
                      <a:cubicBezTo>
                        <a:pt x="693" y="922"/>
                        <a:pt x="718" y="936"/>
                        <a:pt x="744" y="936"/>
                      </a:cubicBezTo>
                      <a:cubicBezTo>
                        <a:pt x="784" y="936"/>
                        <a:pt x="827" y="904"/>
                        <a:pt x="811" y="855"/>
                      </a:cubicBezTo>
                      <a:cubicBezTo>
                        <a:pt x="713" y="489"/>
                        <a:pt x="463" y="177"/>
                        <a:pt x="133" y="7"/>
                      </a:cubicBezTo>
                      <a:cubicBezTo>
                        <a:pt x="124" y="3"/>
                        <a:pt x="114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32"/>
                <p:cNvSpPr/>
                <p:nvPr/>
              </p:nvSpPr>
              <p:spPr>
                <a:xfrm>
                  <a:off x="4965091" y="4478752"/>
                  <a:ext cx="39117" cy="4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833" extrusionOk="0">
                      <a:moveTo>
                        <a:pt x="601" y="248"/>
                      </a:moveTo>
                      <a:cubicBezTo>
                        <a:pt x="601" y="258"/>
                        <a:pt x="602" y="269"/>
                        <a:pt x="602" y="279"/>
                      </a:cubicBezTo>
                      <a:lnTo>
                        <a:pt x="602" y="279"/>
                      </a:lnTo>
                      <a:cubicBezTo>
                        <a:pt x="600" y="268"/>
                        <a:pt x="600" y="258"/>
                        <a:pt x="601" y="248"/>
                      </a:cubicBezTo>
                      <a:close/>
                      <a:moveTo>
                        <a:pt x="404" y="443"/>
                      </a:moveTo>
                      <a:cubicBezTo>
                        <a:pt x="412" y="454"/>
                        <a:pt x="421" y="465"/>
                        <a:pt x="431" y="475"/>
                      </a:cubicBezTo>
                      <a:lnTo>
                        <a:pt x="431" y="475"/>
                      </a:lnTo>
                      <a:cubicBezTo>
                        <a:pt x="430" y="481"/>
                        <a:pt x="429" y="487"/>
                        <a:pt x="429" y="493"/>
                      </a:cubicBezTo>
                      <a:cubicBezTo>
                        <a:pt x="429" y="493"/>
                        <a:pt x="420" y="484"/>
                        <a:pt x="420" y="484"/>
                      </a:cubicBezTo>
                      <a:cubicBezTo>
                        <a:pt x="417" y="482"/>
                        <a:pt x="414" y="480"/>
                        <a:pt x="411" y="478"/>
                      </a:cubicBezTo>
                      <a:lnTo>
                        <a:pt x="411" y="478"/>
                      </a:lnTo>
                      <a:cubicBezTo>
                        <a:pt x="409" y="466"/>
                        <a:pt x="407" y="454"/>
                        <a:pt x="404" y="443"/>
                      </a:cubicBezTo>
                      <a:close/>
                      <a:moveTo>
                        <a:pt x="593" y="1"/>
                      </a:moveTo>
                      <a:cubicBezTo>
                        <a:pt x="586" y="1"/>
                        <a:pt x="579" y="1"/>
                        <a:pt x="571" y="3"/>
                      </a:cubicBezTo>
                      <a:cubicBezTo>
                        <a:pt x="522" y="17"/>
                        <a:pt x="497" y="62"/>
                        <a:pt x="484" y="111"/>
                      </a:cubicBezTo>
                      <a:lnTo>
                        <a:pt x="484" y="111"/>
                      </a:lnTo>
                      <a:cubicBezTo>
                        <a:pt x="475" y="95"/>
                        <a:pt x="465" y="80"/>
                        <a:pt x="455" y="65"/>
                      </a:cubicBezTo>
                      <a:cubicBezTo>
                        <a:pt x="439" y="45"/>
                        <a:pt x="413" y="34"/>
                        <a:pt x="389" y="34"/>
                      </a:cubicBezTo>
                      <a:cubicBezTo>
                        <a:pt x="361" y="34"/>
                        <a:pt x="335" y="49"/>
                        <a:pt x="330" y="83"/>
                      </a:cubicBezTo>
                      <a:cubicBezTo>
                        <a:pt x="321" y="127"/>
                        <a:pt x="316" y="175"/>
                        <a:pt x="320" y="222"/>
                      </a:cubicBezTo>
                      <a:lnTo>
                        <a:pt x="320" y="222"/>
                      </a:lnTo>
                      <a:cubicBezTo>
                        <a:pt x="318" y="217"/>
                        <a:pt x="315" y="212"/>
                        <a:pt x="313" y="208"/>
                      </a:cubicBezTo>
                      <a:cubicBezTo>
                        <a:pt x="299" y="187"/>
                        <a:pt x="275" y="177"/>
                        <a:pt x="251" y="177"/>
                      </a:cubicBezTo>
                      <a:cubicBezTo>
                        <a:pt x="238" y="177"/>
                        <a:pt x="225" y="180"/>
                        <a:pt x="214" y="185"/>
                      </a:cubicBezTo>
                      <a:lnTo>
                        <a:pt x="214" y="185"/>
                      </a:lnTo>
                      <a:cubicBezTo>
                        <a:pt x="211" y="153"/>
                        <a:pt x="178" y="137"/>
                        <a:pt x="144" y="136"/>
                      </a:cubicBezTo>
                      <a:lnTo>
                        <a:pt x="144" y="136"/>
                      </a:lnTo>
                      <a:cubicBezTo>
                        <a:pt x="143" y="133"/>
                        <a:pt x="143" y="130"/>
                        <a:pt x="143" y="127"/>
                      </a:cubicBezTo>
                      <a:cubicBezTo>
                        <a:pt x="142" y="128"/>
                        <a:pt x="141" y="128"/>
                        <a:pt x="140" y="128"/>
                      </a:cubicBezTo>
                      <a:lnTo>
                        <a:pt x="140" y="128"/>
                      </a:lnTo>
                      <a:cubicBezTo>
                        <a:pt x="138" y="122"/>
                        <a:pt x="136" y="116"/>
                        <a:pt x="134" y="110"/>
                      </a:cubicBezTo>
                      <a:cubicBezTo>
                        <a:pt x="126" y="77"/>
                        <a:pt x="98" y="61"/>
                        <a:pt x="69" y="61"/>
                      </a:cubicBezTo>
                      <a:cubicBezTo>
                        <a:pt x="35" y="61"/>
                        <a:pt x="0" y="84"/>
                        <a:pt x="0" y="127"/>
                      </a:cubicBezTo>
                      <a:cubicBezTo>
                        <a:pt x="9" y="235"/>
                        <a:pt x="27" y="351"/>
                        <a:pt x="54" y="458"/>
                      </a:cubicBezTo>
                      <a:cubicBezTo>
                        <a:pt x="72" y="511"/>
                        <a:pt x="90" y="565"/>
                        <a:pt x="107" y="618"/>
                      </a:cubicBezTo>
                      <a:cubicBezTo>
                        <a:pt x="112" y="633"/>
                        <a:pt x="117" y="647"/>
                        <a:pt x="123" y="661"/>
                      </a:cubicBezTo>
                      <a:lnTo>
                        <a:pt x="123" y="661"/>
                      </a:lnTo>
                      <a:cubicBezTo>
                        <a:pt x="127" y="697"/>
                        <a:pt x="131" y="733"/>
                        <a:pt x="134" y="770"/>
                      </a:cubicBezTo>
                      <a:cubicBezTo>
                        <a:pt x="143" y="805"/>
                        <a:pt x="161" y="832"/>
                        <a:pt x="206" y="832"/>
                      </a:cubicBezTo>
                      <a:cubicBezTo>
                        <a:pt x="241" y="832"/>
                        <a:pt x="277" y="805"/>
                        <a:pt x="268" y="770"/>
                      </a:cubicBezTo>
                      <a:cubicBezTo>
                        <a:pt x="267" y="761"/>
                        <a:pt x="267" y="752"/>
                        <a:pt x="266" y="743"/>
                      </a:cubicBezTo>
                      <a:lnTo>
                        <a:pt x="266" y="743"/>
                      </a:lnTo>
                      <a:cubicBezTo>
                        <a:pt x="276" y="739"/>
                        <a:pt x="287" y="734"/>
                        <a:pt x="296" y="728"/>
                      </a:cubicBezTo>
                      <a:lnTo>
                        <a:pt x="296" y="728"/>
                      </a:lnTo>
                      <a:cubicBezTo>
                        <a:pt x="298" y="730"/>
                        <a:pt x="301" y="732"/>
                        <a:pt x="304" y="734"/>
                      </a:cubicBezTo>
                      <a:cubicBezTo>
                        <a:pt x="318" y="745"/>
                        <a:pt x="333" y="750"/>
                        <a:pt x="349" y="750"/>
                      </a:cubicBezTo>
                      <a:cubicBezTo>
                        <a:pt x="382" y="750"/>
                        <a:pt x="414" y="726"/>
                        <a:pt x="420" y="690"/>
                      </a:cubicBezTo>
                      <a:cubicBezTo>
                        <a:pt x="422" y="669"/>
                        <a:pt x="423" y="648"/>
                        <a:pt x="423" y="628"/>
                      </a:cubicBezTo>
                      <a:lnTo>
                        <a:pt x="423" y="628"/>
                      </a:lnTo>
                      <a:cubicBezTo>
                        <a:pt x="427" y="628"/>
                        <a:pt x="431" y="628"/>
                        <a:pt x="434" y="628"/>
                      </a:cubicBezTo>
                      <a:cubicBezTo>
                        <a:pt x="459" y="628"/>
                        <a:pt x="484" y="620"/>
                        <a:pt x="509" y="600"/>
                      </a:cubicBezTo>
                      <a:cubicBezTo>
                        <a:pt x="530" y="582"/>
                        <a:pt x="544" y="558"/>
                        <a:pt x="553" y="531"/>
                      </a:cubicBezTo>
                      <a:lnTo>
                        <a:pt x="553" y="531"/>
                      </a:lnTo>
                      <a:cubicBezTo>
                        <a:pt x="553" y="531"/>
                        <a:pt x="553" y="531"/>
                        <a:pt x="553" y="531"/>
                      </a:cubicBezTo>
                      <a:cubicBezTo>
                        <a:pt x="613" y="531"/>
                        <a:pt x="670" y="492"/>
                        <a:pt x="700" y="441"/>
                      </a:cubicBezTo>
                      <a:lnTo>
                        <a:pt x="700" y="441"/>
                      </a:lnTo>
                      <a:cubicBezTo>
                        <a:pt x="719" y="429"/>
                        <a:pt x="737" y="413"/>
                        <a:pt x="750" y="395"/>
                      </a:cubicBezTo>
                      <a:cubicBezTo>
                        <a:pt x="777" y="351"/>
                        <a:pt x="785" y="297"/>
                        <a:pt x="785" y="252"/>
                      </a:cubicBezTo>
                      <a:cubicBezTo>
                        <a:pt x="785" y="208"/>
                        <a:pt x="785" y="163"/>
                        <a:pt x="768" y="119"/>
                      </a:cubicBezTo>
                      <a:cubicBezTo>
                        <a:pt x="753" y="64"/>
                        <a:pt x="707" y="28"/>
                        <a:pt x="657" y="23"/>
                      </a:cubicBezTo>
                      <a:lnTo>
                        <a:pt x="657" y="23"/>
                      </a:lnTo>
                      <a:cubicBezTo>
                        <a:pt x="640" y="9"/>
                        <a:pt x="619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0" name="Google Shape;1360;p32"/>
                <p:cNvSpPr/>
                <p:nvPr/>
              </p:nvSpPr>
              <p:spPr>
                <a:xfrm>
                  <a:off x="4959417" y="4577341"/>
                  <a:ext cx="76941" cy="66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1340" extrusionOk="0">
                      <a:moveTo>
                        <a:pt x="1450" y="0"/>
                      </a:moveTo>
                      <a:cubicBezTo>
                        <a:pt x="1445" y="0"/>
                        <a:pt x="1440" y="1"/>
                        <a:pt x="1435" y="2"/>
                      </a:cubicBezTo>
                      <a:cubicBezTo>
                        <a:pt x="819" y="198"/>
                        <a:pt x="293" y="644"/>
                        <a:pt x="25" y="1233"/>
                      </a:cubicBezTo>
                      <a:cubicBezTo>
                        <a:pt x="1" y="1289"/>
                        <a:pt x="48" y="1340"/>
                        <a:pt x="92" y="1340"/>
                      </a:cubicBezTo>
                      <a:cubicBezTo>
                        <a:pt x="111" y="1340"/>
                        <a:pt x="130" y="1329"/>
                        <a:pt x="141" y="1305"/>
                      </a:cubicBezTo>
                      <a:cubicBezTo>
                        <a:pt x="400" y="751"/>
                        <a:pt x="882" y="314"/>
                        <a:pt x="1470" y="136"/>
                      </a:cubicBezTo>
                      <a:cubicBezTo>
                        <a:pt x="1545" y="111"/>
                        <a:pt x="1519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1" name="Google Shape;1361;p32"/>
                <p:cNvSpPr/>
                <p:nvPr/>
              </p:nvSpPr>
              <p:spPr>
                <a:xfrm>
                  <a:off x="4905967" y="4570125"/>
                  <a:ext cx="58825" cy="4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873" extrusionOk="0">
                      <a:moveTo>
                        <a:pt x="87" y="1"/>
                      </a:moveTo>
                      <a:cubicBezTo>
                        <a:pt x="23" y="1"/>
                        <a:pt x="1" y="106"/>
                        <a:pt x="73" y="138"/>
                      </a:cubicBezTo>
                      <a:cubicBezTo>
                        <a:pt x="457" y="263"/>
                        <a:pt x="796" y="513"/>
                        <a:pt x="1028" y="843"/>
                      </a:cubicBezTo>
                      <a:cubicBezTo>
                        <a:pt x="1043" y="864"/>
                        <a:pt x="1065" y="872"/>
                        <a:pt x="1085" y="872"/>
                      </a:cubicBezTo>
                      <a:cubicBezTo>
                        <a:pt x="1135" y="872"/>
                        <a:pt x="1182" y="822"/>
                        <a:pt x="1144" y="772"/>
                      </a:cubicBezTo>
                      <a:cubicBezTo>
                        <a:pt x="885" y="415"/>
                        <a:pt x="528" y="147"/>
                        <a:pt x="109" y="4"/>
                      </a:cubicBezTo>
                      <a:cubicBezTo>
                        <a:pt x="101" y="2"/>
                        <a:pt x="9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32"/>
                <p:cNvSpPr/>
                <p:nvPr/>
              </p:nvSpPr>
              <p:spPr>
                <a:xfrm>
                  <a:off x="4953992" y="4593765"/>
                  <a:ext cx="35584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31" extrusionOk="0">
                      <a:moveTo>
                        <a:pt x="527" y="1"/>
                      </a:moveTo>
                      <a:cubicBezTo>
                        <a:pt x="496" y="1"/>
                        <a:pt x="464" y="19"/>
                        <a:pt x="464" y="47"/>
                      </a:cubicBezTo>
                      <a:cubicBezTo>
                        <a:pt x="461" y="72"/>
                        <a:pt x="457" y="96"/>
                        <a:pt x="453" y="120"/>
                      </a:cubicBezTo>
                      <a:lnTo>
                        <a:pt x="453" y="120"/>
                      </a:lnTo>
                      <a:cubicBezTo>
                        <a:pt x="444" y="93"/>
                        <a:pt x="433" y="65"/>
                        <a:pt x="420" y="38"/>
                      </a:cubicBezTo>
                      <a:cubicBezTo>
                        <a:pt x="408" y="15"/>
                        <a:pt x="388" y="5"/>
                        <a:pt x="366" y="5"/>
                      </a:cubicBezTo>
                      <a:cubicBezTo>
                        <a:pt x="337" y="5"/>
                        <a:pt x="305" y="25"/>
                        <a:pt x="295" y="56"/>
                      </a:cubicBezTo>
                      <a:cubicBezTo>
                        <a:pt x="291" y="73"/>
                        <a:pt x="288" y="92"/>
                        <a:pt x="287" y="110"/>
                      </a:cubicBezTo>
                      <a:lnTo>
                        <a:pt x="287" y="110"/>
                      </a:lnTo>
                      <a:cubicBezTo>
                        <a:pt x="279" y="107"/>
                        <a:pt x="271" y="106"/>
                        <a:pt x="263" y="106"/>
                      </a:cubicBezTo>
                      <a:cubicBezTo>
                        <a:pt x="237" y="106"/>
                        <a:pt x="211" y="122"/>
                        <a:pt x="201" y="150"/>
                      </a:cubicBezTo>
                      <a:lnTo>
                        <a:pt x="201" y="150"/>
                      </a:lnTo>
                      <a:cubicBezTo>
                        <a:pt x="177" y="117"/>
                        <a:pt x="152" y="86"/>
                        <a:pt x="125" y="56"/>
                      </a:cubicBezTo>
                      <a:cubicBezTo>
                        <a:pt x="113" y="39"/>
                        <a:pt x="97" y="32"/>
                        <a:pt x="80" y="32"/>
                      </a:cubicBezTo>
                      <a:cubicBezTo>
                        <a:pt x="61" y="32"/>
                        <a:pt x="41" y="41"/>
                        <a:pt x="27" y="56"/>
                      </a:cubicBezTo>
                      <a:cubicBezTo>
                        <a:pt x="0" y="82"/>
                        <a:pt x="0" y="118"/>
                        <a:pt x="27" y="145"/>
                      </a:cubicBezTo>
                      <a:cubicBezTo>
                        <a:pt x="137" y="263"/>
                        <a:pt x="215" y="406"/>
                        <a:pt x="268" y="557"/>
                      </a:cubicBezTo>
                      <a:lnTo>
                        <a:pt x="268" y="557"/>
                      </a:lnTo>
                      <a:cubicBezTo>
                        <a:pt x="268" y="560"/>
                        <a:pt x="268" y="562"/>
                        <a:pt x="268" y="564"/>
                      </a:cubicBezTo>
                      <a:cubicBezTo>
                        <a:pt x="269" y="564"/>
                        <a:pt x="270" y="564"/>
                        <a:pt x="271" y="564"/>
                      </a:cubicBezTo>
                      <a:lnTo>
                        <a:pt x="271" y="564"/>
                      </a:lnTo>
                      <a:cubicBezTo>
                        <a:pt x="273" y="570"/>
                        <a:pt x="275" y="576"/>
                        <a:pt x="277" y="582"/>
                      </a:cubicBezTo>
                      <a:cubicBezTo>
                        <a:pt x="285" y="615"/>
                        <a:pt x="312" y="630"/>
                        <a:pt x="338" y="630"/>
                      </a:cubicBezTo>
                      <a:cubicBezTo>
                        <a:pt x="370" y="630"/>
                        <a:pt x="402" y="608"/>
                        <a:pt x="402" y="564"/>
                      </a:cubicBezTo>
                      <a:cubicBezTo>
                        <a:pt x="403" y="539"/>
                        <a:pt x="404" y="514"/>
                        <a:pt x="403" y="490"/>
                      </a:cubicBezTo>
                      <a:lnTo>
                        <a:pt x="403" y="490"/>
                      </a:lnTo>
                      <a:cubicBezTo>
                        <a:pt x="421" y="487"/>
                        <a:pt x="439" y="478"/>
                        <a:pt x="455" y="466"/>
                      </a:cubicBezTo>
                      <a:cubicBezTo>
                        <a:pt x="465" y="455"/>
                        <a:pt x="472" y="441"/>
                        <a:pt x="477" y="427"/>
                      </a:cubicBezTo>
                      <a:lnTo>
                        <a:pt x="477" y="427"/>
                      </a:lnTo>
                      <a:cubicBezTo>
                        <a:pt x="478" y="427"/>
                        <a:pt x="479" y="427"/>
                        <a:pt x="480" y="427"/>
                      </a:cubicBezTo>
                      <a:cubicBezTo>
                        <a:pt x="492" y="427"/>
                        <a:pt x="505" y="425"/>
                        <a:pt x="518" y="421"/>
                      </a:cubicBezTo>
                      <a:cubicBezTo>
                        <a:pt x="598" y="404"/>
                        <a:pt x="643" y="323"/>
                        <a:pt x="652" y="243"/>
                      </a:cubicBezTo>
                      <a:cubicBezTo>
                        <a:pt x="652" y="242"/>
                        <a:pt x="652" y="242"/>
                        <a:pt x="652" y="241"/>
                      </a:cubicBezTo>
                      <a:lnTo>
                        <a:pt x="652" y="241"/>
                      </a:lnTo>
                      <a:cubicBezTo>
                        <a:pt x="672" y="194"/>
                        <a:pt x="681" y="147"/>
                        <a:pt x="696" y="100"/>
                      </a:cubicBezTo>
                      <a:cubicBezTo>
                        <a:pt x="714" y="65"/>
                        <a:pt x="687" y="20"/>
                        <a:pt x="652" y="11"/>
                      </a:cubicBezTo>
                      <a:cubicBezTo>
                        <a:pt x="647" y="10"/>
                        <a:pt x="642" y="9"/>
                        <a:pt x="637" y="9"/>
                      </a:cubicBezTo>
                      <a:cubicBezTo>
                        <a:pt x="616" y="9"/>
                        <a:pt x="596" y="20"/>
                        <a:pt x="584" y="35"/>
                      </a:cubicBezTo>
                      <a:lnTo>
                        <a:pt x="584" y="35"/>
                      </a:lnTo>
                      <a:cubicBezTo>
                        <a:pt x="580" y="30"/>
                        <a:pt x="576" y="25"/>
                        <a:pt x="571" y="20"/>
                      </a:cubicBezTo>
                      <a:cubicBezTo>
                        <a:pt x="561" y="7"/>
                        <a:pt x="544" y="1"/>
                        <a:pt x="5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32"/>
                <p:cNvSpPr/>
                <p:nvPr/>
              </p:nvSpPr>
              <p:spPr>
                <a:xfrm>
                  <a:off x="4932294" y="4684341"/>
                  <a:ext cx="80524" cy="69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403" extrusionOk="0">
                      <a:moveTo>
                        <a:pt x="1514" y="0"/>
                      </a:moveTo>
                      <a:cubicBezTo>
                        <a:pt x="1509" y="0"/>
                        <a:pt x="1504" y="1"/>
                        <a:pt x="1498" y="2"/>
                      </a:cubicBezTo>
                      <a:cubicBezTo>
                        <a:pt x="811" y="136"/>
                        <a:pt x="231" y="653"/>
                        <a:pt x="17" y="1313"/>
                      </a:cubicBezTo>
                      <a:cubicBezTo>
                        <a:pt x="1" y="1368"/>
                        <a:pt x="45" y="1403"/>
                        <a:pt x="87" y="1403"/>
                      </a:cubicBezTo>
                      <a:cubicBezTo>
                        <a:pt x="114" y="1403"/>
                        <a:pt x="141" y="1389"/>
                        <a:pt x="151" y="1358"/>
                      </a:cubicBezTo>
                      <a:cubicBezTo>
                        <a:pt x="347" y="734"/>
                        <a:pt x="900" y="261"/>
                        <a:pt x="1534" y="136"/>
                      </a:cubicBezTo>
                      <a:cubicBezTo>
                        <a:pt x="1617" y="119"/>
                        <a:pt x="1591" y="0"/>
                        <a:pt x="15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32"/>
                <p:cNvSpPr/>
                <p:nvPr/>
              </p:nvSpPr>
              <p:spPr>
                <a:xfrm>
                  <a:off x="4906216" y="4671004"/>
                  <a:ext cx="35385" cy="8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" h="1678" extrusionOk="0">
                      <a:moveTo>
                        <a:pt x="99" y="0"/>
                      </a:moveTo>
                      <a:cubicBezTo>
                        <a:pt x="50" y="0"/>
                        <a:pt x="0" y="70"/>
                        <a:pt x="41" y="118"/>
                      </a:cubicBezTo>
                      <a:cubicBezTo>
                        <a:pt x="398" y="529"/>
                        <a:pt x="568" y="1073"/>
                        <a:pt x="541" y="1617"/>
                      </a:cubicBezTo>
                      <a:cubicBezTo>
                        <a:pt x="537" y="1657"/>
                        <a:pt x="568" y="1677"/>
                        <a:pt x="601" y="1677"/>
                      </a:cubicBezTo>
                      <a:cubicBezTo>
                        <a:pt x="635" y="1677"/>
                        <a:pt x="670" y="1657"/>
                        <a:pt x="675" y="1617"/>
                      </a:cubicBezTo>
                      <a:cubicBezTo>
                        <a:pt x="711" y="1037"/>
                        <a:pt x="514" y="466"/>
                        <a:pt x="140" y="20"/>
                      </a:cubicBezTo>
                      <a:cubicBezTo>
                        <a:pt x="128" y="6"/>
                        <a:pt x="113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32"/>
                <p:cNvSpPr/>
                <p:nvPr/>
              </p:nvSpPr>
              <p:spPr>
                <a:xfrm>
                  <a:off x="4930452" y="4690911"/>
                  <a:ext cx="36231" cy="4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" h="824" extrusionOk="0">
                      <a:moveTo>
                        <a:pt x="573" y="212"/>
                      </a:moveTo>
                      <a:lnTo>
                        <a:pt x="573" y="212"/>
                      </a:lnTo>
                      <a:cubicBezTo>
                        <a:pt x="573" y="222"/>
                        <a:pt x="574" y="231"/>
                        <a:pt x="574" y="240"/>
                      </a:cubicBezTo>
                      <a:lnTo>
                        <a:pt x="574" y="240"/>
                      </a:lnTo>
                      <a:cubicBezTo>
                        <a:pt x="573" y="245"/>
                        <a:pt x="572" y="249"/>
                        <a:pt x="571" y="254"/>
                      </a:cubicBezTo>
                      <a:cubicBezTo>
                        <a:pt x="554" y="298"/>
                        <a:pt x="536" y="351"/>
                        <a:pt x="500" y="387"/>
                      </a:cubicBezTo>
                      <a:lnTo>
                        <a:pt x="500" y="387"/>
                      </a:lnTo>
                      <a:cubicBezTo>
                        <a:pt x="501" y="375"/>
                        <a:pt x="503" y="364"/>
                        <a:pt x="509" y="352"/>
                      </a:cubicBezTo>
                      <a:cubicBezTo>
                        <a:pt x="525" y="303"/>
                        <a:pt x="549" y="254"/>
                        <a:pt x="573" y="212"/>
                      </a:cubicBezTo>
                      <a:close/>
                      <a:moveTo>
                        <a:pt x="484" y="394"/>
                      </a:moveTo>
                      <a:cubicBezTo>
                        <a:pt x="485" y="394"/>
                        <a:pt x="485" y="394"/>
                        <a:pt x="486" y="394"/>
                      </a:cubicBezTo>
                      <a:lnTo>
                        <a:pt x="486" y="394"/>
                      </a:lnTo>
                      <a:cubicBezTo>
                        <a:pt x="484" y="396"/>
                        <a:pt x="482" y="396"/>
                        <a:pt x="482" y="396"/>
                      </a:cubicBezTo>
                      <a:cubicBezTo>
                        <a:pt x="482" y="395"/>
                        <a:pt x="483" y="394"/>
                        <a:pt x="484" y="394"/>
                      </a:cubicBezTo>
                      <a:close/>
                      <a:moveTo>
                        <a:pt x="500" y="405"/>
                      </a:moveTo>
                      <a:cubicBezTo>
                        <a:pt x="506" y="405"/>
                        <a:pt x="504" y="413"/>
                        <a:pt x="502" y="413"/>
                      </a:cubicBezTo>
                      <a:cubicBezTo>
                        <a:pt x="501" y="413"/>
                        <a:pt x="500" y="411"/>
                        <a:pt x="500" y="405"/>
                      </a:cubicBezTo>
                      <a:close/>
                      <a:moveTo>
                        <a:pt x="592" y="0"/>
                      </a:moveTo>
                      <a:cubicBezTo>
                        <a:pt x="558" y="0"/>
                        <a:pt x="527" y="18"/>
                        <a:pt x="509" y="48"/>
                      </a:cubicBezTo>
                      <a:cubicBezTo>
                        <a:pt x="483" y="83"/>
                        <a:pt x="461" y="123"/>
                        <a:pt x="442" y="163"/>
                      </a:cubicBezTo>
                      <a:lnTo>
                        <a:pt x="442" y="163"/>
                      </a:lnTo>
                      <a:cubicBezTo>
                        <a:pt x="441" y="158"/>
                        <a:pt x="439" y="152"/>
                        <a:pt x="438" y="147"/>
                      </a:cubicBezTo>
                      <a:cubicBezTo>
                        <a:pt x="432" y="114"/>
                        <a:pt x="408" y="98"/>
                        <a:pt x="381" y="98"/>
                      </a:cubicBezTo>
                      <a:cubicBezTo>
                        <a:pt x="363" y="98"/>
                        <a:pt x="345" y="106"/>
                        <a:pt x="331" y="120"/>
                      </a:cubicBezTo>
                      <a:cubicBezTo>
                        <a:pt x="315" y="132"/>
                        <a:pt x="300" y="145"/>
                        <a:pt x="288" y="160"/>
                      </a:cubicBezTo>
                      <a:lnTo>
                        <a:pt x="288" y="160"/>
                      </a:lnTo>
                      <a:cubicBezTo>
                        <a:pt x="286" y="152"/>
                        <a:pt x="285" y="145"/>
                        <a:pt x="284" y="137"/>
                      </a:cubicBezTo>
                      <a:lnTo>
                        <a:pt x="284" y="137"/>
                      </a:lnTo>
                      <a:cubicBezTo>
                        <a:pt x="284" y="131"/>
                        <a:pt x="285" y="126"/>
                        <a:pt x="286" y="120"/>
                      </a:cubicBezTo>
                      <a:lnTo>
                        <a:pt x="286" y="120"/>
                      </a:lnTo>
                      <a:cubicBezTo>
                        <a:pt x="284" y="120"/>
                        <a:pt x="282" y="121"/>
                        <a:pt x="281" y="121"/>
                      </a:cubicBezTo>
                      <a:lnTo>
                        <a:pt x="281" y="121"/>
                      </a:lnTo>
                      <a:cubicBezTo>
                        <a:pt x="279" y="115"/>
                        <a:pt x="278" y="108"/>
                        <a:pt x="277" y="102"/>
                      </a:cubicBezTo>
                      <a:cubicBezTo>
                        <a:pt x="277" y="79"/>
                        <a:pt x="244" y="56"/>
                        <a:pt x="217" y="56"/>
                      </a:cubicBezTo>
                      <a:cubicBezTo>
                        <a:pt x="213" y="56"/>
                        <a:pt x="209" y="56"/>
                        <a:pt x="206" y="57"/>
                      </a:cubicBezTo>
                      <a:cubicBezTo>
                        <a:pt x="187" y="62"/>
                        <a:pt x="173" y="72"/>
                        <a:pt x="163" y="84"/>
                      </a:cubicBezTo>
                      <a:lnTo>
                        <a:pt x="163" y="84"/>
                      </a:lnTo>
                      <a:cubicBezTo>
                        <a:pt x="159" y="72"/>
                        <a:pt x="156" y="60"/>
                        <a:pt x="152" y="48"/>
                      </a:cubicBezTo>
                      <a:cubicBezTo>
                        <a:pt x="144" y="25"/>
                        <a:pt x="117" y="2"/>
                        <a:pt x="92" y="2"/>
                      </a:cubicBezTo>
                      <a:cubicBezTo>
                        <a:pt x="88" y="2"/>
                        <a:pt x="84" y="3"/>
                        <a:pt x="81" y="4"/>
                      </a:cubicBezTo>
                      <a:cubicBezTo>
                        <a:pt x="45" y="13"/>
                        <a:pt x="18" y="40"/>
                        <a:pt x="18" y="66"/>
                      </a:cubicBezTo>
                      <a:cubicBezTo>
                        <a:pt x="1" y="200"/>
                        <a:pt x="9" y="325"/>
                        <a:pt x="27" y="459"/>
                      </a:cubicBezTo>
                      <a:cubicBezTo>
                        <a:pt x="45" y="521"/>
                        <a:pt x="54" y="584"/>
                        <a:pt x="81" y="646"/>
                      </a:cubicBezTo>
                      <a:cubicBezTo>
                        <a:pt x="99" y="700"/>
                        <a:pt x="117" y="771"/>
                        <a:pt x="170" y="807"/>
                      </a:cubicBezTo>
                      <a:cubicBezTo>
                        <a:pt x="186" y="818"/>
                        <a:pt x="202" y="823"/>
                        <a:pt x="218" y="823"/>
                      </a:cubicBezTo>
                      <a:cubicBezTo>
                        <a:pt x="232" y="823"/>
                        <a:pt x="245" y="819"/>
                        <a:pt x="257" y="813"/>
                      </a:cubicBezTo>
                      <a:lnTo>
                        <a:pt x="257" y="813"/>
                      </a:lnTo>
                      <a:cubicBezTo>
                        <a:pt x="266" y="815"/>
                        <a:pt x="276" y="816"/>
                        <a:pt x="286" y="816"/>
                      </a:cubicBezTo>
                      <a:cubicBezTo>
                        <a:pt x="398" y="816"/>
                        <a:pt x="435" y="696"/>
                        <a:pt x="455" y="600"/>
                      </a:cubicBezTo>
                      <a:lnTo>
                        <a:pt x="455" y="600"/>
                      </a:lnTo>
                      <a:cubicBezTo>
                        <a:pt x="486" y="597"/>
                        <a:pt x="517" y="589"/>
                        <a:pt x="545" y="575"/>
                      </a:cubicBezTo>
                      <a:cubicBezTo>
                        <a:pt x="625" y="530"/>
                        <a:pt x="670" y="459"/>
                        <a:pt x="696" y="370"/>
                      </a:cubicBezTo>
                      <a:cubicBezTo>
                        <a:pt x="704" y="334"/>
                        <a:pt x="709" y="294"/>
                        <a:pt x="710" y="254"/>
                      </a:cubicBezTo>
                      <a:lnTo>
                        <a:pt x="710" y="254"/>
                      </a:lnTo>
                      <a:cubicBezTo>
                        <a:pt x="723" y="203"/>
                        <a:pt x="728" y="149"/>
                        <a:pt x="723" y="93"/>
                      </a:cubicBezTo>
                      <a:cubicBezTo>
                        <a:pt x="719" y="55"/>
                        <a:pt x="693" y="33"/>
                        <a:pt x="665" y="28"/>
                      </a:cubicBezTo>
                      <a:lnTo>
                        <a:pt x="665" y="28"/>
                      </a:lnTo>
                      <a:cubicBezTo>
                        <a:pt x="658" y="22"/>
                        <a:pt x="651" y="17"/>
                        <a:pt x="643" y="13"/>
                      </a:cubicBezTo>
                      <a:cubicBezTo>
                        <a:pt x="626" y="4"/>
                        <a:pt x="609" y="0"/>
                        <a:pt x="5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32"/>
                <p:cNvSpPr/>
                <p:nvPr/>
              </p:nvSpPr>
              <p:spPr>
                <a:xfrm>
                  <a:off x="4903926" y="4795223"/>
                  <a:ext cx="67485" cy="6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252" extrusionOk="0">
                      <a:moveTo>
                        <a:pt x="1268" y="1"/>
                      </a:moveTo>
                      <a:cubicBezTo>
                        <a:pt x="1261" y="1"/>
                        <a:pt x="1254" y="2"/>
                        <a:pt x="1247" y="4"/>
                      </a:cubicBezTo>
                      <a:cubicBezTo>
                        <a:pt x="667" y="138"/>
                        <a:pt x="186" y="593"/>
                        <a:pt x="16" y="1164"/>
                      </a:cubicBezTo>
                      <a:cubicBezTo>
                        <a:pt x="0" y="1217"/>
                        <a:pt x="41" y="1251"/>
                        <a:pt x="83" y="1251"/>
                      </a:cubicBezTo>
                      <a:cubicBezTo>
                        <a:pt x="111" y="1251"/>
                        <a:pt x="139" y="1236"/>
                        <a:pt x="150" y="1200"/>
                      </a:cubicBezTo>
                      <a:cubicBezTo>
                        <a:pt x="302" y="673"/>
                        <a:pt x="748" y="254"/>
                        <a:pt x="1283" y="129"/>
                      </a:cubicBezTo>
                      <a:cubicBezTo>
                        <a:pt x="1356" y="113"/>
                        <a:pt x="1333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32"/>
                <p:cNvSpPr/>
                <p:nvPr/>
              </p:nvSpPr>
              <p:spPr>
                <a:xfrm>
                  <a:off x="4881382" y="4772878"/>
                  <a:ext cx="33593" cy="48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982" extrusionOk="0">
                      <a:moveTo>
                        <a:pt x="94" y="0"/>
                      </a:moveTo>
                      <a:cubicBezTo>
                        <a:pt x="46" y="0"/>
                        <a:pt x="1" y="69"/>
                        <a:pt x="41" y="123"/>
                      </a:cubicBezTo>
                      <a:cubicBezTo>
                        <a:pt x="246" y="364"/>
                        <a:pt x="407" y="632"/>
                        <a:pt x="523" y="926"/>
                      </a:cubicBezTo>
                      <a:cubicBezTo>
                        <a:pt x="538" y="957"/>
                        <a:pt x="560" y="981"/>
                        <a:pt x="595" y="981"/>
                      </a:cubicBezTo>
                      <a:cubicBezTo>
                        <a:pt x="600" y="981"/>
                        <a:pt x="606" y="981"/>
                        <a:pt x="612" y="980"/>
                      </a:cubicBezTo>
                      <a:cubicBezTo>
                        <a:pt x="639" y="971"/>
                        <a:pt x="674" y="926"/>
                        <a:pt x="656" y="890"/>
                      </a:cubicBezTo>
                      <a:cubicBezTo>
                        <a:pt x="532" y="578"/>
                        <a:pt x="362" y="284"/>
                        <a:pt x="139" y="25"/>
                      </a:cubicBezTo>
                      <a:cubicBezTo>
                        <a:pt x="126" y="8"/>
                        <a:pt x="110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8" name="Google Shape;1368;p32"/>
                <p:cNvSpPr/>
                <p:nvPr/>
              </p:nvSpPr>
              <p:spPr>
                <a:xfrm>
                  <a:off x="4906465" y="4796716"/>
                  <a:ext cx="29363" cy="29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583" extrusionOk="0">
                      <a:moveTo>
                        <a:pt x="380" y="1"/>
                      </a:moveTo>
                      <a:cubicBezTo>
                        <a:pt x="354" y="1"/>
                        <a:pt x="327" y="11"/>
                        <a:pt x="304" y="28"/>
                      </a:cubicBezTo>
                      <a:cubicBezTo>
                        <a:pt x="298" y="35"/>
                        <a:pt x="293" y="43"/>
                        <a:pt x="289" y="52"/>
                      </a:cubicBezTo>
                      <a:lnTo>
                        <a:pt x="289" y="52"/>
                      </a:lnTo>
                      <a:cubicBezTo>
                        <a:pt x="275" y="59"/>
                        <a:pt x="264" y="73"/>
                        <a:pt x="260" y="90"/>
                      </a:cubicBezTo>
                      <a:cubicBezTo>
                        <a:pt x="254" y="111"/>
                        <a:pt x="258" y="136"/>
                        <a:pt x="270" y="154"/>
                      </a:cubicBezTo>
                      <a:lnTo>
                        <a:pt x="270" y="154"/>
                      </a:lnTo>
                      <a:cubicBezTo>
                        <a:pt x="270" y="163"/>
                        <a:pt x="270" y="173"/>
                        <a:pt x="271" y="183"/>
                      </a:cubicBezTo>
                      <a:lnTo>
                        <a:pt x="271" y="183"/>
                      </a:lnTo>
                      <a:cubicBezTo>
                        <a:pt x="255" y="148"/>
                        <a:pt x="236" y="115"/>
                        <a:pt x="215" y="81"/>
                      </a:cubicBezTo>
                      <a:cubicBezTo>
                        <a:pt x="202" y="62"/>
                        <a:pt x="180" y="47"/>
                        <a:pt x="155" y="47"/>
                      </a:cubicBezTo>
                      <a:cubicBezTo>
                        <a:pt x="146" y="47"/>
                        <a:pt x="136" y="50"/>
                        <a:pt x="126" y="55"/>
                      </a:cubicBezTo>
                      <a:cubicBezTo>
                        <a:pt x="126" y="55"/>
                        <a:pt x="126" y="55"/>
                        <a:pt x="126" y="55"/>
                      </a:cubicBezTo>
                      <a:lnTo>
                        <a:pt x="126" y="55"/>
                      </a:lnTo>
                      <a:cubicBezTo>
                        <a:pt x="123" y="52"/>
                        <a:pt x="120" y="49"/>
                        <a:pt x="117" y="46"/>
                      </a:cubicBezTo>
                      <a:cubicBezTo>
                        <a:pt x="106" y="35"/>
                        <a:pt x="91" y="30"/>
                        <a:pt x="75" y="30"/>
                      </a:cubicBezTo>
                      <a:cubicBezTo>
                        <a:pt x="40" y="30"/>
                        <a:pt x="1" y="56"/>
                        <a:pt x="1" y="99"/>
                      </a:cubicBezTo>
                      <a:cubicBezTo>
                        <a:pt x="10" y="242"/>
                        <a:pt x="45" y="385"/>
                        <a:pt x="135" y="501"/>
                      </a:cubicBezTo>
                      <a:cubicBezTo>
                        <a:pt x="161" y="536"/>
                        <a:pt x="179" y="563"/>
                        <a:pt x="224" y="581"/>
                      </a:cubicBezTo>
                      <a:cubicBezTo>
                        <a:pt x="231" y="582"/>
                        <a:pt x="237" y="583"/>
                        <a:pt x="244" y="583"/>
                      </a:cubicBezTo>
                      <a:cubicBezTo>
                        <a:pt x="290" y="583"/>
                        <a:pt x="332" y="556"/>
                        <a:pt x="340" y="510"/>
                      </a:cubicBezTo>
                      <a:cubicBezTo>
                        <a:pt x="355" y="479"/>
                        <a:pt x="351" y="449"/>
                        <a:pt x="344" y="419"/>
                      </a:cubicBezTo>
                      <a:lnTo>
                        <a:pt x="344" y="419"/>
                      </a:lnTo>
                      <a:cubicBezTo>
                        <a:pt x="345" y="419"/>
                        <a:pt x="347" y="420"/>
                        <a:pt x="349" y="420"/>
                      </a:cubicBezTo>
                      <a:cubicBezTo>
                        <a:pt x="356" y="424"/>
                        <a:pt x="365" y="427"/>
                        <a:pt x="373" y="429"/>
                      </a:cubicBezTo>
                      <a:lnTo>
                        <a:pt x="373" y="429"/>
                      </a:lnTo>
                      <a:cubicBezTo>
                        <a:pt x="377" y="432"/>
                        <a:pt x="380" y="435"/>
                        <a:pt x="384" y="438"/>
                      </a:cubicBezTo>
                      <a:cubicBezTo>
                        <a:pt x="404" y="451"/>
                        <a:pt x="425" y="456"/>
                        <a:pt x="446" y="456"/>
                      </a:cubicBezTo>
                      <a:cubicBezTo>
                        <a:pt x="500" y="456"/>
                        <a:pt x="552" y="418"/>
                        <a:pt x="572" y="367"/>
                      </a:cubicBezTo>
                      <a:cubicBezTo>
                        <a:pt x="590" y="295"/>
                        <a:pt x="563" y="215"/>
                        <a:pt x="518" y="162"/>
                      </a:cubicBezTo>
                      <a:cubicBezTo>
                        <a:pt x="514" y="156"/>
                        <a:pt x="509" y="150"/>
                        <a:pt x="504" y="145"/>
                      </a:cubicBezTo>
                      <a:lnTo>
                        <a:pt x="504" y="145"/>
                      </a:lnTo>
                      <a:cubicBezTo>
                        <a:pt x="500" y="129"/>
                        <a:pt x="496" y="114"/>
                        <a:pt x="491" y="99"/>
                      </a:cubicBezTo>
                      <a:cubicBezTo>
                        <a:pt x="474" y="63"/>
                        <a:pt x="456" y="28"/>
                        <a:pt x="420" y="10"/>
                      </a:cubicBezTo>
                      <a:cubicBezTo>
                        <a:pt x="407" y="4"/>
                        <a:pt x="394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32"/>
                <p:cNvSpPr/>
                <p:nvPr/>
              </p:nvSpPr>
              <p:spPr>
                <a:xfrm>
                  <a:off x="4879938" y="4893962"/>
                  <a:ext cx="106901" cy="6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277" extrusionOk="0">
                      <a:moveTo>
                        <a:pt x="1870" y="1"/>
                      </a:moveTo>
                      <a:cubicBezTo>
                        <a:pt x="1084" y="1"/>
                        <a:pt x="356" y="459"/>
                        <a:pt x="25" y="1178"/>
                      </a:cubicBezTo>
                      <a:cubicBezTo>
                        <a:pt x="1" y="1227"/>
                        <a:pt x="48" y="1276"/>
                        <a:pt x="91" y="1276"/>
                      </a:cubicBezTo>
                      <a:cubicBezTo>
                        <a:pt x="111" y="1276"/>
                        <a:pt x="130" y="1266"/>
                        <a:pt x="141" y="1241"/>
                      </a:cubicBezTo>
                      <a:cubicBezTo>
                        <a:pt x="454" y="567"/>
                        <a:pt x="1129" y="143"/>
                        <a:pt x="1868" y="143"/>
                      </a:cubicBezTo>
                      <a:cubicBezTo>
                        <a:pt x="1931" y="143"/>
                        <a:pt x="1995" y="146"/>
                        <a:pt x="2059" y="152"/>
                      </a:cubicBezTo>
                      <a:cubicBezTo>
                        <a:pt x="2062" y="153"/>
                        <a:pt x="2065" y="153"/>
                        <a:pt x="2067" y="153"/>
                      </a:cubicBezTo>
                      <a:cubicBezTo>
                        <a:pt x="2148" y="153"/>
                        <a:pt x="2137" y="18"/>
                        <a:pt x="2059" y="10"/>
                      </a:cubicBezTo>
                      <a:cubicBezTo>
                        <a:pt x="1996" y="4"/>
                        <a:pt x="1933" y="1"/>
                        <a:pt x="18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32"/>
                <p:cNvSpPr/>
                <p:nvPr/>
              </p:nvSpPr>
              <p:spPr>
                <a:xfrm>
                  <a:off x="4850526" y="4868531"/>
                  <a:ext cx="38769" cy="54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093" extrusionOk="0">
                      <a:moveTo>
                        <a:pt x="81" y="1"/>
                      </a:moveTo>
                      <a:cubicBezTo>
                        <a:pt x="65" y="1"/>
                        <a:pt x="50" y="8"/>
                        <a:pt x="36" y="21"/>
                      </a:cubicBezTo>
                      <a:cubicBezTo>
                        <a:pt x="10" y="48"/>
                        <a:pt x="1" y="92"/>
                        <a:pt x="36" y="119"/>
                      </a:cubicBezTo>
                      <a:cubicBezTo>
                        <a:pt x="331" y="351"/>
                        <a:pt x="545" y="672"/>
                        <a:pt x="634" y="1047"/>
                      </a:cubicBezTo>
                      <a:cubicBezTo>
                        <a:pt x="641" y="1079"/>
                        <a:pt x="666" y="1092"/>
                        <a:pt x="693" y="1092"/>
                      </a:cubicBezTo>
                      <a:cubicBezTo>
                        <a:pt x="734" y="1092"/>
                        <a:pt x="779" y="1060"/>
                        <a:pt x="768" y="1011"/>
                      </a:cubicBezTo>
                      <a:cubicBezTo>
                        <a:pt x="670" y="619"/>
                        <a:pt x="447" y="271"/>
                        <a:pt x="126" y="21"/>
                      </a:cubicBezTo>
                      <a:cubicBezTo>
                        <a:pt x="112" y="8"/>
                        <a:pt x="97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32"/>
                <p:cNvSpPr/>
                <p:nvPr/>
              </p:nvSpPr>
              <p:spPr>
                <a:xfrm>
                  <a:off x="4879739" y="4894261"/>
                  <a:ext cx="43198" cy="4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880" extrusionOk="0">
                      <a:moveTo>
                        <a:pt x="79" y="0"/>
                      </a:moveTo>
                      <a:cubicBezTo>
                        <a:pt x="40" y="0"/>
                        <a:pt x="1" y="31"/>
                        <a:pt x="11" y="84"/>
                      </a:cubicBezTo>
                      <a:cubicBezTo>
                        <a:pt x="11" y="84"/>
                        <a:pt x="11" y="84"/>
                        <a:pt x="11" y="84"/>
                      </a:cubicBezTo>
                      <a:lnTo>
                        <a:pt x="11" y="84"/>
                      </a:lnTo>
                      <a:cubicBezTo>
                        <a:pt x="25" y="154"/>
                        <a:pt x="45" y="225"/>
                        <a:pt x="70" y="293"/>
                      </a:cubicBezTo>
                      <a:lnTo>
                        <a:pt x="70" y="293"/>
                      </a:lnTo>
                      <a:cubicBezTo>
                        <a:pt x="59" y="310"/>
                        <a:pt x="56" y="331"/>
                        <a:pt x="56" y="352"/>
                      </a:cubicBezTo>
                      <a:cubicBezTo>
                        <a:pt x="81" y="499"/>
                        <a:pt x="98" y="646"/>
                        <a:pt x="121" y="793"/>
                      </a:cubicBezTo>
                      <a:lnTo>
                        <a:pt x="121" y="793"/>
                      </a:lnTo>
                      <a:cubicBezTo>
                        <a:pt x="120" y="800"/>
                        <a:pt x="119" y="808"/>
                        <a:pt x="119" y="815"/>
                      </a:cubicBezTo>
                      <a:lnTo>
                        <a:pt x="124" y="815"/>
                      </a:lnTo>
                      <a:lnTo>
                        <a:pt x="124" y="815"/>
                      </a:lnTo>
                      <a:cubicBezTo>
                        <a:pt x="125" y="821"/>
                        <a:pt x="126" y="827"/>
                        <a:pt x="127" y="833"/>
                      </a:cubicBezTo>
                      <a:cubicBezTo>
                        <a:pt x="127" y="856"/>
                        <a:pt x="161" y="880"/>
                        <a:pt x="187" y="880"/>
                      </a:cubicBezTo>
                      <a:cubicBezTo>
                        <a:pt x="191" y="880"/>
                        <a:pt x="195" y="879"/>
                        <a:pt x="199" y="878"/>
                      </a:cubicBezTo>
                      <a:cubicBezTo>
                        <a:pt x="234" y="878"/>
                        <a:pt x="252" y="851"/>
                        <a:pt x="261" y="815"/>
                      </a:cubicBezTo>
                      <a:cubicBezTo>
                        <a:pt x="261" y="815"/>
                        <a:pt x="261" y="815"/>
                        <a:pt x="261" y="815"/>
                      </a:cubicBezTo>
                      <a:lnTo>
                        <a:pt x="261" y="815"/>
                      </a:lnTo>
                      <a:cubicBezTo>
                        <a:pt x="277" y="803"/>
                        <a:pt x="288" y="785"/>
                        <a:pt x="288" y="762"/>
                      </a:cubicBezTo>
                      <a:cubicBezTo>
                        <a:pt x="291" y="722"/>
                        <a:pt x="291" y="682"/>
                        <a:pt x="289" y="642"/>
                      </a:cubicBezTo>
                      <a:lnTo>
                        <a:pt x="289" y="642"/>
                      </a:lnTo>
                      <a:cubicBezTo>
                        <a:pt x="295" y="644"/>
                        <a:pt x="302" y="645"/>
                        <a:pt x="308" y="645"/>
                      </a:cubicBezTo>
                      <a:cubicBezTo>
                        <a:pt x="315" y="645"/>
                        <a:pt x="322" y="644"/>
                        <a:pt x="329" y="641"/>
                      </a:cubicBezTo>
                      <a:lnTo>
                        <a:pt x="329" y="641"/>
                      </a:lnTo>
                      <a:cubicBezTo>
                        <a:pt x="346" y="656"/>
                        <a:pt x="370" y="665"/>
                        <a:pt x="393" y="665"/>
                      </a:cubicBezTo>
                      <a:cubicBezTo>
                        <a:pt x="420" y="665"/>
                        <a:pt x="444" y="652"/>
                        <a:pt x="449" y="619"/>
                      </a:cubicBezTo>
                      <a:cubicBezTo>
                        <a:pt x="454" y="596"/>
                        <a:pt x="458" y="573"/>
                        <a:pt x="461" y="549"/>
                      </a:cubicBezTo>
                      <a:lnTo>
                        <a:pt x="461" y="549"/>
                      </a:lnTo>
                      <a:cubicBezTo>
                        <a:pt x="475" y="555"/>
                        <a:pt x="488" y="557"/>
                        <a:pt x="500" y="557"/>
                      </a:cubicBezTo>
                      <a:cubicBezTo>
                        <a:pt x="519" y="557"/>
                        <a:pt x="537" y="551"/>
                        <a:pt x="552" y="541"/>
                      </a:cubicBezTo>
                      <a:lnTo>
                        <a:pt x="552" y="541"/>
                      </a:lnTo>
                      <a:cubicBezTo>
                        <a:pt x="555" y="541"/>
                        <a:pt x="557" y="541"/>
                        <a:pt x="560" y="541"/>
                      </a:cubicBezTo>
                      <a:cubicBezTo>
                        <a:pt x="567" y="541"/>
                        <a:pt x="574" y="540"/>
                        <a:pt x="582" y="539"/>
                      </a:cubicBezTo>
                      <a:cubicBezTo>
                        <a:pt x="611" y="531"/>
                        <a:pt x="635" y="514"/>
                        <a:pt x="656" y="493"/>
                      </a:cubicBezTo>
                      <a:lnTo>
                        <a:pt x="656" y="493"/>
                      </a:lnTo>
                      <a:cubicBezTo>
                        <a:pt x="669" y="504"/>
                        <a:pt x="687" y="510"/>
                        <a:pt x="704" y="510"/>
                      </a:cubicBezTo>
                      <a:cubicBezTo>
                        <a:pt x="714" y="510"/>
                        <a:pt x="725" y="508"/>
                        <a:pt x="734" y="503"/>
                      </a:cubicBezTo>
                      <a:cubicBezTo>
                        <a:pt x="832" y="441"/>
                        <a:pt x="868" y="316"/>
                        <a:pt x="814" y="218"/>
                      </a:cubicBezTo>
                      <a:cubicBezTo>
                        <a:pt x="811" y="203"/>
                        <a:pt x="800" y="193"/>
                        <a:pt x="786" y="187"/>
                      </a:cubicBezTo>
                      <a:lnTo>
                        <a:pt x="786" y="187"/>
                      </a:lnTo>
                      <a:cubicBezTo>
                        <a:pt x="778" y="153"/>
                        <a:pt x="750" y="134"/>
                        <a:pt x="721" y="134"/>
                      </a:cubicBezTo>
                      <a:cubicBezTo>
                        <a:pt x="695" y="134"/>
                        <a:pt x="668" y="149"/>
                        <a:pt x="654" y="182"/>
                      </a:cubicBezTo>
                      <a:cubicBezTo>
                        <a:pt x="640" y="217"/>
                        <a:pt x="631" y="254"/>
                        <a:pt x="627" y="291"/>
                      </a:cubicBezTo>
                      <a:lnTo>
                        <a:pt x="627" y="291"/>
                      </a:lnTo>
                      <a:cubicBezTo>
                        <a:pt x="624" y="300"/>
                        <a:pt x="621" y="308"/>
                        <a:pt x="618" y="316"/>
                      </a:cubicBezTo>
                      <a:cubicBezTo>
                        <a:pt x="615" y="319"/>
                        <a:pt x="613" y="321"/>
                        <a:pt x="611" y="324"/>
                      </a:cubicBezTo>
                      <a:lnTo>
                        <a:pt x="611" y="324"/>
                      </a:lnTo>
                      <a:cubicBezTo>
                        <a:pt x="607" y="283"/>
                        <a:pt x="601" y="241"/>
                        <a:pt x="591" y="200"/>
                      </a:cubicBezTo>
                      <a:cubicBezTo>
                        <a:pt x="582" y="169"/>
                        <a:pt x="551" y="153"/>
                        <a:pt x="521" y="153"/>
                      </a:cubicBezTo>
                      <a:cubicBezTo>
                        <a:pt x="495" y="153"/>
                        <a:pt x="469" y="165"/>
                        <a:pt x="460" y="189"/>
                      </a:cubicBezTo>
                      <a:lnTo>
                        <a:pt x="460" y="189"/>
                      </a:lnTo>
                      <a:cubicBezTo>
                        <a:pt x="457" y="169"/>
                        <a:pt x="453" y="149"/>
                        <a:pt x="449" y="129"/>
                      </a:cubicBezTo>
                      <a:cubicBezTo>
                        <a:pt x="441" y="93"/>
                        <a:pt x="412" y="77"/>
                        <a:pt x="382" y="77"/>
                      </a:cubicBezTo>
                      <a:cubicBezTo>
                        <a:pt x="346" y="77"/>
                        <a:pt x="310" y="102"/>
                        <a:pt x="315" y="146"/>
                      </a:cubicBezTo>
                      <a:cubicBezTo>
                        <a:pt x="316" y="152"/>
                        <a:pt x="316" y="158"/>
                        <a:pt x="317" y="164"/>
                      </a:cubicBezTo>
                      <a:lnTo>
                        <a:pt x="317" y="164"/>
                      </a:lnTo>
                      <a:cubicBezTo>
                        <a:pt x="316" y="164"/>
                        <a:pt x="316" y="164"/>
                        <a:pt x="315" y="164"/>
                      </a:cubicBezTo>
                      <a:cubicBezTo>
                        <a:pt x="323" y="204"/>
                        <a:pt x="329" y="245"/>
                        <a:pt x="334" y="287"/>
                      </a:cubicBezTo>
                      <a:lnTo>
                        <a:pt x="334" y="287"/>
                      </a:lnTo>
                      <a:cubicBezTo>
                        <a:pt x="322" y="236"/>
                        <a:pt x="306" y="186"/>
                        <a:pt x="288" y="137"/>
                      </a:cubicBezTo>
                      <a:cubicBezTo>
                        <a:pt x="279" y="102"/>
                        <a:pt x="252" y="84"/>
                        <a:pt x="217" y="84"/>
                      </a:cubicBezTo>
                      <a:cubicBezTo>
                        <a:pt x="197" y="89"/>
                        <a:pt x="179" y="100"/>
                        <a:pt x="168" y="114"/>
                      </a:cubicBezTo>
                      <a:lnTo>
                        <a:pt x="168" y="114"/>
                      </a:lnTo>
                      <a:cubicBezTo>
                        <a:pt x="161" y="92"/>
                        <a:pt x="153" y="70"/>
                        <a:pt x="145" y="48"/>
                      </a:cubicBezTo>
                      <a:cubicBezTo>
                        <a:pt x="134" y="15"/>
                        <a:pt x="107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32"/>
                <p:cNvSpPr/>
                <p:nvPr/>
              </p:nvSpPr>
              <p:spPr>
                <a:xfrm>
                  <a:off x="4838532" y="4793979"/>
                  <a:ext cx="32498" cy="47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962" extrusionOk="0">
                      <a:moveTo>
                        <a:pt x="73" y="0"/>
                      </a:moveTo>
                      <a:cubicBezTo>
                        <a:pt x="67" y="0"/>
                        <a:pt x="61" y="1"/>
                        <a:pt x="54" y="3"/>
                      </a:cubicBezTo>
                      <a:cubicBezTo>
                        <a:pt x="19" y="11"/>
                        <a:pt x="1" y="47"/>
                        <a:pt x="10" y="83"/>
                      </a:cubicBezTo>
                      <a:cubicBezTo>
                        <a:pt x="63" y="431"/>
                        <a:pt x="260" y="743"/>
                        <a:pt x="536" y="948"/>
                      </a:cubicBezTo>
                      <a:cubicBezTo>
                        <a:pt x="549" y="957"/>
                        <a:pt x="562" y="961"/>
                        <a:pt x="575" y="961"/>
                      </a:cubicBezTo>
                      <a:cubicBezTo>
                        <a:pt x="600" y="961"/>
                        <a:pt x="623" y="948"/>
                        <a:pt x="634" y="930"/>
                      </a:cubicBezTo>
                      <a:cubicBezTo>
                        <a:pt x="652" y="895"/>
                        <a:pt x="634" y="859"/>
                        <a:pt x="608" y="832"/>
                      </a:cubicBezTo>
                      <a:cubicBezTo>
                        <a:pt x="358" y="645"/>
                        <a:pt x="188" y="359"/>
                        <a:pt x="144" y="47"/>
                      </a:cubicBezTo>
                      <a:cubicBezTo>
                        <a:pt x="136" y="18"/>
                        <a:pt x="104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32"/>
                <p:cNvSpPr/>
                <p:nvPr/>
              </p:nvSpPr>
              <p:spPr>
                <a:xfrm>
                  <a:off x="5012569" y="4706637"/>
                  <a:ext cx="25829" cy="28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" h="574" extrusionOk="0">
                      <a:moveTo>
                        <a:pt x="438" y="0"/>
                      </a:moveTo>
                      <a:cubicBezTo>
                        <a:pt x="415" y="0"/>
                        <a:pt x="393" y="12"/>
                        <a:pt x="376" y="36"/>
                      </a:cubicBezTo>
                      <a:cubicBezTo>
                        <a:pt x="277" y="187"/>
                        <a:pt x="162" y="330"/>
                        <a:pt x="28" y="455"/>
                      </a:cubicBezTo>
                      <a:cubicBezTo>
                        <a:pt x="1" y="482"/>
                        <a:pt x="1" y="526"/>
                        <a:pt x="28" y="553"/>
                      </a:cubicBezTo>
                      <a:cubicBezTo>
                        <a:pt x="41" y="567"/>
                        <a:pt x="59" y="573"/>
                        <a:pt x="77" y="573"/>
                      </a:cubicBezTo>
                      <a:cubicBezTo>
                        <a:pt x="95" y="573"/>
                        <a:pt x="112" y="567"/>
                        <a:pt x="126" y="553"/>
                      </a:cubicBezTo>
                      <a:cubicBezTo>
                        <a:pt x="269" y="419"/>
                        <a:pt x="393" y="268"/>
                        <a:pt x="492" y="107"/>
                      </a:cubicBezTo>
                      <a:cubicBezTo>
                        <a:pt x="518" y="71"/>
                        <a:pt x="501" y="27"/>
                        <a:pt x="474" y="9"/>
                      </a:cubicBezTo>
                      <a:cubicBezTo>
                        <a:pt x="462" y="3"/>
                        <a:pt x="450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32"/>
                <p:cNvSpPr/>
                <p:nvPr/>
              </p:nvSpPr>
              <p:spPr>
                <a:xfrm>
                  <a:off x="4856299" y="4684740"/>
                  <a:ext cx="18016" cy="33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681" extrusionOk="0">
                      <a:moveTo>
                        <a:pt x="70" y="1"/>
                      </a:moveTo>
                      <a:cubicBezTo>
                        <a:pt x="64" y="1"/>
                        <a:pt x="59" y="1"/>
                        <a:pt x="54" y="3"/>
                      </a:cubicBezTo>
                      <a:cubicBezTo>
                        <a:pt x="10" y="12"/>
                        <a:pt x="1" y="48"/>
                        <a:pt x="10" y="83"/>
                      </a:cubicBezTo>
                      <a:cubicBezTo>
                        <a:pt x="36" y="288"/>
                        <a:pt x="108" y="476"/>
                        <a:pt x="215" y="645"/>
                      </a:cubicBezTo>
                      <a:cubicBezTo>
                        <a:pt x="229" y="670"/>
                        <a:pt x="250" y="681"/>
                        <a:pt x="271" y="681"/>
                      </a:cubicBezTo>
                      <a:cubicBezTo>
                        <a:pt x="316" y="681"/>
                        <a:pt x="361" y="632"/>
                        <a:pt x="331" y="583"/>
                      </a:cubicBezTo>
                      <a:cubicBezTo>
                        <a:pt x="233" y="413"/>
                        <a:pt x="161" y="235"/>
                        <a:pt x="135" y="48"/>
                      </a:cubicBezTo>
                      <a:cubicBezTo>
                        <a:pt x="135" y="18"/>
                        <a:pt x="9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32"/>
                <p:cNvSpPr/>
                <p:nvPr/>
              </p:nvSpPr>
              <p:spPr>
                <a:xfrm>
                  <a:off x="4975293" y="4818515"/>
                  <a:ext cx="36032" cy="4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817" extrusionOk="0">
                      <a:moveTo>
                        <a:pt x="648" y="0"/>
                      </a:moveTo>
                      <a:cubicBezTo>
                        <a:pt x="625" y="0"/>
                        <a:pt x="601" y="12"/>
                        <a:pt x="589" y="36"/>
                      </a:cubicBezTo>
                      <a:cubicBezTo>
                        <a:pt x="473" y="295"/>
                        <a:pt x="286" y="526"/>
                        <a:pt x="45" y="687"/>
                      </a:cubicBezTo>
                      <a:cubicBezTo>
                        <a:pt x="18" y="714"/>
                        <a:pt x="1" y="750"/>
                        <a:pt x="27" y="785"/>
                      </a:cubicBezTo>
                      <a:cubicBezTo>
                        <a:pt x="39" y="803"/>
                        <a:pt x="62" y="816"/>
                        <a:pt x="84" y="816"/>
                      </a:cubicBezTo>
                      <a:cubicBezTo>
                        <a:pt x="96" y="816"/>
                        <a:pt x="107" y="812"/>
                        <a:pt x="117" y="803"/>
                      </a:cubicBezTo>
                      <a:cubicBezTo>
                        <a:pt x="375" y="625"/>
                        <a:pt x="580" y="384"/>
                        <a:pt x="705" y="98"/>
                      </a:cubicBezTo>
                      <a:cubicBezTo>
                        <a:pt x="723" y="72"/>
                        <a:pt x="714" y="27"/>
                        <a:pt x="679" y="9"/>
                      </a:cubicBezTo>
                      <a:cubicBezTo>
                        <a:pt x="670" y="3"/>
                        <a:pt x="659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6" name="Google Shape;1376;p32"/>
                <p:cNvSpPr/>
                <p:nvPr/>
              </p:nvSpPr>
              <p:spPr>
                <a:xfrm>
                  <a:off x="4957974" y="4861215"/>
                  <a:ext cx="7167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2" extrusionOk="0">
                      <a:moveTo>
                        <a:pt x="76" y="1"/>
                      </a:moveTo>
                      <a:cubicBezTo>
                        <a:pt x="72" y="1"/>
                        <a:pt x="68" y="3"/>
                        <a:pt x="63" y="7"/>
                      </a:cubicBezTo>
                      <a:cubicBezTo>
                        <a:pt x="54" y="7"/>
                        <a:pt x="45" y="7"/>
                        <a:pt x="36" y="16"/>
                      </a:cubicBezTo>
                      <a:cubicBezTo>
                        <a:pt x="27" y="16"/>
                        <a:pt x="18" y="25"/>
                        <a:pt x="18" y="25"/>
                      </a:cubicBezTo>
                      <a:cubicBezTo>
                        <a:pt x="10" y="34"/>
                        <a:pt x="10" y="43"/>
                        <a:pt x="10" y="52"/>
                      </a:cubicBezTo>
                      <a:lnTo>
                        <a:pt x="1" y="70"/>
                      </a:lnTo>
                      <a:cubicBezTo>
                        <a:pt x="1" y="79"/>
                        <a:pt x="10" y="97"/>
                        <a:pt x="10" y="106"/>
                      </a:cubicBezTo>
                      <a:lnTo>
                        <a:pt x="18" y="115"/>
                      </a:lnTo>
                      <a:cubicBezTo>
                        <a:pt x="27" y="123"/>
                        <a:pt x="45" y="132"/>
                        <a:pt x="54" y="132"/>
                      </a:cubicBezTo>
                      <a:cubicBezTo>
                        <a:pt x="54" y="141"/>
                        <a:pt x="54" y="141"/>
                        <a:pt x="63" y="141"/>
                      </a:cubicBezTo>
                      <a:lnTo>
                        <a:pt x="90" y="141"/>
                      </a:lnTo>
                      <a:cubicBezTo>
                        <a:pt x="99" y="141"/>
                        <a:pt x="108" y="132"/>
                        <a:pt x="117" y="132"/>
                      </a:cubicBezTo>
                      <a:cubicBezTo>
                        <a:pt x="126" y="123"/>
                        <a:pt x="126" y="123"/>
                        <a:pt x="134" y="115"/>
                      </a:cubicBezTo>
                      <a:cubicBezTo>
                        <a:pt x="134" y="106"/>
                        <a:pt x="143" y="97"/>
                        <a:pt x="143" y="88"/>
                      </a:cubicBezTo>
                      <a:lnTo>
                        <a:pt x="143" y="70"/>
                      </a:lnTo>
                      <a:cubicBezTo>
                        <a:pt x="143" y="61"/>
                        <a:pt x="143" y="52"/>
                        <a:pt x="134" y="34"/>
                      </a:cubicBezTo>
                      <a:cubicBezTo>
                        <a:pt x="134" y="34"/>
                        <a:pt x="134" y="25"/>
                        <a:pt x="126" y="25"/>
                      </a:cubicBezTo>
                      <a:cubicBezTo>
                        <a:pt x="117" y="16"/>
                        <a:pt x="108" y="7"/>
                        <a:pt x="99" y="7"/>
                      </a:cubicBezTo>
                      <a:lnTo>
                        <a:pt x="90" y="7"/>
                      </a:lnTo>
                      <a:cubicBezTo>
                        <a:pt x="85" y="3"/>
                        <a:pt x="8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7" name="Google Shape;1377;p32"/>
                <p:cNvSpPr/>
                <p:nvPr/>
              </p:nvSpPr>
              <p:spPr>
                <a:xfrm>
                  <a:off x="4927317" y="4936911"/>
                  <a:ext cx="37823" cy="2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516" extrusionOk="0">
                      <a:moveTo>
                        <a:pt x="684" y="1"/>
                      </a:moveTo>
                      <a:cubicBezTo>
                        <a:pt x="666" y="1"/>
                        <a:pt x="648" y="8"/>
                        <a:pt x="634" y="21"/>
                      </a:cubicBezTo>
                      <a:cubicBezTo>
                        <a:pt x="483" y="190"/>
                        <a:pt x="295" y="315"/>
                        <a:pt x="81" y="378"/>
                      </a:cubicBezTo>
                      <a:cubicBezTo>
                        <a:pt x="0" y="402"/>
                        <a:pt x="22" y="515"/>
                        <a:pt x="94" y="515"/>
                      </a:cubicBezTo>
                      <a:cubicBezTo>
                        <a:pt x="101" y="515"/>
                        <a:pt x="109" y="514"/>
                        <a:pt x="117" y="512"/>
                      </a:cubicBezTo>
                      <a:cubicBezTo>
                        <a:pt x="349" y="440"/>
                        <a:pt x="563" y="306"/>
                        <a:pt x="733" y="119"/>
                      </a:cubicBezTo>
                      <a:cubicBezTo>
                        <a:pt x="750" y="92"/>
                        <a:pt x="759" y="48"/>
                        <a:pt x="733" y="21"/>
                      </a:cubicBezTo>
                      <a:cubicBezTo>
                        <a:pt x="719" y="8"/>
                        <a:pt x="701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32"/>
                <p:cNvSpPr/>
                <p:nvPr/>
              </p:nvSpPr>
              <p:spPr>
                <a:xfrm>
                  <a:off x="4814245" y="4892718"/>
                  <a:ext cx="37027" cy="5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1060" extrusionOk="0">
                      <a:moveTo>
                        <a:pt x="77" y="1"/>
                      </a:moveTo>
                      <a:cubicBezTo>
                        <a:pt x="38" y="1"/>
                        <a:pt x="0" y="35"/>
                        <a:pt x="16" y="88"/>
                      </a:cubicBezTo>
                      <a:cubicBezTo>
                        <a:pt x="114" y="454"/>
                        <a:pt x="319" y="784"/>
                        <a:pt x="596" y="1043"/>
                      </a:cubicBezTo>
                      <a:cubicBezTo>
                        <a:pt x="609" y="1054"/>
                        <a:pt x="624" y="1059"/>
                        <a:pt x="639" y="1059"/>
                      </a:cubicBezTo>
                      <a:cubicBezTo>
                        <a:pt x="693" y="1059"/>
                        <a:pt x="743" y="994"/>
                        <a:pt x="694" y="945"/>
                      </a:cubicBezTo>
                      <a:cubicBezTo>
                        <a:pt x="435" y="704"/>
                        <a:pt x="239" y="391"/>
                        <a:pt x="141" y="52"/>
                      </a:cubicBezTo>
                      <a:cubicBezTo>
                        <a:pt x="130" y="16"/>
                        <a:pt x="103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32"/>
                <p:cNvSpPr/>
                <p:nvPr/>
              </p:nvSpPr>
              <p:spPr>
                <a:xfrm>
                  <a:off x="4899398" y="4505477"/>
                  <a:ext cx="32448" cy="37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58" extrusionOk="0">
                      <a:moveTo>
                        <a:pt x="73" y="1"/>
                      </a:moveTo>
                      <a:cubicBezTo>
                        <a:pt x="61" y="1"/>
                        <a:pt x="48" y="4"/>
                        <a:pt x="36" y="10"/>
                      </a:cubicBezTo>
                      <a:cubicBezTo>
                        <a:pt x="9" y="37"/>
                        <a:pt x="0" y="72"/>
                        <a:pt x="18" y="108"/>
                      </a:cubicBezTo>
                      <a:cubicBezTo>
                        <a:pt x="125" y="358"/>
                        <a:pt x="312" y="581"/>
                        <a:pt x="535" y="750"/>
                      </a:cubicBezTo>
                      <a:cubicBezTo>
                        <a:pt x="543" y="755"/>
                        <a:pt x="552" y="757"/>
                        <a:pt x="561" y="757"/>
                      </a:cubicBezTo>
                      <a:cubicBezTo>
                        <a:pt x="585" y="757"/>
                        <a:pt x="612" y="743"/>
                        <a:pt x="625" y="723"/>
                      </a:cubicBezTo>
                      <a:cubicBezTo>
                        <a:pt x="651" y="688"/>
                        <a:pt x="633" y="652"/>
                        <a:pt x="607" y="634"/>
                      </a:cubicBezTo>
                      <a:cubicBezTo>
                        <a:pt x="393" y="483"/>
                        <a:pt x="232" y="268"/>
                        <a:pt x="134" y="37"/>
                      </a:cubicBezTo>
                      <a:cubicBezTo>
                        <a:pt x="122" y="13"/>
                        <a:pt x="98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32"/>
                <p:cNvSpPr/>
                <p:nvPr/>
              </p:nvSpPr>
              <p:spPr>
                <a:xfrm>
                  <a:off x="5030784" y="4406838"/>
                  <a:ext cx="36480" cy="3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722" extrusionOk="0">
                      <a:moveTo>
                        <a:pt x="656" y="1"/>
                      </a:moveTo>
                      <a:cubicBezTo>
                        <a:pt x="625" y="1"/>
                        <a:pt x="597" y="25"/>
                        <a:pt x="589" y="56"/>
                      </a:cubicBezTo>
                      <a:cubicBezTo>
                        <a:pt x="500" y="297"/>
                        <a:pt x="295" y="502"/>
                        <a:pt x="54" y="591"/>
                      </a:cubicBezTo>
                      <a:cubicBezTo>
                        <a:pt x="19" y="600"/>
                        <a:pt x="1" y="636"/>
                        <a:pt x="10" y="671"/>
                      </a:cubicBezTo>
                      <a:cubicBezTo>
                        <a:pt x="17" y="699"/>
                        <a:pt x="40" y="722"/>
                        <a:pt x="67" y="722"/>
                      </a:cubicBezTo>
                      <a:cubicBezTo>
                        <a:pt x="74" y="722"/>
                        <a:pt x="82" y="720"/>
                        <a:pt x="90" y="716"/>
                      </a:cubicBezTo>
                      <a:cubicBezTo>
                        <a:pt x="384" y="618"/>
                        <a:pt x="616" y="386"/>
                        <a:pt x="723" y="92"/>
                      </a:cubicBezTo>
                      <a:cubicBezTo>
                        <a:pt x="732" y="56"/>
                        <a:pt x="705" y="11"/>
                        <a:pt x="670" y="2"/>
                      </a:cubicBezTo>
                      <a:cubicBezTo>
                        <a:pt x="665" y="1"/>
                        <a:pt x="660" y="1"/>
                        <a:pt x="65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32"/>
                <p:cNvSpPr/>
                <p:nvPr/>
              </p:nvSpPr>
              <p:spPr>
                <a:xfrm>
                  <a:off x="5014808" y="4444213"/>
                  <a:ext cx="7167" cy="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53" extrusionOk="0">
                      <a:moveTo>
                        <a:pt x="72" y="1"/>
                      </a:moveTo>
                      <a:cubicBezTo>
                        <a:pt x="63" y="1"/>
                        <a:pt x="45" y="1"/>
                        <a:pt x="36" y="10"/>
                      </a:cubicBezTo>
                      <a:lnTo>
                        <a:pt x="27" y="19"/>
                      </a:lnTo>
                      <a:cubicBezTo>
                        <a:pt x="18" y="28"/>
                        <a:pt x="9" y="36"/>
                        <a:pt x="9" y="45"/>
                      </a:cubicBezTo>
                      <a:cubicBezTo>
                        <a:pt x="9" y="54"/>
                        <a:pt x="1" y="54"/>
                        <a:pt x="1" y="63"/>
                      </a:cubicBezTo>
                      <a:cubicBezTo>
                        <a:pt x="1" y="72"/>
                        <a:pt x="1" y="81"/>
                        <a:pt x="1" y="90"/>
                      </a:cubicBezTo>
                      <a:cubicBezTo>
                        <a:pt x="1" y="99"/>
                        <a:pt x="9" y="108"/>
                        <a:pt x="9" y="117"/>
                      </a:cubicBezTo>
                      <a:cubicBezTo>
                        <a:pt x="18" y="126"/>
                        <a:pt x="18" y="126"/>
                        <a:pt x="27" y="135"/>
                      </a:cubicBezTo>
                      <a:cubicBezTo>
                        <a:pt x="36" y="143"/>
                        <a:pt x="45" y="143"/>
                        <a:pt x="54" y="143"/>
                      </a:cubicBezTo>
                      <a:cubicBezTo>
                        <a:pt x="54" y="143"/>
                        <a:pt x="63" y="152"/>
                        <a:pt x="72" y="152"/>
                      </a:cubicBezTo>
                      <a:cubicBezTo>
                        <a:pt x="81" y="152"/>
                        <a:pt x="90" y="143"/>
                        <a:pt x="99" y="143"/>
                      </a:cubicBezTo>
                      <a:lnTo>
                        <a:pt x="117" y="126"/>
                      </a:lnTo>
                      <a:cubicBezTo>
                        <a:pt x="125" y="117"/>
                        <a:pt x="134" y="108"/>
                        <a:pt x="134" y="99"/>
                      </a:cubicBezTo>
                      <a:cubicBezTo>
                        <a:pt x="134" y="90"/>
                        <a:pt x="134" y="90"/>
                        <a:pt x="134" y="81"/>
                      </a:cubicBezTo>
                      <a:cubicBezTo>
                        <a:pt x="143" y="72"/>
                        <a:pt x="143" y="63"/>
                        <a:pt x="134" y="54"/>
                      </a:cubicBezTo>
                      <a:cubicBezTo>
                        <a:pt x="134" y="45"/>
                        <a:pt x="134" y="36"/>
                        <a:pt x="134" y="28"/>
                      </a:cubicBezTo>
                      <a:cubicBezTo>
                        <a:pt x="125" y="19"/>
                        <a:pt x="117" y="19"/>
                        <a:pt x="117" y="10"/>
                      </a:cubicBezTo>
                      <a:cubicBezTo>
                        <a:pt x="108" y="1"/>
                        <a:pt x="99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32"/>
                <p:cNvSpPr/>
                <p:nvPr/>
              </p:nvSpPr>
              <p:spPr>
                <a:xfrm>
                  <a:off x="4921594" y="4304267"/>
                  <a:ext cx="27770" cy="3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777" extrusionOk="0">
                      <a:moveTo>
                        <a:pt x="77" y="1"/>
                      </a:moveTo>
                      <a:cubicBezTo>
                        <a:pt x="72" y="1"/>
                        <a:pt x="67" y="1"/>
                        <a:pt x="63" y="3"/>
                      </a:cubicBezTo>
                      <a:cubicBezTo>
                        <a:pt x="27" y="12"/>
                        <a:pt x="0" y="56"/>
                        <a:pt x="18" y="83"/>
                      </a:cubicBezTo>
                      <a:cubicBezTo>
                        <a:pt x="98" y="333"/>
                        <a:pt x="241" y="565"/>
                        <a:pt x="419" y="752"/>
                      </a:cubicBezTo>
                      <a:cubicBezTo>
                        <a:pt x="433" y="770"/>
                        <a:pt x="449" y="777"/>
                        <a:pt x="464" y="777"/>
                      </a:cubicBezTo>
                      <a:cubicBezTo>
                        <a:pt x="512" y="777"/>
                        <a:pt x="558" y="710"/>
                        <a:pt x="518" y="663"/>
                      </a:cubicBezTo>
                      <a:cubicBezTo>
                        <a:pt x="348" y="484"/>
                        <a:pt x="223" y="279"/>
                        <a:pt x="143" y="47"/>
                      </a:cubicBezTo>
                      <a:cubicBezTo>
                        <a:pt x="135" y="24"/>
                        <a:pt x="107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2"/>
                <p:cNvSpPr/>
                <p:nvPr/>
              </p:nvSpPr>
              <p:spPr>
                <a:xfrm>
                  <a:off x="5032127" y="4224888"/>
                  <a:ext cx="27074" cy="34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" h="693" extrusionOk="0">
                      <a:moveTo>
                        <a:pt x="460" y="0"/>
                      </a:moveTo>
                      <a:cubicBezTo>
                        <a:pt x="434" y="0"/>
                        <a:pt x="409" y="14"/>
                        <a:pt x="402" y="45"/>
                      </a:cubicBezTo>
                      <a:cubicBezTo>
                        <a:pt x="348" y="251"/>
                        <a:pt x="223" y="438"/>
                        <a:pt x="45" y="563"/>
                      </a:cubicBezTo>
                      <a:cubicBezTo>
                        <a:pt x="18" y="590"/>
                        <a:pt x="0" y="625"/>
                        <a:pt x="27" y="661"/>
                      </a:cubicBezTo>
                      <a:cubicBezTo>
                        <a:pt x="39" y="678"/>
                        <a:pt x="62" y="692"/>
                        <a:pt x="84" y="692"/>
                      </a:cubicBezTo>
                      <a:cubicBezTo>
                        <a:pt x="96" y="692"/>
                        <a:pt x="107" y="688"/>
                        <a:pt x="116" y="679"/>
                      </a:cubicBezTo>
                      <a:cubicBezTo>
                        <a:pt x="322" y="536"/>
                        <a:pt x="464" y="331"/>
                        <a:pt x="527" y="81"/>
                      </a:cubicBezTo>
                      <a:cubicBezTo>
                        <a:pt x="543" y="32"/>
                        <a:pt x="500" y="0"/>
                        <a:pt x="46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4" name="Google Shape;1384;p32"/>
                <p:cNvSpPr/>
                <p:nvPr/>
              </p:nvSpPr>
              <p:spPr>
                <a:xfrm>
                  <a:off x="4999281" y="4109477"/>
                  <a:ext cx="8013" cy="34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688" extrusionOk="0">
                      <a:moveTo>
                        <a:pt x="72" y="0"/>
                      </a:moveTo>
                      <a:cubicBezTo>
                        <a:pt x="36" y="0"/>
                        <a:pt x="0" y="36"/>
                        <a:pt x="0" y="72"/>
                      </a:cubicBezTo>
                      <a:cubicBezTo>
                        <a:pt x="27" y="250"/>
                        <a:pt x="27" y="437"/>
                        <a:pt x="9" y="616"/>
                      </a:cubicBezTo>
                      <a:cubicBezTo>
                        <a:pt x="0" y="652"/>
                        <a:pt x="36" y="687"/>
                        <a:pt x="72" y="687"/>
                      </a:cubicBezTo>
                      <a:cubicBezTo>
                        <a:pt x="116" y="687"/>
                        <a:pt x="134" y="652"/>
                        <a:pt x="143" y="616"/>
                      </a:cubicBezTo>
                      <a:cubicBezTo>
                        <a:pt x="161" y="437"/>
                        <a:pt x="161" y="250"/>
                        <a:pt x="143" y="72"/>
                      </a:cubicBezTo>
                      <a:cubicBezTo>
                        <a:pt x="134" y="36"/>
                        <a:pt x="11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5" name="Google Shape;1385;p32"/>
                <p:cNvSpPr/>
                <p:nvPr/>
              </p:nvSpPr>
              <p:spPr>
                <a:xfrm>
                  <a:off x="4954440" y="4238673"/>
                  <a:ext cx="846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35" extrusionOk="0">
                      <a:moveTo>
                        <a:pt x="81" y="0"/>
                      </a:moveTo>
                      <a:cubicBezTo>
                        <a:pt x="0" y="0"/>
                        <a:pt x="0" y="134"/>
                        <a:pt x="81" y="134"/>
                      </a:cubicBezTo>
                      <a:cubicBezTo>
                        <a:pt x="170" y="134"/>
                        <a:pt x="170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32"/>
                <p:cNvSpPr/>
                <p:nvPr/>
              </p:nvSpPr>
              <p:spPr>
                <a:xfrm>
                  <a:off x="5040538" y="4599936"/>
                  <a:ext cx="24486" cy="28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565" extrusionOk="0">
                      <a:moveTo>
                        <a:pt x="408" y="0"/>
                      </a:moveTo>
                      <a:cubicBezTo>
                        <a:pt x="388" y="0"/>
                        <a:pt x="368" y="9"/>
                        <a:pt x="358" y="30"/>
                      </a:cubicBezTo>
                      <a:cubicBezTo>
                        <a:pt x="269" y="199"/>
                        <a:pt x="170" y="324"/>
                        <a:pt x="28" y="449"/>
                      </a:cubicBezTo>
                      <a:cubicBezTo>
                        <a:pt x="1" y="467"/>
                        <a:pt x="1" y="520"/>
                        <a:pt x="28" y="547"/>
                      </a:cubicBezTo>
                      <a:cubicBezTo>
                        <a:pt x="40" y="559"/>
                        <a:pt x="56" y="564"/>
                        <a:pt x="72" y="564"/>
                      </a:cubicBezTo>
                      <a:cubicBezTo>
                        <a:pt x="91" y="564"/>
                        <a:pt x="111" y="557"/>
                        <a:pt x="126" y="547"/>
                      </a:cubicBezTo>
                      <a:cubicBezTo>
                        <a:pt x="269" y="422"/>
                        <a:pt x="385" y="271"/>
                        <a:pt x="474" y="101"/>
                      </a:cubicBezTo>
                      <a:cubicBezTo>
                        <a:pt x="492" y="65"/>
                        <a:pt x="483" y="30"/>
                        <a:pt x="447" y="12"/>
                      </a:cubicBezTo>
                      <a:cubicBezTo>
                        <a:pt x="436" y="5"/>
                        <a:pt x="422" y="0"/>
                        <a:pt x="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32"/>
                <p:cNvSpPr/>
                <p:nvPr/>
              </p:nvSpPr>
              <p:spPr>
                <a:xfrm>
                  <a:off x="4958422" y="3736519"/>
                  <a:ext cx="46682" cy="28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649" extrusionOk="0">
                      <a:moveTo>
                        <a:pt x="333" y="0"/>
                      </a:moveTo>
                      <a:cubicBezTo>
                        <a:pt x="306" y="0"/>
                        <a:pt x="279" y="14"/>
                        <a:pt x="268" y="45"/>
                      </a:cubicBezTo>
                      <a:cubicBezTo>
                        <a:pt x="1" y="768"/>
                        <a:pt x="429" y="1482"/>
                        <a:pt x="652" y="2160"/>
                      </a:cubicBezTo>
                      <a:cubicBezTo>
                        <a:pt x="768" y="2516"/>
                        <a:pt x="803" y="2882"/>
                        <a:pt x="786" y="3266"/>
                      </a:cubicBezTo>
                      <a:cubicBezTo>
                        <a:pt x="768" y="3632"/>
                        <a:pt x="705" y="3997"/>
                        <a:pt x="661" y="4372"/>
                      </a:cubicBezTo>
                      <a:cubicBezTo>
                        <a:pt x="616" y="4782"/>
                        <a:pt x="598" y="5193"/>
                        <a:pt x="670" y="5603"/>
                      </a:cubicBezTo>
                      <a:cubicBezTo>
                        <a:pt x="677" y="5635"/>
                        <a:pt x="702" y="5648"/>
                        <a:pt x="728" y="5648"/>
                      </a:cubicBezTo>
                      <a:cubicBezTo>
                        <a:pt x="769" y="5648"/>
                        <a:pt x="814" y="5616"/>
                        <a:pt x="803" y="5567"/>
                      </a:cubicBezTo>
                      <a:cubicBezTo>
                        <a:pt x="670" y="4845"/>
                        <a:pt x="857" y="4113"/>
                        <a:pt x="911" y="3391"/>
                      </a:cubicBezTo>
                      <a:cubicBezTo>
                        <a:pt x="937" y="3043"/>
                        <a:pt x="937" y="2686"/>
                        <a:pt x="848" y="2347"/>
                      </a:cubicBezTo>
                      <a:cubicBezTo>
                        <a:pt x="759" y="1981"/>
                        <a:pt x="589" y="1651"/>
                        <a:pt x="464" y="1294"/>
                      </a:cubicBezTo>
                      <a:cubicBezTo>
                        <a:pt x="331" y="911"/>
                        <a:pt x="250" y="482"/>
                        <a:pt x="402" y="81"/>
                      </a:cubicBezTo>
                      <a:cubicBezTo>
                        <a:pt x="418" y="32"/>
                        <a:pt x="375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32"/>
                <p:cNvSpPr/>
                <p:nvPr/>
              </p:nvSpPr>
              <p:spPr>
                <a:xfrm>
                  <a:off x="4939759" y="3937879"/>
                  <a:ext cx="33145" cy="22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4542" extrusionOk="0">
                      <a:moveTo>
                        <a:pt x="347" y="0"/>
                      </a:moveTo>
                      <a:cubicBezTo>
                        <a:pt x="313" y="0"/>
                        <a:pt x="282" y="23"/>
                        <a:pt x="286" y="67"/>
                      </a:cubicBezTo>
                      <a:cubicBezTo>
                        <a:pt x="367" y="692"/>
                        <a:pt x="170" y="1298"/>
                        <a:pt x="81" y="1914"/>
                      </a:cubicBezTo>
                      <a:cubicBezTo>
                        <a:pt x="1" y="2476"/>
                        <a:pt x="28" y="3047"/>
                        <a:pt x="170" y="3600"/>
                      </a:cubicBezTo>
                      <a:cubicBezTo>
                        <a:pt x="251" y="3921"/>
                        <a:pt x="376" y="4224"/>
                        <a:pt x="518" y="4510"/>
                      </a:cubicBezTo>
                      <a:cubicBezTo>
                        <a:pt x="532" y="4532"/>
                        <a:pt x="553" y="4541"/>
                        <a:pt x="573" y="4541"/>
                      </a:cubicBezTo>
                      <a:cubicBezTo>
                        <a:pt x="619" y="4541"/>
                        <a:pt x="665" y="4494"/>
                        <a:pt x="634" y="4439"/>
                      </a:cubicBezTo>
                      <a:cubicBezTo>
                        <a:pt x="376" y="3930"/>
                        <a:pt x="215" y="3377"/>
                        <a:pt x="179" y="2806"/>
                      </a:cubicBezTo>
                      <a:cubicBezTo>
                        <a:pt x="161" y="2521"/>
                        <a:pt x="170" y="2235"/>
                        <a:pt x="215" y="1950"/>
                      </a:cubicBezTo>
                      <a:cubicBezTo>
                        <a:pt x="251" y="1646"/>
                        <a:pt x="322" y="1352"/>
                        <a:pt x="376" y="1057"/>
                      </a:cubicBezTo>
                      <a:cubicBezTo>
                        <a:pt x="429" y="727"/>
                        <a:pt x="465" y="397"/>
                        <a:pt x="420" y="67"/>
                      </a:cubicBezTo>
                      <a:cubicBezTo>
                        <a:pt x="416" y="23"/>
                        <a:pt x="380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32"/>
                <p:cNvSpPr/>
                <p:nvPr/>
              </p:nvSpPr>
              <p:spPr>
                <a:xfrm>
                  <a:off x="5019885" y="3921256"/>
                  <a:ext cx="48673" cy="26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" h="5311" extrusionOk="0">
                      <a:moveTo>
                        <a:pt x="867" y="0"/>
                      </a:moveTo>
                      <a:cubicBezTo>
                        <a:pt x="847" y="0"/>
                        <a:pt x="828" y="11"/>
                        <a:pt x="817" y="36"/>
                      </a:cubicBezTo>
                      <a:cubicBezTo>
                        <a:pt x="148" y="1338"/>
                        <a:pt x="710" y="2810"/>
                        <a:pt x="452" y="4184"/>
                      </a:cubicBezTo>
                      <a:cubicBezTo>
                        <a:pt x="380" y="4550"/>
                        <a:pt x="246" y="4897"/>
                        <a:pt x="32" y="5210"/>
                      </a:cubicBezTo>
                      <a:cubicBezTo>
                        <a:pt x="1" y="5260"/>
                        <a:pt x="50" y="5311"/>
                        <a:pt x="100" y="5311"/>
                      </a:cubicBezTo>
                      <a:cubicBezTo>
                        <a:pt x="121" y="5311"/>
                        <a:pt x="142" y="5302"/>
                        <a:pt x="157" y="5281"/>
                      </a:cubicBezTo>
                      <a:cubicBezTo>
                        <a:pt x="978" y="4086"/>
                        <a:pt x="505" y="2578"/>
                        <a:pt x="621" y="1249"/>
                      </a:cubicBezTo>
                      <a:cubicBezTo>
                        <a:pt x="657" y="856"/>
                        <a:pt x="746" y="455"/>
                        <a:pt x="933" y="107"/>
                      </a:cubicBezTo>
                      <a:cubicBezTo>
                        <a:pt x="958" y="51"/>
                        <a:pt x="910" y="0"/>
                        <a:pt x="8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32"/>
                <p:cNvSpPr/>
                <p:nvPr/>
              </p:nvSpPr>
              <p:spPr>
                <a:xfrm>
                  <a:off x="5086722" y="3999292"/>
                  <a:ext cx="21798" cy="17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579" extrusionOk="0">
                      <a:moveTo>
                        <a:pt x="291" y="0"/>
                      </a:moveTo>
                      <a:cubicBezTo>
                        <a:pt x="270" y="0"/>
                        <a:pt x="250" y="11"/>
                        <a:pt x="242" y="38"/>
                      </a:cubicBezTo>
                      <a:cubicBezTo>
                        <a:pt x="1" y="582"/>
                        <a:pt x="81" y="1179"/>
                        <a:pt x="161" y="1750"/>
                      </a:cubicBezTo>
                      <a:cubicBezTo>
                        <a:pt x="251" y="2321"/>
                        <a:pt x="340" y="2946"/>
                        <a:pt x="45" y="3472"/>
                      </a:cubicBezTo>
                      <a:cubicBezTo>
                        <a:pt x="21" y="3528"/>
                        <a:pt x="68" y="3579"/>
                        <a:pt x="115" y="3579"/>
                      </a:cubicBezTo>
                      <a:cubicBezTo>
                        <a:pt x="136" y="3579"/>
                        <a:pt x="156" y="3568"/>
                        <a:pt x="170" y="3544"/>
                      </a:cubicBezTo>
                      <a:cubicBezTo>
                        <a:pt x="438" y="3035"/>
                        <a:pt x="402" y="2455"/>
                        <a:pt x="322" y="1902"/>
                      </a:cubicBezTo>
                      <a:cubicBezTo>
                        <a:pt x="242" y="1313"/>
                        <a:pt x="108" y="671"/>
                        <a:pt x="358" y="100"/>
                      </a:cubicBezTo>
                      <a:cubicBezTo>
                        <a:pt x="382" y="46"/>
                        <a:pt x="333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32"/>
                <p:cNvSpPr/>
                <p:nvPr/>
              </p:nvSpPr>
              <p:spPr>
                <a:xfrm>
                  <a:off x="4890838" y="3955496"/>
                  <a:ext cx="25680" cy="182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3670" extrusionOk="0">
                      <a:moveTo>
                        <a:pt x="79" y="1"/>
                      </a:moveTo>
                      <a:cubicBezTo>
                        <a:pt x="41" y="1"/>
                        <a:pt x="1" y="35"/>
                        <a:pt x="11" y="88"/>
                      </a:cubicBezTo>
                      <a:cubicBezTo>
                        <a:pt x="74" y="418"/>
                        <a:pt x="163" y="739"/>
                        <a:pt x="226" y="1078"/>
                      </a:cubicBezTo>
                      <a:cubicBezTo>
                        <a:pt x="279" y="1408"/>
                        <a:pt x="288" y="1738"/>
                        <a:pt x="226" y="2077"/>
                      </a:cubicBezTo>
                      <a:cubicBezTo>
                        <a:pt x="136" y="2595"/>
                        <a:pt x="92" y="3166"/>
                        <a:pt x="368" y="3639"/>
                      </a:cubicBezTo>
                      <a:cubicBezTo>
                        <a:pt x="382" y="3660"/>
                        <a:pt x="403" y="3670"/>
                        <a:pt x="423" y="3670"/>
                      </a:cubicBezTo>
                      <a:cubicBezTo>
                        <a:pt x="469" y="3670"/>
                        <a:pt x="515" y="3623"/>
                        <a:pt x="484" y="3567"/>
                      </a:cubicBezTo>
                      <a:cubicBezTo>
                        <a:pt x="350" y="3344"/>
                        <a:pt x="306" y="3076"/>
                        <a:pt x="288" y="2818"/>
                      </a:cubicBezTo>
                      <a:cubicBezTo>
                        <a:pt x="279" y="2523"/>
                        <a:pt x="342" y="2247"/>
                        <a:pt x="386" y="1952"/>
                      </a:cubicBezTo>
                      <a:cubicBezTo>
                        <a:pt x="475" y="1301"/>
                        <a:pt x="261" y="686"/>
                        <a:pt x="136" y="52"/>
                      </a:cubicBezTo>
                      <a:cubicBezTo>
                        <a:pt x="129" y="16"/>
                        <a:pt x="105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2" name="Google Shape;1392;p32"/>
                <p:cNvSpPr/>
                <p:nvPr/>
              </p:nvSpPr>
              <p:spPr>
                <a:xfrm>
                  <a:off x="4861176" y="4104251"/>
                  <a:ext cx="34240" cy="16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3235" extrusionOk="0">
                      <a:moveTo>
                        <a:pt x="146" y="1"/>
                      </a:moveTo>
                      <a:cubicBezTo>
                        <a:pt x="112" y="1"/>
                        <a:pt x="77" y="21"/>
                        <a:pt x="72" y="61"/>
                      </a:cubicBezTo>
                      <a:cubicBezTo>
                        <a:pt x="1" y="587"/>
                        <a:pt x="19" y="1113"/>
                        <a:pt x="117" y="1631"/>
                      </a:cubicBezTo>
                      <a:cubicBezTo>
                        <a:pt x="170" y="1890"/>
                        <a:pt x="242" y="2148"/>
                        <a:pt x="331" y="2398"/>
                      </a:cubicBezTo>
                      <a:cubicBezTo>
                        <a:pt x="420" y="2648"/>
                        <a:pt x="554" y="2898"/>
                        <a:pt x="536" y="3174"/>
                      </a:cubicBezTo>
                      <a:cubicBezTo>
                        <a:pt x="536" y="3214"/>
                        <a:pt x="570" y="3234"/>
                        <a:pt x="604" y="3234"/>
                      </a:cubicBezTo>
                      <a:cubicBezTo>
                        <a:pt x="639" y="3234"/>
                        <a:pt x="674" y="3214"/>
                        <a:pt x="679" y="3174"/>
                      </a:cubicBezTo>
                      <a:cubicBezTo>
                        <a:pt x="688" y="2907"/>
                        <a:pt x="581" y="2675"/>
                        <a:pt x="492" y="2443"/>
                      </a:cubicBezTo>
                      <a:cubicBezTo>
                        <a:pt x="393" y="2184"/>
                        <a:pt x="322" y="1925"/>
                        <a:pt x="268" y="1666"/>
                      </a:cubicBezTo>
                      <a:cubicBezTo>
                        <a:pt x="161" y="1140"/>
                        <a:pt x="144" y="596"/>
                        <a:pt x="206" y="61"/>
                      </a:cubicBezTo>
                      <a:cubicBezTo>
                        <a:pt x="211" y="21"/>
                        <a:pt x="179" y="1"/>
                        <a:pt x="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3" name="Google Shape;1393;p32"/>
                <p:cNvSpPr/>
                <p:nvPr/>
              </p:nvSpPr>
              <p:spPr>
                <a:xfrm>
                  <a:off x="4826737" y="4188309"/>
                  <a:ext cx="48175" cy="1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3715" extrusionOk="0">
                      <a:moveTo>
                        <a:pt x="93" y="1"/>
                      </a:moveTo>
                      <a:cubicBezTo>
                        <a:pt x="43" y="1"/>
                        <a:pt x="1" y="64"/>
                        <a:pt x="42" y="111"/>
                      </a:cubicBezTo>
                      <a:cubicBezTo>
                        <a:pt x="479" y="557"/>
                        <a:pt x="577" y="1191"/>
                        <a:pt x="604" y="1788"/>
                      </a:cubicBezTo>
                      <a:cubicBezTo>
                        <a:pt x="630" y="2413"/>
                        <a:pt x="559" y="3091"/>
                        <a:pt x="827" y="3680"/>
                      </a:cubicBezTo>
                      <a:cubicBezTo>
                        <a:pt x="838" y="3705"/>
                        <a:pt x="857" y="3715"/>
                        <a:pt x="876" y="3715"/>
                      </a:cubicBezTo>
                      <a:cubicBezTo>
                        <a:pt x="920" y="3715"/>
                        <a:pt x="967" y="3664"/>
                        <a:pt x="943" y="3608"/>
                      </a:cubicBezTo>
                      <a:cubicBezTo>
                        <a:pt x="800" y="3305"/>
                        <a:pt x="773" y="2966"/>
                        <a:pt x="755" y="2636"/>
                      </a:cubicBezTo>
                      <a:cubicBezTo>
                        <a:pt x="746" y="2297"/>
                        <a:pt x="755" y="1949"/>
                        <a:pt x="729" y="1610"/>
                      </a:cubicBezTo>
                      <a:cubicBezTo>
                        <a:pt x="693" y="1039"/>
                        <a:pt x="550" y="441"/>
                        <a:pt x="140" y="22"/>
                      </a:cubicBezTo>
                      <a:cubicBezTo>
                        <a:pt x="125" y="7"/>
                        <a:pt x="108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32"/>
                <p:cNvSpPr/>
                <p:nvPr/>
              </p:nvSpPr>
              <p:spPr>
                <a:xfrm>
                  <a:off x="5103046" y="4130977"/>
                  <a:ext cx="43596" cy="170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3425" extrusionOk="0">
                      <a:moveTo>
                        <a:pt x="780" y="1"/>
                      </a:moveTo>
                      <a:cubicBezTo>
                        <a:pt x="760" y="1"/>
                        <a:pt x="739" y="10"/>
                        <a:pt x="725" y="32"/>
                      </a:cubicBezTo>
                      <a:cubicBezTo>
                        <a:pt x="467" y="559"/>
                        <a:pt x="306" y="1138"/>
                        <a:pt x="279" y="1727"/>
                      </a:cubicBezTo>
                      <a:cubicBezTo>
                        <a:pt x="244" y="2262"/>
                        <a:pt x="333" y="2851"/>
                        <a:pt x="39" y="3324"/>
                      </a:cubicBezTo>
                      <a:cubicBezTo>
                        <a:pt x="1" y="3375"/>
                        <a:pt x="48" y="3425"/>
                        <a:pt x="97" y="3425"/>
                      </a:cubicBezTo>
                      <a:cubicBezTo>
                        <a:pt x="118" y="3425"/>
                        <a:pt x="139" y="3416"/>
                        <a:pt x="154" y="3395"/>
                      </a:cubicBezTo>
                      <a:cubicBezTo>
                        <a:pt x="440" y="2932"/>
                        <a:pt x="395" y="2370"/>
                        <a:pt x="404" y="1852"/>
                      </a:cubicBezTo>
                      <a:cubicBezTo>
                        <a:pt x="422" y="1245"/>
                        <a:pt x="574" y="648"/>
                        <a:pt x="850" y="104"/>
                      </a:cubicBezTo>
                      <a:cubicBezTo>
                        <a:pt x="875" y="48"/>
                        <a:pt x="827" y="1"/>
                        <a:pt x="7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32"/>
                <p:cNvSpPr/>
                <p:nvPr/>
              </p:nvSpPr>
              <p:spPr>
                <a:xfrm>
                  <a:off x="4827882" y="4304914"/>
                  <a:ext cx="39565" cy="16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3387" extrusionOk="0">
                      <a:moveTo>
                        <a:pt x="199" y="1"/>
                      </a:moveTo>
                      <a:cubicBezTo>
                        <a:pt x="166" y="1"/>
                        <a:pt x="130" y="21"/>
                        <a:pt x="126" y="61"/>
                      </a:cubicBezTo>
                      <a:cubicBezTo>
                        <a:pt x="54" y="650"/>
                        <a:pt x="1" y="1239"/>
                        <a:pt x="197" y="1810"/>
                      </a:cubicBezTo>
                      <a:cubicBezTo>
                        <a:pt x="367" y="2309"/>
                        <a:pt x="661" y="2782"/>
                        <a:pt x="634" y="3326"/>
                      </a:cubicBezTo>
                      <a:cubicBezTo>
                        <a:pt x="634" y="3366"/>
                        <a:pt x="668" y="3386"/>
                        <a:pt x="701" y="3386"/>
                      </a:cubicBezTo>
                      <a:cubicBezTo>
                        <a:pt x="735" y="3386"/>
                        <a:pt x="768" y="3366"/>
                        <a:pt x="768" y="3326"/>
                      </a:cubicBezTo>
                      <a:cubicBezTo>
                        <a:pt x="795" y="2791"/>
                        <a:pt x="518" y="2318"/>
                        <a:pt x="349" y="1827"/>
                      </a:cubicBezTo>
                      <a:cubicBezTo>
                        <a:pt x="144" y="1256"/>
                        <a:pt x="188" y="659"/>
                        <a:pt x="259" y="61"/>
                      </a:cubicBezTo>
                      <a:cubicBezTo>
                        <a:pt x="264" y="21"/>
                        <a:pt x="233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32"/>
                <p:cNvSpPr/>
                <p:nvPr/>
              </p:nvSpPr>
              <p:spPr>
                <a:xfrm>
                  <a:off x="4809468" y="4420325"/>
                  <a:ext cx="42800" cy="16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381" extrusionOk="0">
                      <a:moveTo>
                        <a:pt x="100" y="0"/>
                      </a:moveTo>
                      <a:cubicBezTo>
                        <a:pt x="50" y="0"/>
                        <a:pt x="0" y="46"/>
                        <a:pt x="32" y="97"/>
                      </a:cubicBezTo>
                      <a:cubicBezTo>
                        <a:pt x="710" y="1043"/>
                        <a:pt x="380" y="2283"/>
                        <a:pt x="719" y="3335"/>
                      </a:cubicBezTo>
                      <a:cubicBezTo>
                        <a:pt x="729" y="3367"/>
                        <a:pt x="755" y="3381"/>
                        <a:pt x="781" y="3381"/>
                      </a:cubicBezTo>
                      <a:cubicBezTo>
                        <a:pt x="820" y="3381"/>
                        <a:pt x="860" y="3348"/>
                        <a:pt x="844" y="3300"/>
                      </a:cubicBezTo>
                      <a:cubicBezTo>
                        <a:pt x="505" y="2238"/>
                        <a:pt x="835" y="989"/>
                        <a:pt x="157" y="26"/>
                      </a:cubicBezTo>
                      <a:cubicBezTo>
                        <a:pt x="141" y="8"/>
                        <a:pt x="121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32"/>
                <p:cNvSpPr/>
                <p:nvPr/>
              </p:nvSpPr>
              <p:spPr>
                <a:xfrm>
                  <a:off x="5112602" y="4233697"/>
                  <a:ext cx="53848" cy="153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3076" extrusionOk="0">
                      <a:moveTo>
                        <a:pt x="984" y="0"/>
                      </a:moveTo>
                      <a:cubicBezTo>
                        <a:pt x="968" y="0"/>
                        <a:pt x="951" y="6"/>
                        <a:pt x="935" y="20"/>
                      </a:cubicBezTo>
                      <a:cubicBezTo>
                        <a:pt x="87" y="769"/>
                        <a:pt x="507" y="2054"/>
                        <a:pt x="25" y="2973"/>
                      </a:cubicBezTo>
                      <a:cubicBezTo>
                        <a:pt x="0" y="3028"/>
                        <a:pt x="48" y="3076"/>
                        <a:pt x="95" y="3076"/>
                      </a:cubicBezTo>
                      <a:cubicBezTo>
                        <a:pt x="116" y="3076"/>
                        <a:pt x="136" y="3066"/>
                        <a:pt x="150" y="3044"/>
                      </a:cubicBezTo>
                      <a:cubicBezTo>
                        <a:pt x="400" y="2554"/>
                        <a:pt x="417" y="2001"/>
                        <a:pt x="471" y="1465"/>
                      </a:cubicBezTo>
                      <a:cubicBezTo>
                        <a:pt x="533" y="984"/>
                        <a:pt x="649" y="457"/>
                        <a:pt x="1033" y="118"/>
                      </a:cubicBezTo>
                      <a:cubicBezTo>
                        <a:pt x="1081" y="70"/>
                        <a:pt x="1039" y="0"/>
                        <a:pt x="9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32"/>
                <p:cNvSpPr/>
                <p:nvPr/>
              </p:nvSpPr>
              <p:spPr>
                <a:xfrm>
                  <a:off x="5092296" y="4322980"/>
                  <a:ext cx="76642" cy="17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552" extrusionOk="0">
                      <a:moveTo>
                        <a:pt x="1242" y="1"/>
                      </a:moveTo>
                      <a:cubicBezTo>
                        <a:pt x="1200" y="1"/>
                        <a:pt x="1157" y="33"/>
                        <a:pt x="1173" y="82"/>
                      </a:cubicBezTo>
                      <a:cubicBezTo>
                        <a:pt x="1414" y="688"/>
                        <a:pt x="995" y="1277"/>
                        <a:pt x="692" y="1777"/>
                      </a:cubicBezTo>
                      <a:cubicBezTo>
                        <a:pt x="540" y="2035"/>
                        <a:pt x="406" y="2294"/>
                        <a:pt x="326" y="2588"/>
                      </a:cubicBezTo>
                      <a:cubicBezTo>
                        <a:pt x="237" y="2874"/>
                        <a:pt x="183" y="3177"/>
                        <a:pt x="31" y="3454"/>
                      </a:cubicBezTo>
                      <a:cubicBezTo>
                        <a:pt x="1" y="3503"/>
                        <a:pt x="50" y="3552"/>
                        <a:pt x="95" y="3552"/>
                      </a:cubicBezTo>
                      <a:cubicBezTo>
                        <a:pt x="116" y="3552"/>
                        <a:pt x="136" y="3541"/>
                        <a:pt x="147" y="3516"/>
                      </a:cubicBezTo>
                      <a:cubicBezTo>
                        <a:pt x="299" y="3240"/>
                        <a:pt x="370" y="2927"/>
                        <a:pt x="460" y="2624"/>
                      </a:cubicBezTo>
                      <a:cubicBezTo>
                        <a:pt x="549" y="2312"/>
                        <a:pt x="692" y="2035"/>
                        <a:pt x="861" y="1759"/>
                      </a:cubicBezTo>
                      <a:cubicBezTo>
                        <a:pt x="1173" y="1259"/>
                        <a:pt x="1539" y="653"/>
                        <a:pt x="1307" y="46"/>
                      </a:cubicBezTo>
                      <a:cubicBezTo>
                        <a:pt x="1297" y="14"/>
                        <a:pt x="1270" y="1"/>
                        <a:pt x="12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32"/>
                <p:cNvSpPr/>
                <p:nvPr/>
              </p:nvSpPr>
              <p:spPr>
                <a:xfrm>
                  <a:off x="5089460" y="4442869"/>
                  <a:ext cx="69675" cy="16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3276" extrusionOk="0">
                      <a:moveTo>
                        <a:pt x="1136" y="0"/>
                      </a:moveTo>
                      <a:cubicBezTo>
                        <a:pt x="1095" y="0"/>
                        <a:pt x="1050" y="33"/>
                        <a:pt x="1061" y="81"/>
                      </a:cubicBezTo>
                      <a:cubicBezTo>
                        <a:pt x="1257" y="1223"/>
                        <a:pt x="356" y="2178"/>
                        <a:pt x="17" y="3195"/>
                      </a:cubicBezTo>
                      <a:cubicBezTo>
                        <a:pt x="1" y="3243"/>
                        <a:pt x="40" y="3276"/>
                        <a:pt x="82" y="3276"/>
                      </a:cubicBezTo>
                      <a:cubicBezTo>
                        <a:pt x="109" y="3276"/>
                        <a:pt x="137" y="3262"/>
                        <a:pt x="151" y="3230"/>
                      </a:cubicBezTo>
                      <a:cubicBezTo>
                        <a:pt x="499" y="2178"/>
                        <a:pt x="1400" y="1232"/>
                        <a:pt x="1195" y="46"/>
                      </a:cubicBezTo>
                      <a:cubicBezTo>
                        <a:pt x="1188" y="14"/>
                        <a:pt x="1163" y="0"/>
                        <a:pt x="11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0" name="Google Shape;1400;p32"/>
                <p:cNvSpPr/>
                <p:nvPr/>
              </p:nvSpPr>
              <p:spPr>
                <a:xfrm>
                  <a:off x="4877201" y="4995637"/>
                  <a:ext cx="890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5" extrusionOk="0">
                      <a:moveTo>
                        <a:pt x="89" y="1"/>
                      </a:moveTo>
                      <a:cubicBezTo>
                        <a:pt x="0" y="1"/>
                        <a:pt x="0" y="134"/>
                        <a:pt x="89" y="134"/>
                      </a:cubicBezTo>
                      <a:cubicBezTo>
                        <a:pt x="178" y="134"/>
                        <a:pt x="178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1" name="Google Shape;1401;p32"/>
                <p:cNvSpPr/>
                <p:nvPr/>
              </p:nvSpPr>
              <p:spPr>
                <a:xfrm>
                  <a:off x="4399135" y="4995239"/>
                  <a:ext cx="484686" cy="983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9" h="19769" extrusionOk="0">
                      <a:moveTo>
                        <a:pt x="9573" y="1"/>
                      </a:moveTo>
                      <a:cubicBezTo>
                        <a:pt x="9522" y="1"/>
                        <a:pt x="9474" y="30"/>
                        <a:pt x="9463" y="98"/>
                      </a:cubicBezTo>
                      <a:cubicBezTo>
                        <a:pt x="9071" y="2917"/>
                        <a:pt x="8330" y="5691"/>
                        <a:pt x="7269" y="8332"/>
                      </a:cubicBezTo>
                      <a:cubicBezTo>
                        <a:pt x="6207" y="10981"/>
                        <a:pt x="4824" y="13506"/>
                        <a:pt x="3165" y="15826"/>
                      </a:cubicBezTo>
                      <a:cubicBezTo>
                        <a:pt x="2228" y="17128"/>
                        <a:pt x="1202" y="18368"/>
                        <a:pt x="96" y="19537"/>
                      </a:cubicBezTo>
                      <a:cubicBezTo>
                        <a:pt x="1" y="19632"/>
                        <a:pt x="93" y="19769"/>
                        <a:pt x="193" y="19769"/>
                      </a:cubicBezTo>
                      <a:cubicBezTo>
                        <a:pt x="224" y="19769"/>
                        <a:pt x="256" y="19756"/>
                        <a:pt x="284" y="19724"/>
                      </a:cubicBezTo>
                      <a:cubicBezTo>
                        <a:pt x="2264" y="17645"/>
                        <a:pt x="3986" y="15326"/>
                        <a:pt x="5404" y="12837"/>
                      </a:cubicBezTo>
                      <a:cubicBezTo>
                        <a:pt x="6814" y="10339"/>
                        <a:pt x="7938" y="7672"/>
                        <a:pt x="8723" y="4915"/>
                      </a:cubicBezTo>
                      <a:cubicBezTo>
                        <a:pt x="9169" y="3363"/>
                        <a:pt x="9499" y="1775"/>
                        <a:pt x="9722" y="169"/>
                      </a:cubicBezTo>
                      <a:cubicBezTo>
                        <a:pt x="9738" y="67"/>
                        <a:pt x="9651" y="1"/>
                        <a:pt x="95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2" name="Google Shape;1402;p32"/>
              <p:cNvGrpSpPr/>
              <p:nvPr/>
            </p:nvGrpSpPr>
            <p:grpSpPr>
              <a:xfrm rot="-4105545">
                <a:off x="899968" y="2798506"/>
                <a:ext cx="222239" cy="662470"/>
                <a:chOff x="3596036" y="3733981"/>
                <a:chExt cx="659021" cy="1964473"/>
              </a:xfrm>
            </p:grpSpPr>
            <p:sp>
              <p:nvSpPr>
                <p:cNvPr id="1403" name="Google Shape;1403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8" name="Google Shape;1408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9" name="Google Shape;1409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4" name="Google Shape;1424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5" name="Google Shape;1425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6" name="Google Shape;1426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3" name="Google Shape;1433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4" name="Google Shape;1434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1" name="Google Shape;1441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2" name="Google Shape;1442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9" name="Google Shape;1449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0" name="Google Shape;1450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7" name="Google Shape;1457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8" name="Google Shape;1458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5" name="Google Shape;1465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6" name="Google Shape;1466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71" name="Google Shape;1471;p32"/>
              <p:cNvGrpSpPr/>
              <p:nvPr/>
            </p:nvGrpSpPr>
            <p:grpSpPr>
              <a:xfrm rot="3210607">
                <a:off x="2990615" y="1930464"/>
                <a:ext cx="383546" cy="1143309"/>
                <a:chOff x="3596036" y="3733981"/>
                <a:chExt cx="659021" cy="1964473"/>
              </a:xfrm>
            </p:grpSpPr>
            <p:sp>
              <p:nvSpPr>
                <p:cNvPr id="1472" name="Google Shape;1472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3" name="Google Shape;1473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4" name="Google Shape;1474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1" name="Google Shape;1481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2" name="Google Shape;1482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3" name="Google Shape;1483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1" name="Google Shape;1491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7" name="Google Shape;1497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5" name="Google Shape;1505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6" name="Google Shape;1506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3" name="Google Shape;1513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4" name="Google Shape;1514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9" name="Google Shape;1529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0" name="Google Shape;1530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7" name="Google Shape;1537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8" name="Google Shape;1538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40" name="Google Shape;1540;p32"/>
              <p:cNvGrpSpPr/>
              <p:nvPr/>
            </p:nvGrpSpPr>
            <p:grpSpPr>
              <a:xfrm rot="-1036839">
                <a:off x="1603683" y="263627"/>
                <a:ext cx="187244" cy="558156"/>
                <a:chOff x="3596036" y="3733981"/>
                <a:chExt cx="659021" cy="1964473"/>
              </a:xfrm>
            </p:grpSpPr>
            <p:sp>
              <p:nvSpPr>
                <p:cNvPr id="1541" name="Google Shape;1541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5" name="Google Shape;1545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6" name="Google Shape;1546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3" name="Google Shape;1553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4" name="Google Shape;1554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5" name="Google Shape;1555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6" name="Google Shape;1556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7" name="Google Shape;1557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8" name="Google Shape;1558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9" name="Google Shape;1559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0" name="Google Shape;1560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1" name="Google Shape;1561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2" name="Google Shape;1562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3" name="Google Shape;1563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4" name="Google Shape;1564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5" name="Google Shape;1565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6" name="Google Shape;1566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7" name="Google Shape;1567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8" name="Google Shape;1568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9" name="Google Shape;1569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0" name="Google Shape;1570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1" name="Google Shape;1571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2" name="Google Shape;1572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3" name="Google Shape;1573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4" name="Google Shape;1574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5" name="Google Shape;1575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6" name="Google Shape;1576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7" name="Google Shape;1577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8" name="Google Shape;1578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9" name="Google Shape;1579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0" name="Google Shape;1580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1" name="Google Shape;1581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2" name="Google Shape;1582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3" name="Google Shape;1583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4" name="Google Shape;1584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5" name="Google Shape;1585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6" name="Google Shape;1586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7" name="Google Shape;1587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8" name="Google Shape;1588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9" name="Google Shape;1589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0" name="Google Shape;1590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1" name="Google Shape;1591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2" name="Google Shape;1592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3" name="Google Shape;1593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4" name="Google Shape;1594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5" name="Google Shape;1595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6" name="Google Shape;1596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7" name="Google Shape;1597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8" name="Google Shape;1598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9" name="Google Shape;1599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0" name="Google Shape;1600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1" name="Google Shape;1601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5" name="Google Shape;1605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6" name="Google Shape;1606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7" name="Google Shape;1607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8" name="Google Shape;1608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09" name="Google Shape;1609;p32"/>
            <p:cNvGrpSpPr/>
            <p:nvPr/>
          </p:nvGrpSpPr>
          <p:grpSpPr>
            <a:xfrm flipH="1">
              <a:off x="663309" y="-284018"/>
              <a:ext cx="3584735" cy="6385212"/>
              <a:chOff x="171284" y="-436418"/>
              <a:chExt cx="3584735" cy="6385212"/>
            </a:xfrm>
          </p:grpSpPr>
          <p:grpSp>
            <p:nvGrpSpPr>
              <p:cNvPr id="1610" name="Google Shape;1610;p32"/>
              <p:cNvGrpSpPr/>
              <p:nvPr/>
            </p:nvGrpSpPr>
            <p:grpSpPr>
              <a:xfrm rot="9962722">
                <a:off x="2256419" y="-378839"/>
                <a:ext cx="751790" cy="2241006"/>
                <a:chOff x="3596036" y="3733981"/>
                <a:chExt cx="659021" cy="1964473"/>
              </a:xfrm>
            </p:grpSpPr>
            <p:sp>
              <p:nvSpPr>
                <p:cNvPr id="1611" name="Google Shape;1611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2" name="Google Shape;1612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3" name="Google Shape;1613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4" name="Google Shape;1614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5" name="Google Shape;1615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6" name="Google Shape;1616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7" name="Google Shape;1617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8" name="Google Shape;1618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9" name="Google Shape;1619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0" name="Google Shape;1620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1" name="Google Shape;1621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2" name="Google Shape;1622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3" name="Google Shape;1623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4" name="Google Shape;1624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5" name="Google Shape;1625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6" name="Google Shape;1626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7" name="Google Shape;1627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8" name="Google Shape;1628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9" name="Google Shape;1629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0" name="Google Shape;1630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1" name="Google Shape;1631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2" name="Google Shape;1632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3" name="Google Shape;1633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4" name="Google Shape;1634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5" name="Google Shape;1635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6" name="Google Shape;1636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7" name="Google Shape;1637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8" name="Google Shape;1638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9" name="Google Shape;1639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0" name="Google Shape;1640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1" name="Google Shape;1641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2" name="Google Shape;1642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3" name="Google Shape;1643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4" name="Google Shape;1644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5" name="Google Shape;1645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6" name="Google Shape;1646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7" name="Google Shape;1647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8" name="Google Shape;1648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9" name="Google Shape;1649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0" name="Google Shape;1650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1" name="Google Shape;1651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2" name="Google Shape;1652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3" name="Google Shape;1653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4" name="Google Shape;1654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5" name="Google Shape;1655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6" name="Google Shape;1656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7" name="Google Shape;1657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8" name="Google Shape;1658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9" name="Google Shape;1659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0" name="Google Shape;1660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1" name="Google Shape;1661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2" name="Google Shape;1662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3" name="Google Shape;1663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4" name="Google Shape;1664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5" name="Google Shape;1665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6" name="Google Shape;1666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9" name="Google Shape;1669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0" name="Google Shape;1670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1" name="Google Shape;1671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2" name="Google Shape;1672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3" name="Google Shape;1673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4" name="Google Shape;1674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5" name="Google Shape;1675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6" name="Google Shape;1676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7" name="Google Shape;1677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8" name="Google Shape;1678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79" name="Google Shape;1679;p32"/>
              <p:cNvGrpSpPr/>
              <p:nvPr/>
            </p:nvGrpSpPr>
            <p:grpSpPr>
              <a:xfrm rot="-10095762">
                <a:off x="839813" y="977834"/>
                <a:ext cx="621368" cy="1810155"/>
                <a:chOff x="4399135" y="3736519"/>
                <a:chExt cx="769804" cy="2242573"/>
              </a:xfrm>
            </p:grpSpPr>
            <p:sp>
              <p:nvSpPr>
                <p:cNvPr id="1680" name="Google Shape;1680;p32"/>
                <p:cNvSpPr/>
                <p:nvPr/>
              </p:nvSpPr>
              <p:spPr>
                <a:xfrm>
                  <a:off x="4730437" y="4022483"/>
                  <a:ext cx="436710" cy="971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5" h="19519" extrusionOk="0">
                      <a:moveTo>
                        <a:pt x="5183" y="1"/>
                      </a:moveTo>
                      <a:cubicBezTo>
                        <a:pt x="4330" y="1"/>
                        <a:pt x="4912" y="3229"/>
                        <a:pt x="4912" y="3229"/>
                      </a:cubicBezTo>
                      <a:cubicBezTo>
                        <a:pt x="4912" y="3229"/>
                        <a:pt x="4329" y="2421"/>
                        <a:pt x="4007" y="2421"/>
                      </a:cubicBezTo>
                      <a:cubicBezTo>
                        <a:pt x="3774" y="2421"/>
                        <a:pt x="3678" y="2843"/>
                        <a:pt x="4037" y="4300"/>
                      </a:cubicBezTo>
                      <a:lnTo>
                        <a:pt x="3957" y="4657"/>
                      </a:lnTo>
                      <a:cubicBezTo>
                        <a:pt x="3957" y="4657"/>
                        <a:pt x="3819" y="4588"/>
                        <a:pt x="3670" y="4588"/>
                      </a:cubicBezTo>
                      <a:cubicBezTo>
                        <a:pt x="3382" y="4588"/>
                        <a:pt x="3051" y="4843"/>
                        <a:pt x="3573" y="6334"/>
                      </a:cubicBezTo>
                      <a:cubicBezTo>
                        <a:pt x="3573" y="6334"/>
                        <a:pt x="3524" y="6324"/>
                        <a:pt x="3452" y="6324"/>
                      </a:cubicBezTo>
                      <a:cubicBezTo>
                        <a:pt x="3126" y="6324"/>
                        <a:pt x="2342" y="6522"/>
                        <a:pt x="3681" y="8716"/>
                      </a:cubicBezTo>
                      <a:cubicBezTo>
                        <a:pt x="3681" y="8716"/>
                        <a:pt x="3514" y="8670"/>
                        <a:pt x="3322" y="8670"/>
                      </a:cubicBezTo>
                      <a:cubicBezTo>
                        <a:pt x="2849" y="8670"/>
                        <a:pt x="2226" y="8945"/>
                        <a:pt x="3565" y="10848"/>
                      </a:cubicBezTo>
                      <a:cubicBezTo>
                        <a:pt x="3565" y="10848"/>
                        <a:pt x="3489" y="10838"/>
                        <a:pt x="3379" y="10838"/>
                      </a:cubicBezTo>
                      <a:cubicBezTo>
                        <a:pt x="2921" y="10838"/>
                        <a:pt x="1870" y="11001"/>
                        <a:pt x="3208" y="12677"/>
                      </a:cubicBezTo>
                      <a:cubicBezTo>
                        <a:pt x="3208" y="12677"/>
                        <a:pt x="3034" y="12621"/>
                        <a:pt x="2830" y="12621"/>
                      </a:cubicBezTo>
                      <a:cubicBezTo>
                        <a:pt x="2383" y="12621"/>
                        <a:pt x="1789" y="12885"/>
                        <a:pt x="2530" y="14568"/>
                      </a:cubicBezTo>
                      <a:cubicBezTo>
                        <a:pt x="2530" y="14568"/>
                        <a:pt x="2400" y="14537"/>
                        <a:pt x="2234" y="14537"/>
                      </a:cubicBezTo>
                      <a:cubicBezTo>
                        <a:pt x="1767" y="14537"/>
                        <a:pt x="1017" y="14780"/>
                        <a:pt x="2110" y="16637"/>
                      </a:cubicBezTo>
                      <a:cubicBezTo>
                        <a:pt x="2110" y="16637"/>
                        <a:pt x="2018" y="16625"/>
                        <a:pt x="1888" y="16625"/>
                      </a:cubicBezTo>
                      <a:cubicBezTo>
                        <a:pt x="1310" y="16625"/>
                        <a:pt x="1" y="16869"/>
                        <a:pt x="2833" y="19519"/>
                      </a:cubicBezTo>
                      <a:cubicBezTo>
                        <a:pt x="2833" y="19519"/>
                        <a:pt x="2834" y="19519"/>
                        <a:pt x="2837" y="19519"/>
                      </a:cubicBezTo>
                      <a:cubicBezTo>
                        <a:pt x="2920" y="19519"/>
                        <a:pt x="4192" y="19511"/>
                        <a:pt x="4814" y="19002"/>
                      </a:cubicBezTo>
                      <a:cubicBezTo>
                        <a:pt x="5447" y="18484"/>
                        <a:pt x="6419" y="17869"/>
                        <a:pt x="4849" y="17369"/>
                      </a:cubicBezTo>
                      <a:cubicBezTo>
                        <a:pt x="4849" y="17369"/>
                        <a:pt x="7597" y="15380"/>
                        <a:pt x="5295" y="15264"/>
                      </a:cubicBezTo>
                      <a:cubicBezTo>
                        <a:pt x="5295" y="15264"/>
                        <a:pt x="8195" y="13239"/>
                        <a:pt x="5813" y="13016"/>
                      </a:cubicBezTo>
                      <a:cubicBezTo>
                        <a:pt x="5813" y="13016"/>
                        <a:pt x="8774" y="11151"/>
                        <a:pt x="6268" y="10964"/>
                      </a:cubicBezTo>
                      <a:cubicBezTo>
                        <a:pt x="6268" y="10964"/>
                        <a:pt x="8539" y="8956"/>
                        <a:pt x="6400" y="8956"/>
                      </a:cubicBezTo>
                      <a:cubicBezTo>
                        <a:pt x="6386" y="8956"/>
                        <a:pt x="6371" y="8956"/>
                        <a:pt x="6357" y="8956"/>
                      </a:cubicBezTo>
                      <a:cubicBezTo>
                        <a:pt x="6357" y="8956"/>
                        <a:pt x="8630" y="6744"/>
                        <a:pt x="7214" y="6744"/>
                      </a:cubicBezTo>
                      <a:cubicBezTo>
                        <a:pt x="7101" y="6744"/>
                        <a:pt x="6965" y="6758"/>
                        <a:pt x="6803" y="6789"/>
                      </a:cubicBezTo>
                      <a:cubicBezTo>
                        <a:pt x="6803" y="6789"/>
                        <a:pt x="8118" y="5358"/>
                        <a:pt x="6814" y="5358"/>
                      </a:cubicBezTo>
                      <a:cubicBezTo>
                        <a:pt x="6669" y="5358"/>
                        <a:pt x="6492" y="5376"/>
                        <a:pt x="6277" y="5415"/>
                      </a:cubicBezTo>
                      <a:cubicBezTo>
                        <a:pt x="6277" y="5415"/>
                        <a:pt x="8380" y="3053"/>
                        <a:pt x="6734" y="3053"/>
                      </a:cubicBezTo>
                      <a:cubicBezTo>
                        <a:pt x="6493" y="3053"/>
                        <a:pt x="6171" y="3104"/>
                        <a:pt x="5750" y="3220"/>
                      </a:cubicBezTo>
                      <a:cubicBezTo>
                        <a:pt x="5750" y="3220"/>
                        <a:pt x="6223" y="196"/>
                        <a:pt x="5260" y="9"/>
                      </a:cubicBezTo>
                      <a:cubicBezTo>
                        <a:pt x="5233" y="3"/>
                        <a:pt x="5207" y="1"/>
                        <a:pt x="51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1" name="Google Shape;1681;p32"/>
                <p:cNvSpPr/>
                <p:nvPr/>
              </p:nvSpPr>
              <p:spPr>
                <a:xfrm>
                  <a:off x="4984898" y="4004318"/>
                  <a:ext cx="63702" cy="221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" h="4441" extrusionOk="0">
                      <a:moveTo>
                        <a:pt x="193" y="0"/>
                      </a:moveTo>
                      <a:cubicBezTo>
                        <a:pt x="95" y="0"/>
                        <a:pt x="1" y="96"/>
                        <a:pt x="75" y="195"/>
                      </a:cubicBezTo>
                      <a:cubicBezTo>
                        <a:pt x="941" y="1364"/>
                        <a:pt x="994" y="3014"/>
                        <a:pt x="209" y="4237"/>
                      </a:cubicBezTo>
                      <a:cubicBezTo>
                        <a:pt x="140" y="4343"/>
                        <a:pt x="238" y="4440"/>
                        <a:pt x="333" y="4440"/>
                      </a:cubicBezTo>
                      <a:cubicBezTo>
                        <a:pt x="374" y="4440"/>
                        <a:pt x="414" y="4422"/>
                        <a:pt x="441" y="4379"/>
                      </a:cubicBezTo>
                      <a:cubicBezTo>
                        <a:pt x="1280" y="3086"/>
                        <a:pt x="1226" y="1302"/>
                        <a:pt x="307" y="61"/>
                      </a:cubicBezTo>
                      <a:cubicBezTo>
                        <a:pt x="277" y="18"/>
                        <a:pt x="235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2" name="Google Shape;1682;p32"/>
                <p:cNvSpPr/>
                <p:nvPr/>
              </p:nvSpPr>
              <p:spPr>
                <a:xfrm>
                  <a:off x="4950409" y="4006508"/>
                  <a:ext cx="51211" cy="229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4607" extrusionOk="0">
                      <a:moveTo>
                        <a:pt x="838" y="0"/>
                      </a:moveTo>
                      <a:cubicBezTo>
                        <a:pt x="797" y="0"/>
                        <a:pt x="758" y="21"/>
                        <a:pt x="733" y="71"/>
                      </a:cubicBezTo>
                      <a:cubicBezTo>
                        <a:pt x="1" y="1454"/>
                        <a:pt x="10" y="3158"/>
                        <a:pt x="733" y="4540"/>
                      </a:cubicBezTo>
                      <a:cubicBezTo>
                        <a:pt x="760" y="4587"/>
                        <a:pt x="801" y="4607"/>
                        <a:pt x="843" y="4607"/>
                      </a:cubicBezTo>
                      <a:cubicBezTo>
                        <a:pt x="935" y="4607"/>
                        <a:pt x="1029" y="4509"/>
                        <a:pt x="973" y="4398"/>
                      </a:cubicBezTo>
                      <a:cubicBezTo>
                        <a:pt x="286" y="3104"/>
                        <a:pt x="286" y="1507"/>
                        <a:pt x="964" y="205"/>
                      </a:cubicBezTo>
                      <a:cubicBezTo>
                        <a:pt x="1020" y="100"/>
                        <a:pt x="927" y="0"/>
                        <a:pt x="8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3" name="Google Shape;1683;p32"/>
                <p:cNvSpPr/>
                <p:nvPr/>
              </p:nvSpPr>
              <p:spPr>
                <a:xfrm>
                  <a:off x="4904723" y="4127742"/>
                  <a:ext cx="99734" cy="10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2122" extrusionOk="0">
                      <a:moveTo>
                        <a:pt x="152" y="1"/>
                      </a:moveTo>
                      <a:cubicBezTo>
                        <a:pt x="98" y="1"/>
                        <a:pt x="42" y="46"/>
                        <a:pt x="27" y="97"/>
                      </a:cubicBezTo>
                      <a:cubicBezTo>
                        <a:pt x="0" y="178"/>
                        <a:pt x="54" y="240"/>
                        <a:pt x="116" y="267"/>
                      </a:cubicBezTo>
                      <a:cubicBezTo>
                        <a:pt x="874" y="579"/>
                        <a:pt x="1472" y="1248"/>
                        <a:pt x="1713" y="2024"/>
                      </a:cubicBezTo>
                      <a:cubicBezTo>
                        <a:pt x="1734" y="2092"/>
                        <a:pt x="1788" y="2121"/>
                        <a:pt x="1842" y="2121"/>
                      </a:cubicBezTo>
                      <a:cubicBezTo>
                        <a:pt x="1923" y="2121"/>
                        <a:pt x="2004" y="2055"/>
                        <a:pt x="1972" y="1953"/>
                      </a:cubicBezTo>
                      <a:cubicBezTo>
                        <a:pt x="1704" y="1079"/>
                        <a:pt x="1044" y="356"/>
                        <a:pt x="187" y="8"/>
                      </a:cubicBezTo>
                      <a:cubicBezTo>
                        <a:pt x="176" y="3"/>
                        <a:pt x="164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4" name="Google Shape;1684;p32"/>
                <p:cNvSpPr/>
                <p:nvPr/>
              </p:nvSpPr>
              <p:spPr>
                <a:xfrm>
                  <a:off x="4893177" y="4130827"/>
                  <a:ext cx="105358" cy="17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7" h="3552" extrusionOk="0">
                      <a:moveTo>
                        <a:pt x="514" y="1"/>
                      </a:moveTo>
                      <a:cubicBezTo>
                        <a:pt x="459" y="1"/>
                        <a:pt x="405" y="30"/>
                        <a:pt x="384" y="98"/>
                      </a:cubicBezTo>
                      <a:cubicBezTo>
                        <a:pt x="0" y="1436"/>
                        <a:pt x="616" y="2881"/>
                        <a:pt x="1847" y="3532"/>
                      </a:cubicBezTo>
                      <a:cubicBezTo>
                        <a:pt x="1870" y="3546"/>
                        <a:pt x="1893" y="3552"/>
                        <a:pt x="1915" y="3552"/>
                      </a:cubicBezTo>
                      <a:cubicBezTo>
                        <a:pt x="2035" y="3552"/>
                        <a:pt x="2117" y="3368"/>
                        <a:pt x="1981" y="3300"/>
                      </a:cubicBezTo>
                      <a:cubicBezTo>
                        <a:pt x="857" y="2703"/>
                        <a:pt x="295" y="1400"/>
                        <a:pt x="651" y="169"/>
                      </a:cubicBezTo>
                      <a:cubicBezTo>
                        <a:pt x="678" y="67"/>
                        <a:pt x="595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5" name="Google Shape;1685;p32"/>
                <p:cNvSpPr/>
                <p:nvPr/>
              </p:nvSpPr>
              <p:spPr>
                <a:xfrm>
                  <a:off x="4879839" y="4248328"/>
                  <a:ext cx="105855" cy="144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2910" extrusionOk="0">
                      <a:moveTo>
                        <a:pt x="268" y="0"/>
                      </a:moveTo>
                      <a:cubicBezTo>
                        <a:pt x="199" y="0"/>
                        <a:pt x="125" y="43"/>
                        <a:pt x="117" y="127"/>
                      </a:cubicBezTo>
                      <a:cubicBezTo>
                        <a:pt x="1" y="1350"/>
                        <a:pt x="759" y="2492"/>
                        <a:pt x="1910" y="2902"/>
                      </a:cubicBezTo>
                      <a:cubicBezTo>
                        <a:pt x="1925" y="2907"/>
                        <a:pt x="1939" y="2909"/>
                        <a:pt x="1952" y="2909"/>
                      </a:cubicBezTo>
                      <a:cubicBezTo>
                        <a:pt x="2081" y="2909"/>
                        <a:pt x="2127" y="2691"/>
                        <a:pt x="1981" y="2634"/>
                      </a:cubicBezTo>
                      <a:cubicBezTo>
                        <a:pt x="937" y="2269"/>
                        <a:pt x="286" y="1225"/>
                        <a:pt x="393" y="127"/>
                      </a:cubicBezTo>
                      <a:cubicBezTo>
                        <a:pt x="402" y="43"/>
                        <a:pt x="337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6" name="Google Shape;1686;p32"/>
                <p:cNvSpPr/>
                <p:nvPr/>
              </p:nvSpPr>
              <p:spPr>
                <a:xfrm>
                  <a:off x="4863416" y="4349207"/>
                  <a:ext cx="114316" cy="137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" h="2756" extrusionOk="0">
                      <a:moveTo>
                        <a:pt x="134" y="1"/>
                      </a:moveTo>
                      <a:cubicBezTo>
                        <a:pt x="65" y="1"/>
                        <a:pt x="0" y="45"/>
                        <a:pt x="9" y="134"/>
                      </a:cubicBezTo>
                      <a:cubicBezTo>
                        <a:pt x="143" y="1312"/>
                        <a:pt x="955" y="2347"/>
                        <a:pt x="2079" y="2748"/>
                      </a:cubicBezTo>
                      <a:cubicBezTo>
                        <a:pt x="2094" y="2753"/>
                        <a:pt x="2108" y="2756"/>
                        <a:pt x="2121" y="2756"/>
                      </a:cubicBezTo>
                      <a:cubicBezTo>
                        <a:pt x="2251" y="2756"/>
                        <a:pt x="2296" y="2537"/>
                        <a:pt x="2150" y="2481"/>
                      </a:cubicBezTo>
                      <a:cubicBezTo>
                        <a:pt x="1151" y="2133"/>
                        <a:pt x="393" y="1187"/>
                        <a:pt x="286" y="134"/>
                      </a:cubicBezTo>
                      <a:cubicBezTo>
                        <a:pt x="277" y="45"/>
                        <a:pt x="203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7" name="Google Shape;1687;p32"/>
                <p:cNvSpPr/>
                <p:nvPr/>
              </p:nvSpPr>
              <p:spPr>
                <a:xfrm>
                  <a:off x="4857842" y="4462776"/>
                  <a:ext cx="99336" cy="126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2546" extrusionOk="0">
                      <a:moveTo>
                        <a:pt x="133" y="0"/>
                      </a:moveTo>
                      <a:cubicBezTo>
                        <a:pt x="66" y="0"/>
                        <a:pt x="1" y="43"/>
                        <a:pt x="5" y="127"/>
                      </a:cubicBezTo>
                      <a:cubicBezTo>
                        <a:pt x="68" y="1198"/>
                        <a:pt x="782" y="2161"/>
                        <a:pt x="1781" y="2536"/>
                      </a:cubicBezTo>
                      <a:cubicBezTo>
                        <a:pt x="1798" y="2543"/>
                        <a:pt x="1814" y="2546"/>
                        <a:pt x="1829" y="2546"/>
                      </a:cubicBezTo>
                      <a:cubicBezTo>
                        <a:pt x="1954" y="2546"/>
                        <a:pt x="1996" y="2333"/>
                        <a:pt x="1852" y="2277"/>
                      </a:cubicBezTo>
                      <a:cubicBezTo>
                        <a:pt x="969" y="1938"/>
                        <a:pt x="335" y="1064"/>
                        <a:pt x="273" y="127"/>
                      </a:cubicBezTo>
                      <a:cubicBezTo>
                        <a:pt x="269" y="43"/>
                        <a:pt x="199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8" name="Google Shape;1688;p32"/>
                <p:cNvSpPr/>
                <p:nvPr/>
              </p:nvSpPr>
              <p:spPr>
                <a:xfrm>
                  <a:off x="4844753" y="4576396"/>
                  <a:ext cx="106154" cy="117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2360" extrusionOk="0">
                      <a:moveTo>
                        <a:pt x="165" y="1"/>
                      </a:moveTo>
                      <a:cubicBezTo>
                        <a:pt x="84" y="1"/>
                        <a:pt x="1" y="70"/>
                        <a:pt x="28" y="173"/>
                      </a:cubicBezTo>
                      <a:cubicBezTo>
                        <a:pt x="251" y="1127"/>
                        <a:pt x="946" y="1957"/>
                        <a:pt x="1856" y="2349"/>
                      </a:cubicBezTo>
                      <a:cubicBezTo>
                        <a:pt x="1875" y="2357"/>
                        <a:pt x="1893" y="2360"/>
                        <a:pt x="1911" y="2360"/>
                      </a:cubicBezTo>
                      <a:cubicBezTo>
                        <a:pt x="2044" y="2360"/>
                        <a:pt x="2132" y="2172"/>
                        <a:pt x="1990" y="2109"/>
                      </a:cubicBezTo>
                      <a:cubicBezTo>
                        <a:pt x="1143" y="1752"/>
                        <a:pt x="500" y="993"/>
                        <a:pt x="286" y="101"/>
                      </a:cubicBezTo>
                      <a:cubicBezTo>
                        <a:pt x="269" y="31"/>
                        <a:pt x="217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9" name="Google Shape;1689;p32"/>
                <p:cNvSpPr/>
                <p:nvPr/>
              </p:nvSpPr>
              <p:spPr>
                <a:xfrm>
                  <a:off x="4825692" y="4652789"/>
                  <a:ext cx="106552" cy="15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" h="3065" extrusionOk="0">
                      <a:moveTo>
                        <a:pt x="212" y="0"/>
                      </a:moveTo>
                      <a:cubicBezTo>
                        <a:pt x="145" y="0"/>
                        <a:pt x="76" y="43"/>
                        <a:pt x="72" y="128"/>
                      </a:cubicBezTo>
                      <a:cubicBezTo>
                        <a:pt x="0" y="1376"/>
                        <a:pt x="714" y="2554"/>
                        <a:pt x="1865" y="3054"/>
                      </a:cubicBezTo>
                      <a:cubicBezTo>
                        <a:pt x="1883" y="3061"/>
                        <a:pt x="1902" y="3064"/>
                        <a:pt x="1919" y="3064"/>
                      </a:cubicBezTo>
                      <a:cubicBezTo>
                        <a:pt x="2052" y="3064"/>
                        <a:pt x="2140" y="2876"/>
                        <a:pt x="1998" y="2813"/>
                      </a:cubicBezTo>
                      <a:cubicBezTo>
                        <a:pt x="937" y="2358"/>
                        <a:pt x="277" y="1287"/>
                        <a:pt x="339" y="128"/>
                      </a:cubicBezTo>
                      <a:cubicBezTo>
                        <a:pt x="344" y="43"/>
                        <a:pt x="279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0" name="Google Shape;1690;p32"/>
                <p:cNvSpPr/>
                <p:nvPr/>
              </p:nvSpPr>
              <p:spPr>
                <a:xfrm>
                  <a:off x="4794587" y="4750482"/>
                  <a:ext cx="110434" cy="14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969" extrusionOk="0">
                      <a:moveTo>
                        <a:pt x="136" y="0"/>
                      </a:moveTo>
                      <a:cubicBezTo>
                        <a:pt x="68" y="0"/>
                        <a:pt x="1" y="42"/>
                        <a:pt x="1" y="127"/>
                      </a:cubicBezTo>
                      <a:cubicBezTo>
                        <a:pt x="54" y="1340"/>
                        <a:pt x="821" y="2473"/>
                        <a:pt x="1937" y="2955"/>
                      </a:cubicBezTo>
                      <a:cubicBezTo>
                        <a:pt x="1958" y="2964"/>
                        <a:pt x="1978" y="2969"/>
                        <a:pt x="1998" y="2969"/>
                      </a:cubicBezTo>
                      <a:cubicBezTo>
                        <a:pt x="2129" y="2969"/>
                        <a:pt x="2219" y="2785"/>
                        <a:pt x="2079" y="2723"/>
                      </a:cubicBezTo>
                      <a:cubicBezTo>
                        <a:pt x="1053" y="2277"/>
                        <a:pt x="322" y="1251"/>
                        <a:pt x="277" y="127"/>
                      </a:cubicBezTo>
                      <a:cubicBezTo>
                        <a:pt x="273" y="42"/>
                        <a:pt x="204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1" name="Google Shape;1691;p32"/>
                <p:cNvSpPr/>
                <p:nvPr/>
              </p:nvSpPr>
              <p:spPr>
                <a:xfrm>
                  <a:off x="4774183" y="4844593"/>
                  <a:ext cx="111429" cy="1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3182" extrusionOk="0">
                      <a:moveTo>
                        <a:pt x="217" y="0"/>
                      </a:moveTo>
                      <a:cubicBezTo>
                        <a:pt x="148" y="0"/>
                        <a:pt x="76" y="43"/>
                        <a:pt x="72" y="127"/>
                      </a:cubicBezTo>
                      <a:cubicBezTo>
                        <a:pt x="0" y="1457"/>
                        <a:pt x="794" y="2679"/>
                        <a:pt x="2025" y="3169"/>
                      </a:cubicBezTo>
                      <a:cubicBezTo>
                        <a:pt x="2044" y="3178"/>
                        <a:pt x="2061" y="3181"/>
                        <a:pt x="2078" y="3181"/>
                      </a:cubicBezTo>
                      <a:cubicBezTo>
                        <a:pt x="2199" y="3181"/>
                        <a:pt x="2239" y="2966"/>
                        <a:pt x="2097" y="2911"/>
                      </a:cubicBezTo>
                      <a:cubicBezTo>
                        <a:pt x="973" y="2465"/>
                        <a:pt x="277" y="1332"/>
                        <a:pt x="348" y="127"/>
                      </a:cubicBezTo>
                      <a:cubicBezTo>
                        <a:pt x="353" y="43"/>
                        <a:pt x="286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2" name="Google Shape;1692;p32"/>
                <p:cNvSpPr/>
                <p:nvPr/>
              </p:nvSpPr>
              <p:spPr>
                <a:xfrm>
                  <a:off x="4872722" y="4906354"/>
                  <a:ext cx="152388" cy="96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1939" extrusionOk="0">
                      <a:moveTo>
                        <a:pt x="2883" y="0"/>
                      </a:moveTo>
                      <a:cubicBezTo>
                        <a:pt x="2842" y="0"/>
                        <a:pt x="2801" y="22"/>
                        <a:pt x="2775" y="73"/>
                      </a:cubicBezTo>
                      <a:cubicBezTo>
                        <a:pt x="2309" y="1032"/>
                        <a:pt x="1287" y="1670"/>
                        <a:pt x="215" y="1670"/>
                      </a:cubicBezTo>
                      <a:cubicBezTo>
                        <a:pt x="200" y="1670"/>
                        <a:pt x="185" y="1670"/>
                        <a:pt x="170" y="1670"/>
                      </a:cubicBezTo>
                      <a:cubicBezTo>
                        <a:pt x="1" y="1670"/>
                        <a:pt x="1" y="1937"/>
                        <a:pt x="170" y="1937"/>
                      </a:cubicBezTo>
                      <a:cubicBezTo>
                        <a:pt x="192" y="1938"/>
                        <a:pt x="214" y="1938"/>
                        <a:pt x="236" y="1938"/>
                      </a:cubicBezTo>
                      <a:cubicBezTo>
                        <a:pt x="1390" y="1938"/>
                        <a:pt x="2508" y="1249"/>
                        <a:pt x="3007" y="207"/>
                      </a:cubicBezTo>
                      <a:cubicBezTo>
                        <a:pt x="3062" y="97"/>
                        <a:pt x="2972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3" name="Google Shape;1693;p32"/>
                <p:cNvSpPr/>
                <p:nvPr/>
              </p:nvSpPr>
              <p:spPr>
                <a:xfrm>
                  <a:off x="4984251" y="4167954"/>
                  <a:ext cx="118496" cy="146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2942" extrusionOk="0">
                      <a:moveTo>
                        <a:pt x="2126" y="1"/>
                      </a:moveTo>
                      <a:cubicBezTo>
                        <a:pt x="2058" y="1"/>
                        <a:pt x="1993" y="43"/>
                        <a:pt x="1997" y="128"/>
                      </a:cubicBezTo>
                      <a:cubicBezTo>
                        <a:pt x="2095" y="1314"/>
                        <a:pt x="1319" y="2403"/>
                        <a:pt x="160" y="2670"/>
                      </a:cubicBezTo>
                      <a:cubicBezTo>
                        <a:pt x="1" y="2712"/>
                        <a:pt x="53" y="2941"/>
                        <a:pt x="200" y="2941"/>
                      </a:cubicBezTo>
                      <a:cubicBezTo>
                        <a:pt x="210" y="2941"/>
                        <a:pt x="220" y="2940"/>
                        <a:pt x="231" y="2938"/>
                      </a:cubicBezTo>
                      <a:cubicBezTo>
                        <a:pt x="1498" y="2635"/>
                        <a:pt x="2381" y="1430"/>
                        <a:pt x="2274" y="128"/>
                      </a:cubicBezTo>
                      <a:cubicBezTo>
                        <a:pt x="2265" y="43"/>
                        <a:pt x="2194" y="1"/>
                        <a:pt x="21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4" name="Google Shape;1694;p32"/>
                <p:cNvSpPr/>
                <p:nvPr/>
              </p:nvSpPr>
              <p:spPr>
                <a:xfrm>
                  <a:off x="4972655" y="4285156"/>
                  <a:ext cx="137906" cy="11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269" extrusionOk="0">
                      <a:moveTo>
                        <a:pt x="2640" y="1"/>
                      </a:moveTo>
                      <a:cubicBezTo>
                        <a:pt x="2572" y="1"/>
                        <a:pt x="2498" y="43"/>
                        <a:pt x="2489" y="128"/>
                      </a:cubicBezTo>
                      <a:cubicBezTo>
                        <a:pt x="2427" y="663"/>
                        <a:pt x="2150" y="1163"/>
                        <a:pt x="1740" y="1511"/>
                      </a:cubicBezTo>
                      <a:cubicBezTo>
                        <a:pt x="1356" y="1830"/>
                        <a:pt x="859" y="1999"/>
                        <a:pt x="355" y="1999"/>
                      </a:cubicBezTo>
                      <a:cubicBezTo>
                        <a:pt x="296" y="1999"/>
                        <a:pt x="237" y="1997"/>
                        <a:pt x="178" y="1992"/>
                      </a:cubicBezTo>
                      <a:cubicBezTo>
                        <a:pt x="173" y="1992"/>
                        <a:pt x="168" y="1992"/>
                        <a:pt x="162" y="1992"/>
                      </a:cubicBezTo>
                      <a:cubicBezTo>
                        <a:pt x="1" y="1992"/>
                        <a:pt x="14" y="2251"/>
                        <a:pt x="178" y="2260"/>
                      </a:cubicBezTo>
                      <a:cubicBezTo>
                        <a:pt x="245" y="2266"/>
                        <a:pt x="311" y="2268"/>
                        <a:pt x="377" y="2268"/>
                      </a:cubicBezTo>
                      <a:cubicBezTo>
                        <a:pt x="943" y="2268"/>
                        <a:pt x="1497" y="2065"/>
                        <a:pt x="1936" y="1698"/>
                      </a:cubicBezTo>
                      <a:cubicBezTo>
                        <a:pt x="2400" y="1306"/>
                        <a:pt x="2685" y="735"/>
                        <a:pt x="2757" y="128"/>
                      </a:cubicBezTo>
                      <a:cubicBezTo>
                        <a:pt x="2770" y="43"/>
                        <a:pt x="2708" y="1"/>
                        <a:pt x="2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5" name="Google Shape;1695;p32"/>
                <p:cNvSpPr/>
                <p:nvPr/>
              </p:nvSpPr>
              <p:spPr>
                <a:xfrm>
                  <a:off x="4960213" y="4404748"/>
                  <a:ext cx="145421" cy="81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1630" extrusionOk="0">
                      <a:moveTo>
                        <a:pt x="2740" y="0"/>
                      </a:moveTo>
                      <a:cubicBezTo>
                        <a:pt x="2701" y="0"/>
                        <a:pt x="2663" y="21"/>
                        <a:pt x="2641" y="71"/>
                      </a:cubicBezTo>
                      <a:cubicBezTo>
                        <a:pt x="2271" y="858"/>
                        <a:pt x="1487" y="1358"/>
                        <a:pt x="642" y="1358"/>
                      </a:cubicBezTo>
                      <a:cubicBezTo>
                        <a:pt x="509" y="1358"/>
                        <a:pt x="375" y="1345"/>
                        <a:pt x="241" y="1320"/>
                      </a:cubicBezTo>
                      <a:cubicBezTo>
                        <a:pt x="233" y="1319"/>
                        <a:pt x="225" y="1318"/>
                        <a:pt x="217" y="1318"/>
                      </a:cubicBezTo>
                      <a:cubicBezTo>
                        <a:pt x="64" y="1318"/>
                        <a:pt x="0" y="1554"/>
                        <a:pt x="170" y="1588"/>
                      </a:cubicBezTo>
                      <a:cubicBezTo>
                        <a:pt x="322" y="1616"/>
                        <a:pt x="474" y="1630"/>
                        <a:pt x="625" y="1630"/>
                      </a:cubicBezTo>
                      <a:cubicBezTo>
                        <a:pt x="1571" y="1630"/>
                        <a:pt x="2457" y="1090"/>
                        <a:pt x="2873" y="205"/>
                      </a:cubicBezTo>
                      <a:cubicBezTo>
                        <a:pt x="2922" y="101"/>
                        <a:pt x="2827" y="0"/>
                        <a:pt x="27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6" name="Google Shape;1696;p32"/>
                <p:cNvSpPr/>
                <p:nvPr/>
              </p:nvSpPr>
              <p:spPr>
                <a:xfrm>
                  <a:off x="4942098" y="4510752"/>
                  <a:ext cx="149750" cy="84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97" extrusionOk="0">
                      <a:moveTo>
                        <a:pt x="2831" y="1"/>
                      </a:moveTo>
                      <a:cubicBezTo>
                        <a:pt x="2790" y="1"/>
                        <a:pt x="2751" y="22"/>
                        <a:pt x="2728" y="73"/>
                      </a:cubicBezTo>
                      <a:cubicBezTo>
                        <a:pt x="2369" y="899"/>
                        <a:pt x="1557" y="1430"/>
                        <a:pt x="675" y="1430"/>
                      </a:cubicBezTo>
                      <a:cubicBezTo>
                        <a:pt x="528" y="1430"/>
                        <a:pt x="380" y="1415"/>
                        <a:pt x="230" y="1385"/>
                      </a:cubicBezTo>
                      <a:cubicBezTo>
                        <a:pt x="220" y="1382"/>
                        <a:pt x="210" y="1381"/>
                        <a:pt x="200" y="1381"/>
                      </a:cubicBezTo>
                      <a:cubicBezTo>
                        <a:pt x="53" y="1381"/>
                        <a:pt x="0" y="1618"/>
                        <a:pt x="159" y="1643"/>
                      </a:cubicBezTo>
                      <a:cubicBezTo>
                        <a:pt x="330" y="1679"/>
                        <a:pt x="501" y="1696"/>
                        <a:pt x="671" y="1696"/>
                      </a:cubicBezTo>
                      <a:cubicBezTo>
                        <a:pt x="1646" y="1696"/>
                        <a:pt x="2565" y="1126"/>
                        <a:pt x="2960" y="207"/>
                      </a:cubicBezTo>
                      <a:cubicBezTo>
                        <a:pt x="3009" y="98"/>
                        <a:pt x="2917" y="1"/>
                        <a:pt x="28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7" name="Google Shape;1697;p32"/>
                <p:cNvSpPr/>
                <p:nvPr/>
              </p:nvSpPr>
              <p:spPr>
                <a:xfrm>
                  <a:off x="4929109" y="4621684"/>
                  <a:ext cx="152189" cy="75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1521" extrusionOk="0">
                      <a:moveTo>
                        <a:pt x="2866" y="1"/>
                      </a:moveTo>
                      <a:cubicBezTo>
                        <a:pt x="2825" y="1"/>
                        <a:pt x="2784" y="20"/>
                        <a:pt x="2757" y="66"/>
                      </a:cubicBezTo>
                      <a:cubicBezTo>
                        <a:pt x="2317" y="809"/>
                        <a:pt x="1523" y="1249"/>
                        <a:pt x="680" y="1249"/>
                      </a:cubicBezTo>
                      <a:cubicBezTo>
                        <a:pt x="532" y="1249"/>
                        <a:pt x="382" y="1236"/>
                        <a:pt x="233" y="1207"/>
                      </a:cubicBezTo>
                      <a:cubicBezTo>
                        <a:pt x="224" y="1206"/>
                        <a:pt x="216" y="1206"/>
                        <a:pt x="209" y="1206"/>
                      </a:cubicBezTo>
                      <a:cubicBezTo>
                        <a:pt x="57" y="1206"/>
                        <a:pt x="0" y="1441"/>
                        <a:pt x="161" y="1475"/>
                      </a:cubicBezTo>
                      <a:cubicBezTo>
                        <a:pt x="328" y="1506"/>
                        <a:pt x="495" y="1521"/>
                        <a:pt x="660" y="1521"/>
                      </a:cubicBezTo>
                      <a:cubicBezTo>
                        <a:pt x="1602" y="1521"/>
                        <a:pt x="2496" y="1036"/>
                        <a:pt x="2989" y="208"/>
                      </a:cubicBezTo>
                      <a:cubicBezTo>
                        <a:pt x="3058" y="102"/>
                        <a:pt x="2961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8" name="Google Shape;1698;p32"/>
                <p:cNvSpPr/>
                <p:nvPr/>
              </p:nvSpPr>
              <p:spPr>
                <a:xfrm>
                  <a:off x="4895167" y="4718631"/>
                  <a:ext cx="166522" cy="86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1738" extrusionOk="0">
                      <a:moveTo>
                        <a:pt x="3161" y="1"/>
                      </a:moveTo>
                      <a:cubicBezTo>
                        <a:pt x="3121" y="1"/>
                        <a:pt x="3081" y="21"/>
                        <a:pt x="3056" y="71"/>
                      </a:cubicBezTo>
                      <a:cubicBezTo>
                        <a:pt x="2627" y="936"/>
                        <a:pt x="1751" y="1471"/>
                        <a:pt x="813" y="1471"/>
                      </a:cubicBezTo>
                      <a:cubicBezTo>
                        <a:pt x="619" y="1471"/>
                        <a:pt x="423" y="1448"/>
                        <a:pt x="228" y="1401"/>
                      </a:cubicBezTo>
                      <a:cubicBezTo>
                        <a:pt x="214" y="1397"/>
                        <a:pt x="202" y="1395"/>
                        <a:pt x="190" y="1395"/>
                      </a:cubicBezTo>
                      <a:cubicBezTo>
                        <a:pt x="49" y="1395"/>
                        <a:pt x="0" y="1618"/>
                        <a:pt x="156" y="1659"/>
                      </a:cubicBezTo>
                      <a:cubicBezTo>
                        <a:pt x="375" y="1712"/>
                        <a:pt x="596" y="1738"/>
                        <a:pt x="814" y="1738"/>
                      </a:cubicBezTo>
                      <a:cubicBezTo>
                        <a:pt x="1848" y="1738"/>
                        <a:pt x="2825" y="1163"/>
                        <a:pt x="3297" y="205"/>
                      </a:cubicBezTo>
                      <a:cubicBezTo>
                        <a:pt x="3346" y="101"/>
                        <a:pt x="3251" y="1"/>
                        <a:pt x="31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9" name="Google Shape;1699;p32"/>
                <p:cNvSpPr/>
                <p:nvPr/>
              </p:nvSpPr>
              <p:spPr>
                <a:xfrm>
                  <a:off x="4891584" y="4813239"/>
                  <a:ext cx="148407" cy="9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" h="1852" extrusionOk="0">
                      <a:moveTo>
                        <a:pt x="2816" y="0"/>
                      </a:moveTo>
                      <a:cubicBezTo>
                        <a:pt x="2762" y="0"/>
                        <a:pt x="2708" y="30"/>
                        <a:pt x="2691" y="97"/>
                      </a:cubicBezTo>
                      <a:cubicBezTo>
                        <a:pt x="2435" y="990"/>
                        <a:pt x="1624" y="1581"/>
                        <a:pt x="736" y="1581"/>
                      </a:cubicBezTo>
                      <a:cubicBezTo>
                        <a:pt x="569" y="1581"/>
                        <a:pt x="398" y="1560"/>
                        <a:pt x="228" y="1516"/>
                      </a:cubicBezTo>
                      <a:cubicBezTo>
                        <a:pt x="215" y="1512"/>
                        <a:pt x="203" y="1511"/>
                        <a:pt x="191" y="1511"/>
                      </a:cubicBezTo>
                      <a:cubicBezTo>
                        <a:pt x="49" y="1511"/>
                        <a:pt x="1" y="1741"/>
                        <a:pt x="157" y="1774"/>
                      </a:cubicBezTo>
                      <a:cubicBezTo>
                        <a:pt x="352" y="1826"/>
                        <a:pt x="553" y="1852"/>
                        <a:pt x="753" y="1852"/>
                      </a:cubicBezTo>
                      <a:cubicBezTo>
                        <a:pt x="1175" y="1852"/>
                        <a:pt x="1596" y="1737"/>
                        <a:pt x="1959" y="1507"/>
                      </a:cubicBezTo>
                      <a:cubicBezTo>
                        <a:pt x="2441" y="1203"/>
                        <a:pt x="2798" y="722"/>
                        <a:pt x="2949" y="169"/>
                      </a:cubicBezTo>
                      <a:cubicBezTo>
                        <a:pt x="2982" y="67"/>
                        <a:pt x="2898" y="0"/>
                        <a:pt x="28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0" name="Google Shape;1700;p32"/>
                <p:cNvSpPr/>
                <p:nvPr/>
              </p:nvSpPr>
              <p:spPr>
                <a:xfrm>
                  <a:off x="4779060" y="4845936"/>
                  <a:ext cx="79081" cy="2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456" extrusionOk="0">
                      <a:moveTo>
                        <a:pt x="472" y="0"/>
                      </a:moveTo>
                      <a:cubicBezTo>
                        <a:pt x="359" y="0"/>
                        <a:pt x="247" y="7"/>
                        <a:pt x="134" y="20"/>
                      </a:cubicBezTo>
                      <a:cubicBezTo>
                        <a:pt x="63" y="29"/>
                        <a:pt x="0" y="74"/>
                        <a:pt x="0" y="154"/>
                      </a:cubicBezTo>
                      <a:cubicBezTo>
                        <a:pt x="0" y="221"/>
                        <a:pt x="56" y="288"/>
                        <a:pt x="122" y="288"/>
                      </a:cubicBezTo>
                      <a:cubicBezTo>
                        <a:pt x="126" y="288"/>
                        <a:pt x="130" y="288"/>
                        <a:pt x="134" y="288"/>
                      </a:cubicBezTo>
                      <a:cubicBezTo>
                        <a:pt x="232" y="278"/>
                        <a:pt x="329" y="273"/>
                        <a:pt x="426" y="273"/>
                      </a:cubicBezTo>
                      <a:cubicBezTo>
                        <a:pt x="756" y="273"/>
                        <a:pt x="1084" y="331"/>
                        <a:pt x="1401" y="448"/>
                      </a:cubicBezTo>
                      <a:cubicBezTo>
                        <a:pt x="1412" y="453"/>
                        <a:pt x="1424" y="455"/>
                        <a:pt x="1436" y="455"/>
                      </a:cubicBezTo>
                      <a:cubicBezTo>
                        <a:pt x="1490" y="455"/>
                        <a:pt x="1547" y="409"/>
                        <a:pt x="1562" y="350"/>
                      </a:cubicBezTo>
                      <a:cubicBezTo>
                        <a:pt x="1588" y="279"/>
                        <a:pt x="1544" y="216"/>
                        <a:pt x="1472" y="190"/>
                      </a:cubicBezTo>
                      <a:cubicBezTo>
                        <a:pt x="1150" y="62"/>
                        <a:pt x="813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1" name="Google Shape;1701;p32"/>
                <p:cNvSpPr/>
                <p:nvPr/>
              </p:nvSpPr>
              <p:spPr>
                <a:xfrm>
                  <a:off x="4795184" y="4744759"/>
                  <a:ext cx="75398" cy="1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5" h="390" extrusionOk="0">
                      <a:moveTo>
                        <a:pt x="1031" y="0"/>
                      </a:moveTo>
                      <a:cubicBezTo>
                        <a:pt x="735" y="0"/>
                        <a:pt x="437" y="40"/>
                        <a:pt x="149" y="117"/>
                      </a:cubicBezTo>
                      <a:cubicBezTo>
                        <a:pt x="1" y="158"/>
                        <a:pt x="51" y="390"/>
                        <a:pt x="192" y="390"/>
                      </a:cubicBezTo>
                      <a:cubicBezTo>
                        <a:pt x="204" y="390"/>
                        <a:pt x="217" y="388"/>
                        <a:pt x="230" y="385"/>
                      </a:cubicBezTo>
                      <a:cubicBezTo>
                        <a:pt x="501" y="307"/>
                        <a:pt x="782" y="272"/>
                        <a:pt x="1063" y="272"/>
                      </a:cubicBezTo>
                      <a:cubicBezTo>
                        <a:pt x="1169" y="272"/>
                        <a:pt x="1275" y="277"/>
                        <a:pt x="1380" y="287"/>
                      </a:cubicBezTo>
                      <a:cubicBezTo>
                        <a:pt x="1384" y="287"/>
                        <a:pt x="1388" y="287"/>
                        <a:pt x="1391" y="287"/>
                      </a:cubicBezTo>
                      <a:cubicBezTo>
                        <a:pt x="1458" y="287"/>
                        <a:pt x="1514" y="212"/>
                        <a:pt x="1514" y="153"/>
                      </a:cubicBezTo>
                      <a:cubicBezTo>
                        <a:pt x="1514" y="73"/>
                        <a:pt x="1452" y="19"/>
                        <a:pt x="1380" y="19"/>
                      </a:cubicBezTo>
                      <a:cubicBezTo>
                        <a:pt x="1265" y="7"/>
                        <a:pt x="1148" y="0"/>
                        <a:pt x="10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2" name="Google Shape;1702;p32"/>
                <p:cNvSpPr/>
                <p:nvPr/>
              </p:nvSpPr>
              <p:spPr>
                <a:xfrm>
                  <a:off x="4825244" y="4644826"/>
                  <a:ext cx="77737" cy="21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36" extrusionOk="0">
                      <a:moveTo>
                        <a:pt x="840" y="0"/>
                      </a:moveTo>
                      <a:cubicBezTo>
                        <a:pt x="581" y="0"/>
                        <a:pt x="323" y="61"/>
                        <a:pt x="89" y="180"/>
                      </a:cubicBezTo>
                      <a:cubicBezTo>
                        <a:pt x="27" y="216"/>
                        <a:pt x="0" y="305"/>
                        <a:pt x="36" y="368"/>
                      </a:cubicBezTo>
                      <a:cubicBezTo>
                        <a:pt x="66" y="415"/>
                        <a:pt x="111" y="435"/>
                        <a:pt x="157" y="435"/>
                      </a:cubicBezTo>
                      <a:cubicBezTo>
                        <a:pt x="180" y="435"/>
                        <a:pt x="202" y="430"/>
                        <a:pt x="223" y="421"/>
                      </a:cubicBezTo>
                      <a:cubicBezTo>
                        <a:pt x="416" y="320"/>
                        <a:pt x="629" y="271"/>
                        <a:pt x="842" y="271"/>
                      </a:cubicBezTo>
                      <a:cubicBezTo>
                        <a:pt x="1024" y="271"/>
                        <a:pt x="1206" y="307"/>
                        <a:pt x="1374" y="377"/>
                      </a:cubicBezTo>
                      <a:cubicBezTo>
                        <a:pt x="1387" y="382"/>
                        <a:pt x="1400" y="384"/>
                        <a:pt x="1413" y="384"/>
                      </a:cubicBezTo>
                      <a:cubicBezTo>
                        <a:pt x="1473" y="384"/>
                        <a:pt x="1529" y="339"/>
                        <a:pt x="1544" y="288"/>
                      </a:cubicBezTo>
                      <a:cubicBezTo>
                        <a:pt x="1561" y="207"/>
                        <a:pt x="1517" y="145"/>
                        <a:pt x="1445" y="118"/>
                      </a:cubicBezTo>
                      <a:cubicBezTo>
                        <a:pt x="1252" y="39"/>
                        <a:pt x="1046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3" name="Google Shape;1703;p32"/>
                <p:cNvSpPr/>
                <p:nvPr/>
              </p:nvSpPr>
              <p:spPr>
                <a:xfrm>
                  <a:off x="4841916" y="4561814"/>
                  <a:ext cx="95902" cy="24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492" extrusionOk="0">
                      <a:moveTo>
                        <a:pt x="1168" y="0"/>
                      </a:moveTo>
                      <a:cubicBezTo>
                        <a:pt x="811" y="0"/>
                        <a:pt x="457" y="83"/>
                        <a:pt x="138" y="243"/>
                      </a:cubicBezTo>
                      <a:cubicBezTo>
                        <a:pt x="1" y="311"/>
                        <a:pt x="85" y="491"/>
                        <a:pt x="208" y="491"/>
                      </a:cubicBezTo>
                      <a:cubicBezTo>
                        <a:pt x="228" y="491"/>
                        <a:pt x="250" y="486"/>
                        <a:pt x="272" y="475"/>
                      </a:cubicBezTo>
                      <a:cubicBezTo>
                        <a:pt x="549" y="339"/>
                        <a:pt x="858" y="268"/>
                        <a:pt x="1167" y="268"/>
                      </a:cubicBezTo>
                      <a:cubicBezTo>
                        <a:pt x="1346" y="268"/>
                        <a:pt x="1526" y="292"/>
                        <a:pt x="1699" y="341"/>
                      </a:cubicBezTo>
                      <a:cubicBezTo>
                        <a:pt x="1712" y="344"/>
                        <a:pt x="1724" y="346"/>
                        <a:pt x="1736" y="346"/>
                      </a:cubicBezTo>
                      <a:cubicBezTo>
                        <a:pt x="1871" y="346"/>
                        <a:pt x="1927" y="123"/>
                        <a:pt x="1771" y="82"/>
                      </a:cubicBezTo>
                      <a:cubicBezTo>
                        <a:pt x="1573" y="27"/>
                        <a:pt x="1370" y="0"/>
                        <a:pt x="11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4" name="Google Shape;1704;p32"/>
                <p:cNvSpPr/>
                <p:nvPr/>
              </p:nvSpPr>
              <p:spPr>
                <a:xfrm>
                  <a:off x="4858986" y="4451629"/>
                  <a:ext cx="88387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450" extrusionOk="0">
                      <a:moveTo>
                        <a:pt x="812" y="1"/>
                      </a:moveTo>
                      <a:cubicBezTo>
                        <a:pt x="575" y="1"/>
                        <a:pt x="339" y="42"/>
                        <a:pt x="116" y="128"/>
                      </a:cubicBezTo>
                      <a:cubicBezTo>
                        <a:pt x="54" y="155"/>
                        <a:pt x="0" y="226"/>
                        <a:pt x="27" y="298"/>
                      </a:cubicBezTo>
                      <a:cubicBezTo>
                        <a:pt x="42" y="356"/>
                        <a:pt x="98" y="403"/>
                        <a:pt x="153" y="403"/>
                      </a:cubicBezTo>
                      <a:cubicBezTo>
                        <a:pt x="165" y="403"/>
                        <a:pt x="176" y="401"/>
                        <a:pt x="188" y="396"/>
                      </a:cubicBezTo>
                      <a:cubicBezTo>
                        <a:pt x="400" y="315"/>
                        <a:pt x="622" y="273"/>
                        <a:pt x="844" y="273"/>
                      </a:cubicBezTo>
                      <a:cubicBezTo>
                        <a:pt x="1087" y="273"/>
                        <a:pt x="1328" y="324"/>
                        <a:pt x="1553" y="432"/>
                      </a:cubicBezTo>
                      <a:cubicBezTo>
                        <a:pt x="1577" y="444"/>
                        <a:pt x="1603" y="450"/>
                        <a:pt x="1627" y="450"/>
                      </a:cubicBezTo>
                      <a:cubicBezTo>
                        <a:pt x="1674" y="450"/>
                        <a:pt x="1716" y="428"/>
                        <a:pt x="1740" y="387"/>
                      </a:cubicBezTo>
                      <a:cubicBezTo>
                        <a:pt x="1776" y="325"/>
                        <a:pt x="1758" y="226"/>
                        <a:pt x="1695" y="200"/>
                      </a:cubicBezTo>
                      <a:cubicBezTo>
                        <a:pt x="1419" y="69"/>
                        <a:pt x="1115" y="1"/>
                        <a:pt x="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5" name="Google Shape;1705;p32"/>
                <p:cNvSpPr/>
                <p:nvPr/>
              </p:nvSpPr>
              <p:spPr>
                <a:xfrm>
                  <a:off x="4863615" y="4336616"/>
                  <a:ext cx="74601" cy="23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482" extrusionOk="0">
                      <a:moveTo>
                        <a:pt x="565" y="0"/>
                      </a:moveTo>
                      <a:cubicBezTo>
                        <a:pt x="424" y="0"/>
                        <a:pt x="284" y="19"/>
                        <a:pt x="148" y="57"/>
                      </a:cubicBezTo>
                      <a:cubicBezTo>
                        <a:pt x="0" y="107"/>
                        <a:pt x="49" y="330"/>
                        <a:pt x="183" y="330"/>
                      </a:cubicBezTo>
                      <a:cubicBezTo>
                        <a:pt x="195" y="330"/>
                        <a:pt x="207" y="329"/>
                        <a:pt x="219" y="325"/>
                      </a:cubicBezTo>
                      <a:cubicBezTo>
                        <a:pt x="339" y="288"/>
                        <a:pt x="460" y="270"/>
                        <a:pt x="581" y="270"/>
                      </a:cubicBezTo>
                      <a:cubicBezTo>
                        <a:pt x="811" y="270"/>
                        <a:pt x="1037" y="336"/>
                        <a:pt x="1236" y="459"/>
                      </a:cubicBezTo>
                      <a:cubicBezTo>
                        <a:pt x="1261" y="475"/>
                        <a:pt x="1286" y="482"/>
                        <a:pt x="1309" y="482"/>
                      </a:cubicBezTo>
                      <a:cubicBezTo>
                        <a:pt x="1425" y="482"/>
                        <a:pt x="1499" y="301"/>
                        <a:pt x="1379" y="227"/>
                      </a:cubicBezTo>
                      <a:cubicBezTo>
                        <a:pt x="1134" y="78"/>
                        <a:pt x="849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6" name="Google Shape;1706;p32"/>
                <p:cNvSpPr/>
                <p:nvPr/>
              </p:nvSpPr>
              <p:spPr>
                <a:xfrm>
                  <a:off x="4885164" y="4246636"/>
                  <a:ext cx="70670" cy="3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" h="606" extrusionOk="0">
                      <a:moveTo>
                        <a:pt x="170" y="1"/>
                      </a:moveTo>
                      <a:cubicBezTo>
                        <a:pt x="1" y="1"/>
                        <a:pt x="1" y="269"/>
                        <a:pt x="170" y="269"/>
                      </a:cubicBezTo>
                      <a:cubicBezTo>
                        <a:pt x="536" y="277"/>
                        <a:pt x="893" y="385"/>
                        <a:pt x="1196" y="590"/>
                      </a:cubicBezTo>
                      <a:cubicBezTo>
                        <a:pt x="1215" y="601"/>
                        <a:pt x="1237" y="606"/>
                        <a:pt x="1259" y="606"/>
                      </a:cubicBezTo>
                      <a:cubicBezTo>
                        <a:pt x="1308" y="606"/>
                        <a:pt x="1359" y="580"/>
                        <a:pt x="1383" y="536"/>
                      </a:cubicBezTo>
                      <a:cubicBezTo>
                        <a:pt x="1419" y="474"/>
                        <a:pt x="1392" y="393"/>
                        <a:pt x="1330" y="349"/>
                      </a:cubicBezTo>
                      <a:cubicBezTo>
                        <a:pt x="991" y="126"/>
                        <a:pt x="580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7" name="Google Shape;1707;p32"/>
                <p:cNvSpPr/>
                <p:nvPr/>
              </p:nvSpPr>
              <p:spPr>
                <a:xfrm>
                  <a:off x="5012469" y="4166759"/>
                  <a:ext cx="89432" cy="3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" h="702" extrusionOk="0">
                      <a:moveTo>
                        <a:pt x="1618" y="0"/>
                      </a:moveTo>
                      <a:cubicBezTo>
                        <a:pt x="1091" y="0"/>
                        <a:pt x="565" y="152"/>
                        <a:pt x="119" y="446"/>
                      </a:cubicBezTo>
                      <a:cubicBezTo>
                        <a:pt x="0" y="528"/>
                        <a:pt x="73" y="702"/>
                        <a:pt x="183" y="702"/>
                      </a:cubicBezTo>
                      <a:cubicBezTo>
                        <a:pt x="205" y="702"/>
                        <a:pt x="229" y="695"/>
                        <a:pt x="253" y="678"/>
                      </a:cubicBezTo>
                      <a:cubicBezTo>
                        <a:pt x="651" y="418"/>
                        <a:pt x="1108" y="276"/>
                        <a:pt x="1575" y="276"/>
                      </a:cubicBezTo>
                      <a:cubicBezTo>
                        <a:pt x="1589" y="276"/>
                        <a:pt x="1603" y="276"/>
                        <a:pt x="1618" y="277"/>
                      </a:cubicBezTo>
                      <a:cubicBezTo>
                        <a:pt x="1796" y="277"/>
                        <a:pt x="1796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8" name="Google Shape;1708;p32"/>
                <p:cNvSpPr/>
                <p:nvPr/>
              </p:nvSpPr>
              <p:spPr>
                <a:xfrm>
                  <a:off x="5028594" y="4280030"/>
                  <a:ext cx="85948" cy="20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" h="404" extrusionOk="0">
                      <a:moveTo>
                        <a:pt x="908" y="0"/>
                      </a:moveTo>
                      <a:cubicBezTo>
                        <a:pt x="641" y="0"/>
                        <a:pt x="373" y="45"/>
                        <a:pt x="116" y="133"/>
                      </a:cubicBezTo>
                      <a:cubicBezTo>
                        <a:pt x="45" y="160"/>
                        <a:pt x="0" y="231"/>
                        <a:pt x="27" y="302"/>
                      </a:cubicBezTo>
                      <a:cubicBezTo>
                        <a:pt x="42" y="356"/>
                        <a:pt x="105" y="404"/>
                        <a:pt x="162" y="404"/>
                      </a:cubicBezTo>
                      <a:cubicBezTo>
                        <a:pt x="171" y="404"/>
                        <a:pt x="179" y="403"/>
                        <a:pt x="187" y="400"/>
                      </a:cubicBezTo>
                      <a:cubicBezTo>
                        <a:pt x="426" y="316"/>
                        <a:pt x="672" y="273"/>
                        <a:pt x="918" y="273"/>
                      </a:cubicBezTo>
                      <a:cubicBezTo>
                        <a:pt x="1114" y="273"/>
                        <a:pt x="1309" y="300"/>
                        <a:pt x="1499" y="356"/>
                      </a:cubicBezTo>
                      <a:cubicBezTo>
                        <a:pt x="1512" y="359"/>
                        <a:pt x="1525" y="361"/>
                        <a:pt x="1537" y="361"/>
                      </a:cubicBezTo>
                      <a:cubicBezTo>
                        <a:pt x="1678" y="361"/>
                        <a:pt x="1726" y="138"/>
                        <a:pt x="1570" y="97"/>
                      </a:cubicBezTo>
                      <a:cubicBezTo>
                        <a:pt x="1355" y="32"/>
                        <a:pt x="1132" y="0"/>
                        <a:pt x="9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9" name="Google Shape;1709;p32"/>
                <p:cNvSpPr/>
                <p:nvPr/>
              </p:nvSpPr>
              <p:spPr>
                <a:xfrm>
                  <a:off x="5052980" y="4352691"/>
                  <a:ext cx="65793" cy="21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" h="437" extrusionOk="0">
                      <a:moveTo>
                        <a:pt x="966" y="0"/>
                      </a:moveTo>
                      <a:cubicBezTo>
                        <a:pt x="675" y="0"/>
                        <a:pt x="387" y="56"/>
                        <a:pt x="117" y="163"/>
                      </a:cubicBezTo>
                      <a:cubicBezTo>
                        <a:pt x="45" y="189"/>
                        <a:pt x="1" y="252"/>
                        <a:pt x="19" y="332"/>
                      </a:cubicBezTo>
                      <a:cubicBezTo>
                        <a:pt x="34" y="384"/>
                        <a:pt x="92" y="437"/>
                        <a:pt x="153" y="437"/>
                      </a:cubicBezTo>
                      <a:cubicBezTo>
                        <a:pt x="165" y="437"/>
                        <a:pt x="176" y="435"/>
                        <a:pt x="188" y="430"/>
                      </a:cubicBezTo>
                      <a:cubicBezTo>
                        <a:pt x="439" y="326"/>
                        <a:pt x="695" y="276"/>
                        <a:pt x="961" y="276"/>
                      </a:cubicBezTo>
                      <a:cubicBezTo>
                        <a:pt x="1035" y="276"/>
                        <a:pt x="1111" y="280"/>
                        <a:pt x="1187" y="288"/>
                      </a:cubicBezTo>
                      <a:cubicBezTo>
                        <a:pt x="1191" y="288"/>
                        <a:pt x="1195" y="288"/>
                        <a:pt x="1198" y="288"/>
                      </a:cubicBezTo>
                      <a:cubicBezTo>
                        <a:pt x="1265" y="288"/>
                        <a:pt x="1321" y="213"/>
                        <a:pt x="1321" y="154"/>
                      </a:cubicBezTo>
                      <a:cubicBezTo>
                        <a:pt x="1321" y="73"/>
                        <a:pt x="1259" y="20"/>
                        <a:pt x="1187" y="11"/>
                      </a:cubicBezTo>
                      <a:cubicBezTo>
                        <a:pt x="1113" y="4"/>
                        <a:pt x="1039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0" name="Google Shape;1710;p32"/>
                <p:cNvSpPr/>
                <p:nvPr/>
              </p:nvSpPr>
              <p:spPr>
                <a:xfrm>
                  <a:off x="5085379" y="4352342"/>
                  <a:ext cx="35584" cy="7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1438" extrusionOk="0">
                      <a:moveTo>
                        <a:pt x="572" y="0"/>
                      </a:moveTo>
                      <a:cubicBezTo>
                        <a:pt x="505" y="0"/>
                        <a:pt x="438" y="45"/>
                        <a:pt x="438" y="134"/>
                      </a:cubicBezTo>
                      <a:cubicBezTo>
                        <a:pt x="438" y="526"/>
                        <a:pt x="304" y="910"/>
                        <a:pt x="55" y="1204"/>
                      </a:cubicBezTo>
                      <a:cubicBezTo>
                        <a:pt x="10" y="1267"/>
                        <a:pt x="1" y="1347"/>
                        <a:pt x="55" y="1401"/>
                      </a:cubicBezTo>
                      <a:cubicBezTo>
                        <a:pt x="82" y="1424"/>
                        <a:pt x="123" y="1438"/>
                        <a:pt x="161" y="1438"/>
                      </a:cubicBezTo>
                      <a:cubicBezTo>
                        <a:pt x="196" y="1438"/>
                        <a:pt x="229" y="1426"/>
                        <a:pt x="251" y="1401"/>
                      </a:cubicBezTo>
                      <a:cubicBezTo>
                        <a:pt x="545" y="1044"/>
                        <a:pt x="715" y="598"/>
                        <a:pt x="706" y="134"/>
                      </a:cubicBezTo>
                      <a:cubicBezTo>
                        <a:pt x="706" y="45"/>
                        <a:pt x="639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1" name="Google Shape;1711;p32"/>
                <p:cNvSpPr/>
                <p:nvPr/>
              </p:nvSpPr>
              <p:spPr>
                <a:xfrm>
                  <a:off x="5071195" y="4472431"/>
                  <a:ext cx="32896" cy="59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1201" extrusionOk="0">
                      <a:moveTo>
                        <a:pt x="516" y="1"/>
                      </a:moveTo>
                      <a:cubicBezTo>
                        <a:pt x="460" y="1"/>
                        <a:pt x="399" y="42"/>
                        <a:pt x="384" y="103"/>
                      </a:cubicBezTo>
                      <a:cubicBezTo>
                        <a:pt x="304" y="415"/>
                        <a:pt x="197" y="709"/>
                        <a:pt x="36" y="995"/>
                      </a:cubicBezTo>
                      <a:cubicBezTo>
                        <a:pt x="1" y="1057"/>
                        <a:pt x="18" y="1147"/>
                        <a:pt x="81" y="1182"/>
                      </a:cubicBezTo>
                      <a:cubicBezTo>
                        <a:pt x="102" y="1195"/>
                        <a:pt x="127" y="1200"/>
                        <a:pt x="151" y="1200"/>
                      </a:cubicBezTo>
                      <a:cubicBezTo>
                        <a:pt x="198" y="1200"/>
                        <a:pt x="245" y="1179"/>
                        <a:pt x="268" y="1138"/>
                      </a:cubicBezTo>
                      <a:cubicBezTo>
                        <a:pt x="438" y="834"/>
                        <a:pt x="563" y="504"/>
                        <a:pt x="643" y="174"/>
                      </a:cubicBezTo>
                      <a:cubicBezTo>
                        <a:pt x="661" y="103"/>
                        <a:pt x="625" y="23"/>
                        <a:pt x="545" y="5"/>
                      </a:cubicBezTo>
                      <a:cubicBezTo>
                        <a:pt x="535" y="2"/>
                        <a:pt x="526" y="1"/>
                        <a:pt x="51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2" name="Google Shape;1712;p32"/>
                <p:cNvSpPr/>
                <p:nvPr/>
              </p:nvSpPr>
              <p:spPr>
                <a:xfrm>
                  <a:off x="5037900" y="4463374"/>
                  <a:ext cx="64847" cy="19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" h="391" extrusionOk="0">
                      <a:moveTo>
                        <a:pt x="412" y="0"/>
                      </a:moveTo>
                      <a:cubicBezTo>
                        <a:pt x="320" y="0"/>
                        <a:pt x="227" y="6"/>
                        <a:pt x="134" y="17"/>
                      </a:cubicBezTo>
                      <a:cubicBezTo>
                        <a:pt x="63" y="17"/>
                        <a:pt x="0" y="71"/>
                        <a:pt x="0" y="151"/>
                      </a:cubicBezTo>
                      <a:cubicBezTo>
                        <a:pt x="0" y="210"/>
                        <a:pt x="49" y="286"/>
                        <a:pt x="122" y="286"/>
                      </a:cubicBezTo>
                      <a:cubicBezTo>
                        <a:pt x="126" y="286"/>
                        <a:pt x="130" y="285"/>
                        <a:pt x="134" y="285"/>
                      </a:cubicBezTo>
                      <a:cubicBezTo>
                        <a:pt x="218" y="276"/>
                        <a:pt x="302" y="271"/>
                        <a:pt x="386" y="271"/>
                      </a:cubicBezTo>
                      <a:cubicBezTo>
                        <a:pt x="631" y="271"/>
                        <a:pt x="876" y="310"/>
                        <a:pt x="1116" y="383"/>
                      </a:cubicBezTo>
                      <a:cubicBezTo>
                        <a:pt x="1129" y="388"/>
                        <a:pt x="1142" y="390"/>
                        <a:pt x="1155" y="390"/>
                      </a:cubicBezTo>
                      <a:cubicBezTo>
                        <a:pt x="1214" y="390"/>
                        <a:pt x="1270" y="345"/>
                        <a:pt x="1285" y="294"/>
                      </a:cubicBezTo>
                      <a:cubicBezTo>
                        <a:pt x="1303" y="222"/>
                        <a:pt x="1258" y="151"/>
                        <a:pt x="1187" y="124"/>
                      </a:cubicBezTo>
                      <a:cubicBezTo>
                        <a:pt x="936" y="45"/>
                        <a:pt x="67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3" name="Google Shape;1713;p32"/>
                <p:cNvSpPr/>
                <p:nvPr/>
              </p:nvSpPr>
              <p:spPr>
                <a:xfrm>
                  <a:off x="5023667" y="4567189"/>
                  <a:ext cx="80225" cy="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372" extrusionOk="0">
                      <a:moveTo>
                        <a:pt x="695" y="0"/>
                      </a:moveTo>
                      <a:cubicBezTo>
                        <a:pt x="502" y="0"/>
                        <a:pt x="309" y="21"/>
                        <a:pt x="117" y="63"/>
                      </a:cubicBezTo>
                      <a:cubicBezTo>
                        <a:pt x="46" y="81"/>
                        <a:pt x="1" y="161"/>
                        <a:pt x="19" y="233"/>
                      </a:cubicBezTo>
                      <a:cubicBezTo>
                        <a:pt x="41" y="292"/>
                        <a:pt x="94" y="327"/>
                        <a:pt x="152" y="327"/>
                      </a:cubicBezTo>
                      <a:cubicBezTo>
                        <a:pt x="164" y="327"/>
                        <a:pt x="176" y="325"/>
                        <a:pt x="188" y="322"/>
                      </a:cubicBezTo>
                      <a:cubicBezTo>
                        <a:pt x="356" y="289"/>
                        <a:pt x="525" y="272"/>
                        <a:pt x="693" y="272"/>
                      </a:cubicBezTo>
                      <a:cubicBezTo>
                        <a:pt x="927" y="272"/>
                        <a:pt x="1160" y="304"/>
                        <a:pt x="1384" y="367"/>
                      </a:cubicBezTo>
                      <a:cubicBezTo>
                        <a:pt x="1397" y="370"/>
                        <a:pt x="1410" y="372"/>
                        <a:pt x="1422" y="372"/>
                      </a:cubicBezTo>
                      <a:cubicBezTo>
                        <a:pt x="1563" y="372"/>
                        <a:pt x="1611" y="149"/>
                        <a:pt x="1455" y="108"/>
                      </a:cubicBezTo>
                      <a:cubicBezTo>
                        <a:pt x="1206" y="37"/>
                        <a:pt x="951" y="0"/>
                        <a:pt x="6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4" name="Google Shape;1714;p32"/>
                <p:cNvSpPr/>
                <p:nvPr/>
              </p:nvSpPr>
              <p:spPr>
                <a:xfrm>
                  <a:off x="5063630" y="4572116"/>
                  <a:ext cx="37823" cy="6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1347" extrusionOk="0">
                      <a:moveTo>
                        <a:pt x="616" y="0"/>
                      </a:moveTo>
                      <a:cubicBezTo>
                        <a:pt x="536" y="0"/>
                        <a:pt x="492" y="62"/>
                        <a:pt x="483" y="134"/>
                      </a:cubicBezTo>
                      <a:cubicBezTo>
                        <a:pt x="438" y="491"/>
                        <a:pt x="286" y="839"/>
                        <a:pt x="54" y="1115"/>
                      </a:cubicBezTo>
                      <a:cubicBezTo>
                        <a:pt x="10" y="1169"/>
                        <a:pt x="1" y="1249"/>
                        <a:pt x="54" y="1302"/>
                      </a:cubicBezTo>
                      <a:cubicBezTo>
                        <a:pt x="78" y="1330"/>
                        <a:pt x="115" y="1346"/>
                        <a:pt x="153" y="1346"/>
                      </a:cubicBezTo>
                      <a:cubicBezTo>
                        <a:pt x="189" y="1346"/>
                        <a:pt x="225" y="1332"/>
                        <a:pt x="251" y="1302"/>
                      </a:cubicBezTo>
                      <a:cubicBezTo>
                        <a:pt x="527" y="972"/>
                        <a:pt x="697" y="571"/>
                        <a:pt x="750" y="134"/>
                      </a:cubicBezTo>
                      <a:cubicBezTo>
                        <a:pt x="759" y="62"/>
                        <a:pt x="688" y="0"/>
                        <a:pt x="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32"/>
                <p:cNvSpPr/>
                <p:nvPr/>
              </p:nvSpPr>
              <p:spPr>
                <a:xfrm>
                  <a:off x="5008587" y="4668764"/>
                  <a:ext cx="70222" cy="1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" h="326" extrusionOk="0">
                      <a:moveTo>
                        <a:pt x="748" y="0"/>
                      </a:moveTo>
                      <a:cubicBezTo>
                        <a:pt x="537" y="0"/>
                        <a:pt x="327" y="18"/>
                        <a:pt x="117" y="56"/>
                      </a:cubicBezTo>
                      <a:cubicBezTo>
                        <a:pt x="45" y="74"/>
                        <a:pt x="1" y="163"/>
                        <a:pt x="27" y="226"/>
                      </a:cubicBezTo>
                      <a:cubicBezTo>
                        <a:pt x="43" y="296"/>
                        <a:pt x="100" y="326"/>
                        <a:pt x="162" y="326"/>
                      </a:cubicBezTo>
                      <a:cubicBezTo>
                        <a:pt x="171" y="326"/>
                        <a:pt x="179" y="325"/>
                        <a:pt x="188" y="324"/>
                      </a:cubicBezTo>
                      <a:cubicBezTo>
                        <a:pt x="377" y="289"/>
                        <a:pt x="571" y="271"/>
                        <a:pt x="765" y="271"/>
                      </a:cubicBezTo>
                      <a:cubicBezTo>
                        <a:pt x="919" y="271"/>
                        <a:pt x="1073" y="282"/>
                        <a:pt x="1223" y="306"/>
                      </a:cubicBezTo>
                      <a:cubicBezTo>
                        <a:pt x="1231" y="307"/>
                        <a:pt x="1240" y="308"/>
                        <a:pt x="1249" y="308"/>
                      </a:cubicBezTo>
                      <a:cubicBezTo>
                        <a:pt x="1311" y="308"/>
                        <a:pt x="1369" y="279"/>
                        <a:pt x="1392" y="208"/>
                      </a:cubicBezTo>
                      <a:cubicBezTo>
                        <a:pt x="1410" y="146"/>
                        <a:pt x="1366" y="56"/>
                        <a:pt x="1294" y="38"/>
                      </a:cubicBezTo>
                      <a:cubicBezTo>
                        <a:pt x="1112" y="14"/>
                        <a:pt x="930" y="0"/>
                        <a:pt x="7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32"/>
                <p:cNvSpPr/>
                <p:nvPr/>
              </p:nvSpPr>
              <p:spPr>
                <a:xfrm>
                  <a:off x="5041434" y="4670456"/>
                  <a:ext cx="36032" cy="6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1333" extrusionOk="0">
                      <a:moveTo>
                        <a:pt x="587" y="1"/>
                      </a:moveTo>
                      <a:cubicBezTo>
                        <a:pt x="529" y="1"/>
                        <a:pt x="462" y="42"/>
                        <a:pt x="447" y="103"/>
                      </a:cubicBezTo>
                      <a:cubicBezTo>
                        <a:pt x="384" y="468"/>
                        <a:pt x="251" y="816"/>
                        <a:pt x="63" y="1129"/>
                      </a:cubicBezTo>
                      <a:cubicBezTo>
                        <a:pt x="1" y="1235"/>
                        <a:pt x="100" y="1332"/>
                        <a:pt x="196" y="1332"/>
                      </a:cubicBezTo>
                      <a:cubicBezTo>
                        <a:pt x="237" y="1332"/>
                        <a:pt x="277" y="1314"/>
                        <a:pt x="304" y="1271"/>
                      </a:cubicBezTo>
                      <a:cubicBezTo>
                        <a:pt x="500" y="932"/>
                        <a:pt x="643" y="558"/>
                        <a:pt x="714" y="174"/>
                      </a:cubicBezTo>
                      <a:cubicBezTo>
                        <a:pt x="723" y="103"/>
                        <a:pt x="688" y="31"/>
                        <a:pt x="616" y="4"/>
                      </a:cubicBezTo>
                      <a:cubicBezTo>
                        <a:pt x="607" y="2"/>
                        <a:pt x="597" y="1"/>
                        <a:pt x="5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32"/>
                <p:cNvSpPr/>
                <p:nvPr/>
              </p:nvSpPr>
              <p:spPr>
                <a:xfrm>
                  <a:off x="5020133" y="4780741"/>
                  <a:ext cx="26675" cy="55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1117" extrusionOk="0">
                      <a:moveTo>
                        <a:pt x="414" y="0"/>
                      </a:moveTo>
                      <a:cubicBezTo>
                        <a:pt x="410" y="0"/>
                        <a:pt x="406" y="0"/>
                        <a:pt x="402" y="1"/>
                      </a:cubicBezTo>
                      <a:cubicBezTo>
                        <a:pt x="322" y="1"/>
                        <a:pt x="268" y="63"/>
                        <a:pt x="259" y="135"/>
                      </a:cubicBezTo>
                      <a:cubicBezTo>
                        <a:pt x="259" y="277"/>
                        <a:pt x="233" y="393"/>
                        <a:pt x="197" y="536"/>
                      </a:cubicBezTo>
                      <a:cubicBezTo>
                        <a:pt x="152" y="679"/>
                        <a:pt x="108" y="786"/>
                        <a:pt x="36" y="911"/>
                      </a:cubicBezTo>
                      <a:cubicBezTo>
                        <a:pt x="1" y="973"/>
                        <a:pt x="18" y="1062"/>
                        <a:pt x="81" y="1098"/>
                      </a:cubicBezTo>
                      <a:cubicBezTo>
                        <a:pt x="105" y="1110"/>
                        <a:pt x="131" y="1116"/>
                        <a:pt x="155" y="1116"/>
                      </a:cubicBezTo>
                      <a:cubicBezTo>
                        <a:pt x="202" y="1116"/>
                        <a:pt x="245" y="1095"/>
                        <a:pt x="268" y="1054"/>
                      </a:cubicBezTo>
                      <a:cubicBezTo>
                        <a:pt x="429" y="768"/>
                        <a:pt x="518" y="456"/>
                        <a:pt x="536" y="135"/>
                      </a:cubicBezTo>
                      <a:cubicBezTo>
                        <a:pt x="536" y="67"/>
                        <a:pt x="480" y="0"/>
                        <a:pt x="4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32"/>
                <p:cNvSpPr/>
                <p:nvPr/>
              </p:nvSpPr>
              <p:spPr>
                <a:xfrm>
                  <a:off x="4990820" y="4774122"/>
                  <a:ext cx="55142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362" extrusionOk="0">
                      <a:moveTo>
                        <a:pt x="144" y="0"/>
                      </a:moveTo>
                      <a:cubicBezTo>
                        <a:pt x="72" y="0"/>
                        <a:pt x="1" y="63"/>
                        <a:pt x="1" y="134"/>
                      </a:cubicBezTo>
                      <a:cubicBezTo>
                        <a:pt x="10" y="214"/>
                        <a:pt x="63" y="268"/>
                        <a:pt x="144" y="268"/>
                      </a:cubicBezTo>
                      <a:cubicBezTo>
                        <a:pt x="411" y="277"/>
                        <a:pt x="661" y="303"/>
                        <a:pt x="920" y="357"/>
                      </a:cubicBezTo>
                      <a:cubicBezTo>
                        <a:pt x="932" y="360"/>
                        <a:pt x="944" y="361"/>
                        <a:pt x="957" y="361"/>
                      </a:cubicBezTo>
                      <a:cubicBezTo>
                        <a:pt x="1017" y="361"/>
                        <a:pt x="1074" y="327"/>
                        <a:pt x="1089" y="268"/>
                      </a:cubicBezTo>
                      <a:cubicBezTo>
                        <a:pt x="1107" y="196"/>
                        <a:pt x="1062" y="116"/>
                        <a:pt x="991" y="98"/>
                      </a:cubicBezTo>
                      <a:cubicBezTo>
                        <a:pt x="714" y="45"/>
                        <a:pt x="429" y="9"/>
                        <a:pt x="14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32"/>
                <p:cNvSpPr/>
                <p:nvPr/>
              </p:nvSpPr>
              <p:spPr>
                <a:xfrm>
                  <a:off x="4971759" y="4887244"/>
                  <a:ext cx="55093" cy="2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507" extrusionOk="0">
                      <a:moveTo>
                        <a:pt x="161" y="0"/>
                      </a:moveTo>
                      <a:cubicBezTo>
                        <a:pt x="97" y="0"/>
                        <a:pt x="34" y="29"/>
                        <a:pt x="18" y="91"/>
                      </a:cubicBezTo>
                      <a:cubicBezTo>
                        <a:pt x="0" y="154"/>
                        <a:pt x="36" y="252"/>
                        <a:pt x="116" y="261"/>
                      </a:cubicBezTo>
                      <a:cubicBezTo>
                        <a:pt x="250" y="278"/>
                        <a:pt x="384" y="305"/>
                        <a:pt x="518" y="350"/>
                      </a:cubicBezTo>
                      <a:cubicBezTo>
                        <a:pt x="646" y="384"/>
                        <a:pt x="766" y="427"/>
                        <a:pt x="879" y="485"/>
                      </a:cubicBezTo>
                      <a:lnTo>
                        <a:pt x="879" y="485"/>
                      </a:lnTo>
                      <a:cubicBezTo>
                        <a:pt x="890" y="493"/>
                        <a:pt x="904" y="498"/>
                        <a:pt x="919" y="501"/>
                      </a:cubicBezTo>
                      <a:cubicBezTo>
                        <a:pt x="933" y="505"/>
                        <a:pt x="947" y="507"/>
                        <a:pt x="961" y="507"/>
                      </a:cubicBezTo>
                      <a:cubicBezTo>
                        <a:pt x="1014" y="507"/>
                        <a:pt x="1058" y="478"/>
                        <a:pt x="1080" y="421"/>
                      </a:cubicBezTo>
                      <a:cubicBezTo>
                        <a:pt x="1106" y="368"/>
                        <a:pt x="1089" y="278"/>
                        <a:pt x="1026" y="252"/>
                      </a:cubicBezTo>
                      <a:cubicBezTo>
                        <a:pt x="758" y="127"/>
                        <a:pt x="482" y="38"/>
                        <a:pt x="188" y="2"/>
                      </a:cubicBezTo>
                      <a:cubicBezTo>
                        <a:pt x="179" y="1"/>
                        <a:pt x="170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0" name="Google Shape;1720;p32"/>
                <p:cNvSpPr/>
                <p:nvPr/>
              </p:nvSpPr>
              <p:spPr>
                <a:xfrm>
                  <a:off x="4981613" y="4222250"/>
                  <a:ext cx="17269" cy="4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978" extrusionOk="0">
                      <a:moveTo>
                        <a:pt x="95" y="1"/>
                      </a:moveTo>
                      <a:cubicBezTo>
                        <a:pt x="48" y="1"/>
                        <a:pt x="1" y="52"/>
                        <a:pt x="25" y="107"/>
                      </a:cubicBezTo>
                      <a:cubicBezTo>
                        <a:pt x="159" y="357"/>
                        <a:pt x="213" y="634"/>
                        <a:pt x="195" y="910"/>
                      </a:cubicBezTo>
                      <a:cubicBezTo>
                        <a:pt x="190" y="955"/>
                        <a:pt x="221" y="977"/>
                        <a:pt x="255" y="977"/>
                      </a:cubicBezTo>
                      <a:cubicBezTo>
                        <a:pt x="288" y="977"/>
                        <a:pt x="324" y="955"/>
                        <a:pt x="329" y="910"/>
                      </a:cubicBezTo>
                      <a:cubicBezTo>
                        <a:pt x="346" y="607"/>
                        <a:pt x="284" y="304"/>
                        <a:pt x="150" y="36"/>
                      </a:cubicBezTo>
                      <a:cubicBezTo>
                        <a:pt x="136" y="11"/>
                        <a:pt x="116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1" name="Google Shape;1721;p32"/>
                <p:cNvSpPr/>
                <p:nvPr/>
              </p:nvSpPr>
              <p:spPr>
                <a:xfrm>
                  <a:off x="4986939" y="4294513"/>
                  <a:ext cx="54545" cy="59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196" extrusionOk="0">
                      <a:moveTo>
                        <a:pt x="1012" y="1"/>
                      </a:moveTo>
                      <a:cubicBezTo>
                        <a:pt x="1007" y="1"/>
                        <a:pt x="1002" y="1"/>
                        <a:pt x="998" y="2"/>
                      </a:cubicBezTo>
                      <a:cubicBezTo>
                        <a:pt x="525" y="199"/>
                        <a:pt x="150" y="609"/>
                        <a:pt x="16" y="1109"/>
                      </a:cubicBezTo>
                      <a:cubicBezTo>
                        <a:pt x="0" y="1162"/>
                        <a:pt x="42" y="1196"/>
                        <a:pt x="81" y="1196"/>
                      </a:cubicBezTo>
                      <a:cubicBezTo>
                        <a:pt x="108" y="1196"/>
                        <a:pt x="134" y="1180"/>
                        <a:pt x="141" y="1144"/>
                      </a:cubicBezTo>
                      <a:cubicBezTo>
                        <a:pt x="266" y="698"/>
                        <a:pt x="605" y="315"/>
                        <a:pt x="1033" y="136"/>
                      </a:cubicBezTo>
                      <a:cubicBezTo>
                        <a:pt x="1069" y="118"/>
                        <a:pt x="1096" y="92"/>
                        <a:pt x="1087" y="47"/>
                      </a:cubicBezTo>
                      <a:cubicBezTo>
                        <a:pt x="1079" y="24"/>
                        <a:pt x="1045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32"/>
                <p:cNvSpPr/>
                <p:nvPr/>
              </p:nvSpPr>
              <p:spPr>
                <a:xfrm>
                  <a:off x="4965290" y="4289834"/>
                  <a:ext cx="31453" cy="5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025" extrusionOk="0">
                      <a:moveTo>
                        <a:pt x="95" y="0"/>
                      </a:moveTo>
                      <a:cubicBezTo>
                        <a:pt x="47" y="0"/>
                        <a:pt x="1" y="69"/>
                        <a:pt x="41" y="123"/>
                      </a:cubicBezTo>
                      <a:cubicBezTo>
                        <a:pt x="255" y="364"/>
                        <a:pt x="407" y="658"/>
                        <a:pt x="487" y="980"/>
                      </a:cubicBezTo>
                      <a:cubicBezTo>
                        <a:pt x="498" y="1011"/>
                        <a:pt x="523" y="1025"/>
                        <a:pt x="550" y="1025"/>
                      </a:cubicBezTo>
                      <a:cubicBezTo>
                        <a:pt x="590" y="1025"/>
                        <a:pt x="632" y="993"/>
                        <a:pt x="621" y="944"/>
                      </a:cubicBezTo>
                      <a:cubicBezTo>
                        <a:pt x="532" y="605"/>
                        <a:pt x="371" y="293"/>
                        <a:pt x="139" y="25"/>
                      </a:cubicBezTo>
                      <a:cubicBezTo>
                        <a:pt x="126" y="7"/>
                        <a:pt x="11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32"/>
                <p:cNvSpPr/>
                <p:nvPr/>
              </p:nvSpPr>
              <p:spPr>
                <a:xfrm>
                  <a:off x="4990970" y="4311483"/>
                  <a:ext cx="10999" cy="17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347" extrusionOk="0">
                      <a:moveTo>
                        <a:pt x="149" y="0"/>
                      </a:moveTo>
                      <a:cubicBezTo>
                        <a:pt x="130" y="5"/>
                        <a:pt x="113" y="16"/>
                        <a:pt x="100" y="30"/>
                      </a:cubicBezTo>
                      <a:lnTo>
                        <a:pt x="100" y="30"/>
                      </a:lnTo>
                      <a:cubicBezTo>
                        <a:pt x="80" y="33"/>
                        <a:pt x="62" y="46"/>
                        <a:pt x="51" y="63"/>
                      </a:cubicBezTo>
                      <a:cubicBezTo>
                        <a:pt x="49" y="69"/>
                        <a:pt x="46" y="75"/>
                        <a:pt x="44" y="81"/>
                      </a:cubicBezTo>
                      <a:lnTo>
                        <a:pt x="44" y="81"/>
                      </a:lnTo>
                      <a:lnTo>
                        <a:pt x="42" y="81"/>
                      </a:lnTo>
                      <a:cubicBezTo>
                        <a:pt x="42" y="84"/>
                        <a:pt x="41" y="86"/>
                        <a:pt x="41" y="89"/>
                      </a:cubicBezTo>
                      <a:lnTo>
                        <a:pt x="41" y="89"/>
                      </a:lnTo>
                      <a:cubicBezTo>
                        <a:pt x="27" y="127"/>
                        <a:pt x="18" y="169"/>
                        <a:pt x="14" y="211"/>
                      </a:cubicBezTo>
                      <a:lnTo>
                        <a:pt x="14" y="211"/>
                      </a:lnTo>
                      <a:cubicBezTo>
                        <a:pt x="12" y="224"/>
                        <a:pt x="9" y="237"/>
                        <a:pt x="7" y="250"/>
                      </a:cubicBezTo>
                      <a:cubicBezTo>
                        <a:pt x="1" y="275"/>
                        <a:pt x="7" y="303"/>
                        <a:pt x="23" y="319"/>
                      </a:cubicBezTo>
                      <a:lnTo>
                        <a:pt x="23" y="319"/>
                      </a:lnTo>
                      <a:cubicBezTo>
                        <a:pt x="24" y="320"/>
                        <a:pt x="24" y="321"/>
                        <a:pt x="25" y="322"/>
                      </a:cubicBezTo>
                      <a:cubicBezTo>
                        <a:pt x="33" y="330"/>
                        <a:pt x="51" y="339"/>
                        <a:pt x="60" y="339"/>
                      </a:cubicBezTo>
                      <a:cubicBezTo>
                        <a:pt x="65" y="344"/>
                        <a:pt x="71" y="346"/>
                        <a:pt x="78" y="346"/>
                      </a:cubicBezTo>
                      <a:cubicBezTo>
                        <a:pt x="85" y="346"/>
                        <a:pt x="91" y="344"/>
                        <a:pt x="96" y="339"/>
                      </a:cubicBezTo>
                      <a:cubicBezTo>
                        <a:pt x="114" y="339"/>
                        <a:pt x="132" y="322"/>
                        <a:pt x="141" y="313"/>
                      </a:cubicBezTo>
                      <a:cubicBezTo>
                        <a:pt x="185" y="241"/>
                        <a:pt x="212" y="161"/>
                        <a:pt x="221" y="72"/>
                      </a:cubicBezTo>
                      <a:cubicBezTo>
                        <a:pt x="221" y="36"/>
                        <a:pt x="185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32"/>
                <p:cNvSpPr/>
                <p:nvPr/>
              </p:nvSpPr>
              <p:spPr>
                <a:xfrm>
                  <a:off x="4973352" y="4384094"/>
                  <a:ext cx="65992" cy="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1290" extrusionOk="0">
                      <a:moveTo>
                        <a:pt x="1239" y="1"/>
                      </a:moveTo>
                      <a:cubicBezTo>
                        <a:pt x="1232" y="1"/>
                        <a:pt x="1225" y="2"/>
                        <a:pt x="1217" y="4"/>
                      </a:cubicBezTo>
                      <a:cubicBezTo>
                        <a:pt x="664" y="210"/>
                        <a:pt x="227" y="656"/>
                        <a:pt x="22" y="1209"/>
                      </a:cubicBezTo>
                      <a:cubicBezTo>
                        <a:pt x="0" y="1257"/>
                        <a:pt x="41" y="1290"/>
                        <a:pt x="82" y="1290"/>
                      </a:cubicBezTo>
                      <a:cubicBezTo>
                        <a:pt x="109" y="1290"/>
                        <a:pt x="136" y="1276"/>
                        <a:pt x="147" y="1244"/>
                      </a:cubicBezTo>
                      <a:cubicBezTo>
                        <a:pt x="334" y="736"/>
                        <a:pt x="744" y="326"/>
                        <a:pt x="1253" y="138"/>
                      </a:cubicBezTo>
                      <a:cubicBezTo>
                        <a:pt x="1325" y="106"/>
                        <a:pt x="1303" y="1"/>
                        <a:pt x="12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32"/>
                <p:cNvSpPr/>
                <p:nvPr/>
              </p:nvSpPr>
              <p:spPr>
                <a:xfrm>
                  <a:off x="4953744" y="4376878"/>
                  <a:ext cx="35285" cy="47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960" extrusionOk="0">
                      <a:moveTo>
                        <a:pt x="107" y="0"/>
                      </a:moveTo>
                      <a:cubicBezTo>
                        <a:pt x="52" y="0"/>
                        <a:pt x="0" y="71"/>
                        <a:pt x="50" y="114"/>
                      </a:cubicBezTo>
                      <a:cubicBezTo>
                        <a:pt x="300" y="319"/>
                        <a:pt x="478" y="595"/>
                        <a:pt x="567" y="908"/>
                      </a:cubicBezTo>
                      <a:cubicBezTo>
                        <a:pt x="575" y="944"/>
                        <a:pt x="601" y="959"/>
                        <a:pt x="628" y="959"/>
                      </a:cubicBezTo>
                      <a:cubicBezTo>
                        <a:pt x="667" y="959"/>
                        <a:pt x="708" y="925"/>
                        <a:pt x="692" y="872"/>
                      </a:cubicBezTo>
                      <a:cubicBezTo>
                        <a:pt x="603" y="542"/>
                        <a:pt x="416" y="239"/>
                        <a:pt x="148" y="16"/>
                      </a:cubicBezTo>
                      <a:cubicBezTo>
                        <a:pt x="135" y="5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6" name="Google Shape;1726;p32"/>
                <p:cNvSpPr/>
                <p:nvPr/>
              </p:nvSpPr>
              <p:spPr>
                <a:xfrm>
                  <a:off x="4981514" y="4391659"/>
                  <a:ext cx="29363" cy="24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497" extrusionOk="0">
                      <a:moveTo>
                        <a:pt x="418" y="143"/>
                      </a:moveTo>
                      <a:cubicBezTo>
                        <a:pt x="419" y="143"/>
                        <a:pt x="419" y="143"/>
                        <a:pt x="420" y="143"/>
                      </a:cubicBezTo>
                      <a:lnTo>
                        <a:pt x="420" y="143"/>
                      </a:lnTo>
                      <a:cubicBezTo>
                        <a:pt x="422" y="145"/>
                        <a:pt x="424" y="147"/>
                        <a:pt x="420" y="147"/>
                      </a:cubicBezTo>
                      <a:cubicBezTo>
                        <a:pt x="417" y="144"/>
                        <a:pt x="417" y="143"/>
                        <a:pt x="418" y="143"/>
                      </a:cubicBezTo>
                      <a:close/>
                      <a:moveTo>
                        <a:pt x="431" y="153"/>
                      </a:moveTo>
                      <a:cubicBezTo>
                        <a:pt x="434" y="156"/>
                        <a:pt x="438" y="156"/>
                        <a:pt x="438" y="156"/>
                      </a:cubicBezTo>
                      <a:cubicBezTo>
                        <a:pt x="434" y="156"/>
                        <a:pt x="432" y="155"/>
                        <a:pt x="431" y="153"/>
                      </a:cubicBezTo>
                      <a:close/>
                      <a:moveTo>
                        <a:pt x="431" y="182"/>
                      </a:moveTo>
                      <a:cubicBezTo>
                        <a:pt x="430" y="182"/>
                        <a:pt x="430" y="182"/>
                        <a:pt x="429" y="182"/>
                      </a:cubicBezTo>
                      <a:cubicBezTo>
                        <a:pt x="429" y="182"/>
                        <a:pt x="430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2"/>
                        <a:pt x="431" y="182"/>
                        <a:pt x="431" y="182"/>
                      </a:cubicBezTo>
                      <a:close/>
                      <a:moveTo>
                        <a:pt x="438" y="174"/>
                      </a:moveTo>
                      <a:cubicBezTo>
                        <a:pt x="438" y="174"/>
                        <a:pt x="438" y="175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6"/>
                        <a:pt x="437" y="176"/>
                        <a:pt x="436" y="176"/>
                      </a:cubicBezTo>
                      <a:cubicBezTo>
                        <a:pt x="435" y="176"/>
                        <a:pt x="433" y="178"/>
                        <a:pt x="429" y="182"/>
                      </a:cubicBezTo>
                      <a:lnTo>
                        <a:pt x="429" y="182"/>
                      </a:lnTo>
                      <a:cubicBezTo>
                        <a:pt x="429" y="182"/>
                        <a:pt x="430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2"/>
                        <a:pt x="431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3" y="182"/>
                        <a:pt x="434" y="181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5" y="180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5" y="180"/>
                        <a:pt x="435" y="180"/>
                      </a:cubicBezTo>
                      <a:lnTo>
                        <a:pt x="435" y="180"/>
                      </a:lnTo>
                      <a:cubicBezTo>
                        <a:pt x="436" y="179"/>
                        <a:pt x="437" y="177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6"/>
                        <a:pt x="437" y="176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8"/>
                        <a:pt x="436" y="179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6" y="180"/>
                        <a:pt x="436" y="180"/>
                      </a:cubicBezTo>
                      <a:cubicBezTo>
                        <a:pt x="437" y="180"/>
                        <a:pt x="438" y="181"/>
                        <a:pt x="438" y="182"/>
                      </a:cubicBez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5" y="183"/>
                        <a:pt x="433" y="183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3"/>
                        <a:pt x="431" y="183"/>
                        <a:pt x="431" y="183"/>
                      </a:cubicBezTo>
                      <a:lnTo>
                        <a:pt x="431" y="183"/>
                      </a:lnTo>
                      <a:cubicBezTo>
                        <a:pt x="434" y="183"/>
                        <a:pt x="435" y="183"/>
                        <a:pt x="435" y="184"/>
                      </a:cubicBezTo>
                      <a:lnTo>
                        <a:pt x="435" y="184"/>
                      </a:lnTo>
                      <a:cubicBezTo>
                        <a:pt x="436" y="183"/>
                        <a:pt x="437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7" y="183"/>
                        <a:pt x="436" y="183"/>
                        <a:pt x="435" y="184"/>
                      </a:cubicBezTo>
                      <a:lnTo>
                        <a:pt x="435" y="184"/>
                      </a:lnTo>
                      <a:cubicBezTo>
                        <a:pt x="435" y="184"/>
                        <a:pt x="435" y="184"/>
                        <a:pt x="435" y="184"/>
                      </a:cubicBezTo>
                      <a:lnTo>
                        <a:pt x="435" y="184"/>
                      </a:lnTo>
                      <a:cubicBezTo>
                        <a:pt x="433" y="185"/>
                        <a:pt x="431" y="185"/>
                        <a:pt x="431" y="185"/>
                      </a:cubicBezTo>
                      <a:cubicBezTo>
                        <a:pt x="429" y="185"/>
                        <a:pt x="430" y="184"/>
                        <a:pt x="431" y="183"/>
                      </a:cubicBezTo>
                      <a:lnTo>
                        <a:pt x="431" y="183"/>
                      </a:lnTo>
                      <a:cubicBezTo>
                        <a:pt x="430" y="183"/>
                        <a:pt x="429" y="182"/>
                        <a:pt x="429" y="182"/>
                      </a:cubicBezTo>
                      <a:cubicBezTo>
                        <a:pt x="438" y="174"/>
                        <a:pt x="438" y="174"/>
                        <a:pt x="438" y="174"/>
                      </a:cubicBezTo>
                      <a:close/>
                      <a:moveTo>
                        <a:pt x="493" y="201"/>
                      </a:moveTo>
                      <a:cubicBezTo>
                        <a:pt x="496" y="205"/>
                        <a:pt x="496" y="209"/>
                        <a:pt x="491" y="218"/>
                      </a:cubicBezTo>
                      <a:cubicBezTo>
                        <a:pt x="492" y="213"/>
                        <a:pt x="493" y="207"/>
                        <a:pt x="493" y="201"/>
                      </a:cubicBezTo>
                      <a:close/>
                      <a:moveTo>
                        <a:pt x="394" y="1"/>
                      </a:moveTo>
                      <a:cubicBezTo>
                        <a:pt x="372" y="1"/>
                        <a:pt x="350" y="5"/>
                        <a:pt x="331" y="13"/>
                      </a:cubicBezTo>
                      <a:cubicBezTo>
                        <a:pt x="303" y="23"/>
                        <a:pt x="277" y="38"/>
                        <a:pt x="253" y="56"/>
                      </a:cubicBezTo>
                      <a:lnTo>
                        <a:pt x="253" y="56"/>
                      </a:lnTo>
                      <a:cubicBezTo>
                        <a:pt x="249" y="53"/>
                        <a:pt x="246" y="51"/>
                        <a:pt x="241" y="49"/>
                      </a:cubicBezTo>
                      <a:cubicBezTo>
                        <a:pt x="219" y="35"/>
                        <a:pt x="195" y="29"/>
                        <a:pt x="171" y="29"/>
                      </a:cubicBezTo>
                      <a:cubicBezTo>
                        <a:pt x="148" y="29"/>
                        <a:pt x="125" y="35"/>
                        <a:pt x="108" y="49"/>
                      </a:cubicBezTo>
                      <a:cubicBezTo>
                        <a:pt x="45" y="102"/>
                        <a:pt x="9" y="191"/>
                        <a:pt x="0" y="272"/>
                      </a:cubicBezTo>
                      <a:cubicBezTo>
                        <a:pt x="0" y="352"/>
                        <a:pt x="18" y="441"/>
                        <a:pt x="99" y="477"/>
                      </a:cubicBezTo>
                      <a:cubicBezTo>
                        <a:pt x="113" y="482"/>
                        <a:pt x="128" y="485"/>
                        <a:pt x="143" y="485"/>
                      </a:cubicBezTo>
                      <a:cubicBezTo>
                        <a:pt x="155" y="485"/>
                        <a:pt x="167" y="483"/>
                        <a:pt x="179" y="480"/>
                      </a:cubicBezTo>
                      <a:lnTo>
                        <a:pt x="179" y="480"/>
                      </a:lnTo>
                      <a:cubicBezTo>
                        <a:pt x="196" y="490"/>
                        <a:pt x="214" y="496"/>
                        <a:pt x="234" y="496"/>
                      </a:cubicBezTo>
                      <a:cubicBezTo>
                        <a:pt x="239" y="496"/>
                        <a:pt x="245" y="496"/>
                        <a:pt x="250" y="495"/>
                      </a:cubicBezTo>
                      <a:cubicBezTo>
                        <a:pt x="304" y="486"/>
                        <a:pt x="331" y="441"/>
                        <a:pt x="331" y="388"/>
                      </a:cubicBezTo>
                      <a:cubicBezTo>
                        <a:pt x="339" y="352"/>
                        <a:pt x="331" y="298"/>
                        <a:pt x="322" y="263"/>
                      </a:cubicBezTo>
                      <a:cubicBezTo>
                        <a:pt x="321" y="260"/>
                        <a:pt x="320" y="257"/>
                        <a:pt x="320" y="254"/>
                      </a:cubicBezTo>
                      <a:lnTo>
                        <a:pt x="320" y="254"/>
                      </a:lnTo>
                      <a:cubicBezTo>
                        <a:pt x="321" y="231"/>
                        <a:pt x="319" y="207"/>
                        <a:pt x="315" y="184"/>
                      </a:cubicBezTo>
                      <a:lnTo>
                        <a:pt x="315" y="184"/>
                      </a:lnTo>
                      <a:cubicBezTo>
                        <a:pt x="317" y="183"/>
                        <a:pt x="319" y="182"/>
                        <a:pt x="322" y="182"/>
                      </a:cubicBezTo>
                      <a:cubicBezTo>
                        <a:pt x="322" y="174"/>
                        <a:pt x="331" y="174"/>
                        <a:pt x="331" y="165"/>
                      </a:cubicBezTo>
                      <a:cubicBezTo>
                        <a:pt x="331" y="165"/>
                        <a:pt x="337" y="161"/>
                        <a:pt x="340" y="161"/>
                      </a:cubicBezTo>
                      <a:lnTo>
                        <a:pt x="340" y="161"/>
                      </a:lnTo>
                      <a:cubicBezTo>
                        <a:pt x="340" y="162"/>
                        <a:pt x="339" y="163"/>
                        <a:pt x="339" y="165"/>
                      </a:cubicBezTo>
                      <a:cubicBezTo>
                        <a:pt x="342" y="162"/>
                        <a:pt x="342" y="161"/>
                        <a:pt x="341" y="161"/>
                      </a:cubicBezTo>
                      <a:cubicBezTo>
                        <a:pt x="341" y="161"/>
                        <a:pt x="341" y="161"/>
                        <a:pt x="340" y="161"/>
                      </a:cubicBezTo>
                      <a:lnTo>
                        <a:pt x="340" y="161"/>
                      </a:lnTo>
                      <a:cubicBezTo>
                        <a:pt x="342" y="155"/>
                        <a:pt x="350" y="154"/>
                        <a:pt x="357" y="147"/>
                      </a:cubicBezTo>
                      <a:lnTo>
                        <a:pt x="366" y="147"/>
                      </a:lnTo>
                      <a:cubicBezTo>
                        <a:pt x="366" y="147"/>
                        <a:pt x="375" y="138"/>
                        <a:pt x="384" y="138"/>
                      </a:cubicBezTo>
                      <a:lnTo>
                        <a:pt x="402" y="138"/>
                      </a:lnTo>
                      <a:cubicBezTo>
                        <a:pt x="382" y="147"/>
                        <a:pt x="366" y="161"/>
                        <a:pt x="366" y="182"/>
                      </a:cubicBezTo>
                      <a:cubicBezTo>
                        <a:pt x="357" y="227"/>
                        <a:pt x="366" y="281"/>
                        <a:pt x="411" y="307"/>
                      </a:cubicBezTo>
                      <a:cubicBezTo>
                        <a:pt x="422" y="314"/>
                        <a:pt x="434" y="317"/>
                        <a:pt x="445" y="317"/>
                      </a:cubicBezTo>
                      <a:cubicBezTo>
                        <a:pt x="481" y="317"/>
                        <a:pt x="516" y="292"/>
                        <a:pt x="536" y="272"/>
                      </a:cubicBezTo>
                      <a:cubicBezTo>
                        <a:pt x="589" y="209"/>
                        <a:pt x="580" y="120"/>
                        <a:pt x="527" y="58"/>
                      </a:cubicBezTo>
                      <a:cubicBezTo>
                        <a:pt x="496" y="21"/>
                        <a:pt x="444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32"/>
                <p:cNvSpPr/>
                <p:nvPr/>
              </p:nvSpPr>
              <p:spPr>
                <a:xfrm>
                  <a:off x="4965190" y="4472183"/>
                  <a:ext cx="86496" cy="76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1536" extrusionOk="0">
                      <a:moveTo>
                        <a:pt x="1657" y="0"/>
                      </a:moveTo>
                      <a:cubicBezTo>
                        <a:pt x="1654" y="0"/>
                        <a:pt x="1652" y="0"/>
                        <a:pt x="1649" y="1"/>
                      </a:cubicBezTo>
                      <a:cubicBezTo>
                        <a:pt x="864" y="108"/>
                        <a:pt x="212" y="679"/>
                        <a:pt x="16" y="1455"/>
                      </a:cubicBezTo>
                      <a:cubicBezTo>
                        <a:pt x="0" y="1504"/>
                        <a:pt x="43" y="1536"/>
                        <a:pt x="83" y="1536"/>
                      </a:cubicBezTo>
                      <a:cubicBezTo>
                        <a:pt x="109" y="1536"/>
                        <a:pt x="134" y="1522"/>
                        <a:pt x="141" y="1491"/>
                      </a:cubicBezTo>
                      <a:cubicBezTo>
                        <a:pt x="320" y="777"/>
                        <a:pt x="917" y="242"/>
                        <a:pt x="1649" y="144"/>
                      </a:cubicBezTo>
                      <a:cubicBezTo>
                        <a:pt x="1726" y="126"/>
                        <a:pt x="1737" y="0"/>
                        <a:pt x="1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32"/>
                <p:cNvSpPr/>
                <p:nvPr/>
              </p:nvSpPr>
              <p:spPr>
                <a:xfrm>
                  <a:off x="4932742" y="4467853"/>
                  <a:ext cx="41207" cy="46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936" extrusionOk="0">
                      <a:moveTo>
                        <a:pt x="105" y="1"/>
                      </a:moveTo>
                      <a:cubicBezTo>
                        <a:pt x="46" y="1"/>
                        <a:pt x="1" y="92"/>
                        <a:pt x="71" y="123"/>
                      </a:cubicBezTo>
                      <a:cubicBezTo>
                        <a:pt x="365" y="284"/>
                        <a:pt x="597" y="561"/>
                        <a:pt x="686" y="891"/>
                      </a:cubicBezTo>
                      <a:cubicBezTo>
                        <a:pt x="693" y="922"/>
                        <a:pt x="718" y="936"/>
                        <a:pt x="744" y="936"/>
                      </a:cubicBezTo>
                      <a:cubicBezTo>
                        <a:pt x="784" y="936"/>
                        <a:pt x="827" y="904"/>
                        <a:pt x="811" y="855"/>
                      </a:cubicBezTo>
                      <a:cubicBezTo>
                        <a:pt x="713" y="489"/>
                        <a:pt x="463" y="177"/>
                        <a:pt x="133" y="7"/>
                      </a:cubicBezTo>
                      <a:cubicBezTo>
                        <a:pt x="124" y="3"/>
                        <a:pt x="114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32"/>
                <p:cNvSpPr/>
                <p:nvPr/>
              </p:nvSpPr>
              <p:spPr>
                <a:xfrm>
                  <a:off x="4965091" y="4478752"/>
                  <a:ext cx="39117" cy="4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833" extrusionOk="0">
                      <a:moveTo>
                        <a:pt x="601" y="248"/>
                      </a:moveTo>
                      <a:cubicBezTo>
                        <a:pt x="601" y="258"/>
                        <a:pt x="602" y="269"/>
                        <a:pt x="602" y="279"/>
                      </a:cubicBezTo>
                      <a:lnTo>
                        <a:pt x="602" y="279"/>
                      </a:lnTo>
                      <a:cubicBezTo>
                        <a:pt x="600" y="268"/>
                        <a:pt x="600" y="258"/>
                        <a:pt x="601" y="248"/>
                      </a:cubicBezTo>
                      <a:close/>
                      <a:moveTo>
                        <a:pt x="404" y="443"/>
                      </a:moveTo>
                      <a:cubicBezTo>
                        <a:pt x="412" y="454"/>
                        <a:pt x="421" y="465"/>
                        <a:pt x="431" y="475"/>
                      </a:cubicBezTo>
                      <a:lnTo>
                        <a:pt x="431" y="475"/>
                      </a:lnTo>
                      <a:cubicBezTo>
                        <a:pt x="430" y="481"/>
                        <a:pt x="429" y="487"/>
                        <a:pt x="429" y="493"/>
                      </a:cubicBezTo>
                      <a:cubicBezTo>
                        <a:pt x="429" y="493"/>
                        <a:pt x="420" y="484"/>
                        <a:pt x="420" y="484"/>
                      </a:cubicBezTo>
                      <a:cubicBezTo>
                        <a:pt x="417" y="482"/>
                        <a:pt x="414" y="480"/>
                        <a:pt x="411" y="478"/>
                      </a:cubicBezTo>
                      <a:lnTo>
                        <a:pt x="411" y="478"/>
                      </a:lnTo>
                      <a:cubicBezTo>
                        <a:pt x="409" y="466"/>
                        <a:pt x="407" y="454"/>
                        <a:pt x="404" y="443"/>
                      </a:cubicBezTo>
                      <a:close/>
                      <a:moveTo>
                        <a:pt x="593" y="1"/>
                      </a:moveTo>
                      <a:cubicBezTo>
                        <a:pt x="586" y="1"/>
                        <a:pt x="579" y="1"/>
                        <a:pt x="571" y="3"/>
                      </a:cubicBezTo>
                      <a:cubicBezTo>
                        <a:pt x="522" y="17"/>
                        <a:pt x="497" y="62"/>
                        <a:pt x="484" y="111"/>
                      </a:cubicBezTo>
                      <a:lnTo>
                        <a:pt x="484" y="111"/>
                      </a:lnTo>
                      <a:cubicBezTo>
                        <a:pt x="475" y="95"/>
                        <a:pt x="465" y="80"/>
                        <a:pt x="455" y="65"/>
                      </a:cubicBezTo>
                      <a:cubicBezTo>
                        <a:pt x="439" y="45"/>
                        <a:pt x="413" y="34"/>
                        <a:pt x="389" y="34"/>
                      </a:cubicBezTo>
                      <a:cubicBezTo>
                        <a:pt x="361" y="34"/>
                        <a:pt x="335" y="49"/>
                        <a:pt x="330" y="83"/>
                      </a:cubicBezTo>
                      <a:cubicBezTo>
                        <a:pt x="321" y="127"/>
                        <a:pt x="316" y="175"/>
                        <a:pt x="320" y="222"/>
                      </a:cubicBezTo>
                      <a:lnTo>
                        <a:pt x="320" y="222"/>
                      </a:lnTo>
                      <a:cubicBezTo>
                        <a:pt x="318" y="217"/>
                        <a:pt x="315" y="212"/>
                        <a:pt x="313" y="208"/>
                      </a:cubicBezTo>
                      <a:cubicBezTo>
                        <a:pt x="299" y="187"/>
                        <a:pt x="275" y="177"/>
                        <a:pt x="251" y="177"/>
                      </a:cubicBezTo>
                      <a:cubicBezTo>
                        <a:pt x="238" y="177"/>
                        <a:pt x="225" y="180"/>
                        <a:pt x="214" y="185"/>
                      </a:cubicBezTo>
                      <a:lnTo>
                        <a:pt x="214" y="185"/>
                      </a:lnTo>
                      <a:cubicBezTo>
                        <a:pt x="211" y="153"/>
                        <a:pt x="178" y="137"/>
                        <a:pt x="144" y="136"/>
                      </a:cubicBezTo>
                      <a:lnTo>
                        <a:pt x="144" y="136"/>
                      </a:lnTo>
                      <a:cubicBezTo>
                        <a:pt x="143" y="133"/>
                        <a:pt x="143" y="130"/>
                        <a:pt x="143" y="127"/>
                      </a:cubicBezTo>
                      <a:cubicBezTo>
                        <a:pt x="142" y="128"/>
                        <a:pt x="141" y="128"/>
                        <a:pt x="140" y="128"/>
                      </a:cubicBezTo>
                      <a:lnTo>
                        <a:pt x="140" y="128"/>
                      </a:lnTo>
                      <a:cubicBezTo>
                        <a:pt x="138" y="122"/>
                        <a:pt x="136" y="116"/>
                        <a:pt x="134" y="110"/>
                      </a:cubicBezTo>
                      <a:cubicBezTo>
                        <a:pt x="126" y="77"/>
                        <a:pt x="98" y="61"/>
                        <a:pt x="69" y="61"/>
                      </a:cubicBezTo>
                      <a:cubicBezTo>
                        <a:pt x="35" y="61"/>
                        <a:pt x="0" y="84"/>
                        <a:pt x="0" y="127"/>
                      </a:cubicBezTo>
                      <a:cubicBezTo>
                        <a:pt x="9" y="235"/>
                        <a:pt x="27" y="351"/>
                        <a:pt x="54" y="458"/>
                      </a:cubicBezTo>
                      <a:cubicBezTo>
                        <a:pt x="72" y="511"/>
                        <a:pt x="90" y="565"/>
                        <a:pt x="107" y="618"/>
                      </a:cubicBezTo>
                      <a:cubicBezTo>
                        <a:pt x="112" y="633"/>
                        <a:pt x="117" y="647"/>
                        <a:pt x="123" y="661"/>
                      </a:cubicBezTo>
                      <a:lnTo>
                        <a:pt x="123" y="661"/>
                      </a:lnTo>
                      <a:cubicBezTo>
                        <a:pt x="127" y="697"/>
                        <a:pt x="131" y="733"/>
                        <a:pt x="134" y="770"/>
                      </a:cubicBezTo>
                      <a:cubicBezTo>
                        <a:pt x="143" y="805"/>
                        <a:pt x="161" y="832"/>
                        <a:pt x="206" y="832"/>
                      </a:cubicBezTo>
                      <a:cubicBezTo>
                        <a:pt x="241" y="832"/>
                        <a:pt x="277" y="805"/>
                        <a:pt x="268" y="770"/>
                      </a:cubicBezTo>
                      <a:cubicBezTo>
                        <a:pt x="267" y="761"/>
                        <a:pt x="267" y="752"/>
                        <a:pt x="266" y="743"/>
                      </a:cubicBezTo>
                      <a:lnTo>
                        <a:pt x="266" y="743"/>
                      </a:lnTo>
                      <a:cubicBezTo>
                        <a:pt x="276" y="739"/>
                        <a:pt x="287" y="734"/>
                        <a:pt x="296" y="728"/>
                      </a:cubicBezTo>
                      <a:lnTo>
                        <a:pt x="296" y="728"/>
                      </a:lnTo>
                      <a:cubicBezTo>
                        <a:pt x="298" y="730"/>
                        <a:pt x="301" y="732"/>
                        <a:pt x="304" y="734"/>
                      </a:cubicBezTo>
                      <a:cubicBezTo>
                        <a:pt x="318" y="745"/>
                        <a:pt x="333" y="750"/>
                        <a:pt x="349" y="750"/>
                      </a:cubicBezTo>
                      <a:cubicBezTo>
                        <a:pt x="382" y="750"/>
                        <a:pt x="414" y="726"/>
                        <a:pt x="420" y="690"/>
                      </a:cubicBezTo>
                      <a:cubicBezTo>
                        <a:pt x="422" y="669"/>
                        <a:pt x="423" y="648"/>
                        <a:pt x="423" y="628"/>
                      </a:cubicBezTo>
                      <a:lnTo>
                        <a:pt x="423" y="628"/>
                      </a:lnTo>
                      <a:cubicBezTo>
                        <a:pt x="427" y="628"/>
                        <a:pt x="431" y="628"/>
                        <a:pt x="434" y="628"/>
                      </a:cubicBezTo>
                      <a:cubicBezTo>
                        <a:pt x="459" y="628"/>
                        <a:pt x="484" y="620"/>
                        <a:pt x="509" y="600"/>
                      </a:cubicBezTo>
                      <a:cubicBezTo>
                        <a:pt x="530" y="582"/>
                        <a:pt x="544" y="558"/>
                        <a:pt x="553" y="531"/>
                      </a:cubicBezTo>
                      <a:lnTo>
                        <a:pt x="553" y="531"/>
                      </a:lnTo>
                      <a:cubicBezTo>
                        <a:pt x="553" y="531"/>
                        <a:pt x="553" y="531"/>
                        <a:pt x="553" y="531"/>
                      </a:cubicBezTo>
                      <a:cubicBezTo>
                        <a:pt x="613" y="531"/>
                        <a:pt x="670" y="492"/>
                        <a:pt x="700" y="441"/>
                      </a:cubicBezTo>
                      <a:lnTo>
                        <a:pt x="700" y="441"/>
                      </a:lnTo>
                      <a:cubicBezTo>
                        <a:pt x="719" y="429"/>
                        <a:pt x="737" y="413"/>
                        <a:pt x="750" y="395"/>
                      </a:cubicBezTo>
                      <a:cubicBezTo>
                        <a:pt x="777" y="351"/>
                        <a:pt x="785" y="297"/>
                        <a:pt x="785" y="252"/>
                      </a:cubicBezTo>
                      <a:cubicBezTo>
                        <a:pt x="785" y="208"/>
                        <a:pt x="785" y="163"/>
                        <a:pt x="768" y="119"/>
                      </a:cubicBezTo>
                      <a:cubicBezTo>
                        <a:pt x="753" y="64"/>
                        <a:pt x="707" y="28"/>
                        <a:pt x="657" y="23"/>
                      </a:cubicBezTo>
                      <a:lnTo>
                        <a:pt x="657" y="23"/>
                      </a:lnTo>
                      <a:cubicBezTo>
                        <a:pt x="640" y="9"/>
                        <a:pt x="619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32"/>
                <p:cNvSpPr/>
                <p:nvPr/>
              </p:nvSpPr>
              <p:spPr>
                <a:xfrm>
                  <a:off x="4959417" y="4577341"/>
                  <a:ext cx="76941" cy="66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1340" extrusionOk="0">
                      <a:moveTo>
                        <a:pt x="1450" y="0"/>
                      </a:moveTo>
                      <a:cubicBezTo>
                        <a:pt x="1445" y="0"/>
                        <a:pt x="1440" y="1"/>
                        <a:pt x="1435" y="2"/>
                      </a:cubicBezTo>
                      <a:cubicBezTo>
                        <a:pt x="819" y="198"/>
                        <a:pt x="293" y="644"/>
                        <a:pt x="25" y="1233"/>
                      </a:cubicBezTo>
                      <a:cubicBezTo>
                        <a:pt x="1" y="1289"/>
                        <a:pt x="48" y="1340"/>
                        <a:pt x="92" y="1340"/>
                      </a:cubicBezTo>
                      <a:cubicBezTo>
                        <a:pt x="111" y="1340"/>
                        <a:pt x="130" y="1329"/>
                        <a:pt x="141" y="1305"/>
                      </a:cubicBezTo>
                      <a:cubicBezTo>
                        <a:pt x="400" y="751"/>
                        <a:pt x="882" y="314"/>
                        <a:pt x="1470" y="136"/>
                      </a:cubicBezTo>
                      <a:cubicBezTo>
                        <a:pt x="1545" y="111"/>
                        <a:pt x="1519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1" name="Google Shape;1731;p32"/>
                <p:cNvSpPr/>
                <p:nvPr/>
              </p:nvSpPr>
              <p:spPr>
                <a:xfrm>
                  <a:off x="4905967" y="4570125"/>
                  <a:ext cx="58825" cy="4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873" extrusionOk="0">
                      <a:moveTo>
                        <a:pt x="87" y="1"/>
                      </a:moveTo>
                      <a:cubicBezTo>
                        <a:pt x="23" y="1"/>
                        <a:pt x="1" y="106"/>
                        <a:pt x="73" y="138"/>
                      </a:cubicBezTo>
                      <a:cubicBezTo>
                        <a:pt x="457" y="263"/>
                        <a:pt x="796" y="513"/>
                        <a:pt x="1028" y="843"/>
                      </a:cubicBezTo>
                      <a:cubicBezTo>
                        <a:pt x="1043" y="864"/>
                        <a:pt x="1065" y="872"/>
                        <a:pt x="1085" y="872"/>
                      </a:cubicBezTo>
                      <a:cubicBezTo>
                        <a:pt x="1135" y="872"/>
                        <a:pt x="1182" y="822"/>
                        <a:pt x="1144" y="772"/>
                      </a:cubicBezTo>
                      <a:cubicBezTo>
                        <a:pt x="885" y="415"/>
                        <a:pt x="528" y="147"/>
                        <a:pt x="109" y="4"/>
                      </a:cubicBezTo>
                      <a:cubicBezTo>
                        <a:pt x="101" y="2"/>
                        <a:pt x="9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2" name="Google Shape;1732;p32"/>
                <p:cNvSpPr/>
                <p:nvPr/>
              </p:nvSpPr>
              <p:spPr>
                <a:xfrm>
                  <a:off x="4953992" y="4593765"/>
                  <a:ext cx="35584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31" extrusionOk="0">
                      <a:moveTo>
                        <a:pt x="527" y="1"/>
                      </a:moveTo>
                      <a:cubicBezTo>
                        <a:pt x="496" y="1"/>
                        <a:pt x="464" y="19"/>
                        <a:pt x="464" y="47"/>
                      </a:cubicBezTo>
                      <a:cubicBezTo>
                        <a:pt x="461" y="72"/>
                        <a:pt x="457" y="96"/>
                        <a:pt x="453" y="120"/>
                      </a:cubicBezTo>
                      <a:lnTo>
                        <a:pt x="453" y="120"/>
                      </a:lnTo>
                      <a:cubicBezTo>
                        <a:pt x="444" y="93"/>
                        <a:pt x="433" y="65"/>
                        <a:pt x="420" y="38"/>
                      </a:cubicBezTo>
                      <a:cubicBezTo>
                        <a:pt x="408" y="15"/>
                        <a:pt x="388" y="5"/>
                        <a:pt x="366" y="5"/>
                      </a:cubicBezTo>
                      <a:cubicBezTo>
                        <a:pt x="337" y="5"/>
                        <a:pt x="305" y="25"/>
                        <a:pt x="295" y="56"/>
                      </a:cubicBezTo>
                      <a:cubicBezTo>
                        <a:pt x="291" y="73"/>
                        <a:pt x="288" y="92"/>
                        <a:pt x="287" y="110"/>
                      </a:cubicBezTo>
                      <a:lnTo>
                        <a:pt x="287" y="110"/>
                      </a:lnTo>
                      <a:cubicBezTo>
                        <a:pt x="279" y="107"/>
                        <a:pt x="271" y="106"/>
                        <a:pt x="263" y="106"/>
                      </a:cubicBezTo>
                      <a:cubicBezTo>
                        <a:pt x="237" y="106"/>
                        <a:pt x="211" y="122"/>
                        <a:pt x="201" y="150"/>
                      </a:cubicBezTo>
                      <a:lnTo>
                        <a:pt x="201" y="150"/>
                      </a:lnTo>
                      <a:cubicBezTo>
                        <a:pt x="177" y="117"/>
                        <a:pt x="152" y="86"/>
                        <a:pt x="125" y="56"/>
                      </a:cubicBezTo>
                      <a:cubicBezTo>
                        <a:pt x="113" y="39"/>
                        <a:pt x="97" y="32"/>
                        <a:pt x="80" y="32"/>
                      </a:cubicBezTo>
                      <a:cubicBezTo>
                        <a:pt x="61" y="32"/>
                        <a:pt x="41" y="41"/>
                        <a:pt x="27" y="56"/>
                      </a:cubicBezTo>
                      <a:cubicBezTo>
                        <a:pt x="0" y="82"/>
                        <a:pt x="0" y="118"/>
                        <a:pt x="27" y="145"/>
                      </a:cubicBezTo>
                      <a:cubicBezTo>
                        <a:pt x="137" y="263"/>
                        <a:pt x="215" y="406"/>
                        <a:pt x="268" y="557"/>
                      </a:cubicBezTo>
                      <a:lnTo>
                        <a:pt x="268" y="557"/>
                      </a:lnTo>
                      <a:cubicBezTo>
                        <a:pt x="268" y="560"/>
                        <a:pt x="268" y="562"/>
                        <a:pt x="268" y="564"/>
                      </a:cubicBezTo>
                      <a:cubicBezTo>
                        <a:pt x="269" y="564"/>
                        <a:pt x="270" y="564"/>
                        <a:pt x="271" y="564"/>
                      </a:cubicBezTo>
                      <a:lnTo>
                        <a:pt x="271" y="564"/>
                      </a:lnTo>
                      <a:cubicBezTo>
                        <a:pt x="273" y="570"/>
                        <a:pt x="275" y="576"/>
                        <a:pt x="277" y="582"/>
                      </a:cubicBezTo>
                      <a:cubicBezTo>
                        <a:pt x="285" y="615"/>
                        <a:pt x="312" y="630"/>
                        <a:pt x="338" y="630"/>
                      </a:cubicBezTo>
                      <a:cubicBezTo>
                        <a:pt x="370" y="630"/>
                        <a:pt x="402" y="608"/>
                        <a:pt x="402" y="564"/>
                      </a:cubicBezTo>
                      <a:cubicBezTo>
                        <a:pt x="403" y="539"/>
                        <a:pt x="404" y="514"/>
                        <a:pt x="403" y="490"/>
                      </a:cubicBezTo>
                      <a:lnTo>
                        <a:pt x="403" y="490"/>
                      </a:lnTo>
                      <a:cubicBezTo>
                        <a:pt x="421" y="487"/>
                        <a:pt x="439" y="478"/>
                        <a:pt x="455" y="466"/>
                      </a:cubicBezTo>
                      <a:cubicBezTo>
                        <a:pt x="465" y="455"/>
                        <a:pt x="472" y="441"/>
                        <a:pt x="477" y="427"/>
                      </a:cubicBezTo>
                      <a:lnTo>
                        <a:pt x="477" y="427"/>
                      </a:lnTo>
                      <a:cubicBezTo>
                        <a:pt x="478" y="427"/>
                        <a:pt x="479" y="427"/>
                        <a:pt x="480" y="427"/>
                      </a:cubicBezTo>
                      <a:cubicBezTo>
                        <a:pt x="492" y="427"/>
                        <a:pt x="505" y="425"/>
                        <a:pt x="518" y="421"/>
                      </a:cubicBezTo>
                      <a:cubicBezTo>
                        <a:pt x="598" y="404"/>
                        <a:pt x="643" y="323"/>
                        <a:pt x="652" y="243"/>
                      </a:cubicBezTo>
                      <a:cubicBezTo>
                        <a:pt x="652" y="242"/>
                        <a:pt x="652" y="242"/>
                        <a:pt x="652" y="241"/>
                      </a:cubicBezTo>
                      <a:lnTo>
                        <a:pt x="652" y="241"/>
                      </a:lnTo>
                      <a:cubicBezTo>
                        <a:pt x="672" y="194"/>
                        <a:pt x="681" y="147"/>
                        <a:pt x="696" y="100"/>
                      </a:cubicBezTo>
                      <a:cubicBezTo>
                        <a:pt x="714" y="65"/>
                        <a:pt x="687" y="20"/>
                        <a:pt x="652" y="11"/>
                      </a:cubicBezTo>
                      <a:cubicBezTo>
                        <a:pt x="647" y="10"/>
                        <a:pt x="642" y="9"/>
                        <a:pt x="637" y="9"/>
                      </a:cubicBezTo>
                      <a:cubicBezTo>
                        <a:pt x="616" y="9"/>
                        <a:pt x="596" y="20"/>
                        <a:pt x="584" y="35"/>
                      </a:cubicBezTo>
                      <a:lnTo>
                        <a:pt x="584" y="35"/>
                      </a:lnTo>
                      <a:cubicBezTo>
                        <a:pt x="580" y="30"/>
                        <a:pt x="576" y="25"/>
                        <a:pt x="571" y="20"/>
                      </a:cubicBezTo>
                      <a:cubicBezTo>
                        <a:pt x="561" y="7"/>
                        <a:pt x="544" y="1"/>
                        <a:pt x="5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3" name="Google Shape;1733;p32"/>
                <p:cNvSpPr/>
                <p:nvPr/>
              </p:nvSpPr>
              <p:spPr>
                <a:xfrm>
                  <a:off x="4932294" y="4684341"/>
                  <a:ext cx="80524" cy="69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403" extrusionOk="0">
                      <a:moveTo>
                        <a:pt x="1514" y="0"/>
                      </a:moveTo>
                      <a:cubicBezTo>
                        <a:pt x="1509" y="0"/>
                        <a:pt x="1504" y="1"/>
                        <a:pt x="1498" y="2"/>
                      </a:cubicBezTo>
                      <a:cubicBezTo>
                        <a:pt x="811" y="136"/>
                        <a:pt x="231" y="653"/>
                        <a:pt x="17" y="1313"/>
                      </a:cubicBezTo>
                      <a:cubicBezTo>
                        <a:pt x="1" y="1368"/>
                        <a:pt x="45" y="1403"/>
                        <a:pt x="87" y="1403"/>
                      </a:cubicBezTo>
                      <a:cubicBezTo>
                        <a:pt x="114" y="1403"/>
                        <a:pt x="141" y="1389"/>
                        <a:pt x="151" y="1358"/>
                      </a:cubicBezTo>
                      <a:cubicBezTo>
                        <a:pt x="347" y="734"/>
                        <a:pt x="900" y="261"/>
                        <a:pt x="1534" y="136"/>
                      </a:cubicBezTo>
                      <a:cubicBezTo>
                        <a:pt x="1617" y="119"/>
                        <a:pt x="1591" y="0"/>
                        <a:pt x="15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4" name="Google Shape;1734;p32"/>
                <p:cNvSpPr/>
                <p:nvPr/>
              </p:nvSpPr>
              <p:spPr>
                <a:xfrm>
                  <a:off x="4906216" y="4671004"/>
                  <a:ext cx="35385" cy="8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" h="1678" extrusionOk="0">
                      <a:moveTo>
                        <a:pt x="99" y="0"/>
                      </a:moveTo>
                      <a:cubicBezTo>
                        <a:pt x="50" y="0"/>
                        <a:pt x="0" y="70"/>
                        <a:pt x="41" y="118"/>
                      </a:cubicBezTo>
                      <a:cubicBezTo>
                        <a:pt x="398" y="529"/>
                        <a:pt x="568" y="1073"/>
                        <a:pt x="541" y="1617"/>
                      </a:cubicBezTo>
                      <a:cubicBezTo>
                        <a:pt x="537" y="1657"/>
                        <a:pt x="568" y="1677"/>
                        <a:pt x="601" y="1677"/>
                      </a:cubicBezTo>
                      <a:cubicBezTo>
                        <a:pt x="635" y="1677"/>
                        <a:pt x="670" y="1657"/>
                        <a:pt x="675" y="1617"/>
                      </a:cubicBezTo>
                      <a:cubicBezTo>
                        <a:pt x="711" y="1037"/>
                        <a:pt x="514" y="466"/>
                        <a:pt x="140" y="20"/>
                      </a:cubicBezTo>
                      <a:cubicBezTo>
                        <a:pt x="128" y="6"/>
                        <a:pt x="113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5" name="Google Shape;1735;p32"/>
                <p:cNvSpPr/>
                <p:nvPr/>
              </p:nvSpPr>
              <p:spPr>
                <a:xfrm>
                  <a:off x="4930452" y="4690911"/>
                  <a:ext cx="36231" cy="4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" h="824" extrusionOk="0">
                      <a:moveTo>
                        <a:pt x="573" y="212"/>
                      </a:moveTo>
                      <a:lnTo>
                        <a:pt x="573" y="212"/>
                      </a:lnTo>
                      <a:cubicBezTo>
                        <a:pt x="573" y="222"/>
                        <a:pt x="574" y="231"/>
                        <a:pt x="574" y="240"/>
                      </a:cubicBezTo>
                      <a:lnTo>
                        <a:pt x="574" y="240"/>
                      </a:lnTo>
                      <a:cubicBezTo>
                        <a:pt x="573" y="245"/>
                        <a:pt x="572" y="249"/>
                        <a:pt x="571" y="254"/>
                      </a:cubicBezTo>
                      <a:cubicBezTo>
                        <a:pt x="554" y="298"/>
                        <a:pt x="536" y="351"/>
                        <a:pt x="500" y="387"/>
                      </a:cubicBezTo>
                      <a:lnTo>
                        <a:pt x="500" y="387"/>
                      </a:lnTo>
                      <a:cubicBezTo>
                        <a:pt x="501" y="375"/>
                        <a:pt x="503" y="364"/>
                        <a:pt x="509" y="352"/>
                      </a:cubicBezTo>
                      <a:cubicBezTo>
                        <a:pt x="525" y="303"/>
                        <a:pt x="549" y="254"/>
                        <a:pt x="573" y="212"/>
                      </a:cubicBezTo>
                      <a:close/>
                      <a:moveTo>
                        <a:pt x="484" y="394"/>
                      </a:moveTo>
                      <a:cubicBezTo>
                        <a:pt x="485" y="394"/>
                        <a:pt x="485" y="394"/>
                        <a:pt x="486" y="394"/>
                      </a:cubicBezTo>
                      <a:lnTo>
                        <a:pt x="486" y="394"/>
                      </a:lnTo>
                      <a:cubicBezTo>
                        <a:pt x="484" y="396"/>
                        <a:pt x="482" y="396"/>
                        <a:pt x="482" y="396"/>
                      </a:cubicBezTo>
                      <a:cubicBezTo>
                        <a:pt x="482" y="395"/>
                        <a:pt x="483" y="394"/>
                        <a:pt x="484" y="394"/>
                      </a:cubicBezTo>
                      <a:close/>
                      <a:moveTo>
                        <a:pt x="500" y="405"/>
                      </a:moveTo>
                      <a:cubicBezTo>
                        <a:pt x="506" y="405"/>
                        <a:pt x="504" y="413"/>
                        <a:pt x="502" y="413"/>
                      </a:cubicBezTo>
                      <a:cubicBezTo>
                        <a:pt x="501" y="413"/>
                        <a:pt x="500" y="411"/>
                        <a:pt x="500" y="405"/>
                      </a:cubicBezTo>
                      <a:close/>
                      <a:moveTo>
                        <a:pt x="592" y="0"/>
                      </a:moveTo>
                      <a:cubicBezTo>
                        <a:pt x="558" y="0"/>
                        <a:pt x="527" y="18"/>
                        <a:pt x="509" y="48"/>
                      </a:cubicBezTo>
                      <a:cubicBezTo>
                        <a:pt x="483" y="83"/>
                        <a:pt x="461" y="123"/>
                        <a:pt x="442" y="163"/>
                      </a:cubicBezTo>
                      <a:lnTo>
                        <a:pt x="442" y="163"/>
                      </a:lnTo>
                      <a:cubicBezTo>
                        <a:pt x="441" y="158"/>
                        <a:pt x="439" y="152"/>
                        <a:pt x="438" y="147"/>
                      </a:cubicBezTo>
                      <a:cubicBezTo>
                        <a:pt x="432" y="114"/>
                        <a:pt x="408" y="98"/>
                        <a:pt x="381" y="98"/>
                      </a:cubicBezTo>
                      <a:cubicBezTo>
                        <a:pt x="363" y="98"/>
                        <a:pt x="345" y="106"/>
                        <a:pt x="331" y="120"/>
                      </a:cubicBezTo>
                      <a:cubicBezTo>
                        <a:pt x="315" y="132"/>
                        <a:pt x="300" y="145"/>
                        <a:pt x="288" y="160"/>
                      </a:cubicBezTo>
                      <a:lnTo>
                        <a:pt x="288" y="160"/>
                      </a:lnTo>
                      <a:cubicBezTo>
                        <a:pt x="286" y="152"/>
                        <a:pt x="285" y="145"/>
                        <a:pt x="284" y="137"/>
                      </a:cubicBezTo>
                      <a:lnTo>
                        <a:pt x="284" y="137"/>
                      </a:lnTo>
                      <a:cubicBezTo>
                        <a:pt x="284" y="131"/>
                        <a:pt x="285" y="126"/>
                        <a:pt x="286" y="120"/>
                      </a:cubicBezTo>
                      <a:lnTo>
                        <a:pt x="286" y="120"/>
                      </a:lnTo>
                      <a:cubicBezTo>
                        <a:pt x="284" y="120"/>
                        <a:pt x="282" y="121"/>
                        <a:pt x="281" y="121"/>
                      </a:cubicBezTo>
                      <a:lnTo>
                        <a:pt x="281" y="121"/>
                      </a:lnTo>
                      <a:cubicBezTo>
                        <a:pt x="279" y="115"/>
                        <a:pt x="278" y="108"/>
                        <a:pt x="277" y="102"/>
                      </a:cubicBezTo>
                      <a:cubicBezTo>
                        <a:pt x="277" y="79"/>
                        <a:pt x="244" y="56"/>
                        <a:pt x="217" y="56"/>
                      </a:cubicBezTo>
                      <a:cubicBezTo>
                        <a:pt x="213" y="56"/>
                        <a:pt x="209" y="56"/>
                        <a:pt x="206" y="57"/>
                      </a:cubicBezTo>
                      <a:cubicBezTo>
                        <a:pt x="187" y="62"/>
                        <a:pt x="173" y="72"/>
                        <a:pt x="163" y="84"/>
                      </a:cubicBezTo>
                      <a:lnTo>
                        <a:pt x="163" y="84"/>
                      </a:lnTo>
                      <a:cubicBezTo>
                        <a:pt x="159" y="72"/>
                        <a:pt x="156" y="60"/>
                        <a:pt x="152" y="48"/>
                      </a:cubicBezTo>
                      <a:cubicBezTo>
                        <a:pt x="144" y="25"/>
                        <a:pt x="117" y="2"/>
                        <a:pt x="92" y="2"/>
                      </a:cubicBezTo>
                      <a:cubicBezTo>
                        <a:pt x="88" y="2"/>
                        <a:pt x="84" y="3"/>
                        <a:pt x="81" y="4"/>
                      </a:cubicBezTo>
                      <a:cubicBezTo>
                        <a:pt x="45" y="13"/>
                        <a:pt x="18" y="40"/>
                        <a:pt x="18" y="66"/>
                      </a:cubicBezTo>
                      <a:cubicBezTo>
                        <a:pt x="1" y="200"/>
                        <a:pt x="9" y="325"/>
                        <a:pt x="27" y="459"/>
                      </a:cubicBezTo>
                      <a:cubicBezTo>
                        <a:pt x="45" y="521"/>
                        <a:pt x="54" y="584"/>
                        <a:pt x="81" y="646"/>
                      </a:cubicBezTo>
                      <a:cubicBezTo>
                        <a:pt x="99" y="700"/>
                        <a:pt x="117" y="771"/>
                        <a:pt x="170" y="807"/>
                      </a:cubicBezTo>
                      <a:cubicBezTo>
                        <a:pt x="186" y="818"/>
                        <a:pt x="202" y="823"/>
                        <a:pt x="218" y="823"/>
                      </a:cubicBezTo>
                      <a:cubicBezTo>
                        <a:pt x="232" y="823"/>
                        <a:pt x="245" y="819"/>
                        <a:pt x="257" y="813"/>
                      </a:cubicBezTo>
                      <a:lnTo>
                        <a:pt x="257" y="813"/>
                      </a:lnTo>
                      <a:cubicBezTo>
                        <a:pt x="266" y="815"/>
                        <a:pt x="276" y="816"/>
                        <a:pt x="286" y="816"/>
                      </a:cubicBezTo>
                      <a:cubicBezTo>
                        <a:pt x="398" y="816"/>
                        <a:pt x="435" y="696"/>
                        <a:pt x="455" y="600"/>
                      </a:cubicBezTo>
                      <a:lnTo>
                        <a:pt x="455" y="600"/>
                      </a:lnTo>
                      <a:cubicBezTo>
                        <a:pt x="486" y="597"/>
                        <a:pt x="517" y="589"/>
                        <a:pt x="545" y="575"/>
                      </a:cubicBezTo>
                      <a:cubicBezTo>
                        <a:pt x="625" y="530"/>
                        <a:pt x="670" y="459"/>
                        <a:pt x="696" y="370"/>
                      </a:cubicBezTo>
                      <a:cubicBezTo>
                        <a:pt x="704" y="334"/>
                        <a:pt x="709" y="294"/>
                        <a:pt x="710" y="254"/>
                      </a:cubicBezTo>
                      <a:lnTo>
                        <a:pt x="710" y="254"/>
                      </a:lnTo>
                      <a:cubicBezTo>
                        <a:pt x="723" y="203"/>
                        <a:pt x="728" y="149"/>
                        <a:pt x="723" y="93"/>
                      </a:cubicBezTo>
                      <a:cubicBezTo>
                        <a:pt x="719" y="55"/>
                        <a:pt x="693" y="33"/>
                        <a:pt x="665" y="28"/>
                      </a:cubicBezTo>
                      <a:lnTo>
                        <a:pt x="665" y="28"/>
                      </a:lnTo>
                      <a:cubicBezTo>
                        <a:pt x="658" y="22"/>
                        <a:pt x="651" y="17"/>
                        <a:pt x="643" y="13"/>
                      </a:cubicBezTo>
                      <a:cubicBezTo>
                        <a:pt x="626" y="4"/>
                        <a:pt x="609" y="0"/>
                        <a:pt x="5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6" name="Google Shape;1736;p32"/>
                <p:cNvSpPr/>
                <p:nvPr/>
              </p:nvSpPr>
              <p:spPr>
                <a:xfrm>
                  <a:off x="4903926" y="4795223"/>
                  <a:ext cx="67485" cy="6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252" extrusionOk="0">
                      <a:moveTo>
                        <a:pt x="1268" y="1"/>
                      </a:moveTo>
                      <a:cubicBezTo>
                        <a:pt x="1261" y="1"/>
                        <a:pt x="1254" y="2"/>
                        <a:pt x="1247" y="4"/>
                      </a:cubicBezTo>
                      <a:cubicBezTo>
                        <a:pt x="667" y="138"/>
                        <a:pt x="186" y="593"/>
                        <a:pt x="16" y="1164"/>
                      </a:cubicBezTo>
                      <a:cubicBezTo>
                        <a:pt x="0" y="1217"/>
                        <a:pt x="41" y="1251"/>
                        <a:pt x="83" y="1251"/>
                      </a:cubicBezTo>
                      <a:cubicBezTo>
                        <a:pt x="111" y="1251"/>
                        <a:pt x="139" y="1236"/>
                        <a:pt x="150" y="1200"/>
                      </a:cubicBezTo>
                      <a:cubicBezTo>
                        <a:pt x="302" y="673"/>
                        <a:pt x="748" y="254"/>
                        <a:pt x="1283" y="129"/>
                      </a:cubicBezTo>
                      <a:cubicBezTo>
                        <a:pt x="1356" y="113"/>
                        <a:pt x="1333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32"/>
                <p:cNvSpPr/>
                <p:nvPr/>
              </p:nvSpPr>
              <p:spPr>
                <a:xfrm>
                  <a:off x="4881382" y="4772878"/>
                  <a:ext cx="33593" cy="48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982" extrusionOk="0">
                      <a:moveTo>
                        <a:pt x="94" y="0"/>
                      </a:moveTo>
                      <a:cubicBezTo>
                        <a:pt x="46" y="0"/>
                        <a:pt x="1" y="69"/>
                        <a:pt x="41" y="123"/>
                      </a:cubicBezTo>
                      <a:cubicBezTo>
                        <a:pt x="246" y="364"/>
                        <a:pt x="407" y="632"/>
                        <a:pt x="523" y="926"/>
                      </a:cubicBezTo>
                      <a:cubicBezTo>
                        <a:pt x="538" y="957"/>
                        <a:pt x="560" y="981"/>
                        <a:pt x="595" y="981"/>
                      </a:cubicBezTo>
                      <a:cubicBezTo>
                        <a:pt x="600" y="981"/>
                        <a:pt x="606" y="981"/>
                        <a:pt x="612" y="980"/>
                      </a:cubicBezTo>
                      <a:cubicBezTo>
                        <a:pt x="639" y="971"/>
                        <a:pt x="674" y="926"/>
                        <a:pt x="656" y="890"/>
                      </a:cubicBezTo>
                      <a:cubicBezTo>
                        <a:pt x="532" y="578"/>
                        <a:pt x="362" y="284"/>
                        <a:pt x="139" y="25"/>
                      </a:cubicBezTo>
                      <a:cubicBezTo>
                        <a:pt x="126" y="8"/>
                        <a:pt x="110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32"/>
                <p:cNvSpPr/>
                <p:nvPr/>
              </p:nvSpPr>
              <p:spPr>
                <a:xfrm>
                  <a:off x="4906465" y="4796716"/>
                  <a:ext cx="29363" cy="29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583" extrusionOk="0">
                      <a:moveTo>
                        <a:pt x="380" y="1"/>
                      </a:moveTo>
                      <a:cubicBezTo>
                        <a:pt x="354" y="1"/>
                        <a:pt x="327" y="11"/>
                        <a:pt x="304" y="28"/>
                      </a:cubicBezTo>
                      <a:cubicBezTo>
                        <a:pt x="298" y="35"/>
                        <a:pt x="293" y="43"/>
                        <a:pt x="289" y="52"/>
                      </a:cubicBezTo>
                      <a:lnTo>
                        <a:pt x="289" y="52"/>
                      </a:lnTo>
                      <a:cubicBezTo>
                        <a:pt x="275" y="59"/>
                        <a:pt x="264" y="73"/>
                        <a:pt x="260" y="90"/>
                      </a:cubicBezTo>
                      <a:cubicBezTo>
                        <a:pt x="254" y="111"/>
                        <a:pt x="258" y="136"/>
                        <a:pt x="270" y="154"/>
                      </a:cubicBezTo>
                      <a:lnTo>
                        <a:pt x="270" y="154"/>
                      </a:lnTo>
                      <a:cubicBezTo>
                        <a:pt x="270" y="163"/>
                        <a:pt x="270" y="173"/>
                        <a:pt x="271" y="183"/>
                      </a:cubicBezTo>
                      <a:lnTo>
                        <a:pt x="271" y="183"/>
                      </a:lnTo>
                      <a:cubicBezTo>
                        <a:pt x="255" y="148"/>
                        <a:pt x="236" y="115"/>
                        <a:pt x="215" y="81"/>
                      </a:cubicBezTo>
                      <a:cubicBezTo>
                        <a:pt x="202" y="62"/>
                        <a:pt x="180" y="47"/>
                        <a:pt x="155" y="47"/>
                      </a:cubicBezTo>
                      <a:cubicBezTo>
                        <a:pt x="146" y="47"/>
                        <a:pt x="136" y="50"/>
                        <a:pt x="126" y="55"/>
                      </a:cubicBezTo>
                      <a:cubicBezTo>
                        <a:pt x="126" y="55"/>
                        <a:pt x="126" y="55"/>
                        <a:pt x="126" y="55"/>
                      </a:cubicBezTo>
                      <a:lnTo>
                        <a:pt x="126" y="55"/>
                      </a:lnTo>
                      <a:cubicBezTo>
                        <a:pt x="123" y="52"/>
                        <a:pt x="120" y="49"/>
                        <a:pt x="117" y="46"/>
                      </a:cubicBezTo>
                      <a:cubicBezTo>
                        <a:pt x="106" y="35"/>
                        <a:pt x="91" y="30"/>
                        <a:pt x="75" y="30"/>
                      </a:cubicBezTo>
                      <a:cubicBezTo>
                        <a:pt x="40" y="30"/>
                        <a:pt x="1" y="56"/>
                        <a:pt x="1" y="99"/>
                      </a:cubicBezTo>
                      <a:cubicBezTo>
                        <a:pt x="10" y="242"/>
                        <a:pt x="45" y="385"/>
                        <a:pt x="135" y="501"/>
                      </a:cubicBezTo>
                      <a:cubicBezTo>
                        <a:pt x="161" y="536"/>
                        <a:pt x="179" y="563"/>
                        <a:pt x="224" y="581"/>
                      </a:cubicBezTo>
                      <a:cubicBezTo>
                        <a:pt x="231" y="582"/>
                        <a:pt x="237" y="583"/>
                        <a:pt x="244" y="583"/>
                      </a:cubicBezTo>
                      <a:cubicBezTo>
                        <a:pt x="290" y="583"/>
                        <a:pt x="332" y="556"/>
                        <a:pt x="340" y="510"/>
                      </a:cubicBezTo>
                      <a:cubicBezTo>
                        <a:pt x="355" y="479"/>
                        <a:pt x="351" y="449"/>
                        <a:pt x="344" y="419"/>
                      </a:cubicBezTo>
                      <a:lnTo>
                        <a:pt x="344" y="419"/>
                      </a:lnTo>
                      <a:cubicBezTo>
                        <a:pt x="345" y="419"/>
                        <a:pt x="347" y="420"/>
                        <a:pt x="349" y="420"/>
                      </a:cubicBezTo>
                      <a:cubicBezTo>
                        <a:pt x="356" y="424"/>
                        <a:pt x="365" y="427"/>
                        <a:pt x="373" y="429"/>
                      </a:cubicBezTo>
                      <a:lnTo>
                        <a:pt x="373" y="429"/>
                      </a:lnTo>
                      <a:cubicBezTo>
                        <a:pt x="377" y="432"/>
                        <a:pt x="380" y="435"/>
                        <a:pt x="384" y="438"/>
                      </a:cubicBezTo>
                      <a:cubicBezTo>
                        <a:pt x="404" y="451"/>
                        <a:pt x="425" y="456"/>
                        <a:pt x="446" y="456"/>
                      </a:cubicBezTo>
                      <a:cubicBezTo>
                        <a:pt x="500" y="456"/>
                        <a:pt x="552" y="418"/>
                        <a:pt x="572" y="367"/>
                      </a:cubicBezTo>
                      <a:cubicBezTo>
                        <a:pt x="590" y="295"/>
                        <a:pt x="563" y="215"/>
                        <a:pt x="518" y="162"/>
                      </a:cubicBezTo>
                      <a:cubicBezTo>
                        <a:pt x="514" y="156"/>
                        <a:pt x="509" y="150"/>
                        <a:pt x="504" y="145"/>
                      </a:cubicBezTo>
                      <a:lnTo>
                        <a:pt x="504" y="145"/>
                      </a:lnTo>
                      <a:cubicBezTo>
                        <a:pt x="500" y="129"/>
                        <a:pt x="496" y="114"/>
                        <a:pt x="491" y="99"/>
                      </a:cubicBezTo>
                      <a:cubicBezTo>
                        <a:pt x="474" y="63"/>
                        <a:pt x="456" y="28"/>
                        <a:pt x="420" y="10"/>
                      </a:cubicBezTo>
                      <a:cubicBezTo>
                        <a:pt x="407" y="4"/>
                        <a:pt x="394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32"/>
                <p:cNvSpPr/>
                <p:nvPr/>
              </p:nvSpPr>
              <p:spPr>
                <a:xfrm>
                  <a:off x="4879938" y="4893962"/>
                  <a:ext cx="106901" cy="6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277" extrusionOk="0">
                      <a:moveTo>
                        <a:pt x="1870" y="1"/>
                      </a:moveTo>
                      <a:cubicBezTo>
                        <a:pt x="1084" y="1"/>
                        <a:pt x="356" y="459"/>
                        <a:pt x="25" y="1178"/>
                      </a:cubicBezTo>
                      <a:cubicBezTo>
                        <a:pt x="1" y="1227"/>
                        <a:pt x="48" y="1276"/>
                        <a:pt x="91" y="1276"/>
                      </a:cubicBezTo>
                      <a:cubicBezTo>
                        <a:pt x="111" y="1276"/>
                        <a:pt x="130" y="1266"/>
                        <a:pt x="141" y="1241"/>
                      </a:cubicBezTo>
                      <a:cubicBezTo>
                        <a:pt x="454" y="567"/>
                        <a:pt x="1129" y="143"/>
                        <a:pt x="1868" y="143"/>
                      </a:cubicBezTo>
                      <a:cubicBezTo>
                        <a:pt x="1931" y="143"/>
                        <a:pt x="1995" y="146"/>
                        <a:pt x="2059" y="152"/>
                      </a:cubicBezTo>
                      <a:cubicBezTo>
                        <a:pt x="2062" y="153"/>
                        <a:pt x="2065" y="153"/>
                        <a:pt x="2067" y="153"/>
                      </a:cubicBezTo>
                      <a:cubicBezTo>
                        <a:pt x="2148" y="153"/>
                        <a:pt x="2137" y="18"/>
                        <a:pt x="2059" y="10"/>
                      </a:cubicBezTo>
                      <a:cubicBezTo>
                        <a:pt x="1996" y="4"/>
                        <a:pt x="1933" y="1"/>
                        <a:pt x="18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32"/>
                <p:cNvSpPr/>
                <p:nvPr/>
              </p:nvSpPr>
              <p:spPr>
                <a:xfrm>
                  <a:off x="4850526" y="4868531"/>
                  <a:ext cx="38769" cy="54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093" extrusionOk="0">
                      <a:moveTo>
                        <a:pt x="81" y="1"/>
                      </a:moveTo>
                      <a:cubicBezTo>
                        <a:pt x="65" y="1"/>
                        <a:pt x="50" y="8"/>
                        <a:pt x="36" y="21"/>
                      </a:cubicBezTo>
                      <a:cubicBezTo>
                        <a:pt x="10" y="48"/>
                        <a:pt x="1" y="92"/>
                        <a:pt x="36" y="119"/>
                      </a:cubicBezTo>
                      <a:cubicBezTo>
                        <a:pt x="331" y="351"/>
                        <a:pt x="545" y="672"/>
                        <a:pt x="634" y="1047"/>
                      </a:cubicBezTo>
                      <a:cubicBezTo>
                        <a:pt x="641" y="1079"/>
                        <a:pt x="666" y="1092"/>
                        <a:pt x="693" y="1092"/>
                      </a:cubicBezTo>
                      <a:cubicBezTo>
                        <a:pt x="734" y="1092"/>
                        <a:pt x="779" y="1060"/>
                        <a:pt x="768" y="1011"/>
                      </a:cubicBezTo>
                      <a:cubicBezTo>
                        <a:pt x="670" y="619"/>
                        <a:pt x="447" y="271"/>
                        <a:pt x="126" y="21"/>
                      </a:cubicBezTo>
                      <a:cubicBezTo>
                        <a:pt x="112" y="8"/>
                        <a:pt x="97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32"/>
                <p:cNvSpPr/>
                <p:nvPr/>
              </p:nvSpPr>
              <p:spPr>
                <a:xfrm>
                  <a:off x="4879739" y="4894261"/>
                  <a:ext cx="43198" cy="4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880" extrusionOk="0">
                      <a:moveTo>
                        <a:pt x="79" y="0"/>
                      </a:moveTo>
                      <a:cubicBezTo>
                        <a:pt x="40" y="0"/>
                        <a:pt x="1" y="31"/>
                        <a:pt x="11" y="84"/>
                      </a:cubicBezTo>
                      <a:cubicBezTo>
                        <a:pt x="11" y="84"/>
                        <a:pt x="11" y="84"/>
                        <a:pt x="11" y="84"/>
                      </a:cubicBezTo>
                      <a:lnTo>
                        <a:pt x="11" y="84"/>
                      </a:lnTo>
                      <a:cubicBezTo>
                        <a:pt x="25" y="154"/>
                        <a:pt x="45" y="225"/>
                        <a:pt x="70" y="293"/>
                      </a:cubicBezTo>
                      <a:lnTo>
                        <a:pt x="70" y="293"/>
                      </a:lnTo>
                      <a:cubicBezTo>
                        <a:pt x="59" y="310"/>
                        <a:pt x="56" y="331"/>
                        <a:pt x="56" y="352"/>
                      </a:cubicBezTo>
                      <a:cubicBezTo>
                        <a:pt x="81" y="499"/>
                        <a:pt x="98" y="646"/>
                        <a:pt x="121" y="793"/>
                      </a:cubicBezTo>
                      <a:lnTo>
                        <a:pt x="121" y="793"/>
                      </a:lnTo>
                      <a:cubicBezTo>
                        <a:pt x="120" y="800"/>
                        <a:pt x="119" y="808"/>
                        <a:pt x="119" y="815"/>
                      </a:cubicBezTo>
                      <a:lnTo>
                        <a:pt x="124" y="815"/>
                      </a:lnTo>
                      <a:lnTo>
                        <a:pt x="124" y="815"/>
                      </a:lnTo>
                      <a:cubicBezTo>
                        <a:pt x="125" y="821"/>
                        <a:pt x="126" y="827"/>
                        <a:pt x="127" y="833"/>
                      </a:cubicBezTo>
                      <a:cubicBezTo>
                        <a:pt x="127" y="856"/>
                        <a:pt x="161" y="880"/>
                        <a:pt x="187" y="880"/>
                      </a:cubicBezTo>
                      <a:cubicBezTo>
                        <a:pt x="191" y="880"/>
                        <a:pt x="195" y="879"/>
                        <a:pt x="199" y="878"/>
                      </a:cubicBezTo>
                      <a:cubicBezTo>
                        <a:pt x="234" y="878"/>
                        <a:pt x="252" y="851"/>
                        <a:pt x="261" y="815"/>
                      </a:cubicBezTo>
                      <a:cubicBezTo>
                        <a:pt x="261" y="815"/>
                        <a:pt x="261" y="815"/>
                        <a:pt x="261" y="815"/>
                      </a:cubicBezTo>
                      <a:lnTo>
                        <a:pt x="261" y="815"/>
                      </a:lnTo>
                      <a:cubicBezTo>
                        <a:pt x="277" y="803"/>
                        <a:pt x="288" y="785"/>
                        <a:pt x="288" y="762"/>
                      </a:cubicBezTo>
                      <a:cubicBezTo>
                        <a:pt x="291" y="722"/>
                        <a:pt x="291" y="682"/>
                        <a:pt x="289" y="642"/>
                      </a:cubicBezTo>
                      <a:lnTo>
                        <a:pt x="289" y="642"/>
                      </a:lnTo>
                      <a:cubicBezTo>
                        <a:pt x="295" y="644"/>
                        <a:pt x="302" y="645"/>
                        <a:pt x="308" y="645"/>
                      </a:cubicBezTo>
                      <a:cubicBezTo>
                        <a:pt x="315" y="645"/>
                        <a:pt x="322" y="644"/>
                        <a:pt x="329" y="641"/>
                      </a:cubicBezTo>
                      <a:lnTo>
                        <a:pt x="329" y="641"/>
                      </a:lnTo>
                      <a:cubicBezTo>
                        <a:pt x="346" y="656"/>
                        <a:pt x="370" y="665"/>
                        <a:pt x="393" y="665"/>
                      </a:cubicBezTo>
                      <a:cubicBezTo>
                        <a:pt x="420" y="665"/>
                        <a:pt x="444" y="652"/>
                        <a:pt x="449" y="619"/>
                      </a:cubicBezTo>
                      <a:cubicBezTo>
                        <a:pt x="454" y="596"/>
                        <a:pt x="458" y="573"/>
                        <a:pt x="461" y="549"/>
                      </a:cubicBezTo>
                      <a:lnTo>
                        <a:pt x="461" y="549"/>
                      </a:lnTo>
                      <a:cubicBezTo>
                        <a:pt x="475" y="555"/>
                        <a:pt x="488" y="557"/>
                        <a:pt x="500" y="557"/>
                      </a:cubicBezTo>
                      <a:cubicBezTo>
                        <a:pt x="519" y="557"/>
                        <a:pt x="537" y="551"/>
                        <a:pt x="552" y="541"/>
                      </a:cubicBezTo>
                      <a:lnTo>
                        <a:pt x="552" y="541"/>
                      </a:lnTo>
                      <a:cubicBezTo>
                        <a:pt x="555" y="541"/>
                        <a:pt x="557" y="541"/>
                        <a:pt x="560" y="541"/>
                      </a:cubicBezTo>
                      <a:cubicBezTo>
                        <a:pt x="567" y="541"/>
                        <a:pt x="574" y="540"/>
                        <a:pt x="582" y="539"/>
                      </a:cubicBezTo>
                      <a:cubicBezTo>
                        <a:pt x="611" y="531"/>
                        <a:pt x="635" y="514"/>
                        <a:pt x="656" y="493"/>
                      </a:cubicBezTo>
                      <a:lnTo>
                        <a:pt x="656" y="493"/>
                      </a:lnTo>
                      <a:cubicBezTo>
                        <a:pt x="669" y="504"/>
                        <a:pt x="687" y="510"/>
                        <a:pt x="704" y="510"/>
                      </a:cubicBezTo>
                      <a:cubicBezTo>
                        <a:pt x="714" y="510"/>
                        <a:pt x="725" y="508"/>
                        <a:pt x="734" y="503"/>
                      </a:cubicBezTo>
                      <a:cubicBezTo>
                        <a:pt x="832" y="441"/>
                        <a:pt x="868" y="316"/>
                        <a:pt x="814" y="218"/>
                      </a:cubicBezTo>
                      <a:cubicBezTo>
                        <a:pt x="811" y="203"/>
                        <a:pt x="800" y="193"/>
                        <a:pt x="786" y="187"/>
                      </a:cubicBezTo>
                      <a:lnTo>
                        <a:pt x="786" y="187"/>
                      </a:lnTo>
                      <a:cubicBezTo>
                        <a:pt x="778" y="153"/>
                        <a:pt x="750" y="134"/>
                        <a:pt x="721" y="134"/>
                      </a:cubicBezTo>
                      <a:cubicBezTo>
                        <a:pt x="695" y="134"/>
                        <a:pt x="668" y="149"/>
                        <a:pt x="654" y="182"/>
                      </a:cubicBezTo>
                      <a:cubicBezTo>
                        <a:pt x="640" y="217"/>
                        <a:pt x="631" y="254"/>
                        <a:pt x="627" y="291"/>
                      </a:cubicBezTo>
                      <a:lnTo>
                        <a:pt x="627" y="291"/>
                      </a:lnTo>
                      <a:cubicBezTo>
                        <a:pt x="624" y="300"/>
                        <a:pt x="621" y="308"/>
                        <a:pt x="618" y="316"/>
                      </a:cubicBezTo>
                      <a:cubicBezTo>
                        <a:pt x="615" y="319"/>
                        <a:pt x="613" y="321"/>
                        <a:pt x="611" y="324"/>
                      </a:cubicBezTo>
                      <a:lnTo>
                        <a:pt x="611" y="324"/>
                      </a:lnTo>
                      <a:cubicBezTo>
                        <a:pt x="607" y="283"/>
                        <a:pt x="601" y="241"/>
                        <a:pt x="591" y="200"/>
                      </a:cubicBezTo>
                      <a:cubicBezTo>
                        <a:pt x="582" y="169"/>
                        <a:pt x="551" y="153"/>
                        <a:pt x="521" y="153"/>
                      </a:cubicBezTo>
                      <a:cubicBezTo>
                        <a:pt x="495" y="153"/>
                        <a:pt x="469" y="165"/>
                        <a:pt x="460" y="189"/>
                      </a:cubicBezTo>
                      <a:lnTo>
                        <a:pt x="460" y="189"/>
                      </a:lnTo>
                      <a:cubicBezTo>
                        <a:pt x="457" y="169"/>
                        <a:pt x="453" y="149"/>
                        <a:pt x="449" y="129"/>
                      </a:cubicBezTo>
                      <a:cubicBezTo>
                        <a:pt x="441" y="93"/>
                        <a:pt x="412" y="77"/>
                        <a:pt x="382" y="77"/>
                      </a:cubicBezTo>
                      <a:cubicBezTo>
                        <a:pt x="346" y="77"/>
                        <a:pt x="310" y="102"/>
                        <a:pt x="315" y="146"/>
                      </a:cubicBezTo>
                      <a:cubicBezTo>
                        <a:pt x="316" y="152"/>
                        <a:pt x="316" y="158"/>
                        <a:pt x="317" y="164"/>
                      </a:cubicBezTo>
                      <a:lnTo>
                        <a:pt x="317" y="164"/>
                      </a:lnTo>
                      <a:cubicBezTo>
                        <a:pt x="316" y="164"/>
                        <a:pt x="316" y="164"/>
                        <a:pt x="315" y="164"/>
                      </a:cubicBezTo>
                      <a:cubicBezTo>
                        <a:pt x="323" y="204"/>
                        <a:pt x="329" y="245"/>
                        <a:pt x="334" y="287"/>
                      </a:cubicBezTo>
                      <a:lnTo>
                        <a:pt x="334" y="287"/>
                      </a:lnTo>
                      <a:cubicBezTo>
                        <a:pt x="322" y="236"/>
                        <a:pt x="306" y="186"/>
                        <a:pt x="288" y="137"/>
                      </a:cubicBezTo>
                      <a:cubicBezTo>
                        <a:pt x="279" y="102"/>
                        <a:pt x="252" y="84"/>
                        <a:pt x="217" y="84"/>
                      </a:cubicBezTo>
                      <a:cubicBezTo>
                        <a:pt x="197" y="89"/>
                        <a:pt x="179" y="100"/>
                        <a:pt x="168" y="114"/>
                      </a:cubicBezTo>
                      <a:lnTo>
                        <a:pt x="168" y="114"/>
                      </a:lnTo>
                      <a:cubicBezTo>
                        <a:pt x="161" y="92"/>
                        <a:pt x="153" y="70"/>
                        <a:pt x="145" y="48"/>
                      </a:cubicBezTo>
                      <a:cubicBezTo>
                        <a:pt x="134" y="15"/>
                        <a:pt x="107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32"/>
                <p:cNvSpPr/>
                <p:nvPr/>
              </p:nvSpPr>
              <p:spPr>
                <a:xfrm>
                  <a:off x="4838532" y="4793979"/>
                  <a:ext cx="32498" cy="47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962" extrusionOk="0">
                      <a:moveTo>
                        <a:pt x="73" y="0"/>
                      </a:moveTo>
                      <a:cubicBezTo>
                        <a:pt x="67" y="0"/>
                        <a:pt x="61" y="1"/>
                        <a:pt x="54" y="3"/>
                      </a:cubicBezTo>
                      <a:cubicBezTo>
                        <a:pt x="19" y="11"/>
                        <a:pt x="1" y="47"/>
                        <a:pt x="10" y="83"/>
                      </a:cubicBezTo>
                      <a:cubicBezTo>
                        <a:pt x="63" y="431"/>
                        <a:pt x="260" y="743"/>
                        <a:pt x="536" y="948"/>
                      </a:cubicBezTo>
                      <a:cubicBezTo>
                        <a:pt x="549" y="957"/>
                        <a:pt x="562" y="961"/>
                        <a:pt x="575" y="961"/>
                      </a:cubicBezTo>
                      <a:cubicBezTo>
                        <a:pt x="600" y="961"/>
                        <a:pt x="623" y="948"/>
                        <a:pt x="634" y="930"/>
                      </a:cubicBezTo>
                      <a:cubicBezTo>
                        <a:pt x="652" y="895"/>
                        <a:pt x="634" y="859"/>
                        <a:pt x="608" y="832"/>
                      </a:cubicBezTo>
                      <a:cubicBezTo>
                        <a:pt x="358" y="645"/>
                        <a:pt x="188" y="359"/>
                        <a:pt x="144" y="47"/>
                      </a:cubicBezTo>
                      <a:cubicBezTo>
                        <a:pt x="136" y="18"/>
                        <a:pt x="104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32"/>
                <p:cNvSpPr/>
                <p:nvPr/>
              </p:nvSpPr>
              <p:spPr>
                <a:xfrm>
                  <a:off x="5012569" y="4706637"/>
                  <a:ext cx="25829" cy="28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" h="574" extrusionOk="0">
                      <a:moveTo>
                        <a:pt x="438" y="0"/>
                      </a:moveTo>
                      <a:cubicBezTo>
                        <a:pt x="415" y="0"/>
                        <a:pt x="393" y="12"/>
                        <a:pt x="376" y="36"/>
                      </a:cubicBezTo>
                      <a:cubicBezTo>
                        <a:pt x="277" y="187"/>
                        <a:pt x="162" y="330"/>
                        <a:pt x="28" y="455"/>
                      </a:cubicBezTo>
                      <a:cubicBezTo>
                        <a:pt x="1" y="482"/>
                        <a:pt x="1" y="526"/>
                        <a:pt x="28" y="553"/>
                      </a:cubicBezTo>
                      <a:cubicBezTo>
                        <a:pt x="41" y="567"/>
                        <a:pt x="59" y="573"/>
                        <a:pt x="77" y="573"/>
                      </a:cubicBezTo>
                      <a:cubicBezTo>
                        <a:pt x="95" y="573"/>
                        <a:pt x="112" y="567"/>
                        <a:pt x="126" y="553"/>
                      </a:cubicBezTo>
                      <a:cubicBezTo>
                        <a:pt x="269" y="419"/>
                        <a:pt x="393" y="268"/>
                        <a:pt x="492" y="107"/>
                      </a:cubicBezTo>
                      <a:cubicBezTo>
                        <a:pt x="518" y="71"/>
                        <a:pt x="501" y="27"/>
                        <a:pt x="474" y="9"/>
                      </a:cubicBezTo>
                      <a:cubicBezTo>
                        <a:pt x="462" y="3"/>
                        <a:pt x="450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32"/>
                <p:cNvSpPr/>
                <p:nvPr/>
              </p:nvSpPr>
              <p:spPr>
                <a:xfrm>
                  <a:off x="4856299" y="4684740"/>
                  <a:ext cx="18016" cy="33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681" extrusionOk="0">
                      <a:moveTo>
                        <a:pt x="70" y="1"/>
                      </a:moveTo>
                      <a:cubicBezTo>
                        <a:pt x="64" y="1"/>
                        <a:pt x="59" y="1"/>
                        <a:pt x="54" y="3"/>
                      </a:cubicBezTo>
                      <a:cubicBezTo>
                        <a:pt x="10" y="12"/>
                        <a:pt x="1" y="48"/>
                        <a:pt x="10" y="83"/>
                      </a:cubicBezTo>
                      <a:cubicBezTo>
                        <a:pt x="36" y="288"/>
                        <a:pt x="108" y="476"/>
                        <a:pt x="215" y="645"/>
                      </a:cubicBezTo>
                      <a:cubicBezTo>
                        <a:pt x="229" y="670"/>
                        <a:pt x="250" y="681"/>
                        <a:pt x="271" y="681"/>
                      </a:cubicBezTo>
                      <a:cubicBezTo>
                        <a:pt x="316" y="681"/>
                        <a:pt x="361" y="632"/>
                        <a:pt x="331" y="583"/>
                      </a:cubicBezTo>
                      <a:cubicBezTo>
                        <a:pt x="233" y="413"/>
                        <a:pt x="161" y="235"/>
                        <a:pt x="135" y="48"/>
                      </a:cubicBezTo>
                      <a:cubicBezTo>
                        <a:pt x="135" y="18"/>
                        <a:pt x="9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5" name="Google Shape;1745;p32"/>
                <p:cNvSpPr/>
                <p:nvPr/>
              </p:nvSpPr>
              <p:spPr>
                <a:xfrm>
                  <a:off x="4975293" y="4818515"/>
                  <a:ext cx="36032" cy="4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817" extrusionOk="0">
                      <a:moveTo>
                        <a:pt x="648" y="0"/>
                      </a:moveTo>
                      <a:cubicBezTo>
                        <a:pt x="625" y="0"/>
                        <a:pt x="601" y="12"/>
                        <a:pt x="589" y="36"/>
                      </a:cubicBezTo>
                      <a:cubicBezTo>
                        <a:pt x="473" y="295"/>
                        <a:pt x="286" y="526"/>
                        <a:pt x="45" y="687"/>
                      </a:cubicBezTo>
                      <a:cubicBezTo>
                        <a:pt x="18" y="714"/>
                        <a:pt x="1" y="750"/>
                        <a:pt x="27" y="785"/>
                      </a:cubicBezTo>
                      <a:cubicBezTo>
                        <a:pt x="39" y="803"/>
                        <a:pt x="62" y="816"/>
                        <a:pt x="84" y="816"/>
                      </a:cubicBezTo>
                      <a:cubicBezTo>
                        <a:pt x="96" y="816"/>
                        <a:pt x="107" y="812"/>
                        <a:pt x="117" y="803"/>
                      </a:cubicBezTo>
                      <a:cubicBezTo>
                        <a:pt x="375" y="625"/>
                        <a:pt x="580" y="384"/>
                        <a:pt x="705" y="98"/>
                      </a:cubicBezTo>
                      <a:cubicBezTo>
                        <a:pt x="723" y="72"/>
                        <a:pt x="714" y="27"/>
                        <a:pt x="679" y="9"/>
                      </a:cubicBezTo>
                      <a:cubicBezTo>
                        <a:pt x="670" y="3"/>
                        <a:pt x="659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6" name="Google Shape;1746;p32"/>
                <p:cNvSpPr/>
                <p:nvPr/>
              </p:nvSpPr>
              <p:spPr>
                <a:xfrm>
                  <a:off x="4957974" y="4861215"/>
                  <a:ext cx="7167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2" extrusionOk="0">
                      <a:moveTo>
                        <a:pt x="76" y="1"/>
                      </a:moveTo>
                      <a:cubicBezTo>
                        <a:pt x="72" y="1"/>
                        <a:pt x="68" y="3"/>
                        <a:pt x="63" y="7"/>
                      </a:cubicBezTo>
                      <a:cubicBezTo>
                        <a:pt x="54" y="7"/>
                        <a:pt x="45" y="7"/>
                        <a:pt x="36" y="16"/>
                      </a:cubicBezTo>
                      <a:cubicBezTo>
                        <a:pt x="27" y="16"/>
                        <a:pt x="18" y="25"/>
                        <a:pt x="18" y="25"/>
                      </a:cubicBezTo>
                      <a:cubicBezTo>
                        <a:pt x="10" y="34"/>
                        <a:pt x="10" y="43"/>
                        <a:pt x="10" y="52"/>
                      </a:cubicBezTo>
                      <a:lnTo>
                        <a:pt x="1" y="70"/>
                      </a:lnTo>
                      <a:cubicBezTo>
                        <a:pt x="1" y="79"/>
                        <a:pt x="10" y="97"/>
                        <a:pt x="10" y="106"/>
                      </a:cubicBezTo>
                      <a:lnTo>
                        <a:pt x="18" y="115"/>
                      </a:lnTo>
                      <a:cubicBezTo>
                        <a:pt x="27" y="123"/>
                        <a:pt x="45" y="132"/>
                        <a:pt x="54" y="132"/>
                      </a:cubicBezTo>
                      <a:cubicBezTo>
                        <a:pt x="54" y="141"/>
                        <a:pt x="54" y="141"/>
                        <a:pt x="63" y="141"/>
                      </a:cubicBezTo>
                      <a:lnTo>
                        <a:pt x="90" y="141"/>
                      </a:lnTo>
                      <a:cubicBezTo>
                        <a:pt x="99" y="141"/>
                        <a:pt x="108" y="132"/>
                        <a:pt x="117" y="132"/>
                      </a:cubicBezTo>
                      <a:cubicBezTo>
                        <a:pt x="126" y="123"/>
                        <a:pt x="126" y="123"/>
                        <a:pt x="134" y="115"/>
                      </a:cubicBezTo>
                      <a:cubicBezTo>
                        <a:pt x="134" y="106"/>
                        <a:pt x="143" y="97"/>
                        <a:pt x="143" y="88"/>
                      </a:cubicBezTo>
                      <a:lnTo>
                        <a:pt x="143" y="70"/>
                      </a:lnTo>
                      <a:cubicBezTo>
                        <a:pt x="143" y="61"/>
                        <a:pt x="143" y="52"/>
                        <a:pt x="134" y="34"/>
                      </a:cubicBezTo>
                      <a:cubicBezTo>
                        <a:pt x="134" y="34"/>
                        <a:pt x="134" y="25"/>
                        <a:pt x="126" y="25"/>
                      </a:cubicBezTo>
                      <a:cubicBezTo>
                        <a:pt x="117" y="16"/>
                        <a:pt x="108" y="7"/>
                        <a:pt x="99" y="7"/>
                      </a:cubicBezTo>
                      <a:lnTo>
                        <a:pt x="90" y="7"/>
                      </a:lnTo>
                      <a:cubicBezTo>
                        <a:pt x="85" y="3"/>
                        <a:pt x="8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32"/>
                <p:cNvSpPr/>
                <p:nvPr/>
              </p:nvSpPr>
              <p:spPr>
                <a:xfrm>
                  <a:off x="4927317" y="4936911"/>
                  <a:ext cx="37823" cy="2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516" extrusionOk="0">
                      <a:moveTo>
                        <a:pt x="684" y="1"/>
                      </a:moveTo>
                      <a:cubicBezTo>
                        <a:pt x="666" y="1"/>
                        <a:pt x="648" y="8"/>
                        <a:pt x="634" y="21"/>
                      </a:cubicBezTo>
                      <a:cubicBezTo>
                        <a:pt x="483" y="190"/>
                        <a:pt x="295" y="315"/>
                        <a:pt x="81" y="378"/>
                      </a:cubicBezTo>
                      <a:cubicBezTo>
                        <a:pt x="0" y="402"/>
                        <a:pt x="22" y="515"/>
                        <a:pt x="94" y="515"/>
                      </a:cubicBezTo>
                      <a:cubicBezTo>
                        <a:pt x="101" y="515"/>
                        <a:pt x="109" y="514"/>
                        <a:pt x="117" y="512"/>
                      </a:cubicBezTo>
                      <a:cubicBezTo>
                        <a:pt x="349" y="440"/>
                        <a:pt x="563" y="306"/>
                        <a:pt x="733" y="119"/>
                      </a:cubicBezTo>
                      <a:cubicBezTo>
                        <a:pt x="750" y="92"/>
                        <a:pt x="759" y="48"/>
                        <a:pt x="733" y="21"/>
                      </a:cubicBezTo>
                      <a:cubicBezTo>
                        <a:pt x="719" y="8"/>
                        <a:pt x="701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32"/>
                <p:cNvSpPr/>
                <p:nvPr/>
              </p:nvSpPr>
              <p:spPr>
                <a:xfrm>
                  <a:off x="4814245" y="4892718"/>
                  <a:ext cx="37027" cy="5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1060" extrusionOk="0">
                      <a:moveTo>
                        <a:pt x="77" y="1"/>
                      </a:moveTo>
                      <a:cubicBezTo>
                        <a:pt x="38" y="1"/>
                        <a:pt x="0" y="35"/>
                        <a:pt x="16" y="88"/>
                      </a:cubicBezTo>
                      <a:cubicBezTo>
                        <a:pt x="114" y="454"/>
                        <a:pt x="319" y="784"/>
                        <a:pt x="596" y="1043"/>
                      </a:cubicBezTo>
                      <a:cubicBezTo>
                        <a:pt x="609" y="1054"/>
                        <a:pt x="624" y="1059"/>
                        <a:pt x="639" y="1059"/>
                      </a:cubicBezTo>
                      <a:cubicBezTo>
                        <a:pt x="693" y="1059"/>
                        <a:pt x="743" y="994"/>
                        <a:pt x="694" y="945"/>
                      </a:cubicBezTo>
                      <a:cubicBezTo>
                        <a:pt x="435" y="704"/>
                        <a:pt x="239" y="391"/>
                        <a:pt x="141" y="52"/>
                      </a:cubicBezTo>
                      <a:cubicBezTo>
                        <a:pt x="130" y="16"/>
                        <a:pt x="103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32"/>
                <p:cNvSpPr/>
                <p:nvPr/>
              </p:nvSpPr>
              <p:spPr>
                <a:xfrm>
                  <a:off x="4899398" y="4505477"/>
                  <a:ext cx="32448" cy="37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58" extrusionOk="0">
                      <a:moveTo>
                        <a:pt x="73" y="1"/>
                      </a:moveTo>
                      <a:cubicBezTo>
                        <a:pt x="61" y="1"/>
                        <a:pt x="48" y="4"/>
                        <a:pt x="36" y="10"/>
                      </a:cubicBezTo>
                      <a:cubicBezTo>
                        <a:pt x="9" y="37"/>
                        <a:pt x="0" y="72"/>
                        <a:pt x="18" y="108"/>
                      </a:cubicBezTo>
                      <a:cubicBezTo>
                        <a:pt x="125" y="358"/>
                        <a:pt x="312" y="581"/>
                        <a:pt x="535" y="750"/>
                      </a:cubicBezTo>
                      <a:cubicBezTo>
                        <a:pt x="543" y="755"/>
                        <a:pt x="552" y="757"/>
                        <a:pt x="561" y="757"/>
                      </a:cubicBezTo>
                      <a:cubicBezTo>
                        <a:pt x="585" y="757"/>
                        <a:pt x="612" y="743"/>
                        <a:pt x="625" y="723"/>
                      </a:cubicBezTo>
                      <a:cubicBezTo>
                        <a:pt x="651" y="688"/>
                        <a:pt x="633" y="652"/>
                        <a:pt x="607" y="634"/>
                      </a:cubicBezTo>
                      <a:cubicBezTo>
                        <a:pt x="393" y="483"/>
                        <a:pt x="232" y="268"/>
                        <a:pt x="134" y="37"/>
                      </a:cubicBezTo>
                      <a:cubicBezTo>
                        <a:pt x="122" y="13"/>
                        <a:pt x="98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32"/>
                <p:cNvSpPr/>
                <p:nvPr/>
              </p:nvSpPr>
              <p:spPr>
                <a:xfrm>
                  <a:off x="5030784" y="4406838"/>
                  <a:ext cx="36480" cy="3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722" extrusionOk="0">
                      <a:moveTo>
                        <a:pt x="656" y="1"/>
                      </a:moveTo>
                      <a:cubicBezTo>
                        <a:pt x="625" y="1"/>
                        <a:pt x="597" y="25"/>
                        <a:pt x="589" y="56"/>
                      </a:cubicBezTo>
                      <a:cubicBezTo>
                        <a:pt x="500" y="297"/>
                        <a:pt x="295" y="502"/>
                        <a:pt x="54" y="591"/>
                      </a:cubicBezTo>
                      <a:cubicBezTo>
                        <a:pt x="19" y="600"/>
                        <a:pt x="1" y="636"/>
                        <a:pt x="10" y="671"/>
                      </a:cubicBezTo>
                      <a:cubicBezTo>
                        <a:pt x="17" y="699"/>
                        <a:pt x="40" y="722"/>
                        <a:pt x="67" y="722"/>
                      </a:cubicBezTo>
                      <a:cubicBezTo>
                        <a:pt x="74" y="722"/>
                        <a:pt x="82" y="720"/>
                        <a:pt x="90" y="716"/>
                      </a:cubicBezTo>
                      <a:cubicBezTo>
                        <a:pt x="384" y="618"/>
                        <a:pt x="616" y="386"/>
                        <a:pt x="723" y="92"/>
                      </a:cubicBezTo>
                      <a:cubicBezTo>
                        <a:pt x="732" y="56"/>
                        <a:pt x="705" y="11"/>
                        <a:pt x="670" y="2"/>
                      </a:cubicBezTo>
                      <a:cubicBezTo>
                        <a:pt x="665" y="1"/>
                        <a:pt x="660" y="1"/>
                        <a:pt x="65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32"/>
                <p:cNvSpPr/>
                <p:nvPr/>
              </p:nvSpPr>
              <p:spPr>
                <a:xfrm>
                  <a:off x="5014808" y="4444213"/>
                  <a:ext cx="7167" cy="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53" extrusionOk="0">
                      <a:moveTo>
                        <a:pt x="72" y="1"/>
                      </a:moveTo>
                      <a:cubicBezTo>
                        <a:pt x="63" y="1"/>
                        <a:pt x="45" y="1"/>
                        <a:pt x="36" y="10"/>
                      </a:cubicBezTo>
                      <a:lnTo>
                        <a:pt x="27" y="19"/>
                      </a:lnTo>
                      <a:cubicBezTo>
                        <a:pt x="18" y="28"/>
                        <a:pt x="9" y="36"/>
                        <a:pt x="9" y="45"/>
                      </a:cubicBezTo>
                      <a:cubicBezTo>
                        <a:pt x="9" y="54"/>
                        <a:pt x="1" y="54"/>
                        <a:pt x="1" y="63"/>
                      </a:cubicBezTo>
                      <a:cubicBezTo>
                        <a:pt x="1" y="72"/>
                        <a:pt x="1" y="81"/>
                        <a:pt x="1" y="90"/>
                      </a:cubicBezTo>
                      <a:cubicBezTo>
                        <a:pt x="1" y="99"/>
                        <a:pt x="9" y="108"/>
                        <a:pt x="9" y="117"/>
                      </a:cubicBezTo>
                      <a:cubicBezTo>
                        <a:pt x="18" y="126"/>
                        <a:pt x="18" y="126"/>
                        <a:pt x="27" y="135"/>
                      </a:cubicBezTo>
                      <a:cubicBezTo>
                        <a:pt x="36" y="143"/>
                        <a:pt x="45" y="143"/>
                        <a:pt x="54" y="143"/>
                      </a:cubicBezTo>
                      <a:cubicBezTo>
                        <a:pt x="54" y="143"/>
                        <a:pt x="63" y="152"/>
                        <a:pt x="72" y="152"/>
                      </a:cubicBezTo>
                      <a:cubicBezTo>
                        <a:pt x="81" y="152"/>
                        <a:pt x="90" y="143"/>
                        <a:pt x="99" y="143"/>
                      </a:cubicBezTo>
                      <a:lnTo>
                        <a:pt x="117" y="126"/>
                      </a:lnTo>
                      <a:cubicBezTo>
                        <a:pt x="125" y="117"/>
                        <a:pt x="134" y="108"/>
                        <a:pt x="134" y="99"/>
                      </a:cubicBezTo>
                      <a:cubicBezTo>
                        <a:pt x="134" y="90"/>
                        <a:pt x="134" y="90"/>
                        <a:pt x="134" y="81"/>
                      </a:cubicBezTo>
                      <a:cubicBezTo>
                        <a:pt x="143" y="72"/>
                        <a:pt x="143" y="63"/>
                        <a:pt x="134" y="54"/>
                      </a:cubicBezTo>
                      <a:cubicBezTo>
                        <a:pt x="134" y="45"/>
                        <a:pt x="134" y="36"/>
                        <a:pt x="134" y="28"/>
                      </a:cubicBezTo>
                      <a:cubicBezTo>
                        <a:pt x="125" y="19"/>
                        <a:pt x="117" y="19"/>
                        <a:pt x="117" y="10"/>
                      </a:cubicBezTo>
                      <a:cubicBezTo>
                        <a:pt x="108" y="1"/>
                        <a:pt x="99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32"/>
                <p:cNvSpPr/>
                <p:nvPr/>
              </p:nvSpPr>
              <p:spPr>
                <a:xfrm>
                  <a:off x="4921594" y="4304267"/>
                  <a:ext cx="27770" cy="3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777" extrusionOk="0">
                      <a:moveTo>
                        <a:pt x="77" y="1"/>
                      </a:moveTo>
                      <a:cubicBezTo>
                        <a:pt x="72" y="1"/>
                        <a:pt x="67" y="1"/>
                        <a:pt x="63" y="3"/>
                      </a:cubicBezTo>
                      <a:cubicBezTo>
                        <a:pt x="27" y="12"/>
                        <a:pt x="0" y="56"/>
                        <a:pt x="18" y="83"/>
                      </a:cubicBezTo>
                      <a:cubicBezTo>
                        <a:pt x="98" y="333"/>
                        <a:pt x="241" y="565"/>
                        <a:pt x="419" y="752"/>
                      </a:cubicBezTo>
                      <a:cubicBezTo>
                        <a:pt x="433" y="770"/>
                        <a:pt x="449" y="777"/>
                        <a:pt x="464" y="777"/>
                      </a:cubicBezTo>
                      <a:cubicBezTo>
                        <a:pt x="512" y="777"/>
                        <a:pt x="558" y="710"/>
                        <a:pt x="518" y="663"/>
                      </a:cubicBezTo>
                      <a:cubicBezTo>
                        <a:pt x="348" y="484"/>
                        <a:pt x="223" y="279"/>
                        <a:pt x="143" y="47"/>
                      </a:cubicBezTo>
                      <a:cubicBezTo>
                        <a:pt x="135" y="24"/>
                        <a:pt x="107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32"/>
                <p:cNvSpPr/>
                <p:nvPr/>
              </p:nvSpPr>
              <p:spPr>
                <a:xfrm>
                  <a:off x="5032127" y="4224888"/>
                  <a:ext cx="27074" cy="34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" h="693" extrusionOk="0">
                      <a:moveTo>
                        <a:pt x="460" y="0"/>
                      </a:moveTo>
                      <a:cubicBezTo>
                        <a:pt x="434" y="0"/>
                        <a:pt x="409" y="14"/>
                        <a:pt x="402" y="45"/>
                      </a:cubicBezTo>
                      <a:cubicBezTo>
                        <a:pt x="348" y="251"/>
                        <a:pt x="223" y="438"/>
                        <a:pt x="45" y="563"/>
                      </a:cubicBezTo>
                      <a:cubicBezTo>
                        <a:pt x="18" y="590"/>
                        <a:pt x="0" y="625"/>
                        <a:pt x="27" y="661"/>
                      </a:cubicBezTo>
                      <a:cubicBezTo>
                        <a:pt x="39" y="678"/>
                        <a:pt x="62" y="692"/>
                        <a:pt x="84" y="692"/>
                      </a:cubicBezTo>
                      <a:cubicBezTo>
                        <a:pt x="96" y="692"/>
                        <a:pt x="107" y="688"/>
                        <a:pt x="116" y="679"/>
                      </a:cubicBezTo>
                      <a:cubicBezTo>
                        <a:pt x="322" y="536"/>
                        <a:pt x="464" y="331"/>
                        <a:pt x="527" y="81"/>
                      </a:cubicBezTo>
                      <a:cubicBezTo>
                        <a:pt x="543" y="32"/>
                        <a:pt x="500" y="0"/>
                        <a:pt x="46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32"/>
                <p:cNvSpPr/>
                <p:nvPr/>
              </p:nvSpPr>
              <p:spPr>
                <a:xfrm>
                  <a:off x="4999281" y="4109477"/>
                  <a:ext cx="8013" cy="34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688" extrusionOk="0">
                      <a:moveTo>
                        <a:pt x="72" y="0"/>
                      </a:moveTo>
                      <a:cubicBezTo>
                        <a:pt x="36" y="0"/>
                        <a:pt x="0" y="36"/>
                        <a:pt x="0" y="72"/>
                      </a:cubicBezTo>
                      <a:cubicBezTo>
                        <a:pt x="27" y="250"/>
                        <a:pt x="27" y="437"/>
                        <a:pt x="9" y="616"/>
                      </a:cubicBezTo>
                      <a:cubicBezTo>
                        <a:pt x="0" y="652"/>
                        <a:pt x="36" y="687"/>
                        <a:pt x="72" y="687"/>
                      </a:cubicBezTo>
                      <a:cubicBezTo>
                        <a:pt x="116" y="687"/>
                        <a:pt x="134" y="652"/>
                        <a:pt x="143" y="616"/>
                      </a:cubicBezTo>
                      <a:cubicBezTo>
                        <a:pt x="161" y="437"/>
                        <a:pt x="161" y="250"/>
                        <a:pt x="143" y="72"/>
                      </a:cubicBezTo>
                      <a:cubicBezTo>
                        <a:pt x="134" y="36"/>
                        <a:pt x="11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32"/>
                <p:cNvSpPr/>
                <p:nvPr/>
              </p:nvSpPr>
              <p:spPr>
                <a:xfrm>
                  <a:off x="4954440" y="4238673"/>
                  <a:ext cx="846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35" extrusionOk="0">
                      <a:moveTo>
                        <a:pt x="81" y="0"/>
                      </a:moveTo>
                      <a:cubicBezTo>
                        <a:pt x="0" y="0"/>
                        <a:pt x="0" y="134"/>
                        <a:pt x="81" y="134"/>
                      </a:cubicBezTo>
                      <a:cubicBezTo>
                        <a:pt x="170" y="134"/>
                        <a:pt x="170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6" name="Google Shape;1756;p32"/>
                <p:cNvSpPr/>
                <p:nvPr/>
              </p:nvSpPr>
              <p:spPr>
                <a:xfrm>
                  <a:off x="5040538" y="4599936"/>
                  <a:ext cx="24486" cy="28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565" extrusionOk="0">
                      <a:moveTo>
                        <a:pt x="408" y="0"/>
                      </a:moveTo>
                      <a:cubicBezTo>
                        <a:pt x="388" y="0"/>
                        <a:pt x="368" y="9"/>
                        <a:pt x="358" y="30"/>
                      </a:cubicBezTo>
                      <a:cubicBezTo>
                        <a:pt x="269" y="199"/>
                        <a:pt x="170" y="324"/>
                        <a:pt x="28" y="449"/>
                      </a:cubicBezTo>
                      <a:cubicBezTo>
                        <a:pt x="1" y="467"/>
                        <a:pt x="1" y="520"/>
                        <a:pt x="28" y="547"/>
                      </a:cubicBezTo>
                      <a:cubicBezTo>
                        <a:pt x="40" y="559"/>
                        <a:pt x="56" y="564"/>
                        <a:pt x="72" y="564"/>
                      </a:cubicBezTo>
                      <a:cubicBezTo>
                        <a:pt x="91" y="564"/>
                        <a:pt x="111" y="557"/>
                        <a:pt x="126" y="547"/>
                      </a:cubicBezTo>
                      <a:cubicBezTo>
                        <a:pt x="269" y="422"/>
                        <a:pt x="385" y="271"/>
                        <a:pt x="474" y="101"/>
                      </a:cubicBezTo>
                      <a:cubicBezTo>
                        <a:pt x="492" y="65"/>
                        <a:pt x="483" y="30"/>
                        <a:pt x="447" y="12"/>
                      </a:cubicBezTo>
                      <a:cubicBezTo>
                        <a:pt x="436" y="5"/>
                        <a:pt x="422" y="0"/>
                        <a:pt x="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7" name="Google Shape;1757;p32"/>
                <p:cNvSpPr/>
                <p:nvPr/>
              </p:nvSpPr>
              <p:spPr>
                <a:xfrm>
                  <a:off x="4958422" y="3736519"/>
                  <a:ext cx="46682" cy="28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649" extrusionOk="0">
                      <a:moveTo>
                        <a:pt x="333" y="0"/>
                      </a:moveTo>
                      <a:cubicBezTo>
                        <a:pt x="306" y="0"/>
                        <a:pt x="279" y="14"/>
                        <a:pt x="268" y="45"/>
                      </a:cubicBezTo>
                      <a:cubicBezTo>
                        <a:pt x="1" y="768"/>
                        <a:pt x="429" y="1482"/>
                        <a:pt x="652" y="2160"/>
                      </a:cubicBezTo>
                      <a:cubicBezTo>
                        <a:pt x="768" y="2516"/>
                        <a:pt x="803" y="2882"/>
                        <a:pt x="786" y="3266"/>
                      </a:cubicBezTo>
                      <a:cubicBezTo>
                        <a:pt x="768" y="3632"/>
                        <a:pt x="705" y="3997"/>
                        <a:pt x="661" y="4372"/>
                      </a:cubicBezTo>
                      <a:cubicBezTo>
                        <a:pt x="616" y="4782"/>
                        <a:pt x="598" y="5193"/>
                        <a:pt x="670" y="5603"/>
                      </a:cubicBezTo>
                      <a:cubicBezTo>
                        <a:pt x="677" y="5635"/>
                        <a:pt x="702" y="5648"/>
                        <a:pt x="728" y="5648"/>
                      </a:cubicBezTo>
                      <a:cubicBezTo>
                        <a:pt x="769" y="5648"/>
                        <a:pt x="814" y="5616"/>
                        <a:pt x="803" y="5567"/>
                      </a:cubicBezTo>
                      <a:cubicBezTo>
                        <a:pt x="670" y="4845"/>
                        <a:pt x="857" y="4113"/>
                        <a:pt x="911" y="3391"/>
                      </a:cubicBezTo>
                      <a:cubicBezTo>
                        <a:pt x="937" y="3043"/>
                        <a:pt x="937" y="2686"/>
                        <a:pt x="848" y="2347"/>
                      </a:cubicBezTo>
                      <a:cubicBezTo>
                        <a:pt x="759" y="1981"/>
                        <a:pt x="589" y="1651"/>
                        <a:pt x="464" y="1294"/>
                      </a:cubicBezTo>
                      <a:cubicBezTo>
                        <a:pt x="331" y="911"/>
                        <a:pt x="250" y="482"/>
                        <a:pt x="402" y="81"/>
                      </a:cubicBezTo>
                      <a:cubicBezTo>
                        <a:pt x="418" y="32"/>
                        <a:pt x="375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8" name="Google Shape;1758;p32"/>
                <p:cNvSpPr/>
                <p:nvPr/>
              </p:nvSpPr>
              <p:spPr>
                <a:xfrm>
                  <a:off x="4939759" y="3937879"/>
                  <a:ext cx="33145" cy="22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4542" extrusionOk="0">
                      <a:moveTo>
                        <a:pt x="347" y="0"/>
                      </a:moveTo>
                      <a:cubicBezTo>
                        <a:pt x="313" y="0"/>
                        <a:pt x="282" y="23"/>
                        <a:pt x="286" y="67"/>
                      </a:cubicBezTo>
                      <a:cubicBezTo>
                        <a:pt x="367" y="692"/>
                        <a:pt x="170" y="1298"/>
                        <a:pt x="81" y="1914"/>
                      </a:cubicBezTo>
                      <a:cubicBezTo>
                        <a:pt x="1" y="2476"/>
                        <a:pt x="28" y="3047"/>
                        <a:pt x="170" y="3600"/>
                      </a:cubicBezTo>
                      <a:cubicBezTo>
                        <a:pt x="251" y="3921"/>
                        <a:pt x="376" y="4224"/>
                        <a:pt x="518" y="4510"/>
                      </a:cubicBezTo>
                      <a:cubicBezTo>
                        <a:pt x="532" y="4532"/>
                        <a:pt x="553" y="4541"/>
                        <a:pt x="573" y="4541"/>
                      </a:cubicBezTo>
                      <a:cubicBezTo>
                        <a:pt x="619" y="4541"/>
                        <a:pt x="665" y="4494"/>
                        <a:pt x="634" y="4439"/>
                      </a:cubicBezTo>
                      <a:cubicBezTo>
                        <a:pt x="376" y="3930"/>
                        <a:pt x="215" y="3377"/>
                        <a:pt x="179" y="2806"/>
                      </a:cubicBezTo>
                      <a:cubicBezTo>
                        <a:pt x="161" y="2521"/>
                        <a:pt x="170" y="2235"/>
                        <a:pt x="215" y="1950"/>
                      </a:cubicBezTo>
                      <a:cubicBezTo>
                        <a:pt x="251" y="1646"/>
                        <a:pt x="322" y="1352"/>
                        <a:pt x="376" y="1057"/>
                      </a:cubicBezTo>
                      <a:cubicBezTo>
                        <a:pt x="429" y="727"/>
                        <a:pt x="465" y="397"/>
                        <a:pt x="420" y="67"/>
                      </a:cubicBezTo>
                      <a:cubicBezTo>
                        <a:pt x="416" y="23"/>
                        <a:pt x="380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9" name="Google Shape;1759;p32"/>
                <p:cNvSpPr/>
                <p:nvPr/>
              </p:nvSpPr>
              <p:spPr>
                <a:xfrm>
                  <a:off x="5019885" y="3921256"/>
                  <a:ext cx="48673" cy="26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" h="5311" extrusionOk="0">
                      <a:moveTo>
                        <a:pt x="867" y="0"/>
                      </a:moveTo>
                      <a:cubicBezTo>
                        <a:pt x="847" y="0"/>
                        <a:pt x="828" y="11"/>
                        <a:pt x="817" y="36"/>
                      </a:cubicBezTo>
                      <a:cubicBezTo>
                        <a:pt x="148" y="1338"/>
                        <a:pt x="710" y="2810"/>
                        <a:pt x="452" y="4184"/>
                      </a:cubicBezTo>
                      <a:cubicBezTo>
                        <a:pt x="380" y="4550"/>
                        <a:pt x="246" y="4897"/>
                        <a:pt x="32" y="5210"/>
                      </a:cubicBezTo>
                      <a:cubicBezTo>
                        <a:pt x="1" y="5260"/>
                        <a:pt x="50" y="5311"/>
                        <a:pt x="100" y="5311"/>
                      </a:cubicBezTo>
                      <a:cubicBezTo>
                        <a:pt x="121" y="5311"/>
                        <a:pt x="142" y="5302"/>
                        <a:pt x="157" y="5281"/>
                      </a:cubicBezTo>
                      <a:cubicBezTo>
                        <a:pt x="978" y="4086"/>
                        <a:pt x="505" y="2578"/>
                        <a:pt x="621" y="1249"/>
                      </a:cubicBezTo>
                      <a:cubicBezTo>
                        <a:pt x="657" y="856"/>
                        <a:pt x="746" y="455"/>
                        <a:pt x="933" y="107"/>
                      </a:cubicBezTo>
                      <a:cubicBezTo>
                        <a:pt x="958" y="51"/>
                        <a:pt x="910" y="0"/>
                        <a:pt x="8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0" name="Google Shape;1760;p32"/>
                <p:cNvSpPr/>
                <p:nvPr/>
              </p:nvSpPr>
              <p:spPr>
                <a:xfrm>
                  <a:off x="5086722" y="3999292"/>
                  <a:ext cx="21798" cy="17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579" extrusionOk="0">
                      <a:moveTo>
                        <a:pt x="291" y="0"/>
                      </a:moveTo>
                      <a:cubicBezTo>
                        <a:pt x="270" y="0"/>
                        <a:pt x="250" y="11"/>
                        <a:pt x="242" y="38"/>
                      </a:cubicBezTo>
                      <a:cubicBezTo>
                        <a:pt x="1" y="582"/>
                        <a:pt x="81" y="1179"/>
                        <a:pt x="161" y="1750"/>
                      </a:cubicBezTo>
                      <a:cubicBezTo>
                        <a:pt x="251" y="2321"/>
                        <a:pt x="340" y="2946"/>
                        <a:pt x="45" y="3472"/>
                      </a:cubicBezTo>
                      <a:cubicBezTo>
                        <a:pt x="21" y="3528"/>
                        <a:pt x="68" y="3579"/>
                        <a:pt x="115" y="3579"/>
                      </a:cubicBezTo>
                      <a:cubicBezTo>
                        <a:pt x="136" y="3579"/>
                        <a:pt x="156" y="3568"/>
                        <a:pt x="170" y="3544"/>
                      </a:cubicBezTo>
                      <a:cubicBezTo>
                        <a:pt x="438" y="3035"/>
                        <a:pt x="402" y="2455"/>
                        <a:pt x="322" y="1902"/>
                      </a:cubicBezTo>
                      <a:cubicBezTo>
                        <a:pt x="242" y="1313"/>
                        <a:pt x="108" y="671"/>
                        <a:pt x="358" y="100"/>
                      </a:cubicBezTo>
                      <a:cubicBezTo>
                        <a:pt x="382" y="46"/>
                        <a:pt x="333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1" name="Google Shape;1761;p32"/>
                <p:cNvSpPr/>
                <p:nvPr/>
              </p:nvSpPr>
              <p:spPr>
                <a:xfrm>
                  <a:off x="4890838" y="3955496"/>
                  <a:ext cx="25680" cy="182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3670" extrusionOk="0">
                      <a:moveTo>
                        <a:pt x="79" y="1"/>
                      </a:moveTo>
                      <a:cubicBezTo>
                        <a:pt x="41" y="1"/>
                        <a:pt x="1" y="35"/>
                        <a:pt x="11" y="88"/>
                      </a:cubicBezTo>
                      <a:cubicBezTo>
                        <a:pt x="74" y="418"/>
                        <a:pt x="163" y="739"/>
                        <a:pt x="226" y="1078"/>
                      </a:cubicBezTo>
                      <a:cubicBezTo>
                        <a:pt x="279" y="1408"/>
                        <a:pt x="288" y="1738"/>
                        <a:pt x="226" y="2077"/>
                      </a:cubicBezTo>
                      <a:cubicBezTo>
                        <a:pt x="136" y="2595"/>
                        <a:pt x="92" y="3166"/>
                        <a:pt x="368" y="3639"/>
                      </a:cubicBezTo>
                      <a:cubicBezTo>
                        <a:pt x="382" y="3660"/>
                        <a:pt x="403" y="3670"/>
                        <a:pt x="423" y="3670"/>
                      </a:cubicBezTo>
                      <a:cubicBezTo>
                        <a:pt x="469" y="3670"/>
                        <a:pt x="515" y="3623"/>
                        <a:pt x="484" y="3567"/>
                      </a:cubicBezTo>
                      <a:cubicBezTo>
                        <a:pt x="350" y="3344"/>
                        <a:pt x="306" y="3076"/>
                        <a:pt x="288" y="2818"/>
                      </a:cubicBezTo>
                      <a:cubicBezTo>
                        <a:pt x="279" y="2523"/>
                        <a:pt x="342" y="2247"/>
                        <a:pt x="386" y="1952"/>
                      </a:cubicBezTo>
                      <a:cubicBezTo>
                        <a:pt x="475" y="1301"/>
                        <a:pt x="261" y="686"/>
                        <a:pt x="136" y="52"/>
                      </a:cubicBezTo>
                      <a:cubicBezTo>
                        <a:pt x="129" y="16"/>
                        <a:pt x="105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2" name="Google Shape;1762;p32"/>
                <p:cNvSpPr/>
                <p:nvPr/>
              </p:nvSpPr>
              <p:spPr>
                <a:xfrm>
                  <a:off x="4861176" y="4104251"/>
                  <a:ext cx="34240" cy="16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3235" extrusionOk="0">
                      <a:moveTo>
                        <a:pt x="146" y="1"/>
                      </a:moveTo>
                      <a:cubicBezTo>
                        <a:pt x="112" y="1"/>
                        <a:pt x="77" y="21"/>
                        <a:pt x="72" y="61"/>
                      </a:cubicBezTo>
                      <a:cubicBezTo>
                        <a:pt x="1" y="587"/>
                        <a:pt x="19" y="1113"/>
                        <a:pt x="117" y="1631"/>
                      </a:cubicBezTo>
                      <a:cubicBezTo>
                        <a:pt x="170" y="1890"/>
                        <a:pt x="242" y="2148"/>
                        <a:pt x="331" y="2398"/>
                      </a:cubicBezTo>
                      <a:cubicBezTo>
                        <a:pt x="420" y="2648"/>
                        <a:pt x="554" y="2898"/>
                        <a:pt x="536" y="3174"/>
                      </a:cubicBezTo>
                      <a:cubicBezTo>
                        <a:pt x="536" y="3214"/>
                        <a:pt x="570" y="3234"/>
                        <a:pt x="604" y="3234"/>
                      </a:cubicBezTo>
                      <a:cubicBezTo>
                        <a:pt x="639" y="3234"/>
                        <a:pt x="674" y="3214"/>
                        <a:pt x="679" y="3174"/>
                      </a:cubicBezTo>
                      <a:cubicBezTo>
                        <a:pt x="688" y="2907"/>
                        <a:pt x="581" y="2675"/>
                        <a:pt x="492" y="2443"/>
                      </a:cubicBezTo>
                      <a:cubicBezTo>
                        <a:pt x="393" y="2184"/>
                        <a:pt x="322" y="1925"/>
                        <a:pt x="268" y="1666"/>
                      </a:cubicBezTo>
                      <a:cubicBezTo>
                        <a:pt x="161" y="1140"/>
                        <a:pt x="144" y="596"/>
                        <a:pt x="206" y="61"/>
                      </a:cubicBezTo>
                      <a:cubicBezTo>
                        <a:pt x="211" y="21"/>
                        <a:pt x="179" y="1"/>
                        <a:pt x="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3" name="Google Shape;1763;p32"/>
                <p:cNvSpPr/>
                <p:nvPr/>
              </p:nvSpPr>
              <p:spPr>
                <a:xfrm>
                  <a:off x="4826737" y="4188309"/>
                  <a:ext cx="48175" cy="1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3715" extrusionOk="0">
                      <a:moveTo>
                        <a:pt x="93" y="1"/>
                      </a:moveTo>
                      <a:cubicBezTo>
                        <a:pt x="43" y="1"/>
                        <a:pt x="1" y="64"/>
                        <a:pt x="42" y="111"/>
                      </a:cubicBezTo>
                      <a:cubicBezTo>
                        <a:pt x="479" y="557"/>
                        <a:pt x="577" y="1191"/>
                        <a:pt x="604" y="1788"/>
                      </a:cubicBezTo>
                      <a:cubicBezTo>
                        <a:pt x="630" y="2413"/>
                        <a:pt x="559" y="3091"/>
                        <a:pt x="827" y="3680"/>
                      </a:cubicBezTo>
                      <a:cubicBezTo>
                        <a:pt x="838" y="3705"/>
                        <a:pt x="857" y="3715"/>
                        <a:pt x="876" y="3715"/>
                      </a:cubicBezTo>
                      <a:cubicBezTo>
                        <a:pt x="920" y="3715"/>
                        <a:pt x="967" y="3664"/>
                        <a:pt x="943" y="3608"/>
                      </a:cubicBezTo>
                      <a:cubicBezTo>
                        <a:pt x="800" y="3305"/>
                        <a:pt x="773" y="2966"/>
                        <a:pt x="755" y="2636"/>
                      </a:cubicBezTo>
                      <a:cubicBezTo>
                        <a:pt x="746" y="2297"/>
                        <a:pt x="755" y="1949"/>
                        <a:pt x="729" y="1610"/>
                      </a:cubicBezTo>
                      <a:cubicBezTo>
                        <a:pt x="693" y="1039"/>
                        <a:pt x="550" y="441"/>
                        <a:pt x="140" y="22"/>
                      </a:cubicBezTo>
                      <a:cubicBezTo>
                        <a:pt x="125" y="7"/>
                        <a:pt x="108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4" name="Google Shape;1764;p32"/>
                <p:cNvSpPr/>
                <p:nvPr/>
              </p:nvSpPr>
              <p:spPr>
                <a:xfrm>
                  <a:off x="5103046" y="4130977"/>
                  <a:ext cx="43596" cy="170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3425" extrusionOk="0">
                      <a:moveTo>
                        <a:pt x="780" y="1"/>
                      </a:moveTo>
                      <a:cubicBezTo>
                        <a:pt x="760" y="1"/>
                        <a:pt x="739" y="10"/>
                        <a:pt x="725" y="32"/>
                      </a:cubicBezTo>
                      <a:cubicBezTo>
                        <a:pt x="467" y="559"/>
                        <a:pt x="306" y="1138"/>
                        <a:pt x="279" y="1727"/>
                      </a:cubicBezTo>
                      <a:cubicBezTo>
                        <a:pt x="244" y="2262"/>
                        <a:pt x="333" y="2851"/>
                        <a:pt x="39" y="3324"/>
                      </a:cubicBezTo>
                      <a:cubicBezTo>
                        <a:pt x="1" y="3375"/>
                        <a:pt x="48" y="3425"/>
                        <a:pt x="97" y="3425"/>
                      </a:cubicBezTo>
                      <a:cubicBezTo>
                        <a:pt x="118" y="3425"/>
                        <a:pt x="139" y="3416"/>
                        <a:pt x="154" y="3395"/>
                      </a:cubicBezTo>
                      <a:cubicBezTo>
                        <a:pt x="440" y="2932"/>
                        <a:pt x="395" y="2370"/>
                        <a:pt x="404" y="1852"/>
                      </a:cubicBezTo>
                      <a:cubicBezTo>
                        <a:pt x="422" y="1245"/>
                        <a:pt x="574" y="648"/>
                        <a:pt x="850" y="104"/>
                      </a:cubicBezTo>
                      <a:cubicBezTo>
                        <a:pt x="875" y="48"/>
                        <a:pt x="827" y="1"/>
                        <a:pt x="7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5" name="Google Shape;1765;p32"/>
                <p:cNvSpPr/>
                <p:nvPr/>
              </p:nvSpPr>
              <p:spPr>
                <a:xfrm>
                  <a:off x="4827882" y="4304914"/>
                  <a:ext cx="39565" cy="16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3387" extrusionOk="0">
                      <a:moveTo>
                        <a:pt x="199" y="1"/>
                      </a:moveTo>
                      <a:cubicBezTo>
                        <a:pt x="166" y="1"/>
                        <a:pt x="130" y="21"/>
                        <a:pt x="126" y="61"/>
                      </a:cubicBezTo>
                      <a:cubicBezTo>
                        <a:pt x="54" y="650"/>
                        <a:pt x="1" y="1239"/>
                        <a:pt x="197" y="1810"/>
                      </a:cubicBezTo>
                      <a:cubicBezTo>
                        <a:pt x="367" y="2309"/>
                        <a:pt x="661" y="2782"/>
                        <a:pt x="634" y="3326"/>
                      </a:cubicBezTo>
                      <a:cubicBezTo>
                        <a:pt x="634" y="3366"/>
                        <a:pt x="668" y="3386"/>
                        <a:pt x="701" y="3386"/>
                      </a:cubicBezTo>
                      <a:cubicBezTo>
                        <a:pt x="735" y="3386"/>
                        <a:pt x="768" y="3366"/>
                        <a:pt x="768" y="3326"/>
                      </a:cubicBezTo>
                      <a:cubicBezTo>
                        <a:pt x="795" y="2791"/>
                        <a:pt x="518" y="2318"/>
                        <a:pt x="349" y="1827"/>
                      </a:cubicBezTo>
                      <a:cubicBezTo>
                        <a:pt x="144" y="1256"/>
                        <a:pt x="188" y="659"/>
                        <a:pt x="259" y="61"/>
                      </a:cubicBezTo>
                      <a:cubicBezTo>
                        <a:pt x="264" y="21"/>
                        <a:pt x="233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6" name="Google Shape;1766;p32"/>
                <p:cNvSpPr/>
                <p:nvPr/>
              </p:nvSpPr>
              <p:spPr>
                <a:xfrm>
                  <a:off x="4809468" y="4420325"/>
                  <a:ext cx="42800" cy="16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381" extrusionOk="0">
                      <a:moveTo>
                        <a:pt x="100" y="0"/>
                      </a:moveTo>
                      <a:cubicBezTo>
                        <a:pt x="50" y="0"/>
                        <a:pt x="0" y="46"/>
                        <a:pt x="32" y="97"/>
                      </a:cubicBezTo>
                      <a:cubicBezTo>
                        <a:pt x="710" y="1043"/>
                        <a:pt x="380" y="2283"/>
                        <a:pt x="719" y="3335"/>
                      </a:cubicBezTo>
                      <a:cubicBezTo>
                        <a:pt x="729" y="3367"/>
                        <a:pt x="755" y="3381"/>
                        <a:pt x="781" y="3381"/>
                      </a:cubicBezTo>
                      <a:cubicBezTo>
                        <a:pt x="820" y="3381"/>
                        <a:pt x="860" y="3348"/>
                        <a:pt x="844" y="3300"/>
                      </a:cubicBezTo>
                      <a:cubicBezTo>
                        <a:pt x="505" y="2238"/>
                        <a:pt x="835" y="989"/>
                        <a:pt x="157" y="26"/>
                      </a:cubicBezTo>
                      <a:cubicBezTo>
                        <a:pt x="141" y="8"/>
                        <a:pt x="121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7" name="Google Shape;1767;p32"/>
                <p:cNvSpPr/>
                <p:nvPr/>
              </p:nvSpPr>
              <p:spPr>
                <a:xfrm>
                  <a:off x="5112602" y="4233697"/>
                  <a:ext cx="53848" cy="153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3076" extrusionOk="0">
                      <a:moveTo>
                        <a:pt x="984" y="0"/>
                      </a:moveTo>
                      <a:cubicBezTo>
                        <a:pt x="968" y="0"/>
                        <a:pt x="951" y="6"/>
                        <a:pt x="935" y="20"/>
                      </a:cubicBezTo>
                      <a:cubicBezTo>
                        <a:pt x="87" y="769"/>
                        <a:pt x="507" y="2054"/>
                        <a:pt x="25" y="2973"/>
                      </a:cubicBezTo>
                      <a:cubicBezTo>
                        <a:pt x="0" y="3028"/>
                        <a:pt x="48" y="3076"/>
                        <a:pt x="95" y="3076"/>
                      </a:cubicBezTo>
                      <a:cubicBezTo>
                        <a:pt x="116" y="3076"/>
                        <a:pt x="136" y="3066"/>
                        <a:pt x="150" y="3044"/>
                      </a:cubicBezTo>
                      <a:cubicBezTo>
                        <a:pt x="400" y="2554"/>
                        <a:pt x="417" y="2001"/>
                        <a:pt x="471" y="1465"/>
                      </a:cubicBezTo>
                      <a:cubicBezTo>
                        <a:pt x="533" y="984"/>
                        <a:pt x="649" y="457"/>
                        <a:pt x="1033" y="118"/>
                      </a:cubicBezTo>
                      <a:cubicBezTo>
                        <a:pt x="1081" y="70"/>
                        <a:pt x="1039" y="0"/>
                        <a:pt x="9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8" name="Google Shape;1768;p32"/>
                <p:cNvSpPr/>
                <p:nvPr/>
              </p:nvSpPr>
              <p:spPr>
                <a:xfrm>
                  <a:off x="5092296" y="4322980"/>
                  <a:ext cx="76642" cy="17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552" extrusionOk="0">
                      <a:moveTo>
                        <a:pt x="1242" y="1"/>
                      </a:moveTo>
                      <a:cubicBezTo>
                        <a:pt x="1200" y="1"/>
                        <a:pt x="1157" y="33"/>
                        <a:pt x="1173" y="82"/>
                      </a:cubicBezTo>
                      <a:cubicBezTo>
                        <a:pt x="1414" y="688"/>
                        <a:pt x="995" y="1277"/>
                        <a:pt x="692" y="1777"/>
                      </a:cubicBezTo>
                      <a:cubicBezTo>
                        <a:pt x="540" y="2035"/>
                        <a:pt x="406" y="2294"/>
                        <a:pt x="326" y="2588"/>
                      </a:cubicBezTo>
                      <a:cubicBezTo>
                        <a:pt x="237" y="2874"/>
                        <a:pt x="183" y="3177"/>
                        <a:pt x="31" y="3454"/>
                      </a:cubicBezTo>
                      <a:cubicBezTo>
                        <a:pt x="1" y="3503"/>
                        <a:pt x="50" y="3552"/>
                        <a:pt x="95" y="3552"/>
                      </a:cubicBezTo>
                      <a:cubicBezTo>
                        <a:pt x="116" y="3552"/>
                        <a:pt x="136" y="3541"/>
                        <a:pt x="147" y="3516"/>
                      </a:cubicBezTo>
                      <a:cubicBezTo>
                        <a:pt x="299" y="3240"/>
                        <a:pt x="370" y="2927"/>
                        <a:pt x="460" y="2624"/>
                      </a:cubicBezTo>
                      <a:cubicBezTo>
                        <a:pt x="549" y="2312"/>
                        <a:pt x="692" y="2035"/>
                        <a:pt x="861" y="1759"/>
                      </a:cubicBezTo>
                      <a:cubicBezTo>
                        <a:pt x="1173" y="1259"/>
                        <a:pt x="1539" y="653"/>
                        <a:pt x="1307" y="46"/>
                      </a:cubicBezTo>
                      <a:cubicBezTo>
                        <a:pt x="1297" y="14"/>
                        <a:pt x="1270" y="1"/>
                        <a:pt x="12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9" name="Google Shape;1769;p32"/>
                <p:cNvSpPr/>
                <p:nvPr/>
              </p:nvSpPr>
              <p:spPr>
                <a:xfrm>
                  <a:off x="5089460" y="4442869"/>
                  <a:ext cx="69675" cy="16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3276" extrusionOk="0">
                      <a:moveTo>
                        <a:pt x="1136" y="0"/>
                      </a:moveTo>
                      <a:cubicBezTo>
                        <a:pt x="1095" y="0"/>
                        <a:pt x="1050" y="33"/>
                        <a:pt x="1061" y="81"/>
                      </a:cubicBezTo>
                      <a:cubicBezTo>
                        <a:pt x="1257" y="1223"/>
                        <a:pt x="356" y="2178"/>
                        <a:pt x="17" y="3195"/>
                      </a:cubicBezTo>
                      <a:cubicBezTo>
                        <a:pt x="1" y="3243"/>
                        <a:pt x="40" y="3276"/>
                        <a:pt x="82" y="3276"/>
                      </a:cubicBezTo>
                      <a:cubicBezTo>
                        <a:pt x="109" y="3276"/>
                        <a:pt x="137" y="3262"/>
                        <a:pt x="151" y="3230"/>
                      </a:cubicBezTo>
                      <a:cubicBezTo>
                        <a:pt x="499" y="2178"/>
                        <a:pt x="1400" y="1232"/>
                        <a:pt x="1195" y="46"/>
                      </a:cubicBezTo>
                      <a:cubicBezTo>
                        <a:pt x="1188" y="14"/>
                        <a:pt x="1163" y="0"/>
                        <a:pt x="11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0" name="Google Shape;1770;p32"/>
                <p:cNvSpPr/>
                <p:nvPr/>
              </p:nvSpPr>
              <p:spPr>
                <a:xfrm>
                  <a:off x="4877201" y="4995637"/>
                  <a:ext cx="890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5" extrusionOk="0">
                      <a:moveTo>
                        <a:pt x="89" y="1"/>
                      </a:moveTo>
                      <a:cubicBezTo>
                        <a:pt x="0" y="1"/>
                        <a:pt x="0" y="134"/>
                        <a:pt x="89" y="134"/>
                      </a:cubicBezTo>
                      <a:cubicBezTo>
                        <a:pt x="178" y="134"/>
                        <a:pt x="178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1" name="Google Shape;1771;p32"/>
                <p:cNvSpPr/>
                <p:nvPr/>
              </p:nvSpPr>
              <p:spPr>
                <a:xfrm>
                  <a:off x="4399135" y="4995239"/>
                  <a:ext cx="484686" cy="983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9" h="19769" extrusionOk="0">
                      <a:moveTo>
                        <a:pt x="9573" y="1"/>
                      </a:moveTo>
                      <a:cubicBezTo>
                        <a:pt x="9522" y="1"/>
                        <a:pt x="9474" y="30"/>
                        <a:pt x="9463" y="98"/>
                      </a:cubicBezTo>
                      <a:cubicBezTo>
                        <a:pt x="9071" y="2917"/>
                        <a:pt x="8330" y="5691"/>
                        <a:pt x="7269" y="8332"/>
                      </a:cubicBezTo>
                      <a:cubicBezTo>
                        <a:pt x="6207" y="10981"/>
                        <a:pt x="4824" y="13506"/>
                        <a:pt x="3165" y="15826"/>
                      </a:cubicBezTo>
                      <a:cubicBezTo>
                        <a:pt x="2228" y="17128"/>
                        <a:pt x="1202" y="18368"/>
                        <a:pt x="96" y="19537"/>
                      </a:cubicBezTo>
                      <a:cubicBezTo>
                        <a:pt x="1" y="19632"/>
                        <a:pt x="93" y="19769"/>
                        <a:pt x="193" y="19769"/>
                      </a:cubicBezTo>
                      <a:cubicBezTo>
                        <a:pt x="224" y="19769"/>
                        <a:pt x="256" y="19756"/>
                        <a:pt x="284" y="19724"/>
                      </a:cubicBezTo>
                      <a:cubicBezTo>
                        <a:pt x="2264" y="17645"/>
                        <a:pt x="3986" y="15326"/>
                        <a:pt x="5404" y="12837"/>
                      </a:cubicBezTo>
                      <a:cubicBezTo>
                        <a:pt x="6814" y="10339"/>
                        <a:pt x="7938" y="7672"/>
                        <a:pt x="8723" y="4915"/>
                      </a:cubicBezTo>
                      <a:cubicBezTo>
                        <a:pt x="9169" y="3363"/>
                        <a:pt x="9499" y="1775"/>
                        <a:pt x="9722" y="169"/>
                      </a:cubicBezTo>
                      <a:cubicBezTo>
                        <a:pt x="9738" y="67"/>
                        <a:pt x="9651" y="1"/>
                        <a:pt x="95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72" name="Google Shape;1772;p32"/>
              <p:cNvGrpSpPr/>
              <p:nvPr/>
            </p:nvGrpSpPr>
            <p:grpSpPr>
              <a:xfrm rot="2466053">
                <a:off x="1279758" y="2104426"/>
                <a:ext cx="1489393" cy="1810321"/>
                <a:chOff x="1986556" y="3746523"/>
                <a:chExt cx="1305650" cy="1586986"/>
              </a:xfrm>
            </p:grpSpPr>
            <p:sp>
              <p:nvSpPr>
                <p:cNvPr id="1773" name="Google Shape;1773;p32"/>
                <p:cNvSpPr/>
                <p:nvPr/>
              </p:nvSpPr>
              <p:spPr>
                <a:xfrm>
                  <a:off x="2714555" y="4681753"/>
                  <a:ext cx="122129" cy="570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4" h="11456" extrusionOk="0">
                      <a:moveTo>
                        <a:pt x="1553" y="0"/>
                      </a:moveTo>
                      <a:cubicBezTo>
                        <a:pt x="909" y="919"/>
                        <a:pt x="197" y="974"/>
                        <a:pt x="35" y="974"/>
                      </a:cubicBezTo>
                      <a:cubicBezTo>
                        <a:pt x="12" y="974"/>
                        <a:pt x="1" y="973"/>
                        <a:pt x="1" y="973"/>
                      </a:cubicBezTo>
                      <a:lnTo>
                        <a:pt x="1" y="973"/>
                      </a:lnTo>
                      <a:cubicBezTo>
                        <a:pt x="1597" y="5728"/>
                        <a:pt x="322" y="11455"/>
                        <a:pt x="322" y="11455"/>
                      </a:cubicBezTo>
                      <a:cubicBezTo>
                        <a:pt x="2454" y="8449"/>
                        <a:pt x="2383" y="4309"/>
                        <a:pt x="2320" y="3239"/>
                      </a:cubicBezTo>
                      <a:cubicBezTo>
                        <a:pt x="2160" y="1910"/>
                        <a:pt x="1910" y="812"/>
                        <a:pt x="1731" y="143"/>
                      </a:cubicBezTo>
                      <a:cubicBezTo>
                        <a:pt x="1615" y="45"/>
                        <a:pt x="1553" y="0"/>
                        <a:pt x="155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4" name="Google Shape;1774;p32"/>
                <p:cNvSpPr/>
                <p:nvPr/>
              </p:nvSpPr>
              <p:spPr>
                <a:xfrm>
                  <a:off x="2922782" y="4358961"/>
                  <a:ext cx="369424" cy="967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3" h="19449" extrusionOk="0">
                      <a:moveTo>
                        <a:pt x="3284" y="1"/>
                      </a:moveTo>
                      <a:lnTo>
                        <a:pt x="3284" y="1"/>
                      </a:lnTo>
                      <a:cubicBezTo>
                        <a:pt x="2597" y="1250"/>
                        <a:pt x="3007" y="2329"/>
                        <a:pt x="3890" y="4568"/>
                      </a:cubicBezTo>
                      <a:cubicBezTo>
                        <a:pt x="4773" y="6808"/>
                        <a:pt x="5023" y="9083"/>
                        <a:pt x="4613" y="11803"/>
                      </a:cubicBezTo>
                      <a:cubicBezTo>
                        <a:pt x="4202" y="14524"/>
                        <a:pt x="4889" y="17094"/>
                        <a:pt x="4889" y="17094"/>
                      </a:cubicBezTo>
                      <a:cubicBezTo>
                        <a:pt x="3515" y="13543"/>
                        <a:pt x="1562" y="10840"/>
                        <a:pt x="1" y="9047"/>
                      </a:cubicBezTo>
                      <a:lnTo>
                        <a:pt x="1" y="9047"/>
                      </a:lnTo>
                      <a:cubicBezTo>
                        <a:pt x="63" y="9930"/>
                        <a:pt x="108" y="10822"/>
                        <a:pt x="134" y="11545"/>
                      </a:cubicBezTo>
                      <a:cubicBezTo>
                        <a:pt x="3132" y="15176"/>
                        <a:pt x="4515" y="19449"/>
                        <a:pt x="4515" y="19449"/>
                      </a:cubicBezTo>
                      <a:cubicBezTo>
                        <a:pt x="4649" y="19190"/>
                        <a:pt x="4848" y="19127"/>
                        <a:pt x="5008" y="19127"/>
                      </a:cubicBezTo>
                      <a:cubicBezTo>
                        <a:pt x="5157" y="19127"/>
                        <a:pt x="5273" y="19181"/>
                        <a:pt x="5273" y="19181"/>
                      </a:cubicBezTo>
                      <a:lnTo>
                        <a:pt x="5291" y="19297"/>
                      </a:lnTo>
                      <a:cubicBezTo>
                        <a:pt x="5291" y="19297"/>
                        <a:pt x="5184" y="15274"/>
                        <a:pt x="5781" y="12785"/>
                      </a:cubicBezTo>
                      <a:cubicBezTo>
                        <a:pt x="6388" y="10296"/>
                        <a:pt x="7423" y="7557"/>
                        <a:pt x="5425" y="4693"/>
                      </a:cubicBezTo>
                      <a:cubicBezTo>
                        <a:pt x="3435" y="1839"/>
                        <a:pt x="3542" y="126"/>
                        <a:pt x="3542" y="126"/>
                      </a:cubicBezTo>
                      <a:lnTo>
                        <a:pt x="328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5" name="Google Shape;1775;p32"/>
                <p:cNvSpPr/>
                <p:nvPr/>
              </p:nvSpPr>
              <p:spPr>
                <a:xfrm>
                  <a:off x="2800702" y="4688870"/>
                  <a:ext cx="128798" cy="244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8" h="4916" extrusionOk="0">
                      <a:moveTo>
                        <a:pt x="0" y="0"/>
                      </a:moveTo>
                      <a:cubicBezTo>
                        <a:pt x="179" y="669"/>
                        <a:pt x="429" y="1767"/>
                        <a:pt x="589" y="3096"/>
                      </a:cubicBezTo>
                      <a:cubicBezTo>
                        <a:pt x="580" y="2926"/>
                        <a:pt x="571" y="2828"/>
                        <a:pt x="571" y="2828"/>
                      </a:cubicBezTo>
                      <a:lnTo>
                        <a:pt x="571" y="2828"/>
                      </a:lnTo>
                      <a:cubicBezTo>
                        <a:pt x="1312" y="3470"/>
                        <a:pt x="1981" y="4184"/>
                        <a:pt x="2587" y="4916"/>
                      </a:cubicBezTo>
                      <a:cubicBezTo>
                        <a:pt x="2561" y="4193"/>
                        <a:pt x="2516" y="3301"/>
                        <a:pt x="2454" y="2418"/>
                      </a:cubicBezTo>
                      <a:cubicBezTo>
                        <a:pt x="1312" y="1124"/>
                        <a:pt x="375" y="312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6" name="Google Shape;1776;p32"/>
                <p:cNvSpPr/>
                <p:nvPr/>
              </p:nvSpPr>
              <p:spPr>
                <a:xfrm>
                  <a:off x="2116946" y="3846157"/>
                  <a:ext cx="876903" cy="782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0" h="15729" extrusionOk="0">
                      <a:moveTo>
                        <a:pt x="194" y="0"/>
                      </a:moveTo>
                      <a:cubicBezTo>
                        <a:pt x="70" y="0"/>
                        <a:pt x="1" y="10"/>
                        <a:pt x="1" y="10"/>
                      </a:cubicBezTo>
                      <a:cubicBezTo>
                        <a:pt x="1" y="10"/>
                        <a:pt x="1" y="1197"/>
                        <a:pt x="1642" y="1999"/>
                      </a:cubicBezTo>
                      <a:cubicBezTo>
                        <a:pt x="1642" y="1999"/>
                        <a:pt x="1009" y="2356"/>
                        <a:pt x="1009" y="2731"/>
                      </a:cubicBezTo>
                      <a:cubicBezTo>
                        <a:pt x="1009" y="3115"/>
                        <a:pt x="2740" y="3445"/>
                        <a:pt x="2740" y="3445"/>
                      </a:cubicBezTo>
                      <a:cubicBezTo>
                        <a:pt x="2740" y="3445"/>
                        <a:pt x="2204" y="3882"/>
                        <a:pt x="2472" y="4239"/>
                      </a:cubicBezTo>
                      <a:cubicBezTo>
                        <a:pt x="2731" y="4604"/>
                        <a:pt x="4212" y="4658"/>
                        <a:pt x="4212" y="4658"/>
                      </a:cubicBezTo>
                      <a:cubicBezTo>
                        <a:pt x="4212" y="4658"/>
                        <a:pt x="4408" y="6014"/>
                        <a:pt x="6284" y="6014"/>
                      </a:cubicBezTo>
                      <a:cubicBezTo>
                        <a:pt x="6369" y="6014"/>
                        <a:pt x="6457" y="6011"/>
                        <a:pt x="6549" y="6005"/>
                      </a:cubicBezTo>
                      <a:lnTo>
                        <a:pt x="6549" y="6005"/>
                      </a:lnTo>
                      <a:cubicBezTo>
                        <a:pt x="6549" y="6005"/>
                        <a:pt x="4952" y="7192"/>
                        <a:pt x="8467" y="7646"/>
                      </a:cubicBezTo>
                      <a:cubicBezTo>
                        <a:pt x="8467" y="7646"/>
                        <a:pt x="6317" y="8967"/>
                        <a:pt x="10305" y="9609"/>
                      </a:cubicBezTo>
                      <a:cubicBezTo>
                        <a:pt x="10305" y="9609"/>
                        <a:pt x="9297" y="11143"/>
                        <a:pt x="12392" y="11652"/>
                      </a:cubicBezTo>
                      <a:cubicBezTo>
                        <a:pt x="12392" y="11652"/>
                        <a:pt x="10751" y="12874"/>
                        <a:pt x="14087" y="13811"/>
                      </a:cubicBezTo>
                      <a:cubicBezTo>
                        <a:pt x="14087" y="13811"/>
                        <a:pt x="12321" y="15336"/>
                        <a:pt x="16193" y="15729"/>
                      </a:cubicBezTo>
                      <a:lnTo>
                        <a:pt x="17263" y="15033"/>
                      </a:lnTo>
                      <a:cubicBezTo>
                        <a:pt x="17263" y="15033"/>
                        <a:pt x="17620" y="12241"/>
                        <a:pt x="16710" y="12009"/>
                      </a:cubicBezTo>
                      <a:cubicBezTo>
                        <a:pt x="16616" y="11985"/>
                        <a:pt x="16536" y="11974"/>
                        <a:pt x="16466" y="11974"/>
                      </a:cubicBezTo>
                      <a:cubicBezTo>
                        <a:pt x="16198" y="11974"/>
                        <a:pt x="16096" y="12133"/>
                        <a:pt x="16068" y="12303"/>
                      </a:cubicBezTo>
                      <a:cubicBezTo>
                        <a:pt x="15988" y="11500"/>
                        <a:pt x="15743" y="9885"/>
                        <a:pt x="15237" y="9885"/>
                      </a:cubicBezTo>
                      <a:cubicBezTo>
                        <a:pt x="15231" y="9885"/>
                        <a:pt x="15226" y="9885"/>
                        <a:pt x="15220" y="9886"/>
                      </a:cubicBezTo>
                      <a:cubicBezTo>
                        <a:pt x="14524" y="9939"/>
                        <a:pt x="14310" y="10920"/>
                        <a:pt x="14310" y="10920"/>
                      </a:cubicBezTo>
                      <a:cubicBezTo>
                        <a:pt x="14310" y="10920"/>
                        <a:pt x="14345" y="8127"/>
                        <a:pt x="13482" y="8127"/>
                      </a:cubicBezTo>
                      <a:cubicBezTo>
                        <a:pt x="13473" y="8127"/>
                        <a:pt x="13463" y="8128"/>
                        <a:pt x="13454" y="8128"/>
                      </a:cubicBezTo>
                      <a:cubicBezTo>
                        <a:pt x="12963" y="8164"/>
                        <a:pt x="12847" y="8360"/>
                        <a:pt x="12838" y="8539"/>
                      </a:cubicBezTo>
                      <a:cubicBezTo>
                        <a:pt x="12682" y="7921"/>
                        <a:pt x="12262" y="6412"/>
                        <a:pt x="11861" y="6412"/>
                      </a:cubicBezTo>
                      <a:cubicBezTo>
                        <a:pt x="11851" y="6412"/>
                        <a:pt x="11840" y="6413"/>
                        <a:pt x="11830" y="6415"/>
                      </a:cubicBezTo>
                      <a:cubicBezTo>
                        <a:pt x="11322" y="6514"/>
                        <a:pt x="11054" y="7673"/>
                        <a:pt x="11054" y="7673"/>
                      </a:cubicBezTo>
                      <a:cubicBezTo>
                        <a:pt x="11054" y="7673"/>
                        <a:pt x="10324" y="4417"/>
                        <a:pt x="9588" y="4417"/>
                      </a:cubicBezTo>
                      <a:cubicBezTo>
                        <a:pt x="9583" y="4417"/>
                        <a:pt x="9578" y="4417"/>
                        <a:pt x="9573" y="4417"/>
                      </a:cubicBezTo>
                      <a:cubicBezTo>
                        <a:pt x="8833" y="4453"/>
                        <a:pt x="9163" y="5836"/>
                        <a:pt x="9163" y="5836"/>
                      </a:cubicBezTo>
                      <a:cubicBezTo>
                        <a:pt x="9163" y="5836"/>
                        <a:pt x="8231" y="2561"/>
                        <a:pt x="7222" y="2561"/>
                      </a:cubicBezTo>
                      <a:cubicBezTo>
                        <a:pt x="7191" y="2561"/>
                        <a:pt x="7160" y="2564"/>
                        <a:pt x="7129" y="2570"/>
                      </a:cubicBezTo>
                      <a:cubicBezTo>
                        <a:pt x="6549" y="2695"/>
                        <a:pt x="6531" y="3159"/>
                        <a:pt x="6629" y="3552"/>
                      </a:cubicBezTo>
                      <a:cubicBezTo>
                        <a:pt x="6300" y="2783"/>
                        <a:pt x="5675" y="1487"/>
                        <a:pt x="5087" y="1487"/>
                      </a:cubicBezTo>
                      <a:cubicBezTo>
                        <a:pt x="5054" y="1487"/>
                        <a:pt x="5021" y="1491"/>
                        <a:pt x="4988" y="1500"/>
                      </a:cubicBezTo>
                      <a:cubicBezTo>
                        <a:pt x="4247" y="1696"/>
                        <a:pt x="4506" y="2428"/>
                        <a:pt x="4586" y="2615"/>
                      </a:cubicBezTo>
                      <a:cubicBezTo>
                        <a:pt x="4456" y="2311"/>
                        <a:pt x="3600" y="479"/>
                        <a:pt x="3200" y="479"/>
                      </a:cubicBezTo>
                      <a:cubicBezTo>
                        <a:pt x="3189" y="479"/>
                        <a:pt x="3178" y="480"/>
                        <a:pt x="3168" y="483"/>
                      </a:cubicBezTo>
                      <a:cubicBezTo>
                        <a:pt x="2749" y="590"/>
                        <a:pt x="3105" y="1910"/>
                        <a:pt x="3105" y="1910"/>
                      </a:cubicBezTo>
                      <a:cubicBezTo>
                        <a:pt x="3105" y="1910"/>
                        <a:pt x="2606" y="768"/>
                        <a:pt x="1651" y="340"/>
                      </a:cubicBezTo>
                      <a:cubicBezTo>
                        <a:pt x="997" y="47"/>
                        <a:pt x="46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7" name="Google Shape;1777;p32"/>
                <p:cNvSpPr/>
                <p:nvPr/>
              </p:nvSpPr>
              <p:spPr>
                <a:xfrm>
                  <a:off x="2927758" y="4424456"/>
                  <a:ext cx="75000" cy="1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3546" extrusionOk="0">
                      <a:moveTo>
                        <a:pt x="194" y="1"/>
                      </a:moveTo>
                      <a:cubicBezTo>
                        <a:pt x="90" y="1"/>
                        <a:pt x="0" y="139"/>
                        <a:pt x="97" y="228"/>
                      </a:cubicBezTo>
                      <a:cubicBezTo>
                        <a:pt x="918" y="1040"/>
                        <a:pt x="1212" y="2289"/>
                        <a:pt x="846" y="3377"/>
                      </a:cubicBezTo>
                      <a:cubicBezTo>
                        <a:pt x="809" y="3479"/>
                        <a:pt x="890" y="3546"/>
                        <a:pt x="973" y="3546"/>
                      </a:cubicBezTo>
                      <a:cubicBezTo>
                        <a:pt x="1028" y="3546"/>
                        <a:pt x="1084" y="3516"/>
                        <a:pt x="1105" y="3449"/>
                      </a:cubicBezTo>
                      <a:cubicBezTo>
                        <a:pt x="1506" y="2271"/>
                        <a:pt x="1176" y="906"/>
                        <a:pt x="284" y="41"/>
                      </a:cubicBezTo>
                      <a:cubicBezTo>
                        <a:pt x="256" y="13"/>
                        <a:pt x="224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8" name="Google Shape;1778;p32"/>
                <p:cNvSpPr/>
                <p:nvPr/>
              </p:nvSpPr>
              <p:spPr>
                <a:xfrm>
                  <a:off x="2901481" y="4426695"/>
                  <a:ext cx="45139" cy="108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" h="2175" extrusionOk="0">
                      <a:moveTo>
                        <a:pt x="719" y="1"/>
                      </a:moveTo>
                      <a:cubicBezTo>
                        <a:pt x="677" y="1"/>
                        <a:pt x="635" y="20"/>
                        <a:pt x="607" y="67"/>
                      </a:cubicBezTo>
                      <a:cubicBezTo>
                        <a:pt x="232" y="656"/>
                        <a:pt x="18" y="1343"/>
                        <a:pt x="0" y="2048"/>
                      </a:cubicBezTo>
                      <a:cubicBezTo>
                        <a:pt x="0" y="2132"/>
                        <a:pt x="67" y="2175"/>
                        <a:pt x="135" y="2175"/>
                      </a:cubicBezTo>
                      <a:cubicBezTo>
                        <a:pt x="203" y="2175"/>
                        <a:pt x="272" y="2132"/>
                        <a:pt x="277" y="2048"/>
                      </a:cubicBezTo>
                      <a:cubicBezTo>
                        <a:pt x="295" y="1388"/>
                        <a:pt x="491" y="754"/>
                        <a:pt x="839" y="201"/>
                      </a:cubicBezTo>
                      <a:cubicBezTo>
                        <a:pt x="907" y="97"/>
                        <a:pt x="813" y="1"/>
                        <a:pt x="7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9" name="Google Shape;1779;p32"/>
                <p:cNvSpPr/>
                <p:nvPr/>
              </p:nvSpPr>
              <p:spPr>
                <a:xfrm>
                  <a:off x="2861020" y="4322134"/>
                  <a:ext cx="74701" cy="20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4166" extrusionOk="0">
                      <a:moveTo>
                        <a:pt x="189" y="0"/>
                      </a:moveTo>
                      <a:cubicBezTo>
                        <a:pt x="90" y="0"/>
                        <a:pt x="0" y="139"/>
                        <a:pt x="82" y="241"/>
                      </a:cubicBezTo>
                      <a:cubicBezTo>
                        <a:pt x="947" y="1276"/>
                        <a:pt x="1215" y="2721"/>
                        <a:pt x="796" y="3997"/>
                      </a:cubicBezTo>
                      <a:cubicBezTo>
                        <a:pt x="763" y="4099"/>
                        <a:pt x="844" y="4165"/>
                        <a:pt x="925" y="4165"/>
                      </a:cubicBezTo>
                      <a:cubicBezTo>
                        <a:pt x="979" y="4165"/>
                        <a:pt x="1033" y="4136"/>
                        <a:pt x="1054" y="4068"/>
                      </a:cubicBezTo>
                      <a:cubicBezTo>
                        <a:pt x="1500" y="2704"/>
                        <a:pt x="1197" y="1151"/>
                        <a:pt x="278" y="45"/>
                      </a:cubicBezTo>
                      <a:cubicBezTo>
                        <a:pt x="251" y="14"/>
                        <a:pt x="219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0" name="Google Shape;1780;p32"/>
                <p:cNvSpPr/>
                <p:nvPr/>
              </p:nvSpPr>
              <p:spPr>
                <a:xfrm>
                  <a:off x="2774624" y="4235538"/>
                  <a:ext cx="80275" cy="185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" h="3724" extrusionOk="0">
                      <a:moveTo>
                        <a:pt x="193" y="1"/>
                      </a:moveTo>
                      <a:cubicBezTo>
                        <a:pt x="93" y="1"/>
                        <a:pt x="1" y="138"/>
                        <a:pt x="96" y="233"/>
                      </a:cubicBezTo>
                      <a:cubicBezTo>
                        <a:pt x="935" y="1107"/>
                        <a:pt x="1345" y="2356"/>
                        <a:pt x="1176" y="3551"/>
                      </a:cubicBezTo>
                      <a:cubicBezTo>
                        <a:pt x="1159" y="3654"/>
                        <a:pt x="1247" y="3724"/>
                        <a:pt x="1325" y="3724"/>
                      </a:cubicBezTo>
                      <a:cubicBezTo>
                        <a:pt x="1377" y="3724"/>
                        <a:pt x="1424" y="3694"/>
                        <a:pt x="1434" y="3623"/>
                      </a:cubicBezTo>
                      <a:cubicBezTo>
                        <a:pt x="1613" y="2329"/>
                        <a:pt x="1193" y="991"/>
                        <a:pt x="283" y="45"/>
                      </a:cubicBezTo>
                      <a:cubicBezTo>
                        <a:pt x="256" y="14"/>
                        <a:pt x="224" y="1"/>
                        <a:pt x="1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1" name="Google Shape;1781;p32"/>
                <p:cNvSpPr/>
                <p:nvPr/>
              </p:nvSpPr>
              <p:spPr>
                <a:xfrm>
                  <a:off x="2697335" y="4154965"/>
                  <a:ext cx="67883" cy="15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3064" extrusionOk="0">
                      <a:moveTo>
                        <a:pt x="198" y="1"/>
                      </a:moveTo>
                      <a:cubicBezTo>
                        <a:pt x="96" y="1"/>
                        <a:pt x="0" y="140"/>
                        <a:pt x="97" y="237"/>
                      </a:cubicBezTo>
                      <a:cubicBezTo>
                        <a:pt x="766" y="933"/>
                        <a:pt x="1087" y="1941"/>
                        <a:pt x="918" y="2896"/>
                      </a:cubicBezTo>
                      <a:cubicBezTo>
                        <a:pt x="896" y="2997"/>
                        <a:pt x="984" y="3064"/>
                        <a:pt x="1064" y="3064"/>
                      </a:cubicBezTo>
                      <a:cubicBezTo>
                        <a:pt x="1117" y="3064"/>
                        <a:pt x="1166" y="3035"/>
                        <a:pt x="1176" y="2967"/>
                      </a:cubicBezTo>
                      <a:cubicBezTo>
                        <a:pt x="1364" y="1914"/>
                        <a:pt x="1034" y="817"/>
                        <a:pt x="284" y="41"/>
                      </a:cubicBezTo>
                      <a:cubicBezTo>
                        <a:pt x="258" y="13"/>
                        <a:pt x="228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2" name="Google Shape;1782;p32"/>
                <p:cNvSpPr/>
                <p:nvPr/>
              </p:nvSpPr>
              <p:spPr>
                <a:xfrm>
                  <a:off x="2585458" y="4052195"/>
                  <a:ext cx="90975" cy="181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3652" extrusionOk="0">
                      <a:moveTo>
                        <a:pt x="203" y="1"/>
                      </a:moveTo>
                      <a:cubicBezTo>
                        <a:pt x="93" y="1"/>
                        <a:pt x="1" y="140"/>
                        <a:pt x="106" y="224"/>
                      </a:cubicBezTo>
                      <a:cubicBezTo>
                        <a:pt x="1051" y="1035"/>
                        <a:pt x="1542" y="2284"/>
                        <a:pt x="1426" y="3524"/>
                      </a:cubicBezTo>
                      <a:cubicBezTo>
                        <a:pt x="1417" y="3609"/>
                        <a:pt x="1479" y="3651"/>
                        <a:pt x="1546" y="3651"/>
                      </a:cubicBezTo>
                      <a:cubicBezTo>
                        <a:pt x="1613" y="3651"/>
                        <a:pt x="1685" y="3609"/>
                        <a:pt x="1694" y="3524"/>
                      </a:cubicBezTo>
                      <a:cubicBezTo>
                        <a:pt x="1827" y="2222"/>
                        <a:pt x="1283" y="884"/>
                        <a:pt x="293" y="36"/>
                      </a:cubicBezTo>
                      <a:cubicBezTo>
                        <a:pt x="264" y="11"/>
                        <a:pt x="23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32"/>
                <p:cNvSpPr/>
                <p:nvPr/>
              </p:nvSpPr>
              <p:spPr>
                <a:xfrm>
                  <a:off x="2460840" y="3959328"/>
                  <a:ext cx="115461" cy="183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" h="3687" extrusionOk="0">
                      <a:moveTo>
                        <a:pt x="199" y="0"/>
                      </a:moveTo>
                      <a:cubicBezTo>
                        <a:pt x="84" y="0"/>
                        <a:pt x="1" y="185"/>
                        <a:pt x="130" y="261"/>
                      </a:cubicBezTo>
                      <a:cubicBezTo>
                        <a:pt x="1289" y="939"/>
                        <a:pt x="2030" y="2214"/>
                        <a:pt x="2048" y="3553"/>
                      </a:cubicBezTo>
                      <a:cubicBezTo>
                        <a:pt x="2048" y="3642"/>
                        <a:pt x="2117" y="3686"/>
                        <a:pt x="2185" y="3686"/>
                      </a:cubicBezTo>
                      <a:cubicBezTo>
                        <a:pt x="2253" y="3686"/>
                        <a:pt x="2320" y="3642"/>
                        <a:pt x="2315" y="3553"/>
                      </a:cubicBezTo>
                      <a:cubicBezTo>
                        <a:pt x="2297" y="2125"/>
                        <a:pt x="1503" y="751"/>
                        <a:pt x="263" y="20"/>
                      </a:cubicBezTo>
                      <a:cubicBezTo>
                        <a:pt x="242" y="6"/>
                        <a:pt x="220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32"/>
                <p:cNvSpPr/>
                <p:nvPr/>
              </p:nvSpPr>
              <p:spPr>
                <a:xfrm>
                  <a:off x="2355183" y="3908416"/>
                  <a:ext cx="109240" cy="157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" h="3158" extrusionOk="0">
                      <a:moveTo>
                        <a:pt x="208" y="0"/>
                      </a:moveTo>
                      <a:cubicBezTo>
                        <a:pt x="86" y="0"/>
                        <a:pt x="1" y="181"/>
                        <a:pt x="138" y="258"/>
                      </a:cubicBezTo>
                      <a:cubicBezTo>
                        <a:pt x="1164" y="793"/>
                        <a:pt x="1860" y="1864"/>
                        <a:pt x="1923" y="3023"/>
                      </a:cubicBezTo>
                      <a:cubicBezTo>
                        <a:pt x="1927" y="3113"/>
                        <a:pt x="1996" y="3157"/>
                        <a:pt x="2063" y="3157"/>
                      </a:cubicBezTo>
                      <a:cubicBezTo>
                        <a:pt x="2130" y="3157"/>
                        <a:pt x="2195" y="3113"/>
                        <a:pt x="2190" y="3023"/>
                      </a:cubicBezTo>
                      <a:cubicBezTo>
                        <a:pt x="2128" y="1774"/>
                        <a:pt x="1387" y="597"/>
                        <a:pt x="272" y="17"/>
                      </a:cubicBezTo>
                      <a:cubicBezTo>
                        <a:pt x="250" y="5"/>
                        <a:pt x="229" y="0"/>
                        <a:pt x="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5" name="Google Shape;1785;p32"/>
                <p:cNvSpPr/>
                <p:nvPr/>
              </p:nvSpPr>
              <p:spPr>
                <a:xfrm>
                  <a:off x="2258834" y="3851831"/>
                  <a:ext cx="88835" cy="141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" h="2841" extrusionOk="0">
                      <a:moveTo>
                        <a:pt x="195" y="1"/>
                      </a:moveTo>
                      <a:cubicBezTo>
                        <a:pt x="77" y="1"/>
                        <a:pt x="0" y="179"/>
                        <a:pt x="121" y="262"/>
                      </a:cubicBezTo>
                      <a:cubicBezTo>
                        <a:pt x="950" y="788"/>
                        <a:pt x="1477" y="1725"/>
                        <a:pt x="1512" y="2706"/>
                      </a:cubicBezTo>
                      <a:cubicBezTo>
                        <a:pt x="1517" y="2795"/>
                        <a:pt x="1586" y="2840"/>
                        <a:pt x="1653" y="2840"/>
                      </a:cubicBezTo>
                      <a:cubicBezTo>
                        <a:pt x="1720" y="2840"/>
                        <a:pt x="1784" y="2795"/>
                        <a:pt x="1780" y="2706"/>
                      </a:cubicBezTo>
                      <a:cubicBezTo>
                        <a:pt x="1744" y="1627"/>
                        <a:pt x="1164" y="610"/>
                        <a:pt x="263" y="21"/>
                      </a:cubicBezTo>
                      <a:cubicBezTo>
                        <a:pt x="240" y="7"/>
                        <a:pt x="216" y="1"/>
                        <a:pt x="1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6" name="Google Shape;1786;p32"/>
                <p:cNvSpPr/>
                <p:nvPr/>
              </p:nvSpPr>
              <p:spPr>
                <a:xfrm>
                  <a:off x="2108536" y="3832819"/>
                  <a:ext cx="159903" cy="10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" h="2151" extrusionOk="0">
                      <a:moveTo>
                        <a:pt x="154" y="1"/>
                      </a:moveTo>
                      <a:cubicBezTo>
                        <a:pt x="1" y="1"/>
                        <a:pt x="6" y="252"/>
                        <a:pt x="170" y="269"/>
                      </a:cubicBezTo>
                      <a:cubicBezTo>
                        <a:pt x="1294" y="376"/>
                        <a:pt x="2650" y="804"/>
                        <a:pt x="2926" y="2053"/>
                      </a:cubicBezTo>
                      <a:cubicBezTo>
                        <a:pt x="2941" y="2121"/>
                        <a:pt x="2992" y="2150"/>
                        <a:pt x="3045" y="2150"/>
                      </a:cubicBezTo>
                      <a:cubicBezTo>
                        <a:pt x="3126" y="2150"/>
                        <a:pt x="3212" y="2084"/>
                        <a:pt x="3185" y="1982"/>
                      </a:cubicBezTo>
                      <a:cubicBezTo>
                        <a:pt x="3051" y="1384"/>
                        <a:pt x="2650" y="894"/>
                        <a:pt x="2141" y="572"/>
                      </a:cubicBezTo>
                      <a:cubicBezTo>
                        <a:pt x="1562" y="198"/>
                        <a:pt x="857" y="64"/>
                        <a:pt x="170" y="2"/>
                      </a:cubicBezTo>
                      <a:cubicBezTo>
                        <a:pt x="164" y="1"/>
                        <a:pt x="159" y="1"/>
                        <a:pt x="1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7" name="Google Shape;1787;p32"/>
                <p:cNvSpPr/>
                <p:nvPr/>
              </p:nvSpPr>
              <p:spPr>
                <a:xfrm>
                  <a:off x="2782039" y="4564850"/>
                  <a:ext cx="164283" cy="74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1499" extrusionOk="0">
                      <a:moveTo>
                        <a:pt x="192" y="1"/>
                      </a:moveTo>
                      <a:cubicBezTo>
                        <a:pt x="99" y="1"/>
                        <a:pt x="1" y="103"/>
                        <a:pt x="63" y="208"/>
                      </a:cubicBezTo>
                      <a:cubicBezTo>
                        <a:pt x="508" y="1019"/>
                        <a:pt x="1364" y="1498"/>
                        <a:pt x="2251" y="1498"/>
                      </a:cubicBezTo>
                      <a:cubicBezTo>
                        <a:pt x="2555" y="1498"/>
                        <a:pt x="2863" y="1442"/>
                        <a:pt x="3159" y="1324"/>
                      </a:cubicBezTo>
                      <a:cubicBezTo>
                        <a:pt x="3301" y="1268"/>
                        <a:pt x="3261" y="1053"/>
                        <a:pt x="3139" y="1053"/>
                      </a:cubicBezTo>
                      <a:cubicBezTo>
                        <a:pt x="3123" y="1053"/>
                        <a:pt x="3106" y="1057"/>
                        <a:pt x="3087" y="1065"/>
                      </a:cubicBezTo>
                      <a:cubicBezTo>
                        <a:pt x="2813" y="1174"/>
                        <a:pt x="2529" y="1226"/>
                        <a:pt x="2250" y="1226"/>
                      </a:cubicBezTo>
                      <a:cubicBezTo>
                        <a:pt x="1456" y="1226"/>
                        <a:pt x="697" y="805"/>
                        <a:pt x="295" y="66"/>
                      </a:cubicBezTo>
                      <a:cubicBezTo>
                        <a:pt x="271" y="20"/>
                        <a:pt x="232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8" name="Google Shape;1788;p32"/>
                <p:cNvSpPr/>
                <p:nvPr/>
              </p:nvSpPr>
              <p:spPr>
                <a:xfrm>
                  <a:off x="2700520" y="4462677"/>
                  <a:ext cx="160202" cy="7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1557" extrusionOk="0">
                      <a:moveTo>
                        <a:pt x="184" y="0"/>
                      </a:moveTo>
                      <a:cubicBezTo>
                        <a:pt x="90" y="0"/>
                        <a:pt x="1" y="96"/>
                        <a:pt x="69" y="201"/>
                      </a:cubicBezTo>
                      <a:cubicBezTo>
                        <a:pt x="603" y="1048"/>
                        <a:pt x="1569" y="1556"/>
                        <a:pt x="2558" y="1556"/>
                      </a:cubicBezTo>
                      <a:cubicBezTo>
                        <a:pt x="2724" y="1556"/>
                        <a:pt x="2891" y="1542"/>
                        <a:pt x="3057" y="1512"/>
                      </a:cubicBezTo>
                      <a:cubicBezTo>
                        <a:pt x="3218" y="1478"/>
                        <a:pt x="3162" y="1243"/>
                        <a:pt x="3010" y="1243"/>
                      </a:cubicBezTo>
                      <a:cubicBezTo>
                        <a:pt x="3002" y="1243"/>
                        <a:pt x="2994" y="1243"/>
                        <a:pt x="2986" y="1244"/>
                      </a:cubicBezTo>
                      <a:cubicBezTo>
                        <a:pt x="2838" y="1271"/>
                        <a:pt x="2689" y="1284"/>
                        <a:pt x="2541" y="1284"/>
                      </a:cubicBezTo>
                      <a:cubicBezTo>
                        <a:pt x="1649" y="1284"/>
                        <a:pt x="775" y="816"/>
                        <a:pt x="300" y="67"/>
                      </a:cubicBezTo>
                      <a:cubicBezTo>
                        <a:pt x="270" y="20"/>
                        <a:pt x="226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9" name="Google Shape;1789;p32"/>
                <p:cNvSpPr/>
                <p:nvPr/>
              </p:nvSpPr>
              <p:spPr>
                <a:xfrm>
                  <a:off x="2605066" y="4348859"/>
                  <a:ext cx="174535" cy="87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7" h="1756" extrusionOk="0">
                      <a:moveTo>
                        <a:pt x="191" y="0"/>
                      </a:moveTo>
                      <a:cubicBezTo>
                        <a:pt x="92" y="0"/>
                        <a:pt x="0" y="95"/>
                        <a:pt x="68" y="195"/>
                      </a:cubicBezTo>
                      <a:cubicBezTo>
                        <a:pt x="452" y="712"/>
                        <a:pt x="952" y="1141"/>
                        <a:pt x="1540" y="1417"/>
                      </a:cubicBezTo>
                      <a:cubicBezTo>
                        <a:pt x="1895" y="1582"/>
                        <a:pt x="2343" y="1756"/>
                        <a:pt x="2765" y="1756"/>
                      </a:cubicBezTo>
                      <a:cubicBezTo>
                        <a:pt x="2981" y="1756"/>
                        <a:pt x="3191" y="1710"/>
                        <a:pt x="3378" y="1596"/>
                      </a:cubicBezTo>
                      <a:cubicBezTo>
                        <a:pt x="3506" y="1520"/>
                        <a:pt x="3425" y="1344"/>
                        <a:pt x="3305" y="1344"/>
                      </a:cubicBezTo>
                      <a:cubicBezTo>
                        <a:pt x="3283" y="1344"/>
                        <a:pt x="3259" y="1350"/>
                        <a:pt x="3235" y="1364"/>
                      </a:cubicBezTo>
                      <a:cubicBezTo>
                        <a:pt x="3089" y="1450"/>
                        <a:pt x="2921" y="1485"/>
                        <a:pt x="2746" y="1485"/>
                      </a:cubicBezTo>
                      <a:cubicBezTo>
                        <a:pt x="2344" y="1485"/>
                        <a:pt x="1902" y="1302"/>
                        <a:pt x="1585" y="1141"/>
                      </a:cubicBezTo>
                      <a:cubicBezTo>
                        <a:pt x="1085" y="882"/>
                        <a:pt x="639" y="516"/>
                        <a:pt x="309" y="61"/>
                      </a:cubicBezTo>
                      <a:cubicBezTo>
                        <a:pt x="277" y="18"/>
                        <a:pt x="233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0" name="Google Shape;1790;p32"/>
                <p:cNvSpPr/>
                <p:nvPr/>
              </p:nvSpPr>
              <p:spPr>
                <a:xfrm>
                  <a:off x="2493736" y="4255594"/>
                  <a:ext cx="198821" cy="76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1545" extrusionOk="0">
                      <a:moveTo>
                        <a:pt x="189" y="1"/>
                      </a:moveTo>
                      <a:cubicBezTo>
                        <a:pt x="91" y="1"/>
                        <a:pt x="1" y="96"/>
                        <a:pt x="75" y="196"/>
                      </a:cubicBezTo>
                      <a:cubicBezTo>
                        <a:pt x="725" y="1057"/>
                        <a:pt x="1728" y="1544"/>
                        <a:pt x="2768" y="1544"/>
                      </a:cubicBezTo>
                      <a:cubicBezTo>
                        <a:pt x="3129" y="1544"/>
                        <a:pt x="3493" y="1486"/>
                        <a:pt x="3849" y="1364"/>
                      </a:cubicBezTo>
                      <a:cubicBezTo>
                        <a:pt x="3994" y="1316"/>
                        <a:pt x="3949" y="1098"/>
                        <a:pt x="3820" y="1098"/>
                      </a:cubicBezTo>
                      <a:cubicBezTo>
                        <a:pt x="3807" y="1098"/>
                        <a:pt x="3792" y="1101"/>
                        <a:pt x="3777" y="1106"/>
                      </a:cubicBezTo>
                      <a:cubicBezTo>
                        <a:pt x="3447" y="1218"/>
                        <a:pt x="3105" y="1273"/>
                        <a:pt x="2767" y="1273"/>
                      </a:cubicBezTo>
                      <a:cubicBezTo>
                        <a:pt x="1820" y="1273"/>
                        <a:pt x="899" y="844"/>
                        <a:pt x="307" y="62"/>
                      </a:cubicBezTo>
                      <a:cubicBezTo>
                        <a:pt x="275" y="19"/>
                        <a:pt x="231" y="1"/>
                        <a:pt x="1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1" name="Google Shape;1791;p32"/>
                <p:cNvSpPr/>
                <p:nvPr/>
              </p:nvSpPr>
              <p:spPr>
                <a:xfrm>
                  <a:off x="2410525" y="4171786"/>
                  <a:ext cx="162839" cy="60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1206" extrusionOk="0">
                      <a:moveTo>
                        <a:pt x="192" y="1"/>
                      </a:moveTo>
                      <a:cubicBezTo>
                        <a:pt x="89" y="1"/>
                        <a:pt x="1" y="133"/>
                        <a:pt x="97" y="229"/>
                      </a:cubicBezTo>
                      <a:cubicBezTo>
                        <a:pt x="718" y="857"/>
                        <a:pt x="1584" y="1206"/>
                        <a:pt x="2459" y="1206"/>
                      </a:cubicBezTo>
                      <a:cubicBezTo>
                        <a:pt x="2677" y="1206"/>
                        <a:pt x="2896" y="1184"/>
                        <a:pt x="3112" y="1139"/>
                      </a:cubicBezTo>
                      <a:cubicBezTo>
                        <a:pt x="3271" y="1106"/>
                        <a:pt x="3218" y="868"/>
                        <a:pt x="3071" y="868"/>
                      </a:cubicBezTo>
                      <a:cubicBezTo>
                        <a:pt x="3061" y="868"/>
                        <a:pt x="3051" y="869"/>
                        <a:pt x="3041" y="872"/>
                      </a:cubicBezTo>
                      <a:cubicBezTo>
                        <a:pt x="2843" y="913"/>
                        <a:pt x="2642" y="933"/>
                        <a:pt x="2442" y="933"/>
                      </a:cubicBezTo>
                      <a:cubicBezTo>
                        <a:pt x="1643" y="933"/>
                        <a:pt x="855" y="613"/>
                        <a:pt x="284" y="42"/>
                      </a:cubicBezTo>
                      <a:cubicBezTo>
                        <a:pt x="255" y="13"/>
                        <a:pt x="223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2" name="Google Shape;1792;p32"/>
                <p:cNvSpPr/>
                <p:nvPr/>
              </p:nvSpPr>
              <p:spPr>
                <a:xfrm>
                  <a:off x="2312881" y="4083349"/>
                  <a:ext cx="164730" cy="66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" h="1335" extrusionOk="0">
                      <a:moveTo>
                        <a:pt x="189" y="0"/>
                      </a:moveTo>
                      <a:cubicBezTo>
                        <a:pt x="93" y="0"/>
                        <a:pt x="1" y="96"/>
                        <a:pt x="69" y="195"/>
                      </a:cubicBezTo>
                      <a:cubicBezTo>
                        <a:pt x="561" y="920"/>
                        <a:pt x="1376" y="1335"/>
                        <a:pt x="2216" y="1335"/>
                      </a:cubicBezTo>
                      <a:cubicBezTo>
                        <a:pt x="2534" y="1335"/>
                        <a:pt x="2856" y="1275"/>
                        <a:pt x="3165" y="1150"/>
                      </a:cubicBezTo>
                      <a:cubicBezTo>
                        <a:pt x="3309" y="1094"/>
                        <a:pt x="3267" y="873"/>
                        <a:pt x="3140" y="873"/>
                      </a:cubicBezTo>
                      <a:cubicBezTo>
                        <a:pt x="3126" y="873"/>
                        <a:pt x="3110" y="876"/>
                        <a:pt x="3094" y="882"/>
                      </a:cubicBezTo>
                      <a:cubicBezTo>
                        <a:pt x="2805" y="1000"/>
                        <a:pt x="2503" y="1057"/>
                        <a:pt x="2204" y="1057"/>
                      </a:cubicBezTo>
                      <a:cubicBezTo>
                        <a:pt x="1461" y="1057"/>
                        <a:pt x="741" y="704"/>
                        <a:pt x="301" y="61"/>
                      </a:cubicBezTo>
                      <a:cubicBezTo>
                        <a:pt x="272" y="18"/>
                        <a:pt x="230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3" name="Google Shape;1793;p32"/>
                <p:cNvSpPr/>
                <p:nvPr/>
              </p:nvSpPr>
              <p:spPr>
                <a:xfrm>
                  <a:off x="2224096" y="4043286"/>
                  <a:ext cx="153732" cy="40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" h="823" extrusionOk="0">
                      <a:moveTo>
                        <a:pt x="203" y="0"/>
                      </a:moveTo>
                      <a:cubicBezTo>
                        <a:pt x="97" y="0"/>
                        <a:pt x="1" y="134"/>
                        <a:pt x="105" y="224"/>
                      </a:cubicBezTo>
                      <a:cubicBezTo>
                        <a:pt x="572" y="619"/>
                        <a:pt x="1151" y="823"/>
                        <a:pt x="1734" y="823"/>
                      </a:cubicBezTo>
                      <a:cubicBezTo>
                        <a:pt x="2153" y="823"/>
                        <a:pt x="2575" y="717"/>
                        <a:pt x="2960" y="501"/>
                      </a:cubicBezTo>
                      <a:cubicBezTo>
                        <a:pt x="3088" y="433"/>
                        <a:pt x="3012" y="249"/>
                        <a:pt x="2893" y="249"/>
                      </a:cubicBezTo>
                      <a:cubicBezTo>
                        <a:pt x="2872" y="249"/>
                        <a:pt x="2849" y="255"/>
                        <a:pt x="2826" y="269"/>
                      </a:cubicBezTo>
                      <a:cubicBezTo>
                        <a:pt x="2482" y="462"/>
                        <a:pt x="2102" y="557"/>
                        <a:pt x="1725" y="557"/>
                      </a:cubicBezTo>
                      <a:cubicBezTo>
                        <a:pt x="1212" y="557"/>
                        <a:pt x="703" y="381"/>
                        <a:pt x="292" y="37"/>
                      </a:cubicBezTo>
                      <a:cubicBezTo>
                        <a:pt x="265" y="11"/>
                        <a:pt x="233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4" name="Google Shape;1794;p32"/>
                <p:cNvSpPr/>
                <p:nvPr/>
              </p:nvSpPr>
              <p:spPr>
                <a:xfrm>
                  <a:off x="2152580" y="3964902"/>
                  <a:ext cx="146665" cy="5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7" h="1133" extrusionOk="0">
                      <a:moveTo>
                        <a:pt x="193" y="0"/>
                      </a:moveTo>
                      <a:cubicBezTo>
                        <a:pt x="96" y="0"/>
                        <a:pt x="1" y="101"/>
                        <a:pt x="70" y="202"/>
                      </a:cubicBezTo>
                      <a:cubicBezTo>
                        <a:pt x="487" y="800"/>
                        <a:pt x="1153" y="1132"/>
                        <a:pt x="1838" y="1132"/>
                      </a:cubicBezTo>
                      <a:cubicBezTo>
                        <a:pt x="2166" y="1132"/>
                        <a:pt x="2497" y="1057"/>
                        <a:pt x="2809" y="898"/>
                      </a:cubicBezTo>
                      <a:cubicBezTo>
                        <a:pt x="2946" y="829"/>
                        <a:pt x="2861" y="650"/>
                        <a:pt x="2739" y="650"/>
                      </a:cubicBezTo>
                      <a:cubicBezTo>
                        <a:pt x="2718" y="650"/>
                        <a:pt x="2697" y="655"/>
                        <a:pt x="2675" y="666"/>
                      </a:cubicBezTo>
                      <a:cubicBezTo>
                        <a:pt x="2410" y="801"/>
                        <a:pt x="2125" y="866"/>
                        <a:pt x="1841" y="866"/>
                      </a:cubicBezTo>
                      <a:cubicBezTo>
                        <a:pt x="1245" y="866"/>
                        <a:pt x="659" y="580"/>
                        <a:pt x="302" y="60"/>
                      </a:cubicBezTo>
                      <a:cubicBezTo>
                        <a:pt x="273" y="18"/>
                        <a:pt x="233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5" name="Google Shape;1795;p32"/>
                <p:cNvSpPr/>
                <p:nvPr/>
              </p:nvSpPr>
              <p:spPr>
                <a:xfrm>
                  <a:off x="2102763" y="3836054"/>
                  <a:ext cx="99684" cy="11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3" h="2237" extrusionOk="0">
                      <a:moveTo>
                        <a:pt x="165" y="0"/>
                      </a:moveTo>
                      <a:cubicBezTo>
                        <a:pt x="83" y="0"/>
                        <a:pt x="0" y="67"/>
                        <a:pt x="27" y="168"/>
                      </a:cubicBezTo>
                      <a:cubicBezTo>
                        <a:pt x="268" y="1061"/>
                        <a:pt x="901" y="1828"/>
                        <a:pt x="1731" y="2220"/>
                      </a:cubicBezTo>
                      <a:cubicBezTo>
                        <a:pt x="1753" y="2232"/>
                        <a:pt x="1775" y="2237"/>
                        <a:pt x="1795" y="2237"/>
                      </a:cubicBezTo>
                      <a:cubicBezTo>
                        <a:pt x="1918" y="2237"/>
                        <a:pt x="2002" y="2057"/>
                        <a:pt x="1865" y="1988"/>
                      </a:cubicBezTo>
                      <a:cubicBezTo>
                        <a:pt x="1098" y="1623"/>
                        <a:pt x="509" y="927"/>
                        <a:pt x="295" y="97"/>
                      </a:cubicBezTo>
                      <a:cubicBezTo>
                        <a:pt x="273" y="29"/>
                        <a:pt x="219" y="0"/>
                        <a:pt x="1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6" name="Google Shape;1796;p32"/>
                <p:cNvSpPr/>
                <p:nvPr/>
              </p:nvSpPr>
              <p:spPr>
                <a:xfrm>
                  <a:off x="2838426" y="4321487"/>
                  <a:ext cx="39117" cy="64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1303" extrusionOk="0">
                      <a:moveTo>
                        <a:pt x="634" y="0"/>
                      </a:moveTo>
                      <a:cubicBezTo>
                        <a:pt x="598" y="0"/>
                        <a:pt x="563" y="13"/>
                        <a:pt x="536" y="40"/>
                      </a:cubicBezTo>
                      <a:cubicBezTo>
                        <a:pt x="268" y="352"/>
                        <a:pt x="81" y="727"/>
                        <a:pt x="10" y="1129"/>
                      </a:cubicBezTo>
                      <a:cubicBezTo>
                        <a:pt x="1" y="1200"/>
                        <a:pt x="27" y="1271"/>
                        <a:pt x="108" y="1298"/>
                      </a:cubicBezTo>
                      <a:cubicBezTo>
                        <a:pt x="117" y="1301"/>
                        <a:pt x="127" y="1302"/>
                        <a:pt x="137" y="1302"/>
                      </a:cubicBezTo>
                      <a:cubicBezTo>
                        <a:pt x="195" y="1302"/>
                        <a:pt x="262" y="1261"/>
                        <a:pt x="277" y="1200"/>
                      </a:cubicBezTo>
                      <a:cubicBezTo>
                        <a:pt x="340" y="843"/>
                        <a:pt x="491" y="504"/>
                        <a:pt x="732" y="228"/>
                      </a:cubicBezTo>
                      <a:cubicBezTo>
                        <a:pt x="777" y="174"/>
                        <a:pt x="786" y="94"/>
                        <a:pt x="732" y="40"/>
                      </a:cubicBezTo>
                      <a:cubicBezTo>
                        <a:pt x="705" y="13"/>
                        <a:pt x="670" y="0"/>
                        <a:pt x="6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7" name="Google Shape;1797;p32"/>
                <p:cNvSpPr/>
                <p:nvPr/>
              </p:nvSpPr>
              <p:spPr>
                <a:xfrm>
                  <a:off x="2749193" y="4237479"/>
                  <a:ext cx="42203" cy="67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" h="1359" extrusionOk="0">
                      <a:moveTo>
                        <a:pt x="651" y="1"/>
                      </a:moveTo>
                      <a:cubicBezTo>
                        <a:pt x="621" y="1"/>
                        <a:pt x="589" y="13"/>
                        <a:pt x="562" y="42"/>
                      </a:cubicBezTo>
                      <a:cubicBezTo>
                        <a:pt x="268" y="363"/>
                        <a:pt x="72" y="765"/>
                        <a:pt x="9" y="1193"/>
                      </a:cubicBezTo>
                      <a:cubicBezTo>
                        <a:pt x="0" y="1264"/>
                        <a:pt x="27" y="1336"/>
                        <a:pt x="99" y="1354"/>
                      </a:cubicBezTo>
                      <a:cubicBezTo>
                        <a:pt x="111" y="1357"/>
                        <a:pt x="124" y="1358"/>
                        <a:pt x="136" y="1358"/>
                      </a:cubicBezTo>
                      <a:cubicBezTo>
                        <a:pt x="198" y="1358"/>
                        <a:pt x="261" y="1323"/>
                        <a:pt x="268" y="1264"/>
                      </a:cubicBezTo>
                      <a:cubicBezTo>
                        <a:pt x="331" y="881"/>
                        <a:pt x="491" y="524"/>
                        <a:pt x="759" y="230"/>
                      </a:cubicBezTo>
                      <a:cubicBezTo>
                        <a:pt x="848" y="134"/>
                        <a:pt x="753" y="1"/>
                        <a:pt x="6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8" name="Google Shape;1798;p32"/>
                <p:cNvSpPr/>
                <p:nvPr/>
              </p:nvSpPr>
              <p:spPr>
                <a:xfrm>
                  <a:off x="2659313" y="4154517"/>
                  <a:ext cx="53898" cy="8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" h="1616" extrusionOk="0">
                      <a:moveTo>
                        <a:pt x="884" y="1"/>
                      </a:moveTo>
                      <a:cubicBezTo>
                        <a:pt x="855" y="1"/>
                        <a:pt x="825" y="13"/>
                        <a:pt x="798" y="41"/>
                      </a:cubicBezTo>
                      <a:cubicBezTo>
                        <a:pt x="424" y="433"/>
                        <a:pt x="156" y="924"/>
                        <a:pt x="22" y="1442"/>
                      </a:cubicBezTo>
                      <a:cubicBezTo>
                        <a:pt x="0" y="1545"/>
                        <a:pt x="89" y="1616"/>
                        <a:pt x="171" y="1616"/>
                      </a:cubicBezTo>
                      <a:cubicBezTo>
                        <a:pt x="223" y="1616"/>
                        <a:pt x="273" y="1588"/>
                        <a:pt x="290" y="1522"/>
                      </a:cubicBezTo>
                      <a:cubicBezTo>
                        <a:pt x="406" y="1040"/>
                        <a:pt x="647" y="594"/>
                        <a:pt x="986" y="237"/>
                      </a:cubicBezTo>
                      <a:cubicBezTo>
                        <a:pt x="1082" y="140"/>
                        <a:pt x="987" y="1"/>
                        <a:pt x="8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9" name="Google Shape;1799;p32"/>
                <p:cNvSpPr/>
                <p:nvPr/>
              </p:nvSpPr>
              <p:spPr>
                <a:xfrm>
                  <a:off x="2562714" y="4051398"/>
                  <a:ext cx="41207" cy="8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1703" extrusionOk="0">
                      <a:moveTo>
                        <a:pt x="635" y="0"/>
                      </a:moveTo>
                      <a:cubicBezTo>
                        <a:pt x="594" y="0"/>
                        <a:pt x="554" y="18"/>
                        <a:pt x="527" y="61"/>
                      </a:cubicBezTo>
                      <a:cubicBezTo>
                        <a:pt x="224" y="516"/>
                        <a:pt x="54" y="1034"/>
                        <a:pt x="1" y="1569"/>
                      </a:cubicBezTo>
                      <a:cubicBezTo>
                        <a:pt x="1" y="1640"/>
                        <a:pt x="72" y="1703"/>
                        <a:pt x="143" y="1703"/>
                      </a:cubicBezTo>
                      <a:cubicBezTo>
                        <a:pt x="215" y="1703"/>
                        <a:pt x="268" y="1640"/>
                        <a:pt x="277" y="1569"/>
                      </a:cubicBezTo>
                      <a:cubicBezTo>
                        <a:pt x="322" y="1078"/>
                        <a:pt x="491" y="605"/>
                        <a:pt x="759" y="204"/>
                      </a:cubicBezTo>
                      <a:cubicBezTo>
                        <a:pt x="828" y="98"/>
                        <a:pt x="730" y="0"/>
                        <a:pt x="6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0" name="Google Shape;1800;p32"/>
                <p:cNvSpPr/>
                <p:nvPr/>
              </p:nvSpPr>
              <p:spPr>
                <a:xfrm>
                  <a:off x="2447303" y="3960075"/>
                  <a:ext cx="30657" cy="7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1602" extrusionOk="0">
                      <a:moveTo>
                        <a:pt x="460" y="1"/>
                      </a:moveTo>
                      <a:cubicBezTo>
                        <a:pt x="402" y="1"/>
                        <a:pt x="353" y="42"/>
                        <a:pt x="330" y="103"/>
                      </a:cubicBezTo>
                      <a:cubicBezTo>
                        <a:pt x="143" y="540"/>
                        <a:pt x="45" y="995"/>
                        <a:pt x="0" y="1468"/>
                      </a:cubicBezTo>
                      <a:cubicBezTo>
                        <a:pt x="0" y="1539"/>
                        <a:pt x="72" y="1602"/>
                        <a:pt x="143" y="1602"/>
                      </a:cubicBezTo>
                      <a:cubicBezTo>
                        <a:pt x="214" y="1602"/>
                        <a:pt x="268" y="1539"/>
                        <a:pt x="277" y="1468"/>
                      </a:cubicBezTo>
                      <a:cubicBezTo>
                        <a:pt x="312" y="1022"/>
                        <a:pt x="419" y="585"/>
                        <a:pt x="589" y="174"/>
                      </a:cubicBezTo>
                      <a:cubicBezTo>
                        <a:pt x="616" y="103"/>
                        <a:pt x="562" y="23"/>
                        <a:pt x="491" y="5"/>
                      </a:cubicBezTo>
                      <a:cubicBezTo>
                        <a:pt x="480" y="2"/>
                        <a:pt x="470" y="1"/>
                        <a:pt x="4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1" name="Google Shape;1801;p32"/>
                <p:cNvSpPr/>
                <p:nvPr/>
              </p:nvSpPr>
              <p:spPr>
                <a:xfrm>
                  <a:off x="2336720" y="3909312"/>
                  <a:ext cx="34688" cy="6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391" extrusionOk="0">
                      <a:moveTo>
                        <a:pt x="543" y="1"/>
                      </a:moveTo>
                      <a:cubicBezTo>
                        <a:pt x="495" y="1"/>
                        <a:pt x="451" y="27"/>
                        <a:pt x="420" y="70"/>
                      </a:cubicBezTo>
                      <a:cubicBezTo>
                        <a:pt x="161" y="409"/>
                        <a:pt x="19" y="829"/>
                        <a:pt x="10" y="1257"/>
                      </a:cubicBezTo>
                      <a:cubicBezTo>
                        <a:pt x="1" y="1328"/>
                        <a:pt x="72" y="1391"/>
                        <a:pt x="144" y="1391"/>
                      </a:cubicBezTo>
                      <a:cubicBezTo>
                        <a:pt x="215" y="1391"/>
                        <a:pt x="277" y="1328"/>
                        <a:pt x="277" y="1257"/>
                      </a:cubicBezTo>
                      <a:cubicBezTo>
                        <a:pt x="295" y="873"/>
                        <a:pt x="429" y="507"/>
                        <a:pt x="652" y="204"/>
                      </a:cubicBezTo>
                      <a:cubicBezTo>
                        <a:pt x="697" y="142"/>
                        <a:pt x="661" y="52"/>
                        <a:pt x="607" y="17"/>
                      </a:cubicBezTo>
                      <a:cubicBezTo>
                        <a:pt x="586" y="6"/>
                        <a:pt x="564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2" name="Google Shape;1802;p32"/>
                <p:cNvSpPr/>
                <p:nvPr/>
              </p:nvSpPr>
              <p:spPr>
                <a:xfrm>
                  <a:off x="2250622" y="3852179"/>
                  <a:ext cx="25332" cy="7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415" extrusionOk="0">
                      <a:moveTo>
                        <a:pt x="362" y="0"/>
                      </a:moveTo>
                      <a:cubicBezTo>
                        <a:pt x="312" y="0"/>
                        <a:pt x="259" y="20"/>
                        <a:pt x="241" y="68"/>
                      </a:cubicBezTo>
                      <a:cubicBezTo>
                        <a:pt x="71" y="451"/>
                        <a:pt x="0" y="861"/>
                        <a:pt x="27" y="1281"/>
                      </a:cubicBezTo>
                      <a:cubicBezTo>
                        <a:pt x="36" y="1352"/>
                        <a:pt x="89" y="1415"/>
                        <a:pt x="170" y="1415"/>
                      </a:cubicBezTo>
                      <a:cubicBezTo>
                        <a:pt x="232" y="1415"/>
                        <a:pt x="303" y="1352"/>
                        <a:pt x="303" y="1281"/>
                      </a:cubicBezTo>
                      <a:cubicBezTo>
                        <a:pt x="277" y="915"/>
                        <a:pt x="330" y="540"/>
                        <a:pt x="473" y="201"/>
                      </a:cubicBezTo>
                      <a:cubicBezTo>
                        <a:pt x="509" y="139"/>
                        <a:pt x="500" y="59"/>
                        <a:pt x="428" y="14"/>
                      </a:cubicBezTo>
                      <a:cubicBezTo>
                        <a:pt x="410" y="5"/>
                        <a:pt x="387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3" name="Google Shape;1803;p32"/>
                <p:cNvSpPr/>
                <p:nvPr/>
              </p:nvSpPr>
              <p:spPr>
                <a:xfrm>
                  <a:off x="2152928" y="3948529"/>
                  <a:ext cx="64847" cy="3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" h="605" extrusionOk="0">
                      <a:moveTo>
                        <a:pt x="1099" y="0"/>
                      </a:moveTo>
                      <a:cubicBezTo>
                        <a:pt x="1071" y="0"/>
                        <a:pt x="1045" y="9"/>
                        <a:pt x="1024" y="26"/>
                      </a:cubicBezTo>
                      <a:lnTo>
                        <a:pt x="1024" y="26"/>
                      </a:lnTo>
                      <a:cubicBezTo>
                        <a:pt x="692" y="45"/>
                        <a:pt x="365" y="158"/>
                        <a:pt x="90" y="353"/>
                      </a:cubicBezTo>
                      <a:cubicBezTo>
                        <a:pt x="27" y="389"/>
                        <a:pt x="0" y="469"/>
                        <a:pt x="45" y="540"/>
                      </a:cubicBezTo>
                      <a:cubicBezTo>
                        <a:pt x="69" y="577"/>
                        <a:pt x="119" y="605"/>
                        <a:pt x="165" y="605"/>
                      </a:cubicBezTo>
                      <a:cubicBezTo>
                        <a:pt x="186" y="605"/>
                        <a:pt x="207" y="599"/>
                        <a:pt x="224" y="585"/>
                      </a:cubicBezTo>
                      <a:cubicBezTo>
                        <a:pt x="491" y="397"/>
                        <a:pt x="803" y="290"/>
                        <a:pt x="1125" y="290"/>
                      </a:cubicBezTo>
                      <a:cubicBezTo>
                        <a:pt x="1241" y="290"/>
                        <a:pt x="1303" y="139"/>
                        <a:pt x="1223" y="58"/>
                      </a:cubicBezTo>
                      <a:cubicBezTo>
                        <a:pt x="1214" y="50"/>
                        <a:pt x="1205" y="41"/>
                        <a:pt x="1196" y="41"/>
                      </a:cubicBezTo>
                      <a:cubicBezTo>
                        <a:pt x="1169" y="14"/>
                        <a:pt x="1133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4" name="Google Shape;1804;p32"/>
                <p:cNvSpPr/>
                <p:nvPr/>
              </p:nvSpPr>
              <p:spPr>
                <a:xfrm>
                  <a:off x="2226186" y="4010987"/>
                  <a:ext cx="46682" cy="4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927" extrusionOk="0">
                      <a:moveTo>
                        <a:pt x="768" y="1"/>
                      </a:moveTo>
                      <a:cubicBezTo>
                        <a:pt x="746" y="1"/>
                        <a:pt x="724" y="6"/>
                        <a:pt x="705" y="17"/>
                      </a:cubicBezTo>
                      <a:cubicBezTo>
                        <a:pt x="429" y="195"/>
                        <a:pt x="197" y="436"/>
                        <a:pt x="36" y="721"/>
                      </a:cubicBezTo>
                      <a:cubicBezTo>
                        <a:pt x="0" y="784"/>
                        <a:pt x="18" y="873"/>
                        <a:pt x="81" y="909"/>
                      </a:cubicBezTo>
                      <a:cubicBezTo>
                        <a:pt x="102" y="921"/>
                        <a:pt x="127" y="927"/>
                        <a:pt x="151" y="927"/>
                      </a:cubicBezTo>
                      <a:cubicBezTo>
                        <a:pt x="198" y="927"/>
                        <a:pt x="245" y="905"/>
                        <a:pt x="268" y="864"/>
                      </a:cubicBezTo>
                      <a:cubicBezTo>
                        <a:pt x="304" y="793"/>
                        <a:pt x="348" y="730"/>
                        <a:pt x="393" y="668"/>
                      </a:cubicBezTo>
                      <a:cubicBezTo>
                        <a:pt x="393" y="668"/>
                        <a:pt x="394" y="667"/>
                        <a:pt x="396" y="665"/>
                      </a:cubicBezTo>
                      <a:cubicBezTo>
                        <a:pt x="396" y="665"/>
                        <a:pt x="411" y="650"/>
                        <a:pt x="411" y="650"/>
                      </a:cubicBezTo>
                      <a:cubicBezTo>
                        <a:pt x="420" y="632"/>
                        <a:pt x="438" y="623"/>
                        <a:pt x="447" y="605"/>
                      </a:cubicBezTo>
                      <a:cubicBezTo>
                        <a:pt x="473" y="579"/>
                        <a:pt x="491" y="552"/>
                        <a:pt x="518" y="525"/>
                      </a:cubicBezTo>
                      <a:cubicBezTo>
                        <a:pt x="571" y="472"/>
                        <a:pt x="625" y="418"/>
                        <a:pt x="678" y="374"/>
                      </a:cubicBezTo>
                      <a:cubicBezTo>
                        <a:pt x="696" y="365"/>
                        <a:pt x="714" y="347"/>
                        <a:pt x="723" y="338"/>
                      </a:cubicBezTo>
                      <a:lnTo>
                        <a:pt x="723" y="338"/>
                      </a:lnTo>
                      <a:cubicBezTo>
                        <a:pt x="722" y="339"/>
                        <a:pt x="721" y="340"/>
                        <a:pt x="722" y="340"/>
                      </a:cubicBezTo>
                      <a:cubicBezTo>
                        <a:pt x="723" y="340"/>
                        <a:pt x="734" y="332"/>
                        <a:pt x="733" y="332"/>
                      </a:cubicBezTo>
                      <a:cubicBezTo>
                        <a:pt x="733" y="332"/>
                        <a:pt x="730" y="333"/>
                        <a:pt x="723" y="338"/>
                      </a:cubicBezTo>
                      <a:cubicBezTo>
                        <a:pt x="732" y="329"/>
                        <a:pt x="741" y="329"/>
                        <a:pt x="750" y="320"/>
                      </a:cubicBezTo>
                      <a:cubicBezTo>
                        <a:pt x="777" y="293"/>
                        <a:pt x="812" y="275"/>
                        <a:pt x="848" y="249"/>
                      </a:cubicBezTo>
                      <a:cubicBezTo>
                        <a:pt x="901" y="213"/>
                        <a:pt x="937" y="133"/>
                        <a:pt x="893" y="70"/>
                      </a:cubicBezTo>
                      <a:cubicBezTo>
                        <a:pt x="868" y="27"/>
                        <a:pt x="817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5" name="Google Shape;1805;p32"/>
                <p:cNvSpPr/>
                <p:nvPr/>
              </p:nvSpPr>
              <p:spPr>
                <a:xfrm>
                  <a:off x="2410425" y="4137198"/>
                  <a:ext cx="41357" cy="48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973" extrusionOk="0">
                      <a:moveTo>
                        <a:pt x="679" y="1"/>
                      </a:moveTo>
                      <a:cubicBezTo>
                        <a:pt x="645" y="1"/>
                        <a:pt x="612" y="14"/>
                        <a:pt x="581" y="41"/>
                      </a:cubicBezTo>
                      <a:cubicBezTo>
                        <a:pt x="331" y="237"/>
                        <a:pt x="143" y="505"/>
                        <a:pt x="27" y="799"/>
                      </a:cubicBezTo>
                      <a:cubicBezTo>
                        <a:pt x="1" y="862"/>
                        <a:pt x="54" y="951"/>
                        <a:pt x="117" y="969"/>
                      </a:cubicBezTo>
                      <a:cubicBezTo>
                        <a:pt x="129" y="971"/>
                        <a:pt x="140" y="973"/>
                        <a:pt x="151" y="973"/>
                      </a:cubicBezTo>
                      <a:cubicBezTo>
                        <a:pt x="215" y="973"/>
                        <a:pt x="263" y="931"/>
                        <a:pt x="286" y="871"/>
                      </a:cubicBezTo>
                      <a:cubicBezTo>
                        <a:pt x="295" y="862"/>
                        <a:pt x="295" y="853"/>
                        <a:pt x="295" y="844"/>
                      </a:cubicBezTo>
                      <a:cubicBezTo>
                        <a:pt x="304" y="826"/>
                        <a:pt x="313" y="808"/>
                        <a:pt x="322" y="790"/>
                      </a:cubicBezTo>
                      <a:cubicBezTo>
                        <a:pt x="340" y="764"/>
                        <a:pt x="349" y="728"/>
                        <a:pt x="366" y="701"/>
                      </a:cubicBezTo>
                      <a:cubicBezTo>
                        <a:pt x="402" y="639"/>
                        <a:pt x="447" y="576"/>
                        <a:pt x="491" y="523"/>
                      </a:cubicBezTo>
                      <a:cubicBezTo>
                        <a:pt x="491" y="520"/>
                        <a:pt x="493" y="518"/>
                        <a:pt x="494" y="515"/>
                      </a:cubicBezTo>
                      <a:lnTo>
                        <a:pt x="494" y="515"/>
                      </a:lnTo>
                      <a:cubicBezTo>
                        <a:pt x="494" y="515"/>
                        <a:pt x="494" y="516"/>
                        <a:pt x="495" y="516"/>
                      </a:cubicBezTo>
                      <a:cubicBezTo>
                        <a:pt x="496" y="516"/>
                        <a:pt x="498" y="515"/>
                        <a:pt x="500" y="514"/>
                      </a:cubicBezTo>
                      <a:cubicBezTo>
                        <a:pt x="503" y="508"/>
                        <a:pt x="503" y="506"/>
                        <a:pt x="502" y="506"/>
                      </a:cubicBezTo>
                      <a:cubicBezTo>
                        <a:pt x="501" y="506"/>
                        <a:pt x="497" y="510"/>
                        <a:pt x="494" y="515"/>
                      </a:cubicBezTo>
                      <a:lnTo>
                        <a:pt x="494" y="515"/>
                      </a:lnTo>
                      <a:cubicBezTo>
                        <a:pt x="494" y="511"/>
                        <a:pt x="509" y="496"/>
                        <a:pt x="509" y="496"/>
                      </a:cubicBezTo>
                      <a:cubicBezTo>
                        <a:pt x="518" y="487"/>
                        <a:pt x="527" y="469"/>
                        <a:pt x="536" y="460"/>
                      </a:cubicBezTo>
                      <a:cubicBezTo>
                        <a:pt x="563" y="434"/>
                        <a:pt x="589" y="407"/>
                        <a:pt x="616" y="380"/>
                      </a:cubicBezTo>
                      <a:cubicBezTo>
                        <a:pt x="661" y="327"/>
                        <a:pt x="714" y="273"/>
                        <a:pt x="777" y="228"/>
                      </a:cubicBezTo>
                      <a:cubicBezTo>
                        <a:pt x="830" y="184"/>
                        <a:pt x="821" y="86"/>
                        <a:pt x="777" y="41"/>
                      </a:cubicBezTo>
                      <a:cubicBezTo>
                        <a:pt x="746" y="14"/>
                        <a:pt x="712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6" name="Google Shape;1806;p32"/>
                <p:cNvSpPr/>
                <p:nvPr/>
              </p:nvSpPr>
              <p:spPr>
                <a:xfrm>
                  <a:off x="2494781" y="4219762"/>
                  <a:ext cx="68679" cy="48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" h="977" extrusionOk="0">
                      <a:moveTo>
                        <a:pt x="1189" y="1"/>
                      </a:moveTo>
                      <a:cubicBezTo>
                        <a:pt x="1177" y="1"/>
                        <a:pt x="1164" y="2"/>
                        <a:pt x="1152" y="6"/>
                      </a:cubicBezTo>
                      <a:cubicBezTo>
                        <a:pt x="705" y="131"/>
                        <a:pt x="313" y="398"/>
                        <a:pt x="45" y="773"/>
                      </a:cubicBezTo>
                      <a:cubicBezTo>
                        <a:pt x="1" y="835"/>
                        <a:pt x="27" y="925"/>
                        <a:pt x="90" y="960"/>
                      </a:cubicBezTo>
                      <a:cubicBezTo>
                        <a:pt x="112" y="971"/>
                        <a:pt x="134" y="976"/>
                        <a:pt x="155" y="976"/>
                      </a:cubicBezTo>
                      <a:cubicBezTo>
                        <a:pt x="202" y="976"/>
                        <a:pt x="246" y="950"/>
                        <a:pt x="277" y="907"/>
                      </a:cubicBezTo>
                      <a:cubicBezTo>
                        <a:pt x="500" y="594"/>
                        <a:pt x="848" y="371"/>
                        <a:pt x="1223" y="273"/>
                      </a:cubicBezTo>
                      <a:cubicBezTo>
                        <a:pt x="1379" y="232"/>
                        <a:pt x="1331" y="1"/>
                        <a:pt x="11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7" name="Google Shape;1807;p32"/>
                <p:cNvSpPr/>
                <p:nvPr/>
              </p:nvSpPr>
              <p:spPr>
                <a:xfrm>
                  <a:off x="2605365" y="4319645"/>
                  <a:ext cx="56436" cy="42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846" extrusionOk="0">
                      <a:moveTo>
                        <a:pt x="985" y="1"/>
                      </a:moveTo>
                      <a:cubicBezTo>
                        <a:pt x="963" y="1"/>
                        <a:pt x="940" y="6"/>
                        <a:pt x="919" y="15"/>
                      </a:cubicBezTo>
                      <a:cubicBezTo>
                        <a:pt x="589" y="149"/>
                        <a:pt x="303" y="363"/>
                        <a:pt x="62" y="613"/>
                      </a:cubicBezTo>
                      <a:cubicBezTo>
                        <a:pt x="9" y="666"/>
                        <a:pt x="0" y="755"/>
                        <a:pt x="62" y="809"/>
                      </a:cubicBezTo>
                      <a:cubicBezTo>
                        <a:pt x="90" y="832"/>
                        <a:pt x="126" y="846"/>
                        <a:pt x="161" y="846"/>
                      </a:cubicBezTo>
                      <a:cubicBezTo>
                        <a:pt x="193" y="846"/>
                        <a:pt x="224" y="834"/>
                        <a:pt x="250" y="809"/>
                      </a:cubicBezTo>
                      <a:cubicBezTo>
                        <a:pt x="482" y="559"/>
                        <a:pt x="740" y="381"/>
                        <a:pt x="1053" y="247"/>
                      </a:cubicBezTo>
                      <a:cubicBezTo>
                        <a:pt x="1115" y="220"/>
                        <a:pt x="1133" y="122"/>
                        <a:pt x="1097" y="59"/>
                      </a:cubicBezTo>
                      <a:cubicBezTo>
                        <a:pt x="1068" y="19"/>
                        <a:pt x="1027" y="1"/>
                        <a:pt x="9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8" name="Google Shape;1808;p32"/>
                <p:cNvSpPr/>
                <p:nvPr/>
              </p:nvSpPr>
              <p:spPr>
                <a:xfrm>
                  <a:off x="2700371" y="4419329"/>
                  <a:ext cx="91921" cy="48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984" extrusionOk="0">
                      <a:moveTo>
                        <a:pt x="1623" y="0"/>
                      </a:moveTo>
                      <a:cubicBezTo>
                        <a:pt x="1026" y="0"/>
                        <a:pt x="435" y="283"/>
                        <a:pt x="63" y="751"/>
                      </a:cubicBezTo>
                      <a:cubicBezTo>
                        <a:pt x="18" y="813"/>
                        <a:pt x="0" y="893"/>
                        <a:pt x="63" y="947"/>
                      </a:cubicBezTo>
                      <a:cubicBezTo>
                        <a:pt x="86" y="970"/>
                        <a:pt x="124" y="984"/>
                        <a:pt x="161" y="984"/>
                      </a:cubicBezTo>
                      <a:cubicBezTo>
                        <a:pt x="195" y="984"/>
                        <a:pt x="229" y="972"/>
                        <a:pt x="250" y="947"/>
                      </a:cubicBezTo>
                      <a:cubicBezTo>
                        <a:pt x="592" y="517"/>
                        <a:pt x="1106" y="269"/>
                        <a:pt x="1649" y="269"/>
                      </a:cubicBezTo>
                      <a:cubicBezTo>
                        <a:pt x="1658" y="269"/>
                        <a:pt x="1668" y="269"/>
                        <a:pt x="1677" y="269"/>
                      </a:cubicBezTo>
                      <a:cubicBezTo>
                        <a:pt x="1680" y="269"/>
                        <a:pt x="1683" y="269"/>
                        <a:pt x="1685" y="269"/>
                      </a:cubicBezTo>
                      <a:cubicBezTo>
                        <a:pt x="1847" y="269"/>
                        <a:pt x="1844" y="1"/>
                        <a:pt x="1677" y="1"/>
                      </a:cubicBezTo>
                      <a:cubicBezTo>
                        <a:pt x="1659" y="1"/>
                        <a:pt x="1641" y="0"/>
                        <a:pt x="162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9" name="Google Shape;1809;p32"/>
                <p:cNvSpPr/>
                <p:nvPr/>
              </p:nvSpPr>
              <p:spPr>
                <a:xfrm>
                  <a:off x="2782487" y="4526330"/>
                  <a:ext cx="75547" cy="4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" h="981" extrusionOk="0">
                      <a:moveTo>
                        <a:pt x="1387" y="0"/>
                      </a:moveTo>
                      <a:cubicBezTo>
                        <a:pt x="1383" y="0"/>
                        <a:pt x="1379" y="1"/>
                        <a:pt x="1374" y="1"/>
                      </a:cubicBezTo>
                      <a:cubicBezTo>
                        <a:pt x="839" y="73"/>
                        <a:pt x="366" y="349"/>
                        <a:pt x="45" y="777"/>
                      </a:cubicBezTo>
                      <a:cubicBezTo>
                        <a:pt x="1" y="840"/>
                        <a:pt x="27" y="929"/>
                        <a:pt x="90" y="965"/>
                      </a:cubicBezTo>
                      <a:cubicBezTo>
                        <a:pt x="112" y="976"/>
                        <a:pt x="133" y="981"/>
                        <a:pt x="154" y="981"/>
                      </a:cubicBezTo>
                      <a:cubicBezTo>
                        <a:pt x="202" y="981"/>
                        <a:pt x="246" y="954"/>
                        <a:pt x="277" y="911"/>
                      </a:cubicBezTo>
                      <a:cubicBezTo>
                        <a:pt x="536" y="572"/>
                        <a:pt x="946" y="331"/>
                        <a:pt x="1374" y="278"/>
                      </a:cubicBezTo>
                      <a:cubicBezTo>
                        <a:pt x="1455" y="269"/>
                        <a:pt x="1517" y="224"/>
                        <a:pt x="1517" y="144"/>
                      </a:cubicBezTo>
                      <a:cubicBezTo>
                        <a:pt x="1517" y="76"/>
                        <a:pt x="1461" y="0"/>
                        <a:pt x="138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0" name="Google Shape;1810;p32"/>
                <p:cNvSpPr/>
                <p:nvPr/>
              </p:nvSpPr>
              <p:spPr>
                <a:xfrm>
                  <a:off x="2838575" y="4536781"/>
                  <a:ext cx="79180" cy="19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399" extrusionOk="0">
                      <a:moveTo>
                        <a:pt x="497" y="0"/>
                      </a:moveTo>
                      <a:cubicBezTo>
                        <a:pt x="360" y="0"/>
                        <a:pt x="223" y="14"/>
                        <a:pt x="87" y="41"/>
                      </a:cubicBezTo>
                      <a:cubicBezTo>
                        <a:pt x="1" y="58"/>
                        <a:pt x="31" y="175"/>
                        <a:pt x="113" y="175"/>
                      </a:cubicBezTo>
                      <a:cubicBezTo>
                        <a:pt x="116" y="175"/>
                        <a:pt x="119" y="175"/>
                        <a:pt x="122" y="175"/>
                      </a:cubicBezTo>
                      <a:cubicBezTo>
                        <a:pt x="250" y="147"/>
                        <a:pt x="380" y="134"/>
                        <a:pt x="508" y="134"/>
                      </a:cubicBezTo>
                      <a:cubicBezTo>
                        <a:pt x="838" y="134"/>
                        <a:pt x="1166" y="222"/>
                        <a:pt x="1461" y="389"/>
                      </a:cubicBezTo>
                      <a:cubicBezTo>
                        <a:pt x="1472" y="396"/>
                        <a:pt x="1483" y="399"/>
                        <a:pt x="1494" y="399"/>
                      </a:cubicBezTo>
                      <a:cubicBezTo>
                        <a:pt x="1551" y="399"/>
                        <a:pt x="1591" y="310"/>
                        <a:pt x="1523" y="273"/>
                      </a:cubicBezTo>
                      <a:cubicBezTo>
                        <a:pt x="1207" y="92"/>
                        <a:pt x="854" y="0"/>
                        <a:pt x="49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1" name="Google Shape;1811;p32"/>
                <p:cNvSpPr/>
                <p:nvPr/>
              </p:nvSpPr>
              <p:spPr>
                <a:xfrm>
                  <a:off x="2904567" y="4497017"/>
                  <a:ext cx="14383" cy="59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195" extrusionOk="0">
                      <a:moveTo>
                        <a:pt x="182" y="1"/>
                      </a:moveTo>
                      <a:cubicBezTo>
                        <a:pt x="154" y="1"/>
                        <a:pt x="127" y="14"/>
                        <a:pt x="117" y="46"/>
                      </a:cubicBezTo>
                      <a:cubicBezTo>
                        <a:pt x="1" y="403"/>
                        <a:pt x="72" y="786"/>
                        <a:pt x="144" y="1143"/>
                      </a:cubicBezTo>
                      <a:cubicBezTo>
                        <a:pt x="151" y="1179"/>
                        <a:pt x="177" y="1195"/>
                        <a:pt x="204" y="1195"/>
                      </a:cubicBezTo>
                      <a:cubicBezTo>
                        <a:pt x="245" y="1195"/>
                        <a:pt x="288" y="1161"/>
                        <a:pt x="277" y="1108"/>
                      </a:cubicBezTo>
                      <a:cubicBezTo>
                        <a:pt x="206" y="769"/>
                        <a:pt x="144" y="421"/>
                        <a:pt x="251" y="82"/>
                      </a:cubicBezTo>
                      <a:cubicBezTo>
                        <a:pt x="267" y="33"/>
                        <a:pt x="224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2" name="Google Shape;1812;p32"/>
                <p:cNvSpPr/>
                <p:nvPr/>
              </p:nvSpPr>
              <p:spPr>
                <a:xfrm>
                  <a:off x="2833549" y="4504531"/>
                  <a:ext cx="77140" cy="2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" h="503" extrusionOk="0">
                      <a:moveTo>
                        <a:pt x="1452" y="1"/>
                      </a:moveTo>
                      <a:cubicBezTo>
                        <a:pt x="1441" y="1"/>
                        <a:pt x="1430" y="4"/>
                        <a:pt x="1419" y="11"/>
                      </a:cubicBezTo>
                      <a:cubicBezTo>
                        <a:pt x="1009" y="234"/>
                        <a:pt x="554" y="359"/>
                        <a:pt x="81" y="368"/>
                      </a:cubicBezTo>
                      <a:cubicBezTo>
                        <a:pt x="3" y="376"/>
                        <a:pt x="1" y="502"/>
                        <a:pt x="73" y="502"/>
                      </a:cubicBezTo>
                      <a:cubicBezTo>
                        <a:pt x="76" y="502"/>
                        <a:pt x="78" y="502"/>
                        <a:pt x="81" y="502"/>
                      </a:cubicBezTo>
                      <a:cubicBezTo>
                        <a:pt x="571" y="493"/>
                        <a:pt x="1053" y="359"/>
                        <a:pt x="1481" y="127"/>
                      </a:cubicBezTo>
                      <a:cubicBezTo>
                        <a:pt x="1549" y="89"/>
                        <a:pt x="1509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3" name="Google Shape;1813;p32"/>
                <p:cNvSpPr/>
                <p:nvPr/>
              </p:nvSpPr>
              <p:spPr>
                <a:xfrm>
                  <a:off x="2849972" y="4517571"/>
                  <a:ext cx="65842" cy="30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611" extrusionOk="0">
                      <a:moveTo>
                        <a:pt x="969" y="1"/>
                      </a:moveTo>
                      <a:cubicBezTo>
                        <a:pt x="943" y="1"/>
                        <a:pt x="919" y="19"/>
                        <a:pt x="909" y="44"/>
                      </a:cubicBezTo>
                      <a:lnTo>
                        <a:pt x="909" y="44"/>
                      </a:lnTo>
                      <a:cubicBezTo>
                        <a:pt x="905" y="43"/>
                        <a:pt x="901" y="43"/>
                        <a:pt x="896" y="43"/>
                      </a:cubicBezTo>
                      <a:cubicBezTo>
                        <a:pt x="873" y="43"/>
                        <a:pt x="850" y="56"/>
                        <a:pt x="837" y="75"/>
                      </a:cubicBezTo>
                      <a:lnTo>
                        <a:pt x="837" y="75"/>
                      </a:lnTo>
                      <a:cubicBezTo>
                        <a:pt x="817" y="63"/>
                        <a:pt x="797" y="53"/>
                        <a:pt x="777" y="43"/>
                      </a:cubicBezTo>
                      <a:cubicBezTo>
                        <a:pt x="767" y="38"/>
                        <a:pt x="757" y="35"/>
                        <a:pt x="746" y="35"/>
                      </a:cubicBezTo>
                      <a:cubicBezTo>
                        <a:pt x="704" y="35"/>
                        <a:pt x="657" y="72"/>
                        <a:pt x="679" y="115"/>
                      </a:cubicBezTo>
                      <a:cubicBezTo>
                        <a:pt x="679" y="116"/>
                        <a:pt x="680" y="118"/>
                        <a:pt x="680" y="119"/>
                      </a:cubicBezTo>
                      <a:lnTo>
                        <a:pt x="680" y="119"/>
                      </a:lnTo>
                      <a:cubicBezTo>
                        <a:pt x="639" y="97"/>
                        <a:pt x="597" y="78"/>
                        <a:pt x="554" y="61"/>
                      </a:cubicBezTo>
                      <a:cubicBezTo>
                        <a:pt x="546" y="57"/>
                        <a:pt x="538" y="55"/>
                        <a:pt x="530" y="55"/>
                      </a:cubicBezTo>
                      <a:cubicBezTo>
                        <a:pt x="492" y="55"/>
                        <a:pt x="460" y="100"/>
                        <a:pt x="467" y="141"/>
                      </a:cubicBezTo>
                      <a:lnTo>
                        <a:pt x="467" y="141"/>
                      </a:lnTo>
                      <a:cubicBezTo>
                        <a:pt x="467" y="141"/>
                        <a:pt x="466" y="142"/>
                        <a:pt x="466" y="142"/>
                      </a:cubicBezTo>
                      <a:lnTo>
                        <a:pt x="466" y="142"/>
                      </a:lnTo>
                      <a:cubicBezTo>
                        <a:pt x="463" y="139"/>
                        <a:pt x="459" y="135"/>
                        <a:pt x="456" y="133"/>
                      </a:cubicBezTo>
                      <a:cubicBezTo>
                        <a:pt x="433" y="112"/>
                        <a:pt x="407" y="103"/>
                        <a:pt x="382" y="103"/>
                      </a:cubicBezTo>
                      <a:cubicBezTo>
                        <a:pt x="330" y="103"/>
                        <a:pt x="283" y="143"/>
                        <a:pt x="277" y="204"/>
                      </a:cubicBezTo>
                      <a:cubicBezTo>
                        <a:pt x="227" y="182"/>
                        <a:pt x="183" y="163"/>
                        <a:pt x="138" y="163"/>
                      </a:cubicBezTo>
                      <a:cubicBezTo>
                        <a:pt x="112" y="163"/>
                        <a:pt x="84" y="169"/>
                        <a:pt x="54" y="186"/>
                      </a:cubicBezTo>
                      <a:cubicBezTo>
                        <a:pt x="1" y="213"/>
                        <a:pt x="9" y="275"/>
                        <a:pt x="54" y="302"/>
                      </a:cubicBezTo>
                      <a:cubicBezTo>
                        <a:pt x="55" y="303"/>
                        <a:pt x="55" y="303"/>
                        <a:pt x="56" y="304"/>
                      </a:cubicBezTo>
                      <a:lnTo>
                        <a:pt x="56" y="304"/>
                      </a:lnTo>
                      <a:cubicBezTo>
                        <a:pt x="58" y="330"/>
                        <a:pt x="74" y="354"/>
                        <a:pt x="108" y="364"/>
                      </a:cubicBezTo>
                      <a:cubicBezTo>
                        <a:pt x="286" y="409"/>
                        <a:pt x="482" y="454"/>
                        <a:pt x="670" y="480"/>
                      </a:cubicBezTo>
                      <a:cubicBezTo>
                        <a:pt x="691" y="480"/>
                        <a:pt x="714" y="469"/>
                        <a:pt x="732" y="453"/>
                      </a:cubicBezTo>
                      <a:lnTo>
                        <a:pt x="732" y="453"/>
                      </a:lnTo>
                      <a:cubicBezTo>
                        <a:pt x="732" y="454"/>
                        <a:pt x="732" y="454"/>
                        <a:pt x="732" y="454"/>
                      </a:cubicBezTo>
                      <a:cubicBezTo>
                        <a:pt x="786" y="489"/>
                        <a:pt x="830" y="525"/>
                        <a:pt x="893" y="561"/>
                      </a:cubicBezTo>
                      <a:cubicBezTo>
                        <a:pt x="929" y="582"/>
                        <a:pt x="977" y="610"/>
                        <a:pt x="1027" y="610"/>
                      </a:cubicBezTo>
                      <a:cubicBezTo>
                        <a:pt x="1039" y="610"/>
                        <a:pt x="1050" y="609"/>
                        <a:pt x="1062" y="605"/>
                      </a:cubicBezTo>
                      <a:cubicBezTo>
                        <a:pt x="1115" y="589"/>
                        <a:pt x="1135" y="553"/>
                        <a:pt x="1137" y="510"/>
                      </a:cubicBezTo>
                      <a:lnTo>
                        <a:pt x="1137" y="510"/>
                      </a:lnTo>
                      <a:cubicBezTo>
                        <a:pt x="1167" y="500"/>
                        <a:pt x="1187" y="481"/>
                        <a:pt x="1198" y="459"/>
                      </a:cubicBezTo>
                      <a:lnTo>
                        <a:pt x="1198" y="459"/>
                      </a:lnTo>
                      <a:cubicBezTo>
                        <a:pt x="1200" y="461"/>
                        <a:pt x="1203" y="462"/>
                        <a:pt x="1205" y="463"/>
                      </a:cubicBezTo>
                      <a:cubicBezTo>
                        <a:pt x="1217" y="469"/>
                        <a:pt x="1229" y="471"/>
                        <a:pt x="1239" y="471"/>
                      </a:cubicBezTo>
                      <a:cubicBezTo>
                        <a:pt x="1292" y="471"/>
                        <a:pt x="1322" y="407"/>
                        <a:pt x="1285" y="356"/>
                      </a:cubicBezTo>
                      <a:cubicBezTo>
                        <a:pt x="1196" y="249"/>
                        <a:pt x="1107" y="133"/>
                        <a:pt x="1018" y="25"/>
                      </a:cubicBezTo>
                      <a:cubicBezTo>
                        <a:pt x="1002" y="8"/>
                        <a:pt x="985" y="1"/>
                        <a:pt x="9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4" name="Google Shape;1814;p32"/>
                <p:cNvSpPr/>
                <p:nvPr/>
              </p:nvSpPr>
              <p:spPr>
                <a:xfrm>
                  <a:off x="2837978" y="4338756"/>
                  <a:ext cx="37574" cy="12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422" extrusionOk="0">
                      <a:moveTo>
                        <a:pt x="662" y="1"/>
                      </a:moveTo>
                      <a:cubicBezTo>
                        <a:pt x="642" y="1"/>
                        <a:pt x="621" y="10"/>
                        <a:pt x="607" y="32"/>
                      </a:cubicBezTo>
                      <a:cubicBezTo>
                        <a:pt x="161" y="719"/>
                        <a:pt x="1" y="1567"/>
                        <a:pt x="152" y="2370"/>
                      </a:cubicBezTo>
                      <a:cubicBezTo>
                        <a:pt x="160" y="2406"/>
                        <a:pt x="186" y="2421"/>
                        <a:pt x="213" y="2421"/>
                      </a:cubicBezTo>
                      <a:cubicBezTo>
                        <a:pt x="253" y="2421"/>
                        <a:pt x="297" y="2387"/>
                        <a:pt x="286" y="2334"/>
                      </a:cubicBezTo>
                      <a:cubicBezTo>
                        <a:pt x="143" y="1567"/>
                        <a:pt x="304" y="755"/>
                        <a:pt x="723" y="104"/>
                      </a:cubicBezTo>
                      <a:cubicBezTo>
                        <a:pt x="754" y="48"/>
                        <a:pt x="70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5" name="Google Shape;1815;p32"/>
                <p:cNvSpPr/>
                <p:nvPr/>
              </p:nvSpPr>
              <p:spPr>
                <a:xfrm>
                  <a:off x="2742972" y="4434011"/>
                  <a:ext cx="111877" cy="2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34" extrusionOk="0">
                      <a:moveTo>
                        <a:pt x="447" y="0"/>
                      </a:moveTo>
                      <a:cubicBezTo>
                        <a:pt x="325" y="0"/>
                        <a:pt x="203" y="6"/>
                        <a:pt x="81" y="18"/>
                      </a:cubicBezTo>
                      <a:cubicBezTo>
                        <a:pt x="3" y="27"/>
                        <a:pt x="1" y="153"/>
                        <a:pt x="73" y="153"/>
                      </a:cubicBezTo>
                      <a:cubicBezTo>
                        <a:pt x="76" y="153"/>
                        <a:pt x="78" y="153"/>
                        <a:pt x="81" y="152"/>
                      </a:cubicBezTo>
                      <a:cubicBezTo>
                        <a:pt x="197" y="142"/>
                        <a:pt x="313" y="137"/>
                        <a:pt x="429" y="137"/>
                      </a:cubicBezTo>
                      <a:cubicBezTo>
                        <a:pt x="1009" y="137"/>
                        <a:pt x="1586" y="267"/>
                        <a:pt x="2106" y="527"/>
                      </a:cubicBezTo>
                      <a:cubicBezTo>
                        <a:pt x="2116" y="532"/>
                        <a:pt x="2127" y="534"/>
                        <a:pt x="2137" y="534"/>
                      </a:cubicBezTo>
                      <a:cubicBezTo>
                        <a:pt x="2202" y="534"/>
                        <a:pt x="2247" y="442"/>
                        <a:pt x="2177" y="411"/>
                      </a:cubicBezTo>
                      <a:cubicBezTo>
                        <a:pt x="1636" y="144"/>
                        <a:pt x="1046" y="0"/>
                        <a:pt x="4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6" name="Google Shape;1816;p32"/>
                <p:cNvSpPr/>
                <p:nvPr/>
              </p:nvSpPr>
              <p:spPr>
                <a:xfrm>
                  <a:off x="2817623" y="4369413"/>
                  <a:ext cx="22196" cy="74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" h="1496" extrusionOk="0">
                      <a:moveTo>
                        <a:pt x="378" y="1"/>
                      </a:moveTo>
                      <a:cubicBezTo>
                        <a:pt x="345" y="1"/>
                        <a:pt x="312" y="23"/>
                        <a:pt x="312" y="67"/>
                      </a:cubicBezTo>
                      <a:cubicBezTo>
                        <a:pt x="303" y="531"/>
                        <a:pt x="196" y="986"/>
                        <a:pt x="17" y="1415"/>
                      </a:cubicBezTo>
                      <a:cubicBezTo>
                        <a:pt x="1" y="1463"/>
                        <a:pt x="40" y="1495"/>
                        <a:pt x="82" y="1495"/>
                      </a:cubicBezTo>
                      <a:cubicBezTo>
                        <a:pt x="109" y="1495"/>
                        <a:pt x="137" y="1482"/>
                        <a:pt x="151" y="1450"/>
                      </a:cubicBezTo>
                      <a:cubicBezTo>
                        <a:pt x="338" y="1013"/>
                        <a:pt x="436" y="540"/>
                        <a:pt x="445" y="67"/>
                      </a:cubicBezTo>
                      <a:cubicBezTo>
                        <a:pt x="445" y="23"/>
                        <a:pt x="412" y="1"/>
                        <a:pt x="37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7" name="Google Shape;1817;p32"/>
                <p:cNvSpPr/>
                <p:nvPr/>
              </p:nvSpPr>
              <p:spPr>
                <a:xfrm>
                  <a:off x="2711618" y="4405245"/>
                  <a:ext cx="95255" cy="2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" h="416" extrusionOk="0">
                      <a:moveTo>
                        <a:pt x="1803" y="1"/>
                      </a:moveTo>
                      <a:cubicBezTo>
                        <a:pt x="1793" y="1"/>
                        <a:pt x="1783" y="3"/>
                        <a:pt x="1772" y="8"/>
                      </a:cubicBezTo>
                      <a:cubicBezTo>
                        <a:pt x="1394" y="187"/>
                        <a:pt x="975" y="282"/>
                        <a:pt x="554" y="282"/>
                      </a:cubicBezTo>
                      <a:cubicBezTo>
                        <a:pt x="410" y="282"/>
                        <a:pt x="265" y="271"/>
                        <a:pt x="122" y="248"/>
                      </a:cubicBezTo>
                      <a:cubicBezTo>
                        <a:pt x="119" y="248"/>
                        <a:pt x="117" y="248"/>
                        <a:pt x="114" y="248"/>
                      </a:cubicBezTo>
                      <a:cubicBezTo>
                        <a:pt x="39" y="248"/>
                        <a:pt x="0" y="374"/>
                        <a:pt x="86" y="382"/>
                      </a:cubicBezTo>
                      <a:cubicBezTo>
                        <a:pt x="237" y="405"/>
                        <a:pt x="388" y="416"/>
                        <a:pt x="538" y="416"/>
                      </a:cubicBezTo>
                      <a:cubicBezTo>
                        <a:pt x="986" y="416"/>
                        <a:pt x="1430" y="317"/>
                        <a:pt x="1844" y="124"/>
                      </a:cubicBezTo>
                      <a:cubicBezTo>
                        <a:pt x="1914" y="93"/>
                        <a:pt x="1869" y="1"/>
                        <a:pt x="18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8" name="Google Shape;1818;p32"/>
                <p:cNvSpPr/>
                <p:nvPr/>
              </p:nvSpPr>
              <p:spPr>
                <a:xfrm>
                  <a:off x="2809810" y="4298992"/>
                  <a:ext cx="22445" cy="114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295" extrusionOk="0">
                      <a:moveTo>
                        <a:pt x="163" y="1"/>
                      </a:moveTo>
                      <a:cubicBezTo>
                        <a:pt x="120" y="1"/>
                        <a:pt x="78" y="33"/>
                        <a:pt x="94" y="82"/>
                      </a:cubicBezTo>
                      <a:cubicBezTo>
                        <a:pt x="308" y="778"/>
                        <a:pt x="281" y="1536"/>
                        <a:pt x="22" y="2214"/>
                      </a:cubicBezTo>
                      <a:cubicBezTo>
                        <a:pt x="1" y="2263"/>
                        <a:pt x="41" y="2295"/>
                        <a:pt x="85" y="2295"/>
                      </a:cubicBezTo>
                      <a:cubicBezTo>
                        <a:pt x="113" y="2295"/>
                        <a:pt x="142" y="2281"/>
                        <a:pt x="156" y="2250"/>
                      </a:cubicBezTo>
                      <a:cubicBezTo>
                        <a:pt x="424" y="1545"/>
                        <a:pt x="451" y="769"/>
                        <a:pt x="228" y="46"/>
                      </a:cubicBezTo>
                      <a:cubicBezTo>
                        <a:pt x="217" y="15"/>
                        <a:pt x="190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9" name="Google Shape;1819;p32"/>
                <p:cNvSpPr/>
                <p:nvPr/>
              </p:nvSpPr>
              <p:spPr>
                <a:xfrm>
                  <a:off x="2774923" y="4364535"/>
                  <a:ext cx="73308" cy="89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794" extrusionOk="0">
                      <a:moveTo>
                        <a:pt x="746" y="1104"/>
                      </a:moveTo>
                      <a:lnTo>
                        <a:pt x="746" y="1104"/>
                      </a:lnTo>
                      <a:cubicBezTo>
                        <a:pt x="746" y="1107"/>
                        <a:pt x="747" y="1111"/>
                        <a:pt x="747" y="1115"/>
                      </a:cubicBezTo>
                      <a:lnTo>
                        <a:pt x="747" y="1115"/>
                      </a:lnTo>
                      <a:cubicBezTo>
                        <a:pt x="742" y="1130"/>
                        <a:pt x="738" y="1146"/>
                        <a:pt x="736" y="1162"/>
                      </a:cubicBezTo>
                      <a:lnTo>
                        <a:pt x="736" y="1162"/>
                      </a:lnTo>
                      <a:cubicBezTo>
                        <a:pt x="685" y="1160"/>
                        <a:pt x="634" y="1157"/>
                        <a:pt x="583" y="1154"/>
                      </a:cubicBezTo>
                      <a:lnTo>
                        <a:pt x="583" y="1154"/>
                      </a:lnTo>
                      <a:lnTo>
                        <a:pt x="623" y="1141"/>
                      </a:lnTo>
                      <a:lnTo>
                        <a:pt x="623" y="1141"/>
                      </a:lnTo>
                      <a:cubicBezTo>
                        <a:pt x="664" y="1131"/>
                        <a:pt x="705" y="1119"/>
                        <a:pt x="746" y="1104"/>
                      </a:cubicBezTo>
                      <a:close/>
                      <a:moveTo>
                        <a:pt x="746" y="1303"/>
                      </a:moveTo>
                      <a:cubicBezTo>
                        <a:pt x="747" y="1308"/>
                        <a:pt x="749" y="1312"/>
                        <a:pt x="750" y="1317"/>
                      </a:cubicBezTo>
                      <a:lnTo>
                        <a:pt x="750" y="1317"/>
                      </a:lnTo>
                      <a:cubicBezTo>
                        <a:pt x="731" y="1313"/>
                        <a:pt x="712" y="1310"/>
                        <a:pt x="693" y="1309"/>
                      </a:cubicBezTo>
                      <a:lnTo>
                        <a:pt x="693" y="1309"/>
                      </a:lnTo>
                      <a:cubicBezTo>
                        <a:pt x="711" y="1307"/>
                        <a:pt x="729" y="1305"/>
                        <a:pt x="746" y="1303"/>
                      </a:cubicBezTo>
                      <a:close/>
                      <a:moveTo>
                        <a:pt x="641" y="1314"/>
                      </a:moveTo>
                      <a:cubicBezTo>
                        <a:pt x="626" y="1319"/>
                        <a:pt x="613" y="1327"/>
                        <a:pt x="601" y="1339"/>
                      </a:cubicBezTo>
                      <a:lnTo>
                        <a:pt x="601" y="1339"/>
                      </a:lnTo>
                      <a:cubicBezTo>
                        <a:pt x="584" y="1334"/>
                        <a:pt x="567" y="1328"/>
                        <a:pt x="550" y="1323"/>
                      </a:cubicBezTo>
                      <a:lnTo>
                        <a:pt x="550" y="1323"/>
                      </a:lnTo>
                      <a:cubicBezTo>
                        <a:pt x="581" y="1320"/>
                        <a:pt x="611" y="1317"/>
                        <a:pt x="641" y="1314"/>
                      </a:cubicBezTo>
                      <a:close/>
                      <a:moveTo>
                        <a:pt x="1104" y="0"/>
                      </a:moveTo>
                      <a:cubicBezTo>
                        <a:pt x="1069" y="0"/>
                        <a:pt x="1036" y="23"/>
                        <a:pt x="1036" y="67"/>
                      </a:cubicBezTo>
                      <a:cubicBezTo>
                        <a:pt x="1044" y="150"/>
                        <a:pt x="1048" y="233"/>
                        <a:pt x="1048" y="315"/>
                      </a:cubicBezTo>
                      <a:lnTo>
                        <a:pt x="1048" y="315"/>
                      </a:lnTo>
                      <a:cubicBezTo>
                        <a:pt x="1035" y="300"/>
                        <a:pt x="1017" y="294"/>
                        <a:pt x="998" y="294"/>
                      </a:cubicBezTo>
                      <a:cubicBezTo>
                        <a:pt x="969" y="294"/>
                        <a:pt x="938" y="312"/>
                        <a:pt x="929" y="344"/>
                      </a:cubicBezTo>
                      <a:cubicBezTo>
                        <a:pt x="874" y="526"/>
                        <a:pt x="852" y="717"/>
                        <a:pt x="861" y="905"/>
                      </a:cubicBezTo>
                      <a:lnTo>
                        <a:pt x="861" y="905"/>
                      </a:lnTo>
                      <a:cubicBezTo>
                        <a:pt x="858" y="921"/>
                        <a:pt x="855" y="937"/>
                        <a:pt x="852" y="953"/>
                      </a:cubicBezTo>
                      <a:lnTo>
                        <a:pt x="852" y="953"/>
                      </a:lnTo>
                      <a:cubicBezTo>
                        <a:pt x="839" y="943"/>
                        <a:pt x="824" y="938"/>
                        <a:pt x="809" y="938"/>
                      </a:cubicBezTo>
                      <a:cubicBezTo>
                        <a:pt x="809" y="938"/>
                        <a:pt x="808" y="938"/>
                        <a:pt x="808" y="938"/>
                      </a:cubicBezTo>
                      <a:lnTo>
                        <a:pt x="808" y="938"/>
                      </a:lnTo>
                      <a:cubicBezTo>
                        <a:pt x="810" y="936"/>
                        <a:pt x="811" y="934"/>
                        <a:pt x="813" y="933"/>
                      </a:cubicBezTo>
                      <a:cubicBezTo>
                        <a:pt x="822" y="924"/>
                        <a:pt x="827" y="913"/>
                        <a:pt x="829" y="902"/>
                      </a:cubicBezTo>
                      <a:lnTo>
                        <a:pt x="829" y="902"/>
                      </a:lnTo>
                      <a:cubicBezTo>
                        <a:pt x="846" y="867"/>
                        <a:pt x="829" y="817"/>
                        <a:pt x="792" y="801"/>
                      </a:cubicBezTo>
                      <a:lnTo>
                        <a:pt x="792" y="801"/>
                      </a:lnTo>
                      <a:cubicBezTo>
                        <a:pt x="779" y="783"/>
                        <a:pt x="758" y="770"/>
                        <a:pt x="737" y="770"/>
                      </a:cubicBezTo>
                      <a:cubicBezTo>
                        <a:pt x="723" y="770"/>
                        <a:pt x="709" y="776"/>
                        <a:pt x="697" y="790"/>
                      </a:cubicBezTo>
                      <a:cubicBezTo>
                        <a:pt x="679" y="808"/>
                        <a:pt x="654" y="812"/>
                        <a:pt x="630" y="812"/>
                      </a:cubicBezTo>
                      <a:cubicBezTo>
                        <a:pt x="605" y="812"/>
                        <a:pt x="581" y="808"/>
                        <a:pt x="563" y="808"/>
                      </a:cubicBezTo>
                      <a:cubicBezTo>
                        <a:pt x="527" y="817"/>
                        <a:pt x="500" y="826"/>
                        <a:pt x="474" y="852"/>
                      </a:cubicBezTo>
                      <a:cubicBezTo>
                        <a:pt x="436" y="882"/>
                        <a:pt x="418" y="931"/>
                        <a:pt x="434" y="977"/>
                      </a:cubicBezTo>
                      <a:lnTo>
                        <a:pt x="434" y="977"/>
                      </a:lnTo>
                      <a:cubicBezTo>
                        <a:pt x="404" y="1000"/>
                        <a:pt x="376" y="1023"/>
                        <a:pt x="349" y="1049"/>
                      </a:cubicBezTo>
                      <a:cubicBezTo>
                        <a:pt x="336" y="1064"/>
                        <a:pt x="331" y="1084"/>
                        <a:pt x="333" y="1103"/>
                      </a:cubicBezTo>
                      <a:lnTo>
                        <a:pt x="333" y="1103"/>
                      </a:lnTo>
                      <a:lnTo>
                        <a:pt x="233" y="1138"/>
                      </a:lnTo>
                      <a:cubicBezTo>
                        <a:pt x="192" y="1153"/>
                        <a:pt x="177" y="1193"/>
                        <a:pt x="188" y="1225"/>
                      </a:cubicBezTo>
                      <a:lnTo>
                        <a:pt x="188" y="1225"/>
                      </a:lnTo>
                      <a:cubicBezTo>
                        <a:pt x="155" y="1228"/>
                        <a:pt x="123" y="1232"/>
                        <a:pt x="90" y="1236"/>
                      </a:cubicBezTo>
                      <a:cubicBezTo>
                        <a:pt x="1" y="1245"/>
                        <a:pt x="1" y="1361"/>
                        <a:pt x="90" y="1370"/>
                      </a:cubicBezTo>
                      <a:cubicBezTo>
                        <a:pt x="122" y="1373"/>
                        <a:pt x="154" y="1377"/>
                        <a:pt x="185" y="1381"/>
                      </a:cubicBezTo>
                      <a:lnTo>
                        <a:pt x="185" y="1381"/>
                      </a:lnTo>
                      <a:cubicBezTo>
                        <a:pt x="181" y="1412"/>
                        <a:pt x="197" y="1446"/>
                        <a:pt x="233" y="1459"/>
                      </a:cubicBezTo>
                      <a:cubicBezTo>
                        <a:pt x="439" y="1528"/>
                        <a:pt x="646" y="1572"/>
                        <a:pt x="852" y="1599"/>
                      </a:cubicBezTo>
                      <a:lnTo>
                        <a:pt x="852" y="1599"/>
                      </a:lnTo>
                      <a:cubicBezTo>
                        <a:pt x="929" y="1614"/>
                        <a:pt x="1000" y="1620"/>
                        <a:pt x="1036" y="1620"/>
                      </a:cubicBezTo>
                      <a:cubicBezTo>
                        <a:pt x="1067" y="1620"/>
                        <a:pt x="1086" y="1604"/>
                        <a:pt x="1094" y="1583"/>
                      </a:cubicBezTo>
                      <a:lnTo>
                        <a:pt x="1094" y="1583"/>
                      </a:lnTo>
                      <a:cubicBezTo>
                        <a:pt x="1097" y="1583"/>
                        <a:pt x="1099" y="1583"/>
                        <a:pt x="1102" y="1583"/>
                      </a:cubicBezTo>
                      <a:cubicBezTo>
                        <a:pt x="1109" y="1583"/>
                        <a:pt x="1117" y="1582"/>
                        <a:pt x="1123" y="1579"/>
                      </a:cubicBezTo>
                      <a:lnTo>
                        <a:pt x="1123" y="1579"/>
                      </a:lnTo>
                      <a:cubicBezTo>
                        <a:pt x="1198" y="1653"/>
                        <a:pt x="1279" y="1720"/>
                        <a:pt x="1366" y="1780"/>
                      </a:cubicBezTo>
                      <a:cubicBezTo>
                        <a:pt x="1377" y="1789"/>
                        <a:pt x="1390" y="1793"/>
                        <a:pt x="1402" y="1793"/>
                      </a:cubicBezTo>
                      <a:cubicBezTo>
                        <a:pt x="1438" y="1793"/>
                        <a:pt x="1473" y="1760"/>
                        <a:pt x="1473" y="1727"/>
                      </a:cubicBezTo>
                      <a:cubicBezTo>
                        <a:pt x="1460" y="1606"/>
                        <a:pt x="1428" y="1490"/>
                        <a:pt x="1379" y="1383"/>
                      </a:cubicBezTo>
                      <a:lnTo>
                        <a:pt x="1379" y="1383"/>
                      </a:lnTo>
                      <a:cubicBezTo>
                        <a:pt x="1354" y="1295"/>
                        <a:pt x="1319" y="1209"/>
                        <a:pt x="1277" y="1129"/>
                      </a:cubicBezTo>
                      <a:cubicBezTo>
                        <a:pt x="1263" y="1109"/>
                        <a:pt x="1241" y="1100"/>
                        <a:pt x="1219" y="1100"/>
                      </a:cubicBezTo>
                      <a:cubicBezTo>
                        <a:pt x="1209" y="1100"/>
                        <a:pt x="1200" y="1102"/>
                        <a:pt x="1190" y="1105"/>
                      </a:cubicBezTo>
                      <a:lnTo>
                        <a:pt x="1190" y="1105"/>
                      </a:lnTo>
                      <a:cubicBezTo>
                        <a:pt x="1181" y="1095"/>
                        <a:pt x="1171" y="1085"/>
                        <a:pt x="1161" y="1075"/>
                      </a:cubicBezTo>
                      <a:cubicBezTo>
                        <a:pt x="1147" y="1062"/>
                        <a:pt x="1132" y="1055"/>
                        <a:pt x="1117" y="1054"/>
                      </a:cubicBezTo>
                      <a:lnTo>
                        <a:pt x="1117" y="1054"/>
                      </a:lnTo>
                      <a:cubicBezTo>
                        <a:pt x="1122" y="983"/>
                        <a:pt x="1124" y="914"/>
                        <a:pt x="1122" y="845"/>
                      </a:cubicBezTo>
                      <a:lnTo>
                        <a:pt x="1122" y="845"/>
                      </a:lnTo>
                      <a:cubicBezTo>
                        <a:pt x="1185" y="592"/>
                        <a:pt x="1203" y="330"/>
                        <a:pt x="1178" y="67"/>
                      </a:cubicBezTo>
                      <a:cubicBezTo>
                        <a:pt x="1174" y="23"/>
                        <a:pt x="1138" y="0"/>
                        <a:pt x="11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0" name="Google Shape;1820;p32"/>
                <p:cNvSpPr/>
                <p:nvPr/>
              </p:nvSpPr>
              <p:spPr>
                <a:xfrm>
                  <a:off x="2753622" y="4268932"/>
                  <a:ext cx="19061" cy="99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2005" extrusionOk="0">
                      <a:moveTo>
                        <a:pt x="305" y="1"/>
                      </a:moveTo>
                      <a:cubicBezTo>
                        <a:pt x="279" y="1"/>
                        <a:pt x="252" y="16"/>
                        <a:pt x="242" y="52"/>
                      </a:cubicBezTo>
                      <a:cubicBezTo>
                        <a:pt x="36" y="659"/>
                        <a:pt x="1" y="1319"/>
                        <a:pt x="143" y="1953"/>
                      </a:cubicBezTo>
                      <a:cubicBezTo>
                        <a:pt x="154" y="1989"/>
                        <a:pt x="181" y="2004"/>
                        <a:pt x="208" y="2004"/>
                      </a:cubicBezTo>
                      <a:cubicBezTo>
                        <a:pt x="248" y="2004"/>
                        <a:pt x="288" y="1970"/>
                        <a:pt x="277" y="1917"/>
                      </a:cubicBezTo>
                      <a:cubicBezTo>
                        <a:pt x="143" y="1310"/>
                        <a:pt x="170" y="677"/>
                        <a:pt x="366" y="88"/>
                      </a:cubicBezTo>
                      <a:cubicBezTo>
                        <a:pt x="382" y="35"/>
                        <a:pt x="344" y="1"/>
                        <a:pt x="3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2"/>
                <p:cNvSpPr/>
                <p:nvPr/>
              </p:nvSpPr>
              <p:spPr>
                <a:xfrm>
                  <a:off x="2637813" y="4325617"/>
                  <a:ext cx="102919" cy="16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339" extrusionOk="0">
                      <a:moveTo>
                        <a:pt x="1039" y="1"/>
                      </a:moveTo>
                      <a:cubicBezTo>
                        <a:pt x="707" y="1"/>
                        <a:pt x="376" y="72"/>
                        <a:pt x="71" y="216"/>
                      </a:cubicBezTo>
                      <a:cubicBezTo>
                        <a:pt x="1" y="247"/>
                        <a:pt x="46" y="339"/>
                        <a:pt x="105" y="339"/>
                      </a:cubicBezTo>
                      <a:cubicBezTo>
                        <a:pt x="114" y="339"/>
                        <a:pt x="124" y="337"/>
                        <a:pt x="133" y="332"/>
                      </a:cubicBezTo>
                      <a:cubicBezTo>
                        <a:pt x="421" y="201"/>
                        <a:pt x="732" y="137"/>
                        <a:pt x="1041" y="137"/>
                      </a:cubicBezTo>
                      <a:cubicBezTo>
                        <a:pt x="1345" y="137"/>
                        <a:pt x="1648" y="199"/>
                        <a:pt x="1926" y="323"/>
                      </a:cubicBezTo>
                      <a:cubicBezTo>
                        <a:pt x="1937" y="328"/>
                        <a:pt x="1947" y="330"/>
                        <a:pt x="1957" y="330"/>
                      </a:cubicBezTo>
                      <a:cubicBezTo>
                        <a:pt x="2023" y="330"/>
                        <a:pt x="2067" y="238"/>
                        <a:pt x="1998" y="207"/>
                      </a:cubicBezTo>
                      <a:cubicBezTo>
                        <a:pt x="1692" y="70"/>
                        <a:pt x="1365" y="1"/>
                        <a:pt x="10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2"/>
                <p:cNvSpPr/>
                <p:nvPr/>
              </p:nvSpPr>
              <p:spPr>
                <a:xfrm>
                  <a:off x="2667474" y="4202244"/>
                  <a:ext cx="16871" cy="8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1710" extrusionOk="0">
                      <a:moveTo>
                        <a:pt x="259" y="0"/>
                      </a:moveTo>
                      <a:cubicBezTo>
                        <a:pt x="234" y="0"/>
                        <a:pt x="208" y="14"/>
                        <a:pt x="197" y="45"/>
                      </a:cubicBezTo>
                      <a:cubicBezTo>
                        <a:pt x="28" y="572"/>
                        <a:pt x="1" y="1116"/>
                        <a:pt x="90" y="1660"/>
                      </a:cubicBezTo>
                      <a:cubicBezTo>
                        <a:pt x="97" y="1695"/>
                        <a:pt x="120" y="1709"/>
                        <a:pt x="145" y="1709"/>
                      </a:cubicBezTo>
                      <a:cubicBezTo>
                        <a:pt x="185" y="1709"/>
                        <a:pt x="229" y="1674"/>
                        <a:pt x="224" y="1624"/>
                      </a:cubicBezTo>
                      <a:cubicBezTo>
                        <a:pt x="135" y="1107"/>
                        <a:pt x="170" y="581"/>
                        <a:pt x="322" y="81"/>
                      </a:cubicBezTo>
                      <a:cubicBezTo>
                        <a:pt x="338" y="32"/>
                        <a:pt x="299" y="0"/>
                        <a:pt x="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3" name="Google Shape;1823;p32"/>
                <p:cNvSpPr/>
                <p:nvPr/>
              </p:nvSpPr>
              <p:spPr>
                <a:xfrm>
                  <a:off x="2530216" y="4226779"/>
                  <a:ext cx="106801" cy="1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306" extrusionOk="0">
                      <a:moveTo>
                        <a:pt x="1032" y="0"/>
                      </a:moveTo>
                      <a:cubicBezTo>
                        <a:pt x="709" y="0"/>
                        <a:pt x="385" y="47"/>
                        <a:pt x="74" y="141"/>
                      </a:cubicBezTo>
                      <a:cubicBezTo>
                        <a:pt x="1" y="166"/>
                        <a:pt x="24" y="279"/>
                        <a:pt x="89" y="279"/>
                      </a:cubicBezTo>
                      <a:cubicBezTo>
                        <a:pt x="95" y="279"/>
                        <a:pt x="102" y="277"/>
                        <a:pt x="109" y="275"/>
                      </a:cubicBezTo>
                      <a:cubicBezTo>
                        <a:pt x="412" y="181"/>
                        <a:pt x="723" y="134"/>
                        <a:pt x="1034" y="134"/>
                      </a:cubicBezTo>
                      <a:cubicBezTo>
                        <a:pt x="1373" y="134"/>
                        <a:pt x="1711" y="190"/>
                        <a:pt x="2036" y="302"/>
                      </a:cubicBezTo>
                      <a:cubicBezTo>
                        <a:pt x="2044" y="304"/>
                        <a:pt x="2050" y="305"/>
                        <a:pt x="2057" y="305"/>
                      </a:cubicBezTo>
                      <a:cubicBezTo>
                        <a:pt x="2122" y="305"/>
                        <a:pt x="2145" y="192"/>
                        <a:pt x="2072" y="168"/>
                      </a:cubicBezTo>
                      <a:cubicBezTo>
                        <a:pt x="1737" y="56"/>
                        <a:pt x="1385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4" name="Google Shape;1824;p32"/>
                <p:cNvSpPr/>
                <p:nvPr/>
              </p:nvSpPr>
              <p:spPr>
                <a:xfrm>
                  <a:off x="2653739" y="4216228"/>
                  <a:ext cx="22893" cy="68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384" extrusionOk="0">
                      <a:moveTo>
                        <a:pt x="119" y="1"/>
                      </a:moveTo>
                      <a:cubicBezTo>
                        <a:pt x="85" y="1"/>
                        <a:pt x="49" y="23"/>
                        <a:pt x="45" y="68"/>
                      </a:cubicBezTo>
                      <a:cubicBezTo>
                        <a:pt x="0" y="514"/>
                        <a:pt x="90" y="960"/>
                        <a:pt x="313" y="1352"/>
                      </a:cubicBezTo>
                      <a:cubicBezTo>
                        <a:pt x="324" y="1374"/>
                        <a:pt x="343" y="1384"/>
                        <a:pt x="363" y="1384"/>
                      </a:cubicBezTo>
                      <a:cubicBezTo>
                        <a:pt x="409" y="1384"/>
                        <a:pt x="460" y="1337"/>
                        <a:pt x="429" y="1281"/>
                      </a:cubicBezTo>
                      <a:cubicBezTo>
                        <a:pt x="223" y="915"/>
                        <a:pt x="134" y="487"/>
                        <a:pt x="179" y="68"/>
                      </a:cubicBezTo>
                      <a:cubicBezTo>
                        <a:pt x="183" y="23"/>
                        <a:pt x="152" y="1"/>
                        <a:pt x="1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2"/>
                <p:cNvSpPr/>
                <p:nvPr/>
              </p:nvSpPr>
              <p:spPr>
                <a:xfrm>
                  <a:off x="2659064" y="4226580"/>
                  <a:ext cx="14681" cy="35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17" extrusionOk="0">
                      <a:moveTo>
                        <a:pt x="75" y="0"/>
                      </a:moveTo>
                      <a:cubicBezTo>
                        <a:pt x="69" y="0"/>
                        <a:pt x="62" y="1"/>
                        <a:pt x="54" y="2"/>
                      </a:cubicBezTo>
                      <a:cubicBezTo>
                        <a:pt x="27" y="11"/>
                        <a:pt x="0" y="47"/>
                        <a:pt x="9" y="83"/>
                      </a:cubicBezTo>
                      <a:cubicBezTo>
                        <a:pt x="81" y="270"/>
                        <a:pt x="125" y="457"/>
                        <a:pt x="152" y="654"/>
                      </a:cubicBezTo>
                      <a:cubicBezTo>
                        <a:pt x="152" y="689"/>
                        <a:pt x="179" y="716"/>
                        <a:pt x="224" y="716"/>
                      </a:cubicBezTo>
                      <a:cubicBezTo>
                        <a:pt x="250" y="716"/>
                        <a:pt x="295" y="689"/>
                        <a:pt x="286" y="654"/>
                      </a:cubicBezTo>
                      <a:cubicBezTo>
                        <a:pt x="259" y="449"/>
                        <a:pt x="215" y="243"/>
                        <a:pt x="143" y="47"/>
                      </a:cubicBezTo>
                      <a:cubicBezTo>
                        <a:pt x="128" y="18"/>
                        <a:pt x="108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2"/>
                <p:cNvSpPr/>
                <p:nvPr/>
              </p:nvSpPr>
              <p:spPr>
                <a:xfrm>
                  <a:off x="2661751" y="4229267"/>
                  <a:ext cx="12890" cy="2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566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2" y="2"/>
                      </a:cubicBezTo>
                      <a:cubicBezTo>
                        <a:pt x="27" y="20"/>
                        <a:pt x="0" y="56"/>
                        <a:pt x="18" y="91"/>
                      </a:cubicBezTo>
                      <a:cubicBezTo>
                        <a:pt x="62" y="225"/>
                        <a:pt x="98" y="368"/>
                        <a:pt x="125" y="510"/>
                      </a:cubicBezTo>
                      <a:cubicBezTo>
                        <a:pt x="133" y="541"/>
                        <a:pt x="167" y="566"/>
                        <a:pt x="194" y="566"/>
                      </a:cubicBezTo>
                      <a:cubicBezTo>
                        <a:pt x="198" y="566"/>
                        <a:pt x="202" y="565"/>
                        <a:pt x="205" y="564"/>
                      </a:cubicBezTo>
                      <a:cubicBezTo>
                        <a:pt x="250" y="546"/>
                        <a:pt x="259" y="519"/>
                        <a:pt x="259" y="475"/>
                      </a:cubicBezTo>
                      <a:cubicBezTo>
                        <a:pt x="232" y="332"/>
                        <a:pt x="196" y="189"/>
                        <a:pt x="143" y="56"/>
                      </a:cubicBezTo>
                      <a:cubicBezTo>
                        <a:pt x="135" y="25"/>
                        <a:pt x="107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32"/>
                <p:cNvSpPr/>
                <p:nvPr/>
              </p:nvSpPr>
              <p:spPr>
                <a:xfrm>
                  <a:off x="2671506" y="4314121"/>
                  <a:ext cx="68729" cy="28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" h="568" extrusionOk="0">
                      <a:moveTo>
                        <a:pt x="89" y="1"/>
                      </a:moveTo>
                      <a:cubicBezTo>
                        <a:pt x="0" y="1"/>
                        <a:pt x="0" y="135"/>
                        <a:pt x="89" y="135"/>
                      </a:cubicBezTo>
                      <a:cubicBezTo>
                        <a:pt x="509" y="153"/>
                        <a:pt x="919" y="295"/>
                        <a:pt x="1258" y="554"/>
                      </a:cubicBezTo>
                      <a:cubicBezTo>
                        <a:pt x="1271" y="564"/>
                        <a:pt x="1284" y="568"/>
                        <a:pt x="1295" y="568"/>
                      </a:cubicBezTo>
                      <a:cubicBezTo>
                        <a:pt x="1348" y="568"/>
                        <a:pt x="1381" y="482"/>
                        <a:pt x="1330" y="438"/>
                      </a:cubicBezTo>
                      <a:cubicBezTo>
                        <a:pt x="973" y="170"/>
                        <a:pt x="536" y="10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32"/>
                <p:cNvSpPr/>
                <p:nvPr/>
              </p:nvSpPr>
              <p:spPr>
                <a:xfrm>
                  <a:off x="2679070" y="4310140"/>
                  <a:ext cx="61961" cy="32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651" extrusionOk="0">
                      <a:moveTo>
                        <a:pt x="81" y="0"/>
                      </a:moveTo>
                      <a:cubicBezTo>
                        <a:pt x="1" y="0"/>
                        <a:pt x="11" y="126"/>
                        <a:pt x="89" y="134"/>
                      </a:cubicBezTo>
                      <a:cubicBezTo>
                        <a:pt x="482" y="161"/>
                        <a:pt x="847" y="340"/>
                        <a:pt x="1106" y="625"/>
                      </a:cubicBezTo>
                      <a:cubicBezTo>
                        <a:pt x="1122" y="643"/>
                        <a:pt x="1139" y="650"/>
                        <a:pt x="1155" y="650"/>
                      </a:cubicBezTo>
                      <a:cubicBezTo>
                        <a:pt x="1204" y="650"/>
                        <a:pt x="1245" y="583"/>
                        <a:pt x="1204" y="536"/>
                      </a:cubicBezTo>
                      <a:cubicBezTo>
                        <a:pt x="919" y="215"/>
                        <a:pt x="517" y="27"/>
                        <a:pt x="89" y="1"/>
                      </a:cubicBezTo>
                      <a:cubicBezTo>
                        <a:pt x="86" y="0"/>
                        <a:pt x="83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2"/>
                <p:cNvSpPr/>
                <p:nvPr/>
              </p:nvSpPr>
              <p:spPr>
                <a:xfrm>
                  <a:off x="2680613" y="4306954"/>
                  <a:ext cx="59870" cy="3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697" extrusionOk="0">
                      <a:moveTo>
                        <a:pt x="97" y="1"/>
                      </a:moveTo>
                      <a:cubicBezTo>
                        <a:pt x="27" y="1"/>
                        <a:pt x="1" y="119"/>
                        <a:pt x="76" y="127"/>
                      </a:cubicBezTo>
                      <a:cubicBezTo>
                        <a:pt x="460" y="198"/>
                        <a:pt x="799" y="395"/>
                        <a:pt x="1057" y="671"/>
                      </a:cubicBezTo>
                      <a:cubicBezTo>
                        <a:pt x="1073" y="689"/>
                        <a:pt x="1090" y="696"/>
                        <a:pt x="1107" y="696"/>
                      </a:cubicBezTo>
                      <a:cubicBezTo>
                        <a:pt x="1158" y="696"/>
                        <a:pt x="1202" y="629"/>
                        <a:pt x="1155" y="582"/>
                      </a:cubicBezTo>
                      <a:cubicBezTo>
                        <a:pt x="879" y="279"/>
                        <a:pt x="513" y="74"/>
                        <a:pt x="112" y="2"/>
                      </a:cubicBezTo>
                      <a:cubicBezTo>
                        <a:pt x="107" y="1"/>
                        <a:pt x="102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2"/>
                <p:cNvSpPr/>
                <p:nvPr/>
              </p:nvSpPr>
              <p:spPr>
                <a:xfrm>
                  <a:off x="2741628" y="4297698"/>
                  <a:ext cx="21450" cy="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862" extrusionOk="0">
                      <a:moveTo>
                        <a:pt x="72" y="1"/>
                      </a:moveTo>
                      <a:cubicBezTo>
                        <a:pt x="36" y="1"/>
                        <a:pt x="1" y="37"/>
                        <a:pt x="1" y="72"/>
                      </a:cubicBezTo>
                      <a:cubicBezTo>
                        <a:pt x="28" y="349"/>
                        <a:pt x="126" y="607"/>
                        <a:pt x="277" y="830"/>
                      </a:cubicBezTo>
                      <a:cubicBezTo>
                        <a:pt x="291" y="853"/>
                        <a:pt x="313" y="862"/>
                        <a:pt x="335" y="862"/>
                      </a:cubicBezTo>
                      <a:cubicBezTo>
                        <a:pt x="383" y="862"/>
                        <a:pt x="430" y="817"/>
                        <a:pt x="393" y="768"/>
                      </a:cubicBezTo>
                      <a:cubicBezTo>
                        <a:pt x="251" y="563"/>
                        <a:pt x="161" y="322"/>
                        <a:pt x="144" y="72"/>
                      </a:cubicBezTo>
                      <a:cubicBezTo>
                        <a:pt x="135" y="37"/>
                        <a:pt x="108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1" name="Google Shape;1831;p32"/>
                <p:cNvSpPr/>
                <p:nvPr/>
              </p:nvSpPr>
              <p:spPr>
                <a:xfrm>
                  <a:off x="2746505" y="4305163"/>
                  <a:ext cx="12492" cy="26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35" extrusionOk="0">
                      <a:moveTo>
                        <a:pt x="70" y="0"/>
                      </a:moveTo>
                      <a:cubicBezTo>
                        <a:pt x="64" y="0"/>
                        <a:pt x="59" y="1"/>
                        <a:pt x="54" y="2"/>
                      </a:cubicBezTo>
                      <a:cubicBezTo>
                        <a:pt x="10" y="11"/>
                        <a:pt x="1" y="47"/>
                        <a:pt x="1" y="83"/>
                      </a:cubicBezTo>
                      <a:cubicBezTo>
                        <a:pt x="28" y="217"/>
                        <a:pt x="63" y="350"/>
                        <a:pt x="108" y="484"/>
                      </a:cubicBezTo>
                      <a:cubicBezTo>
                        <a:pt x="115" y="512"/>
                        <a:pt x="138" y="535"/>
                        <a:pt x="165" y="535"/>
                      </a:cubicBezTo>
                      <a:cubicBezTo>
                        <a:pt x="173" y="535"/>
                        <a:pt x="180" y="533"/>
                        <a:pt x="188" y="529"/>
                      </a:cubicBezTo>
                      <a:cubicBezTo>
                        <a:pt x="224" y="520"/>
                        <a:pt x="251" y="484"/>
                        <a:pt x="242" y="449"/>
                      </a:cubicBezTo>
                      <a:cubicBezTo>
                        <a:pt x="197" y="315"/>
                        <a:pt x="162" y="181"/>
                        <a:pt x="135" y="47"/>
                      </a:cubicBezTo>
                      <a:cubicBezTo>
                        <a:pt x="127" y="18"/>
                        <a:pt x="95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2" name="Google Shape;1832;p32"/>
                <p:cNvSpPr/>
                <p:nvPr/>
              </p:nvSpPr>
              <p:spPr>
                <a:xfrm>
                  <a:off x="2587598" y="4062397"/>
                  <a:ext cx="7565" cy="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3" extrusionOk="0">
                      <a:moveTo>
                        <a:pt x="72" y="1"/>
                      </a:moveTo>
                      <a:cubicBezTo>
                        <a:pt x="63" y="1"/>
                        <a:pt x="54" y="1"/>
                        <a:pt x="45" y="10"/>
                      </a:cubicBezTo>
                      <a:cubicBezTo>
                        <a:pt x="36" y="10"/>
                        <a:pt x="27" y="10"/>
                        <a:pt x="18" y="19"/>
                      </a:cubicBezTo>
                      <a:cubicBezTo>
                        <a:pt x="18" y="27"/>
                        <a:pt x="18" y="27"/>
                        <a:pt x="9" y="36"/>
                      </a:cubicBezTo>
                      <a:cubicBezTo>
                        <a:pt x="0" y="45"/>
                        <a:pt x="0" y="54"/>
                        <a:pt x="0" y="72"/>
                      </a:cubicBezTo>
                      <a:cubicBezTo>
                        <a:pt x="0" y="72"/>
                        <a:pt x="0" y="81"/>
                        <a:pt x="0" y="90"/>
                      </a:cubicBezTo>
                      <a:cubicBezTo>
                        <a:pt x="9" y="99"/>
                        <a:pt x="9" y="108"/>
                        <a:pt x="18" y="117"/>
                      </a:cubicBezTo>
                      <a:lnTo>
                        <a:pt x="36" y="135"/>
                      </a:lnTo>
                      <a:cubicBezTo>
                        <a:pt x="45" y="143"/>
                        <a:pt x="54" y="143"/>
                        <a:pt x="63" y="143"/>
                      </a:cubicBezTo>
                      <a:cubicBezTo>
                        <a:pt x="72" y="152"/>
                        <a:pt x="80" y="152"/>
                        <a:pt x="89" y="152"/>
                      </a:cubicBezTo>
                      <a:cubicBezTo>
                        <a:pt x="98" y="152"/>
                        <a:pt x="107" y="152"/>
                        <a:pt x="107" y="143"/>
                      </a:cubicBezTo>
                      <a:cubicBezTo>
                        <a:pt x="116" y="143"/>
                        <a:pt x="125" y="143"/>
                        <a:pt x="134" y="135"/>
                      </a:cubicBezTo>
                      <a:cubicBezTo>
                        <a:pt x="134" y="126"/>
                        <a:pt x="143" y="126"/>
                        <a:pt x="143" y="117"/>
                      </a:cubicBezTo>
                      <a:cubicBezTo>
                        <a:pt x="152" y="108"/>
                        <a:pt x="152" y="99"/>
                        <a:pt x="152" y="81"/>
                      </a:cubicBezTo>
                      <a:cubicBezTo>
                        <a:pt x="152" y="81"/>
                        <a:pt x="152" y="72"/>
                        <a:pt x="152" y="63"/>
                      </a:cubicBezTo>
                      <a:cubicBezTo>
                        <a:pt x="152" y="54"/>
                        <a:pt x="143" y="45"/>
                        <a:pt x="134" y="36"/>
                      </a:cubicBezTo>
                      <a:cubicBezTo>
                        <a:pt x="125" y="27"/>
                        <a:pt x="125" y="27"/>
                        <a:pt x="116" y="19"/>
                      </a:cubicBezTo>
                      <a:cubicBezTo>
                        <a:pt x="107" y="10"/>
                        <a:pt x="107" y="10"/>
                        <a:pt x="98" y="10"/>
                      </a:cubicBezTo>
                      <a:cubicBezTo>
                        <a:pt x="89" y="1"/>
                        <a:pt x="8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2"/>
                <p:cNvSpPr/>
                <p:nvPr/>
              </p:nvSpPr>
              <p:spPr>
                <a:xfrm>
                  <a:off x="2570179" y="4062148"/>
                  <a:ext cx="28567" cy="12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2514" extrusionOk="0">
                      <a:moveTo>
                        <a:pt x="420" y="1"/>
                      </a:moveTo>
                      <a:cubicBezTo>
                        <a:pt x="365" y="1"/>
                        <a:pt x="327" y="87"/>
                        <a:pt x="386" y="131"/>
                      </a:cubicBezTo>
                      <a:cubicBezTo>
                        <a:pt x="394" y="136"/>
                        <a:pt x="403" y="143"/>
                        <a:pt x="411" y="150"/>
                      </a:cubicBezTo>
                      <a:lnTo>
                        <a:pt x="411" y="150"/>
                      </a:lnTo>
                      <a:cubicBezTo>
                        <a:pt x="53" y="870"/>
                        <a:pt x="0" y="1711"/>
                        <a:pt x="270" y="2468"/>
                      </a:cubicBezTo>
                      <a:cubicBezTo>
                        <a:pt x="280" y="2500"/>
                        <a:pt x="308" y="2513"/>
                        <a:pt x="334" y="2513"/>
                      </a:cubicBezTo>
                      <a:cubicBezTo>
                        <a:pt x="376" y="2513"/>
                        <a:pt x="416" y="2481"/>
                        <a:pt x="395" y="2432"/>
                      </a:cubicBezTo>
                      <a:cubicBezTo>
                        <a:pt x="136" y="1692"/>
                        <a:pt x="190" y="862"/>
                        <a:pt x="555" y="166"/>
                      </a:cubicBezTo>
                      <a:cubicBezTo>
                        <a:pt x="573" y="131"/>
                        <a:pt x="555" y="95"/>
                        <a:pt x="529" y="77"/>
                      </a:cubicBezTo>
                      <a:cubicBezTo>
                        <a:pt x="502" y="50"/>
                        <a:pt x="475" y="32"/>
                        <a:pt x="457" y="15"/>
                      </a:cubicBezTo>
                      <a:cubicBezTo>
                        <a:pt x="444" y="5"/>
                        <a:pt x="432" y="1"/>
                        <a:pt x="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2"/>
                <p:cNvSpPr/>
                <p:nvPr/>
              </p:nvSpPr>
              <p:spPr>
                <a:xfrm>
                  <a:off x="2434065" y="4141826"/>
                  <a:ext cx="112773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" h="366" extrusionOk="0">
                      <a:moveTo>
                        <a:pt x="1252" y="1"/>
                      </a:moveTo>
                      <a:cubicBezTo>
                        <a:pt x="848" y="1"/>
                        <a:pt x="445" y="82"/>
                        <a:pt x="70" y="242"/>
                      </a:cubicBezTo>
                      <a:cubicBezTo>
                        <a:pt x="0" y="273"/>
                        <a:pt x="45" y="365"/>
                        <a:pt x="111" y="365"/>
                      </a:cubicBezTo>
                      <a:cubicBezTo>
                        <a:pt x="120" y="365"/>
                        <a:pt x="131" y="363"/>
                        <a:pt x="141" y="358"/>
                      </a:cubicBezTo>
                      <a:cubicBezTo>
                        <a:pt x="486" y="208"/>
                        <a:pt x="860" y="134"/>
                        <a:pt x="1235" y="134"/>
                      </a:cubicBezTo>
                      <a:cubicBezTo>
                        <a:pt x="1548" y="134"/>
                        <a:pt x="1861" y="185"/>
                        <a:pt x="2157" y="287"/>
                      </a:cubicBezTo>
                      <a:cubicBezTo>
                        <a:pt x="2165" y="290"/>
                        <a:pt x="2172" y="291"/>
                        <a:pt x="2179" y="291"/>
                      </a:cubicBezTo>
                      <a:cubicBezTo>
                        <a:pt x="2243" y="291"/>
                        <a:pt x="2266" y="185"/>
                        <a:pt x="2193" y="153"/>
                      </a:cubicBezTo>
                      <a:cubicBezTo>
                        <a:pt x="1887" y="51"/>
                        <a:pt x="1569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5" name="Google Shape;1835;p32"/>
                <p:cNvSpPr/>
                <p:nvPr/>
              </p:nvSpPr>
              <p:spPr>
                <a:xfrm>
                  <a:off x="2455266" y="4009793"/>
                  <a:ext cx="32697" cy="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1935" extrusionOk="0">
                      <a:moveTo>
                        <a:pt x="110" y="1"/>
                      </a:moveTo>
                      <a:cubicBezTo>
                        <a:pt x="77" y="1"/>
                        <a:pt x="41" y="23"/>
                        <a:pt x="36" y="67"/>
                      </a:cubicBezTo>
                      <a:cubicBezTo>
                        <a:pt x="1" y="710"/>
                        <a:pt x="170" y="1352"/>
                        <a:pt x="509" y="1905"/>
                      </a:cubicBezTo>
                      <a:cubicBezTo>
                        <a:pt x="522" y="1926"/>
                        <a:pt x="541" y="1935"/>
                        <a:pt x="561" y="1935"/>
                      </a:cubicBezTo>
                      <a:cubicBezTo>
                        <a:pt x="608" y="1935"/>
                        <a:pt x="657" y="1884"/>
                        <a:pt x="625" y="1834"/>
                      </a:cubicBezTo>
                      <a:cubicBezTo>
                        <a:pt x="295" y="1307"/>
                        <a:pt x="135" y="683"/>
                        <a:pt x="170" y="67"/>
                      </a:cubicBezTo>
                      <a:cubicBezTo>
                        <a:pt x="175" y="23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6" name="Google Shape;1836;p32"/>
                <p:cNvSpPr/>
                <p:nvPr/>
              </p:nvSpPr>
              <p:spPr>
                <a:xfrm>
                  <a:off x="2318604" y="4068021"/>
                  <a:ext cx="119591" cy="22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457" extrusionOk="0">
                      <a:moveTo>
                        <a:pt x="1566" y="0"/>
                      </a:moveTo>
                      <a:cubicBezTo>
                        <a:pt x="1053" y="0"/>
                        <a:pt x="542" y="113"/>
                        <a:pt x="70" y="334"/>
                      </a:cubicBezTo>
                      <a:cubicBezTo>
                        <a:pt x="1" y="365"/>
                        <a:pt x="45" y="456"/>
                        <a:pt x="111" y="456"/>
                      </a:cubicBezTo>
                      <a:cubicBezTo>
                        <a:pt x="121" y="456"/>
                        <a:pt x="131" y="454"/>
                        <a:pt x="142" y="450"/>
                      </a:cubicBezTo>
                      <a:cubicBezTo>
                        <a:pt x="581" y="242"/>
                        <a:pt x="1067" y="137"/>
                        <a:pt x="1553" y="137"/>
                      </a:cubicBezTo>
                      <a:cubicBezTo>
                        <a:pt x="1798" y="137"/>
                        <a:pt x="2043" y="164"/>
                        <a:pt x="2283" y="218"/>
                      </a:cubicBezTo>
                      <a:cubicBezTo>
                        <a:pt x="2288" y="219"/>
                        <a:pt x="2294" y="219"/>
                        <a:pt x="2299" y="219"/>
                      </a:cubicBezTo>
                      <a:cubicBezTo>
                        <a:pt x="2376" y="219"/>
                        <a:pt x="2403" y="101"/>
                        <a:pt x="2327" y="84"/>
                      </a:cubicBezTo>
                      <a:cubicBezTo>
                        <a:pt x="2076" y="28"/>
                        <a:pt x="1821" y="0"/>
                        <a:pt x="15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2"/>
                <p:cNvSpPr/>
                <p:nvPr/>
              </p:nvSpPr>
              <p:spPr>
                <a:xfrm>
                  <a:off x="2342493" y="3938078"/>
                  <a:ext cx="40212" cy="93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1883" extrusionOk="0">
                      <a:moveTo>
                        <a:pt x="184" y="0"/>
                      </a:moveTo>
                      <a:cubicBezTo>
                        <a:pt x="158" y="0"/>
                        <a:pt x="133" y="14"/>
                        <a:pt x="126" y="45"/>
                      </a:cubicBezTo>
                      <a:cubicBezTo>
                        <a:pt x="1" y="706"/>
                        <a:pt x="340" y="1303"/>
                        <a:pt x="661" y="1847"/>
                      </a:cubicBezTo>
                      <a:cubicBezTo>
                        <a:pt x="675" y="1873"/>
                        <a:pt x="696" y="1883"/>
                        <a:pt x="717" y="1883"/>
                      </a:cubicBezTo>
                      <a:cubicBezTo>
                        <a:pt x="763" y="1883"/>
                        <a:pt x="808" y="1834"/>
                        <a:pt x="777" y="1785"/>
                      </a:cubicBezTo>
                      <a:cubicBezTo>
                        <a:pt x="474" y="1277"/>
                        <a:pt x="144" y="706"/>
                        <a:pt x="259" y="81"/>
                      </a:cubicBezTo>
                      <a:cubicBezTo>
                        <a:pt x="270" y="32"/>
                        <a:pt x="225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2"/>
                <p:cNvSpPr/>
                <p:nvPr/>
              </p:nvSpPr>
              <p:spPr>
                <a:xfrm>
                  <a:off x="2238379" y="4010539"/>
                  <a:ext cx="103915" cy="29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602" extrusionOk="0">
                      <a:moveTo>
                        <a:pt x="1545" y="1"/>
                      </a:moveTo>
                      <a:cubicBezTo>
                        <a:pt x="1016" y="1"/>
                        <a:pt x="492" y="162"/>
                        <a:pt x="59" y="472"/>
                      </a:cubicBezTo>
                      <a:cubicBezTo>
                        <a:pt x="0" y="516"/>
                        <a:pt x="38" y="602"/>
                        <a:pt x="92" y="602"/>
                      </a:cubicBezTo>
                      <a:cubicBezTo>
                        <a:pt x="104" y="602"/>
                        <a:pt x="117" y="597"/>
                        <a:pt x="130" y="588"/>
                      </a:cubicBezTo>
                      <a:cubicBezTo>
                        <a:pt x="538" y="297"/>
                        <a:pt x="1032" y="136"/>
                        <a:pt x="1536" y="136"/>
                      </a:cubicBezTo>
                      <a:cubicBezTo>
                        <a:pt x="1683" y="136"/>
                        <a:pt x="1830" y="149"/>
                        <a:pt x="1977" y="177"/>
                      </a:cubicBezTo>
                      <a:cubicBezTo>
                        <a:pt x="1982" y="178"/>
                        <a:pt x="1987" y="179"/>
                        <a:pt x="1991" y="179"/>
                      </a:cubicBezTo>
                      <a:cubicBezTo>
                        <a:pt x="2061" y="179"/>
                        <a:pt x="2088" y="60"/>
                        <a:pt x="2012" y="44"/>
                      </a:cubicBezTo>
                      <a:cubicBezTo>
                        <a:pt x="1858" y="15"/>
                        <a:pt x="1701" y="1"/>
                        <a:pt x="1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9" name="Google Shape;1839;p32"/>
                <p:cNvSpPr/>
                <p:nvPr/>
              </p:nvSpPr>
              <p:spPr>
                <a:xfrm>
                  <a:off x="2255947" y="3871588"/>
                  <a:ext cx="30308" cy="92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1858" extrusionOk="0">
                      <a:moveTo>
                        <a:pt x="186" y="1"/>
                      </a:moveTo>
                      <a:cubicBezTo>
                        <a:pt x="158" y="1"/>
                        <a:pt x="132" y="16"/>
                        <a:pt x="125" y="52"/>
                      </a:cubicBezTo>
                      <a:cubicBezTo>
                        <a:pt x="0" y="659"/>
                        <a:pt x="116" y="1301"/>
                        <a:pt x="455" y="1827"/>
                      </a:cubicBezTo>
                      <a:cubicBezTo>
                        <a:pt x="471" y="1848"/>
                        <a:pt x="492" y="1857"/>
                        <a:pt x="512" y="1857"/>
                      </a:cubicBezTo>
                      <a:cubicBezTo>
                        <a:pt x="562" y="1857"/>
                        <a:pt x="609" y="1807"/>
                        <a:pt x="571" y="1756"/>
                      </a:cubicBezTo>
                      <a:cubicBezTo>
                        <a:pt x="250" y="1265"/>
                        <a:pt x="134" y="659"/>
                        <a:pt x="259" y="88"/>
                      </a:cubicBezTo>
                      <a:cubicBezTo>
                        <a:pt x="270" y="35"/>
                        <a:pt x="226" y="1"/>
                        <a:pt x="1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0" name="Google Shape;1840;p32"/>
                <p:cNvSpPr/>
                <p:nvPr/>
              </p:nvSpPr>
              <p:spPr>
                <a:xfrm>
                  <a:off x="2167510" y="3958731"/>
                  <a:ext cx="84903" cy="19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" h="384" extrusionOk="0">
                      <a:moveTo>
                        <a:pt x="1419" y="0"/>
                      </a:moveTo>
                      <a:cubicBezTo>
                        <a:pt x="959" y="0"/>
                        <a:pt x="503" y="82"/>
                        <a:pt x="73" y="246"/>
                      </a:cubicBezTo>
                      <a:cubicBezTo>
                        <a:pt x="0" y="270"/>
                        <a:pt x="23" y="383"/>
                        <a:pt x="88" y="383"/>
                      </a:cubicBezTo>
                      <a:cubicBezTo>
                        <a:pt x="95" y="383"/>
                        <a:pt x="102" y="382"/>
                        <a:pt x="109" y="380"/>
                      </a:cubicBezTo>
                      <a:cubicBezTo>
                        <a:pt x="534" y="222"/>
                        <a:pt x="981" y="134"/>
                        <a:pt x="1435" y="134"/>
                      </a:cubicBezTo>
                      <a:cubicBezTo>
                        <a:pt x="1496" y="134"/>
                        <a:pt x="1556" y="136"/>
                        <a:pt x="1617" y="139"/>
                      </a:cubicBezTo>
                      <a:cubicBezTo>
                        <a:pt x="1706" y="139"/>
                        <a:pt x="1706" y="5"/>
                        <a:pt x="1617" y="5"/>
                      </a:cubicBezTo>
                      <a:cubicBezTo>
                        <a:pt x="1551" y="2"/>
                        <a:pt x="1485" y="0"/>
                        <a:pt x="141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2"/>
                <p:cNvSpPr/>
                <p:nvPr/>
              </p:nvSpPr>
              <p:spPr>
                <a:xfrm>
                  <a:off x="2180599" y="3927228"/>
                  <a:ext cx="72461" cy="38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65" extrusionOk="0">
                      <a:moveTo>
                        <a:pt x="87" y="1"/>
                      </a:moveTo>
                      <a:cubicBezTo>
                        <a:pt x="34" y="1"/>
                        <a:pt x="1" y="93"/>
                        <a:pt x="60" y="130"/>
                      </a:cubicBezTo>
                      <a:cubicBezTo>
                        <a:pt x="444" y="424"/>
                        <a:pt x="881" y="629"/>
                        <a:pt x="1345" y="763"/>
                      </a:cubicBezTo>
                      <a:cubicBezTo>
                        <a:pt x="1350" y="764"/>
                        <a:pt x="1354" y="765"/>
                        <a:pt x="1359" y="765"/>
                      </a:cubicBezTo>
                      <a:cubicBezTo>
                        <a:pt x="1429" y="765"/>
                        <a:pt x="1456" y="646"/>
                        <a:pt x="1380" y="629"/>
                      </a:cubicBezTo>
                      <a:cubicBezTo>
                        <a:pt x="925" y="504"/>
                        <a:pt x="497" y="299"/>
                        <a:pt x="122" y="14"/>
                      </a:cubicBezTo>
                      <a:cubicBezTo>
                        <a:pt x="110" y="4"/>
                        <a:pt x="98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2"/>
                <p:cNvSpPr/>
                <p:nvPr/>
              </p:nvSpPr>
              <p:spPr>
                <a:xfrm>
                  <a:off x="2206279" y="3949076"/>
                  <a:ext cx="22594" cy="1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307" extrusionOk="0">
                      <a:moveTo>
                        <a:pt x="79" y="1"/>
                      </a:moveTo>
                      <a:cubicBezTo>
                        <a:pt x="50" y="1"/>
                        <a:pt x="24" y="18"/>
                        <a:pt x="17" y="47"/>
                      </a:cubicBezTo>
                      <a:cubicBezTo>
                        <a:pt x="1" y="71"/>
                        <a:pt x="14" y="103"/>
                        <a:pt x="36" y="122"/>
                      </a:cubicBezTo>
                      <a:lnTo>
                        <a:pt x="36" y="122"/>
                      </a:lnTo>
                      <a:cubicBezTo>
                        <a:pt x="41" y="132"/>
                        <a:pt x="50" y="140"/>
                        <a:pt x="61" y="146"/>
                      </a:cubicBezTo>
                      <a:cubicBezTo>
                        <a:pt x="79" y="154"/>
                        <a:pt x="97" y="163"/>
                        <a:pt x="115" y="173"/>
                      </a:cubicBezTo>
                      <a:lnTo>
                        <a:pt x="115" y="173"/>
                      </a:lnTo>
                      <a:cubicBezTo>
                        <a:pt x="190" y="219"/>
                        <a:pt x="266" y="263"/>
                        <a:pt x="347" y="297"/>
                      </a:cubicBezTo>
                      <a:cubicBezTo>
                        <a:pt x="359" y="303"/>
                        <a:pt x="371" y="306"/>
                        <a:pt x="382" y="306"/>
                      </a:cubicBezTo>
                      <a:cubicBezTo>
                        <a:pt x="404" y="306"/>
                        <a:pt x="424" y="294"/>
                        <a:pt x="436" y="270"/>
                      </a:cubicBezTo>
                      <a:cubicBezTo>
                        <a:pt x="454" y="244"/>
                        <a:pt x="445" y="199"/>
                        <a:pt x="418" y="181"/>
                      </a:cubicBezTo>
                      <a:cubicBezTo>
                        <a:pt x="365" y="152"/>
                        <a:pt x="313" y="124"/>
                        <a:pt x="260" y="95"/>
                      </a:cubicBezTo>
                      <a:lnTo>
                        <a:pt x="260" y="95"/>
                      </a:lnTo>
                      <a:cubicBezTo>
                        <a:pt x="210" y="50"/>
                        <a:pt x="153" y="19"/>
                        <a:pt x="97" y="3"/>
                      </a:cubicBezTo>
                      <a:cubicBezTo>
                        <a:pt x="91" y="1"/>
                        <a:pt x="85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3" name="Google Shape;1843;p32"/>
                <p:cNvSpPr/>
                <p:nvPr/>
              </p:nvSpPr>
              <p:spPr>
                <a:xfrm>
                  <a:off x="2249726" y="3926880"/>
                  <a:ext cx="38122" cy="3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754" extrusionOk="0">
                      <a:moveTo>
                        <a:pt x="72" y="1"/>
                      </a:moveTo>
                      <a:cubicBezTo>
                        <a:pt x="66" y="1"/>
                        <a:pt x="60" y="1"/>
                        <a:pt x="54" y="3"/>
                      </a:cubicBezTo>
                      <a:cubicBezTo>
                        <a:pt x="18" y="12"/>
                        <a:pt x="0" y="47"/>
                        <a:pt x="9" y="83"/>
                      </a:cubicBezTo>
                      <a:cubicBezTo>
                        <a:pt x="54" y="235"/>
                        <a:pt x="143" y="369"/>
                        <a:pt x="259" y="476"/>
                      </a:cubicBezTo>
                      <a:cubicBezTo>
                        <a:pt x="375" y="583"/>
                        <a:pt x="500" y="663"/>
                        <a:pt x="634" y="743"/>
                      </a:cubicBezTo>
                      <a:cubicBezTo>
                        <a:pt x="646" y="750"/>
                        <a:pt x="658" y="753"/>
                        <a:pt x="670" y="753"/>
                      </a:cubicBezTo>
                      <a:cubicBezTo>
                        <a:pt x="730" y="753"/>
                        <a:pt x="765" y="665"/>
                        <a:pt x="705" y="627"/>
                      </a:cubicBezTo>
                      <a:cubicBezTo>
                        <a:pt x="589" y="556"/>
                        <a:pt x="464" y="485"/>
                        <a:pt x="366" y="386"/>
                      </a:cubicBezTo>
                      <a:cubicBezTo>
                        <a:pt x="259" y="297"/>
                        <a:pt x="179" y="181"/>
                        <a:pt x="143" y="47"/>
                      </a:cubicBezTo>
                      <a:cubicBezTo>
                        <a:pt x="128" y="18"/>
                        <a:pt x="10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4" name="Google Shape;1844;p32"/>
                <p:cNvSpPr/>
                <p:nvPr/>
              </p:nvSpPr>
              <p:spPr>
                <a:xfrm>
                  <a:off x="2284812" y="3999789"/>
                  <a:ext cx="58029" cy="1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394" extrusionOk="0">
                      <a:moveTo>
                        <a:pt x="73" y="0"/>
                      </a:moveTo>
                      <a:cubicBezTo>
                        <a:pt x="0" y="0"/>
                        <a:pt x="2" y="135"/>
                        <a:pt x="80" y="135"/>
                      </a:cubicBezTo>
                      <a:cubicBezTo>
                        <a:pt x="419" y="144"/>
                        <a:pt x="740" y="224"/>
                        <a:pt x="1035" y="384"/>
                      </a:cubicBezTo>
                      <a:cubicBezTo>
                        <a:pt x="1045" y="391"/>
                        <a:pt x="1056" y="394"/>
                        <a:pt x="1066" y="394"/>
                      </a:cubicBezTo>
                      <a:cubicBezTo>
                        <a:pt x="1124" y="394"/>
                        <a:pt x="1166" y="299"/>
                        <a:pt x="1097" y="268"/>
                      </a:cubicBezTo>
                      <a:cubicBezTo>
                        <a:pt x="785" y="99"/>
                        <a:pt x="437" y="1"/>
                        <a:pt x="80" y="1"/>
                      </a:cubicBezTo>
                      <a:cubicBezTo>
                        <a:pt x="78" y="1"/>
                        <a:pt x="76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2"/>
                <p:cNvSpPr/>
                <p:nvPr/>
              </p:nvSpPr>
              <p:spPr>
                <a:xfrm>
                  <a:off x="2283468" y="3996256"/>
                  <a:ext cx="59422" cy="2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466" extrusionOk="0">
                      <a:moveTo>
                        <a:pt x="82" y="0"/>
                      </a:moveTo>
                      <a:cubicBezTo>
                        <a:pt x="0" y="0"/>
                        <a:pt x="3" y="134"/>
                        <a:pt x="89" y="134"/>
                      </a:cubicBezTo>
                      <a:cubicBezTo>
                        <a:pt x="437" y="143"/>
                        <a:pt x="776" y="259"/>
                        <a:pt x="1062" y="455"/>
                      </a:cubicBezTo>
                      <a:cubicBezTo>
                        <a:pt x="1073" y="462"/>
                        <a:pt x="1084" y="465"/>
                        <a:pt x="1095" y="465"/>
                      </a:cubicBezTo>
                      <a:cubicBezTo>
                        <a:pt x="1152" y="465"/>
                        <a:pt x="1194" y="376"/>
                        <a:pt x="1133" y="331"/>
                      </a:cubicBezTo>
                      <a:cubicBezTo>
                        <a:pt x="821" y="125"/>
                        <a:pt x="455" y="9"/>
                        <a:pt x="89" y="0"/>
                      </a:cubicBezTo>
                      <a:cubicBezTo>
                        <a:pt x="87" y="0"/>
                        <a:pt x="84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2"/>
                <p:cNvSpPr/>
                <p:nvPr/>
              </p:nvSpPr>
              <p:spPr>
                <a:xfrm>
                  <a:off x="2288794" y="4001581"/>
                  <a:ext cx="23590" cy="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244" extrusionOk="0">
                      <a:moveTo>
                        <a:pt x="143" y="1"/>
                      </a:moveTo>
                      <a:cubicBezTo>
                        <a:pt x="116" y="1"/>
                        <a:pt x="90" y="18"/>
                        <a:pt x="81" y="45"/>
                      </a:cubicBezTo>
                      <a:cubicBezTo>
                        <a:pt x="77" y="50"/>
                        <a:pt x="75" y="56"/>
                        <a:pt x="73" y="61"/>
                      </a:cubicBezTo>
                      <a:lnTo>
                        <a:pt x="73" y="61"/>
                      </a:lnTo>
                      <a:cubicBezTo>
                        <a:pt x="73" y="61"/>
                        <a:pt x="72" y="61"/>
                        <a:pt x="72" y="61"/>
                      </a:cubicBezTo>
                      <a:cubicBezTo>
                        <a:pt x="43" y="61"/>
                        <a:pt x="17" y="79"/>
                        <a:pt x="9" y="116"/>
                      </a:cubicBezTo>
                      <a:cubicBezTo>
                        <a:pt x="0" y="152"/>
                        <a:pt x="18" y="188"/>
                        <a:pt x="54" y="197"/>
                      </a:cubicBezTo>
                      <a:cubicBezTo>
                        <a:pt x="54" y="197"/>
                        <a:pt x="54" y="197"/>
                        <a:pt x="54" y="197"/>
                      </a:cubicBezTo>
                      <a:lnTo>
                        <a:pt x="54" y="197"/>
                      </a:lnTo>
                      <a:cubicBezTo>
                        <a:pt x="56" y="198"/>
                        <a:pt x="59" y="198"/>
                        <a:pt x="61" y="199"/>
                      </a:cubicBezTo>
                      <a:lnTo>
                        <a:pt x="61" y="199"/>
                      </a:lnTo>
                      <a:cubicBezTo>
                        <a:pt x="155" y="227"/>
                        <a:pt x="249" y="244"/>
                        <a:pt x="342" y="244"/>
                      </a:cubicBezTo>
                      <a:cubicBezTo>
                        <a:pt x="362" y="244"/>
                        <a:pt x="382" y="243"/>
                        <a:pt x="402" y="241"/>
                      </a:cubicBezTo>
                      <a:cubicBezTo>
                        <a:pt x="429" y="241"/>
                        <a:pt x="455" y="224"/>
                        <a:pt x="464" y="206"/>
                      </a:cubicBezTo>
                      <a:cubicBezTo>
                        <a:pt x="473" y="179"/>
                        <a:pt x="473" y="143"/>
                        <a:pt x="455" y="125"/>
                      </a:cubicBezTo>
                      <a:cubicBezTo>
                        <a:pt x="357" y="54"/>
                        <a:pt x="259" y="18"/>
                        <a:pt x="1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7" name="Google Shape;1847;p32"/>
                <p:cNvSpPr/>
                <p:nvPr/>
              </p:nvSpPr>
              <p:spPr>
                <a:xfrm>
                  <a:off x="2333435" y="3978937"/>
                  <a:ext cx="49519" cy="52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5" h="1058" extrusionOk="0">
                      <a:moveTo>
                        <a:pt x="91" y="1"/>
                      </a:moveTo>
                      <a:cubicBezTo>
                        <a:pt x="45" y="1"/>
                        <a:pt x="1" y="50"/>
                        <a:pt x="31" y="99"/>
                      </a:cubicBezTo>
                      <a:cubicBezTo>
                        <a:pt x="245" y="473"/>
                        <a:pt x="531" y="795"/>
                        <a:pt x="879" y="1044"/>
                      </a:cubicBezTo>
                      <a:cubicBezTo>
                        <a:pt x="888" y="1054"/>
                        <a:pt x="901" y="1058"/>
                        <a:pt x="913" y="1058"/>
                      </a:cubicBezTo>
                      <a:cubicBezTo>
                        <a:pt x="937" y="1058"/>
                        <a:pt x="962" y="1044"/>
                        <a:pt x="968" y="1026"/>
                      </a:cubicBezTo>
                      <a:cubicBezTo>
                        <a:pt x="995" y="991"/>
                        <a:pt x="977" y="955"/>
                        <a:pt x="950" y="928"/>
                      </a:cubicBezTo>
                      <a:cubicBezTo>
                        <a:pt x="620" y="696"/>
                        <a:pt x="343" y="384"/>
                        <a:pt x="147" y="36"/>
                      </a:cubicBezTo>
                      <a:cubicBezTo>
                        <a:pt x="133" y="11"/>
                        <a:pt x="112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8" name="Google Shape;1848;p32"/>
                <p:cNvSpPr/>
                <p:nvPr/>
              </p:nvSpPr>
              <p:spPr>
                <a:xfrm>
                  <a:off x="2344732" y="3981575"/>
                  <a:ext cx="17817" cy="2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418" extrusionOk="0">
                      <a:moveTo>
                        <a:pt x="77" y="0"/>
                      </a:moveTo>
                      <a:cubicBezTo>
                        <a:pt x="60" y="0"/>
                        <a:pt x="44" y="8"/>
                        <a:pt x="27" y="19"/>
                      </a:cubicBezTo>
                      <a:cubicBezTo>
                        <a:pt x="9" y="37"/>
                        <a:pt x="0" y="64"/>
                        <a:pt x="9" y="90"/>
                      </a:cubicBezTo>
                      <a:cubicBezTo>
                        <a:pt x="14" y="116"/>
                        <a:pt x="21" y="142"/>
                        <a:pt x="30" y="167"/>
                      </a:cubicBezTo>
                      <a:lnTo>
                        <a:pt x="30" y="167"/>
                      </a:lnTo>
                      <a:cubicBezTo>
                        <a:pt x="30" y="183"/>
                        <a:pt x="35" y="199"/>
                        <a:pt x="50" y="212"/>
                      </a:cubicBezTo>
                      <a:lnTo>
                        <a:pt x="50" y="212"/>
                      </a:lnTo>
                      <a:cubicBezTo>
                        <a:pt x="77" y="266"/>
                        <a:pt x="114" y="317"/>
                        <a:pt x="161" y="358"/>
                      </a:cubicBezTo>
                      <a:cubicBezTo>
                        <a:pt x="176" y="368"/>
                        <a:pt x="193" y="375"/>
                        <a:pt x="210" y="375"/>
                      </a:cubicBezTo>
                      <a:cubicBezTo>
                        <a:pt x="212" y="375"/>
                        <a:pt x="215" y="375"/>
                        <a:pt x="217" y="374"/>
                      </a:cubicBezTo>
                      <a:lnTo>
                        <a:pt x="217" y="374"/>
                      </a:lnTo>
                      <a:cubicBezTo>
                        <a:pt x="227" y="399"/>
                        <a:pt x="253" y="417"/>
                        <a:pt x="279" y="417"/>
                      </a:cubicBezTo>
                      <a:cubicBezTo>
                        <a:pt x="288" y="417"/>
                        <a:pt x="296" y="415"/>
                        <a:pt x="304" y="411"/>
                      </a:cubicBezTo>
                      <a:cubicBezTo>
                        <a:pt x="330" y="403"/>
                        <a:pt x="357" y="367"/>
                        <a:pt x="348" y="331"/>
                      </a:cubicBezTo>
                      <a:cubicBezTo>
                        <a:pt x="304" y="197"/>
                        <a:pt x="223" y="90"/>
                        <a:pt x="107" y="10"/>
                      </a:cubicBezTo>
                      <a:cubicBezTo>
                        <a:pt x="97" y="3"/>
                        <a:pt x="8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9" name="Google Shape;1849;p32"/>
                <p:cNvSpPr/>
                <p:nvPr/>
              </p:nvSpPr>
              <p:spPr>
                <a:xfrm>
                  <a:off x="2360260" y="4051050"/>
                  <a:ext cx="77986" cy="27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546" extrusionOk="0">
                      <a:moveTo>
                        <a:pt x="241" y="0"/>
                      </a:moveTo>
                      <a:cubicBezTo>
                        <a:pt x="190" y="0"/>
                        <a:pt x="140" y="2"/>
                        <a:pt x="90" y="6"/>
                      </a:cubicBezTo>
                      <a:cubicBezTo>
                        <a:pt x="3" y="14"/>
                        <a:pt x="1" y="149"/>
                        <a:pt x="82" y="149"/>
                      </a:cubicBezTo>
                      <a:cubicBezTo>
                        <a:pt x="85" y="149"/>
                        <a:pt x="87" y="149"/>
                        <a:pt x="90" y="148"/>
                      </a:cubicBezTo>
                      <a:cubicBezTo>
                        <a:pt x="148" y="143"/>
                        <a:pt x="206" y="140"/>
                        <a:pt x="264" y="140"/>
                      </a:cubicBezTo>
                      <a:cubicBezTo>
                        <a:pt x="687" y="140"/>
                        <a:pt x="1100" y="281"/>
                        <a:pt x="1437" y="532"/>
                      </a:cubicBezTo>
                      <a:cubicBezTo>
                        <a:pt x="1450" y="542"/>
                        <a:pt x="1463" y="546"/>
                        <a:pt x="1475" y="546"/>
                      </a:cubicBezTo>
                      <a:cubicBezTo>
                        <a:pt x="1529" y="546"/>
                        <a:pt x="1567" y="460"/>
                        <a:pt x="1508" y="416"/>
                      </a:cubicBezTo>
                      <a:cubicBezTo>
                        <a:pt x="1147" y="143"/>
                        <a:pt x="692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0" name="Google Shape;1850;p32"/>
                <p:cNvSpPr/>
                <p:nvPr/>
              </p:nvSpPr>
              <p:spPr>
                <a:xfrm>
                  <a:off x="2363047" y="4060456"/>
                  <a:ext cx="67286" cy="1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336" extrusionOk="0">
                      <a:moveTo>
                        <a:pt x="473" y="1"/>
                      </a:moveTo>
                      <a:cubicBezTo>
                        <a:pt x="353" y="1"/>
                        <a:pt x="233" y="13"/>
                        <a:pt x="115" y="38"/>
                      </a:cubicBezTo>
                      <a:lnTo>
                        <a:pt x="115" y="38"/>
                      </a:lnTo>
                      <a:cubicBezTo>
                        <a:pt x="106" y="39"/>
                        <a:pt x="97" y="39"/>
                        <a:pt x="87" y="40"/>
                      </a:cubicBezTo>
                      <a:cubicBezTo>
                        <a:pt x="88" y="41"/>
                        <a:pt x="88" y="43"/>
                        <a:pt x="88" y="44"/>
                      </a:cubicBezTo>
                      <a:lnTo>
                        <a:pt x="88" y="44"/>
                      </a:lnTo>
                      <a:cubicBezTo>
                        <a:pt x="82" y="46"/>
                        <a:pt x="76" y="47"/>
                        <a:pt x="70" y="49"/>
                      </a:cubicBezTo>
                      <a:cubicBezTo>
                        <a:pt x="1" y="66"/>
                        <a:pt x="15" y="183"/>
                        <a:pt x="80" y="183"/>
                      </a:cubicBezTo>
                      <a:cubicBezTo>
                        <a:pt x="83" y="183"/>
                        <a:pt x="85" y="183"/>
                        <a:pt x="87" y="182"/>
                      </a:cubicBezTo>
                      <a:cubicBezTo>
                        <a:pt x="109" y="180"/>
                        <a:pt x="131" y="178"/>
                        <a:pt x="152" y="177"/>
                      </a:cubicBezTo>
                      <a:lnTo>
                        <a:pt x="152" y="177"/>
                      </a:lnTo>
                      <a:cubicBezTo>
                        <a:pt x="155" y="207"/>
                        <a:pt x="175" y="236"/>
                        <a:pt x="212" y="236"/>
                      </a:cubicBezTo>
                      <a:lnTo>
                        <a:pt x="516" y="236"/>
                      </a:lnTo>
                      <a:cubicBezTo>
                        <a:pt x="576" y="236"/>
                        <a:pt x="596" y="176"/>
                        <a:pt x="572" y="135"/>
                      </a:cubicBezTo>
                      <a:lnTo>
                        <a:pt x="572" y="135"/>
                      </a:lnTo>
                      <a:cubicBezTo>
                        <a:pt x="798" y="150"/>
                        <a:pt x="1019" y="214"/>
                        <a:pt x="1220" y="325"/>
                      </a:cubicBezTo>
                      <a:cubicBezTo>
                        <a:pt x="1233" y="332"/>
                        <a:pt x="1245" y="335"/>
                        <a:pt x="1256" y="335"/>
                      </a:cubicBezTo>
                      <a:cubicBezTo>
                        <a:pt x="1317" y="335"/>
                        <a:pt x="1352" y="247"/>
                        <a:pt x="1292" y="209"/>
                      </a:cubicBezTo>
                      <a:cubicBezTo>
                        <a:pt x="1038" y="70"/>
                        <a:pt x="756" y="1"/>
                        <a:pt x="4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1" name="Google Shape;1851;p32"/>
                <p:cNvSpPr/>
                <p:nvPr/>
              </p:nvSpPr>
              <p:spPr>
                <a:xfrm>
                  <a:off x="2446009" y="4051697"/>
                  <a:ext cx="41307" cy="54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1090" extrusionOk="0">
                      <a:moveTo>
                        <a:pt x="86" y="1"/>
                      </a:moveTo>
                      <a:cubicBezTo>
                        <a:pt x="44" y="1"/>
                        <a:pt x="1" y="33"/>
                        <a:pt x="17" y="82"/>
                      </a:cubicBezTo>
                      <a:cubicBezTo>
                        <a:pt x="151" y="465"/>
                        <a:pt x="392" y="813"/>
                        <a:pt x="713" y="1072"/>
                      </a:cubicBezTo>
                      <a:cubicBezTo>
                        <a:pt x="728" y="1082"/>
                        <a:pt x="745" y="1089"/>
                        <a:pt x="762" y="1089"/>
                      </a:cubicBezTo>
                      <a:cubicBezTo>
                        <a:pt x="776" y="1089"/>
                        <a:pt x="790" y="1084"/>
                        <a:pt x="802" y="1072"/>
                      </a:cubicBezTo>
                      <a:cubicBezTo>
                        <a:pt x="829" y="1045"/>
                        <a:pt x="829" y="992"/>
                        <a:pt x="802" y="974"/>
                      </a:cubicBezTo>
                      <a:cubicBezTo>
                        <a:pt x="508" y="733"/>
                        <a:pt x="276" y="412"/>
                        <a:pt x="151" y="46"/>
                      </a:cubicBezTo>
                      <a:cubicBezTo>
                        <a:pt x="140" y="15"/>
                        <a:pt x="113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2" name="Google Shape;1852;p32"/>
                <p:cNvSpPr/>
                <p:nvPr/>
              </p:nvSpPr>
              <p:spPr>
                <a:xfrm>
                  <a:off x="2461935" y="4127244"/>
                  <a:ext cx="85998" cy="28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573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43"/>
                      </a:cubicBezTo>
                      <a:cubicBezTo>
                        <a:pt x="616" y="143"/>
                        <a:pt x="1142" y="295"/>
                        <a:pt x="1597" y="562"/>
                      </a:cubicBezTo>
                      <a:cubicBezTo>
                        <a:pt x="1609" y="569"/>
                        <a:pt x="1620" y="572"/>
                        <a:pt x="1630" y="572"/>
                      </a:cubicBezTo>
                      <a:cubicBezTo>
                        <a:pt x="1687" y="572"/>
                        <a:pt x="1728" y="484"/>
                        <a:pt x="1660" y="446"/>
                      </a:cubicBezTo>
                      <a:cubicBezTo>
                        <a:pt x="1187" y="161"/>
                        <a:pt x="643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3" name="Google Shape;1853;p32"/>
                <p:cNvSpPr/>
                <p:nvPr/>
              </p:nvSpPr>
              <p:spPr>
                <a:xfrm>
                  <a:off x="2463527" y="4133017"/>
                  <a:ext cx="34439" cy="11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224" extrusionOk="0">
                      <a:moveTo>
                        <a:pt x="76" y="0"/>
                      </a:moveTo>
                      <a:cubicBezTo>
                        <a:pt x="22" y="0"/>
                        <a:pt x="0" y="49"/>
                        <a:pt x="12" y="88"/>
                      </a:cubicBezTo>
                      <a:lnTo>
                        <a:pt x="12" y="88"/>
                      </a:lnTo>
                      <a:cubicBezTo>
                        <a:pt x="9" y="94"/>
                        <a:pt x="6" y="100"/>
                        <a:pt x="4" y="107"/>
                      </a:cubicBezTo>
                      <a:cubicBezTo>
                        <a:pt x="4" y="134"/>
                        <a:pt x="13" y="170"/>
                        <a:pt x="40" y="179"/>
                      </a:cubicBezTo>
                      <a:cubicBezTo>
                        <a:pt x="98" y="208"/>
                        <a:pt x="160" y="221"/>
                        <a:pt x="221" y="221"/>
                      </a:cubicBezTo>
                      <a:cubicBezTo>
                        <a:pt x="274" y="221"/>
                        <a:pt x="327" y="211"/>
                        <a:pt x="376" y="192"/>
                      </a:cubicBezTo>
                      <a:lnTo>
                        <a:pt x="376" y="192"/>
                      </a:lnTo>
                      <a:cubicBezTo>
                        <a:pt x="451" y="198"/>
                        <a:pt x="526" y="208"/>
                        <a:pt x="602" y="223"/>
                      </a:cubicBezTo>
                      <a:cubicBezTo>
                        <a:pt x="638" y="223"/>
                        <a:pt x="673" y="205"/>
                        <a:pt x="682" y="170"/>
                      </a:cubicBezTo>
                      <a:cubicBezTo>
                        <a:pt x="691" y="143"/>
                        <a:pt x="673" y="98"/>
                        <a:pt x="638" y="89"/>
                      </a:cubicBezTo>
                      <a:cubicBezTo>
                        <a:pt x="571" y="77"/>
                        <a:pt x="504" y="66"/>
                        <a:pt x="437" y="59"/>
                      </a:cubicBezTo>
                      <a:lnTo>
                        <a:pt x="437" y="59"/>
                      </a:lnTo>
                      <a:cubicBezTo>
                        <a:pt x="429" y="52"/>
                        <a:pt x="418" y="47"/>
                        <a:pt x="406" y="45"/>
                      </a:cubicBezTo>
                      <a:cubicBezTo>
                        <a:pt x="299" y="18"/>
                        <a:pt x="183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4" name="Google Shape;1854;p32"/>
                <p:cNvSpPr/>
                <p:nvPr/>
              </p:nvSpPr>
              <p:spPr>
                <a:xfrm>
                  <a:off x="2559379" y="4125253"/>
                  <a:ext cx="32498" cy="6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1270" extrusionOk="0">
                      <a:moveTo>
                        <a:pt x="66" y="0"/>
                      </a:moveTo>
                      <a:cubicBezTo>
                        <a:pt x="32" y="0"/>
                        <a:pt x="1" y="22"/>
                        <a:pt x="5" y="67"/>
                      </a:cubicBezTo>
                      <a:cubicBezTo>
                        <a:pt x="59" y="504"/>
                        <a:pt x="237" y="906"/>
                        <a:pt x="514" y="1244"/>
                      </a:cubicBezTo>
                      <a:cubicBezTo>
                        <a:pt x="527" y="1262"/>
                        <a:pt x="543" y="1269"/>
                        <a:pt x="559" y="1269"/>
                      </a:cubicBezTo>
                      <a:cubicBezTo>
                        <a:pt x="606" y="1269"/>
                        <a:pt x="652" y="1202"/>
                        <a:pt x="612" y="1155"/>
                      </a:cubicBezTo>
                      <a:cubicBezTo>
                        <a:pt x="353" y="843"/>
                        <a:pt x="193" y="459"/>
                        <a:pt x="148" y="67"/>
                      </a:cubicBezTo>
                      <a:cubicBezTo>
                        <a:pt x="139" y="22"/>
                        <a:pt x="101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5" name="Google Shape;1855;p32"/>
                <p:cNvSpPr/>
                <p:nvPr/>
              </p:nvSpPr>
              <p:spPr>
                <a:xfrm>
                  <a:off x="2568039" y="4141179"/>
                  <a:ext cx="13835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477" extrusionOk="0">
                      <a:moveTo>
                        <a:pt x="69" y="199"/>
                      </a:moveTo>
                      <a:cubicBezTo>
                        <a:pt x="69" y="199"/>
                        <a:pt x="70" y="200"/>
                        <a:pt x="72" y="202"/>
                      </a:cubicBezTo>
                      <a:cubicBezTo>
                        <a:pt x="72" y="204"/>
                        <a:pt x="72" y="204"/>
                        <a:pt x="71" y="204"/>
                      </a:cubicBezTo>
                      <a:cubicBezTo>
                        <a:pt x="70" y="204"/>
                        <a:pt x="67" y="199"/>
                        <a:pt x="69" y="199"/>
                      </a:cubicBezTo>
                      <a:close/>
                      <a:moveTo>
                        <a:pt x="70" y="0"/>
                      </a:moveTo>
                      <a:cubicBezTo>
                        <a:pt x="61" y="0"/>
                        <a:pt x="52" y="2"/>
                        <a:pt x="45" y="6"/>
                      </a:cubicBezTo>
                      <a:cubicBezTo>
                        <a:pt x="19" y="15"/>
                        <a:pt x="1" y="41"/>
                        <a:pt x="1" y="68"/>
                      </a:cubicBezTo>
                      <a:cubicBezTo>
                        <a:pt x="10" y="184"/>
                        <a:pt x="36" y="291"/>
                        <a:pt x="81" y="389"/>
                      </a:cubicBezTo>
                      <a:cubicBezTo>
                        <a:pt x="99" y="416"/>
                        <a:pt x="117" y="443"/>
                        <a:pt x="143" y="461"/>
                      </a:cubicBezTo>
                      <a:cubicBezTo>
                        <a:pt x="158" y="472"/>
                        <a:pt x="175" y="477"/>
                        <a:pt x="191" y="477"/>
                      </a:cubicBezTo>
                      <a:cubicBezTo>
                        <a:pt x="213" y="477"/>
                        <a:pt x="235" y="467"/>
                        <a:pt x="250" y="452"/>
                      </a:cubicBezTo>
                      <a:cubicBezTo>
                        <a:pt x="277" y="416"/>
                        <a:pt x="277" y="380"/>
                        <a:pt x="277" y="345"/>
                      </a:cubicBezTo>
                      <a:cubicBezTo>
                        <a:pt x="268" y="318"/>
                        <a:pt x="268" y="291"/>
                        <a:pt x="259" y="264"/>
                      </a:cubicBezTo>
                      <a:cubicBezTo>
                        <a:pt x="242" y="202"/>
                        <a:pt x="224" y="139"/>
                        <a:pt x="197" y="77"/>
                      </a:cubicBezTo>
                      <a:cubicBezTo>
                        <a:pt x="184" y="58"/>
                        <a:pt x="159" y="44"/>
                        <a:pt x="133" y="43"/>
                      </a:cubicBezTo>
                      <a:lnTo>
                        <a:pt x="133" y="43"/>
                      </a:lnTo>
                      <a:cubicBezTo>
                        <a:pt x="127" y="36"/>
                        <a:pt x="122" y="30"/>
                        <a:pt x="117" y="23"/>
                      </a:cubicBezTo>
                      <a:cubicBezTo>
                        <a:pt x="105" y="7"/>
                        <a:pt x="8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6" name="Google Shape;1856;p32"/>
                <p:cNvSpPr/>
                <p:nvPr/>
              </p:nvSpPr>
              <p:spPr>
                <a:xfrm>
                  <a:off x="2553855" y="4216378"/>
                  <a:ext cx="84655" cy="24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495" extrusionOk="0">
                      <a:moveTo>
                        <a:pt x="386" y="0"/>
                      </a:moveTo>
                      <a:cubicBezTo>
                        <a:pt x="287" y="0"/>
                        <a:pt x="188" y="7"/>
                        <a:pt x="89" y="20"/>
                      </a:cubicBezTo>
                      <a:cubicBezTo>
                        <a:pt x="3" y="29"/>
                        <a:pt x="0" y="154"/>
                        <a:pt x="81" y="154"/>
                      </a:cubicBezTo>
                      <a:cubicBezTo>
                        <a:pt x="84" y="154"/>
                        <a:pt x="87" y="154"/>
                        <a:pt x="89" y="154"/>
                      </a:cubicBezTo>
                      <a:cubicBezTo>
                        <a:pt x="189" y="140"/>
                        <a:pt x="288" y="133"/>
                        <a:pt x="387" y="133"/>
                      </a:cubicBezTo>
                      <a:cubicBezTo>
                        <a:pt x="803" y="133"/>
                        <a:pt x="1210" y="253"/>
                        <a:pt x="1570" y="484"/>
                      </a:cubicBezTo>
                      <a:cubicBezTo>
                        <a:pt x="1581" y="491"/>
                        <a:pt x="1593" y="494"/>
                        <a:pt x="1603" y="494"/>
                      </a:cubicBezTo>
                      <a:cubicBezTo>
                        <a:pt x="1660" y="494"/>
                        <a:pt x="1700" y="406"/>
                        <a:pt x="1633" y="368"/>
                      </a:cubicBezTo>
                      <a:cubicBezTo>
                        <a:pt x="1262" y="128"/>
                        <a:pt x="825" y="0"/>
                        <a:pt x="38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7" name="Google Shape;1857;p32"/>
                <p:cNvSpPr/>
                <p:nvPr/>
              </p:nvSpPr>
              <p:spPr>
                <a:xfrm>
                  <a:off x="2554303" y="4218169"/>
                  <a:ext cx="38669" cy="1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217" extrusionOk="0">
                      <a:moveTo>
                        <a:pt x="62" y="1"/>
                      </a:moveTo>
                      <a:cubicBezTo>
                        <a:pt x="30" y="1"/>
                        <a:pt x="0" y="40"/>
                        <a:pt x="0" y="64"/>
                      </a:cubicBezTo>
                      <a:cubicBezTo>
                        <a:pt x="0" y="109"/>
                        <a:pt x="36" y="127"/>
                        <a:pt x="71" y="136"/>
                      </a:cubicBezTo>
                      <a:cubicBezTo>
                        <a:pt x="286" y="163"/>
                        <a:pt x="491" y="189"/>
                        <a:pt x="705" y="216"/>
                      </a:cubicBezTo>
                      <a:cubicBezTo>
                        <a:pt x="741" y="216"/>
                        <a:pt x="776" y="180"/>
                        <a:pt x="776" y="145"/>
                      </a:cubicBezTo>
                      <a:cubicBezTo>
                        <a:pt x="776" y="109"/>
                        <a:pt x="741" y="82"/>
                        <a:pt x="705" y="82"/>
                      </a:cubicBezTo>
                      <a:cubicBezTo>
                        <a:pt x="491" y="55"/>
                        <a:pt x="286" y="29"/>
                        <a:pt x="71" y="2"/>
                      </a:cubicBezTo>
                      <a:cubicBezTo>
                        <a:pt x="68" y="1"/>
                        <a:pt x="65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8" name="Google Shape;1858;p32"/>
                <p:cNvSpPr/>
                <p:nvPr/>
              </p:nvSpPr>
              <p:spPr>
                <a:xfrm>
                  <a:off x="2550272" y="4213093"/>
                  <a:ext cx="87441" cy="2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" h="552" extrusionOk="0">
                      <a:moveTo>
                        <a:pt x="259" y="0"/>
                      </a:moveTo>
                      <a:cubicBezTo>
                        <a:pt x="203" y="0"/>
                        <a:pt x="146" y="2"/>
                        <a:pt x="90" y="6"/>
                      </a:cubicBezTo>
                      <a:cubicBezTo>
                        <a:pt x="1" y="6"/>
                        <a:pt x="1" y="140"/>
                        <a:pt x="90" y="140"/>
                      </a:cubicBezTo>
                      <a:cubicBezTo>
                        <a:pt x="145" y="136"/>
                        <a:pt x="200" y="134"/>
                        <a:pt x="254" y="134"/>
                      </a:cubicBezTo>
                      <a:cubicBezTo>
                        <a:pt x="741" y="134"/>
                        <a:pt x="1215" y="276"/>
                        <a:pt x="1624" y="541"/>
                      </a:cubicBezTo>
                      <a:cubicBezTo>
                        <a:pt x="1636" y="548"/>
                        <a:pt x="1647" y="551"/>
                        <a:pt x="1657" y="551"/>
                      </a:cubicBezTo>
                      <a:cubicBezTo>
                        <a:pt x="1715" y="551"/>
                        <a:pt x="1756" y="463"/>
                        <a:pt x="1696" y="425"/>
                      </a:cubicBezTo>
                      <a:cubicBezTo>
                        <a:pt x="1270" y="144"/>
                        <a:pt x="766" y="0"/>
                        <a:pt x="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9" name="Google Shape;1859;p32"/>
                <p:cNvSpPr/>
                <p:nvPr/>
              </p:nvSpPr>
              <p:spPr>
                <a:xfrm>
                  <a:off x="2742972" y="4286400"/>
                  <a:ext cx="26427" cy="8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1673" extrusionOk="0">
                      <a:moveTo>
                        <a:pt x="69" y="0"/>
                      </a:moveTo>
                      <a:cubicBezTo>
                        <a:pt x="34" y="0"/>
                        <a:pt x="1" y="23"/>
                        <a:pt x="1" y="67"/>
                      </a:cubicBezTo>
                      <a:cubicBezTo>
                        <a:pt x="27" y="611"/>
                        <a:pt x="161" y="1147"/>
                        <a:pt x="384" y="1637"/>
                      </a:cubicBezTo>
                      <a:cubicBezTo>
                        <a:pt x="395" y="1663"/>
                        <a:pt x="415" y="1673"/>
                        <a:pt x="436" y="1673"/>
                      </a:cubicBezTo>
                      <a:cubicBezTo>
                        <a:pt x="482" y="1673"/>
                        <a:pt x="531" y="1624"/>
                        <a:pt x="500" y="1575"/>
                      </a:cubicBezTo>
                      <a:cubicBezTo>
                        <a:pt x="286" y="1102"/>
                        <a:pt x="161" y="585"/>
                        <a:pt x="143" y="67"/>
                      </a:cubicBezTo>
                      <a:cubicBezTo>
                        <a:pt x="139" y="23"/>
                        <a:pt x="103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0" name="Google Shape;1860;p32"/>
                <p:cNvSpPr/>
                <p:nvPr/>
              </p:nvSpPr>
              <p:spPr>
                <a:xfrm>
                  <a:off x="2765815" y="4482783"/>
                  <a:ext cx="66440" cy="24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502" extrusionOk="0">
                      <a:moveTo>
                        <a:pt x="97" y="1"/>
                      </a:moveTo>
                      <a:cubicBezTo>
                        <a:pt x="40" y="1"/>
                        <a:pt x="0" y="89"/>
                        <a:pt x="68" y="127"/>
                      </a:cubicBezTo>
                      <a:cubicBezTo>
                        <a:pt x="425" y="332"/>
                        <a:pt x="826" y="457"/>
                        <a:pt x="1245" y="501"/>
                      </a:cubicBezTo>
                      <a:cubicBezTo>
                        <a:pt x="1248" y="502"/>
                        <a:pt x="1251" y="502"/>
                        <a:pt x="1253" y="502"/>
                      </a:cubicBezTo>
                      <a:cubicBezTo>
                        <a:pt x="1335" y="502"/>
                        <a:pt x="1332" y="367"/>
                        <a:pt x="1245" y="359"/>
                      </a:cubicBezTo>
                      <a:cubicBezTo>
                        <a:pt x="853" y="323"/>
                        <a:pt x="478" y="207"/>
                        <a:pt x="130" y="11"/>
                      </a:cubicBezTo>
                      <a:cubicBezTo>
                        <a:pt x="119" y="4"/>
                        <a:pt x="108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1" name="Google Shape;1861;p32"/>
                <p:cNvSpPr/>
                <p:nvPr/>
              </p:nvSpPr>
              <p:spPr>
                <a:xfrm>
                  <a:off x="2650902" y="4363540"/>
                  <a:ext cx="90776" cy="41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" h="839" extrusionOk="0">
                      <a:moveTo>
                        <a:pt x="110" y="0"/>
                      </a:moveTo>
                      <a:cubicBezTo>
                        <a:pt x="51" y="0"/>
                        <a:pt x="1" y="71"/>
                        <a:pt x="57" y="114"/>
                      </a:cubicBezTo>
                      <a:cubicBezTo>
                        <a:pt x="539" y="507"/>
                        <a:pt x="1119" y="756"/>
                        <a:pt x="1735" y="837"/>
                      </a:cubicBezTo>
                      <a:cubicBezTo>
                        <a:pt x="1740" y="838"/>
                        <a:pt x="1745" y="838"/>
                        <a:pt x="1749" y="838"/>
                      </a:cubicBezTo>
                      <a:cubicBezTo>
                        <a:pt x="1823" y="838"/>
                        <a:pt x="1819" y="711"/>
                        <a:pt x="1735" y="703"/>
                      </a:cubicBezTo>
                      <a:cubicBezTo>
                        <a:pt x="1155" y="623"/>
                        <a:pt x="602" y="382"/>
                        <a:pt x="156" y="16"/>
                      </a:cubicBezTo>
                      <a:cubicBezTo>
                        <a:pt x="141" y="5"/>
                        <a:pt x="125" y="0"/>
                        <a:pt x="1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2" name="Google Shape;1862;p32"/>
                <p:cNvSpPr/>
                <p:nvPr/>
              </p:nvSpPr>
              <p:spPr>
                <a:xfrm>
                  <a:off x="2548729" y="4269081"/>
                  <a:ext cx="75497" cy="34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694" extrusionOk="0">
                      <a:moveTo>
                        <a:pt x="84" y="0"/>
                      </a:moveTo>
                      <a:cubicBezTo>
                        <a:pt x="32" y="0"/>
                        <a:pt x="0" y="86"/>
                        <a:pt x="59" y="130"/>
                      </a:cubicBezTo>
                      <a:cubicBezTo>
                        <a:pt x="460" y="415"/>
                        <a:pt x="915" y="603"/>
                        <a:pt x="1397" y="692"/>
                      </a:cubicBezTo>
                      <a:cubicBezTo>
                        <a:pt x="1402" y="693"/>
                        <a:pt x="1408" y="693"/>
                        <a:pt x="1413" y="693"/>
                      </a:cubicBezTo>
                      <a:cubicBezTo>
                        <a:pt x="1490" y="693"/>
                        <a:pt x="1516" y="575"/>
                        <a:pt x="1432" y="567"/>
                      </a:cubicBezTo>
                      <a:cubicBezTo>
                        <a:pt x="960" y="478"/>
                        <a:pt x="514" y="290"/>
                        <a:pt x="121" y="14"/>
                      </a:cubicBezTo>
                      <a:cubicBezTo>
                        <a:pt x="108" y="4"/>
                        <a:pt x="96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3" name="Google Shape;1863;p32"/>
                <p:cNvSpPr/>
                <p:nvPr/>
              </p:nvSpPr>
              <p:spPr>
                <a:xfrm>
                  <a:off x="2707587" y="4214735"/>
                  <a:ext cx="21699" cy="66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339" extrusionOk="0">
                      <a:moveTo>
                        <a:pt x="91" y="0"/>
                      </a:moveTo>
                      <a:cubicBezTo>
                        <a:pt x="48" y="0"/>
                        <a:pt x="0" y="51"/>
                        <a:pt x="25" y="107"/>
                      </a:cubicBezTo>
                      <a:cubicBezTo>
                        <a:pt x="185" y="472"/>
                        <a:pt x="274" y="874"/>
                        <a:pt x="292" y="1275"/>
                      </a:cubicBezTo>
                      <a:cubicBezTo>
                        <a:pt x="297" y="1317"/>
                        <a:pt x="334" y="1339"/>
                        <a:pt x="370" y="1339"/>
                      </a:cubicBezTo>
                      <a:cubicBezTo>
                        <a:pt x="403" y="1339"/>
                        <a:pt x="435" y="1319"/>
                        <a:pt x="435" y="1275"/>
                      </a:cubicBezTo>
                      <a:cubicBezTo>
                        <a:pt x="408" y="847"/>
                        <a:pt x="310" y="428"/>
                        <a:pt x="141" y="35"/>
                      </a:cubicBezTo>
                      <a:cubicBezTo>
                        <a:pt x="130" y="10"/>
                        <a:pt x="11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4" name="Google Shape;1864;p32"/>
                <p:cNvSpPr/>
                <p:nvPr/>
              </p:nvSpPr>
              <p:spPr>
                <a:xfrm>
                  <a:off x="2612133" y="4126796"/>
                  <a:ext cx="26924" cy="52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45" extrusionOk="0">
                      <a:moveTo>
                        <a:pt x="90" y="0"/>
                      </a:moveTo>
                      <a:cubicBezTo>
                        <a:pt x="47" y="0"/>
                        <a:pt x="0" y="49"/>
                        <a:pt x="25" y="98"/>
                      </a:cubicBezTo>
                      <a:cubicBezTo>
                        <a:pt x="176" y="384"/>
                        <a:pt x="301" y="687"/>
                        <a:pt x="390" y="999"/>
                      </a:cubicBezTo>
                      <a:cubicBezTo>
                        <a:pt x="401" y="1031"/>
                        <a:pt x="428" y="1045"/>
                        <a:pt x="455" y="1045"/>
                      </a:cubicBezTo>
                      <a:cubicBezTo>
                        <a:pt x="498" y="1045"/>
                        <a:pt x="540" y="1012"/>
                        <a:pt x="524" y="964"/>
                      </a:cubicBezTo>
                      <a:cubicBezTo>
                        <a:pt x="435" y="643"/>
                        <a:pt x="301" y="330"/>
                        <a:pt x="141" y="36"/>
                      </a:cubicBezTo>
                      <a:cubicBezTo>
                        <a:pt x="129" y="11"/>
                        <a:pt x="110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5" name="Google Shape;1865;p32"/>
                <p:cNvSpPr/>
                <p:nvPr/>
              </p:nvSpPr>
              <p:spPr>
                <a:xfrm>
                  <a:off x="2465120" y="4179749"/>
                  <a:ext cx="63205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17" extrusionOk="0">
                      <a:moveTo>
                        <a:pt x="111" y="0"/>
                      </a:moveTo>
                      <a:cubicBezTo>
                        <a:pt x="45" y="0"/>
                        <a:pt x="1" y="92"/>
                        <a:pt x="70" y="123"/>
                      </a:cubicBezTo>
                      <a:cubicBezTo>
                        <a:pt x="409" y="301"/>
                        <a:pt x="775" y="435"/>
                        <a:pt x="1159" y="515"/>
                      </a:cubicBezTo>
                      <a:cubicBezTo>
                        <a:pt x="1164" y="516"/>
                        <a:pt x="1169" y="517"/>
                        <a:pt x="1173" y="517"/>
                      </a:cubicBezTo>
                      <a:cubicBezTo>
                        <a:pt x="1243" y="517"/>
                        <a:pt x="1270" y="398"/>
                        <a:pt x="1194" y="381"/>
                      </a:cubicBezTo>
                      <a:cubicBezTo>
                        <a:pt x="829" y="310"/>
                        <a:pt x="472" y="176"/>
                        <a:pt x="142" y="7"/>
                      </a:cubicBezTo>
                      <a:cubicBezTo>
                        <a:pt x="131" y="2"/>
                        <a:pt x="121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6" name="Google Shape;1866;p32"/>
                <p:cNvSpPr/>
                <p:nvPr/>
              </p:nvSpPr>
              <p:spPr>
                <a:xfrm>
                  <a:off x="2505282" y="4041893"/>
                  <a:ext cx="29462" cy="40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15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8" y="118"/>
                      </a:cubicBezTo>
                      <a:cubicBezTo>
                        <a:pt x="227" y="306"/>
                        <a:pt x="361" y="520"/>
                        <a:pt x="441" y="770"/>
                      </a:cubicBezTo>
                      <a:cubicBezTo>
                        <a:pt x="451" y="801"/>
                        <a:pt x="478" y="814"/>
                        <a:pt x="504" y="814"/>
                      </a:cubicBezTo>
                      <a:cubicBezTo>
                        <a:pt x="547" y="814"/>
                        <a:pt x="591" y="780"/>
                        <a:pt x="575" y="725"/>
                      </a:cubicBezTo>
                      <a:cubicBezTo>
                        <a:pt x="486" y="466"/>
                        <a:pt x="334" y="225"/>
                        <a:pt x="147" y="20"/>
                      </a:cubicBezTo>
                      <a:cubicBezTo>
                        <a:pt x="132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7" name="Google Shape;1867;p32"/>
                <p:cNvSpPr/>
                <p:nvPr/>
              </p:nvSpPr>
              <p:spPr>
                <a:xfrm>
                  <a:off x="2404652" y="3991379"/>
                  <a:ext cx="895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5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8" name="Google Shape;1868;p32"/>
                <p:cNvSpPr/>
                <p:nvPr/>
              </p:nvSpPr>
              <p:spPr>
                <a:xfrm>
                  <a:off x="2382456" y="3962414"/>
                  <a:ext cx="18265" cy="17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53" extrusionOk="0">
                      <a:moveTo>
                        <a:pt x="76" y="0"/>
                      </a:moveTo>
                      <a:cubicBezTo>
                        <a:pt x="59" y="0"/>
                        <a:pt x="41" y="7"/>
                        <a:pt x="27" y="20"/>
                      </a:cubicBezTo>
                      <a:cubicBezTo>
                        <a:pt x="1" y="47"/>
                        <a:pt x="1" y="83"/>
                        <a:pt x="27" y="110"/>
                      </a:cubicBezTo>
                      <a:cubicBezTo>
                        <a:pt x="99" y="190"/>
                        <a:pt x="170" y="261"/>
                        <a:pt x="242" y="333"/>
                      </a:cubicBezTo>
                      <a:cubicBezTo>
                        <a:pt x="255" y="346"/>
                        <a:pt x="273" y="353"/>
                        <a:pt x="291" y="353"/>
                      </a:cubicBezTo>
                      <a:cubicBezTo>
                        <a:pt x="308" y="353"/>
                        <a:pt x="326" y="346"/>
                        <a:pt x="340" y="333"/>
                      </a:cubicBezTo>
                      <a:cubicBezTo>
                        <a:pt x="366" y="306"/>
                        <a:pt x="366" y="270"/>
                        <a:pt x="340" y="243"/>
                      </a:cubicBezTo>
                      <a:cubicBezTo>
                        <a:pt x="268" y="163"/>
                        <a:pt x="197" y="92"/>
                        <a:pt x="126" y="20"/>
                      </a:cubicBezTo>
                      <a:cubicBezTo>
                        <a:pt x="112" y="7"/>
                        <a:pt x="94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9" name="Google Shape;1869;p32"/>
                <p:cNvSpPr/>
                <p:nvPr/>
              </p:nvSpPr>
              <p:spPr>
                <a:xfrm>
                  <a:off x="2279835" y="4040897"/>
                  <a:ext cx="44094" cy="1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241" extrusionOk="0">
                      <a:moveTo>
                        <a:pt x="88" y="1"/>
                      </a:moveTo>
                      <a:cubicBezTo>
                        <a:pt x="23" y="1"/>
                        <a:pt x="0" y="114"/>
                        <a:pt x="73" y="138"/>
                      </a:cubicBezTo>
                      <a:cubicBezTo>
                        <a:pt x="273" y="205"/>
                        <a:pt x="480" y="241"/>
                        <a:pt x="692" y="241"/>
                      </a:cubicBezTo>
                      <a:cubicBezTo>
                        <a:pt x="735" y="241"/>
                        <a:pt x="779" y="239"/>
                        <a:pt x="823" y="236"/>
                      </a:cubicBezTo>
                      <a:cubicBezTo>
                        <a:pt x="858" y="228"/>
                        <a:pt x="885" y="210"/>
                        <a:pt x="885" y="165"/>
                      </a:cubicBezTo>
                      <a:cubicBezTo>
                        <a:pt x="885" y="133"/>
                        <a:pt x="864" y="101"/>
                        <a:pt x="834" y="101"/>
                      </a:cubicBezTo>
                      <a:cubicBezTo>
                        <a:pt x="830" y="101"/>
                        <a:pt x="826" y="102"/>
                        <a:pt x="823" y="103"/>
                      </a:cubicBezTo>
                      <a:cubicBezTo>
                        <a:pt x="782" y="106"/>
                        <a:pt x="741" y="107"/>
                        <a:pt x="701" y="107"/>
                      </a:cubicBezTo>
                      <a:cubicBezTo>
                        <a:pt x="501" y="107"/>
                        <a:pt x="302" y="71"/>
                        <a:pt x="109" y="4"/>
                      </a:cubicBezTo>
                      <a:cubicBezTo>
                        <a:pt x="102" y="2"/>
                        <a:pt x="95" y="1"/>
                        <a:pt x="8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0" name="Google Shape;1870;p32"/>
                <p:cNvSpPr/>
                <p:nvPr/>
              </p:nvSpPr>
              <p:spPr>
                <a:xfrm>
                  <a:off x="2174328" y="3874724"/>
                  <a:ext cx="55640" cy="3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" h="795" extrusionOk="0">
                      <a:moveTo>
                        <a:pt x="102" y="0"/>
                      </a:moveTo>
                      <a:cubicBezTo>
                        <a:pt x="38" y="0"/>
                        <a:pt x="0" y="92"/>
                        <a:pt x="70" y="123"/>
                      </a:cubicBezTo>
                      <a:cubicBezTo>
                        <a:pt x="409" y="284"/>
                        <a:pt x="712" y="498"/>
                        <a:pt x="971" y="774"/>
                      </a:cubicBezTo>
                      <a:cubicBezTo>
                        <a:pt x="985" y="788"/>
                        <a:pt x="1001" y="794"/>
                        <a:pt x="1017" y="794"/>
                      </a:cubicBezTo>
                      <a:cubicBezTo>
                        <a:pt x="1070" y="794"/>
                        <a:pt x="1118" y="724"/>
                        <a:pt x="1069" y="676"/>
                      </a:cubicBezTo>
                      <a:cubicBezTo>
                        <a:pt x="802" y="400"/>
                        <a:pt x="480" y="168"/>
                        <a:pt x="133" y="7"/>
                      </a:cubicBezTo>
                      <a:cubicBezTo>
                        <a:pt x="122" y="2"/>
                        <a:pt x="112" y="0"/>
                        <a:pt x="1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1" name="Google Shape;1871;p32"/>
                <p:cNvSpPr/>
                <p:nvPr/>
              </p:nvSpPr>
              <p:spPr>
                <a:xfrm>
                  <a:off x="2289689" y="3919067"/>
                  <a:ext cx="24535" cy="3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803" extrusionOk="0">
                      <a:moveTo>
                        <a:pt x="81" y="0"/>
                      </a:moveTo>
                      <a:cubicBezTo>
                        <a:pt x="62" y="0"/>
                        <a:pt x="42" y="7"/>
                        <a:pt x="27" y="17"/>
                      </a:cubicBezTo>
                      <a:cubicBezTo>
                        <a:pt x="0" y="53"/>
                        <a:pt x="9" y="88"/>
                        <a:pt x="27" y="115"/>
                      </a:cubicBezTo>
                      <a:cubicBezTo>
                        <a:pt x="188" y="303"/>
                        <a:pt x="295" y="517"/>
                        <a:pt x="348" y="758"/>
                      </a:cubicBezTo>
                      <a:cubicBezTo>
                        <a:pt x="355" y="789"/>
                        <a:pt x="380" y="803"/>
                        <a:pt x="407" y="803"/>
                      </a:cubicBezTo>
                      <a:cubicBezTo>
                        <a:pt x="448" y="803"/>
                        <a:pt x="493" y="770"/>
                        <a:pt x="482" y="722"/>
                      </a:cubicBezTo>
                      <a:cubicBezTo>
                        <a:pt x="428" y="463"/>
                        <a:pt x="303" y="222"/>
                        <a:pt x="125" y="17"/>
                      </a:cubicBezTo>
                      <a:cubicBezTo>
                        <a:pt x="113" y="5"/>
                        <a:pt x="97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2" name="Google Shape;1872;p32"/>
                <p:cNvSpPr/>
                <p:nvPr/>
              </p:nvSpPr>
              <p:spPr>
                <a:xfrm>
                  <a:off x="1986556" y="3746523"/>
                  <a:ext cx="126658" cy="9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5" h="1999" extrusionOk="0">
                      <a:moveTo>
                        <a:pt x="92" y="0"/>
                      </a:moveTo>
                      <a:cubicBezTo>
                        <a:pt x="48" y="0"/>
                        <a:pt x="0" y="47"/>
                        <a:pt x="25" y="103"/>
                      </a:cubicBezTo>
                      <a:cubicBezTo>
                        <a:pt x="507" y="1084"/>
                        <a:pt x="1836" y="1084"/>
                        <a:pt x="2398" y="1967"/>
                      </a:cubicBezTo>
                      <a:cubicBezTo>
                        <a:pt x="2412" y="1989"/>
                        <a:pt x="2432" y="1999"/>
                        <a:pt x="2453" y="1999"/>
                      </a:cubicBezTo>
                      <a:cubicBezTo>
                        <a:pt x="2499" y="1999"/>
                        <a:pt x="2545" y="1952"/>
                        <a:pt x="2514" y="1896"/>
                      </a:cubicBezTo>
                      <a:cubicBezTo>
                        <a:pt x="2237" y="1459"/>
                        <a:pt x="1773" y="1218"/>
                        <a:pt x="1318" y="995"/>
                      </a:cubicBezTo>
                      <a:cubicBezTo>
                        <a:pt x="863" y="772"/>
                        <a:pt x="382" y="513"/>
                        <a:pt x="141" y="32"/>
                      </a:cubicBezTo>
                      <a:cubicBezTo>
                        <a:pt x="130" y="10"/>
                        <a:pt x="111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3" name="Google Shape;1873;p32"/>
                <p:cNvSpPr/>
                <p:nvPr/>
              </p:nvSpPr>
              <p:spPr>
                <a:xfrm>
                  <a:off x="2157905" y="3769864"/>
                  <a:ext cx="122030" cy="96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" h="1941" extrusionOk="0">
                      <a:moveTo>
                        <a:pt x="92" y="0"/>
                      </a:moveTo>
                      <a:cubicBezTo>
                        <a:pt x="48" y="0"/>
                        <a:pt x="1" y="51"/>
                        <a:pt x="25" y="107"/>
                      </a:cubicBezTo>
                      <a:cubicBezTo>
                        <a:pt x="239" y="526"/>
                        <a:pt x="659" y="785"/>
                        <a:pt x="1069" y="981"/>
                      </a:cubicBezTo>
                      <a:cubicBezTo>
                        <a:pt x="1292" y="1097"/>
                        <a:pt x="1533" y="1195"/>
                        <a:pt x="1747" y="1320"/>
                      </a:cubicBezTo>
                      <a:cubicBezTo>
                        <a:pt x="1863" y="1383"/>
                        <a:pt x="1970" y="1454"/>
                        <a:pt x="2068" y="1534"/>
                      </a:cubicBezTo>
                      <a:cubicBezTo>
                        <a:pt x="2175" y="1614"/>
                        <a:pt x="2309" y="1730"/>
                        <a:pt x="2300" y="1873"/>
                      </a:cubicBezTo>
                      <a:cubicBezTo>
                        <a:pt x="2300" y="1918"/>
                        <a:pt x="2334" y="1940"/>
                        <a:pt x="2368" y="1940"/>
                      </a:cubicBezTo>
                      <a:cubicBezTo>
                        <a:pt x="2403" y="1940"/>
                        <a:pt x="2439" y="1918"/>
                        <a:pt x="2443" y="1873"/>
                      </a:cubicBezTo>
                      <a:cubicBezTo>
                        <a:pt x="2452" y="1623"/>
                        <a:pt x="2184" y="1445"/>
                        <a:pt x="2006" y="1320"/>
                      </a:cubicBezTo>
                      <a:cubicBezTo>
                        <a:pt x="1783" y="1168"/>
                        <a:pt x="1542" y="1052"/>
                        <a:pt x="1301" y="945"/>
                      </a:cubicBezTo>
                      <a:cubicBezTo>
                        <a:pt x="855" y="740"/>
                        <a:pt x="373" y="499"/>
                        <a:pt x="141" y="35"/>
                      </a:cubicBezTo>
                      <a:cubicBezTo>
                        <a:pt x="130" y="11"/>
                        <a:pt x="112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4" name="Google Shape;1874;p32"/>
                <p:cNvSpPr/>
                <p:nvPr/>
              </p:nvSpPr>
              <p:spPr>
                <a:xfrm>
                  <a:off x="2059067" y="3885026"/>
                  <a:ext cx="108742" cy="92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" h="1864" extrusionOk="0">
                      <a:moveTo>
                        <a:pt x="96" y="1"/>
                      </a:moveTo>
                      <a:cubicBezTo>
                        <a:pt x="50" y="1"/>
                        <a:pt x="0" y="48"/>
                        <a:pt x="31" y="103"/>
                      </a:cubicBezTo>
                      <a:cubicBezTo>
                        <a:pt x="254" y="505"/>
                        <a:pt x="495" y="906"/>
                        <a:pt x="887" y="1165"/>
                      </a:cubicBezTo>
                      <a:cubicBezTo>
                        <a:pt x="1262" y="1415"/>
                        <a:pt x="1708" y="1540"/>
                        <a:pt x="2038" y="1843"/>
                      </a:cubicBezTo>
                      <a:cubicBezTo>
                        <a:pt x="2054" y="1857"/>
                        <a:pt x="2072" y="1863"/>
                        <a:pt x="2088" y="1863"/>
                      </a:cubicBezTo>
                      <a:cubicBezTo>
                        <a:pt x="2142" y="1863"/>
                        <a:pt x="2185" y="1795"/>
                        <a:pt x="2136" y="1754"/>
                      </a:cubicBezTo>
                      <a:cubicBezTo>
                        <a:pt x="1815" y="1459"/>
                        <a:pt x="1396" y="1326"/>
                        <a:pt x="1030" y="1103"/>
                      </a:cubicBezTo>
                      <a:cubicBezTo>
                        <a:pt x="620" y="844"/>
                        <a:pt x="379" y="442"/>
                        <a:pt x="147" y="32"/>
                      </a:cubicBezTo>
                      <a:cubicBezTo>
                        <a:pt x="136" y="10"/>
                        <a:pt x="116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5" name="Google Shape;1875;p32"/>
                <p:cNvSpPr/>
                <p:nvPr/>
              </p:nvSpPr>
              <p:spPr>
                <a:xfrm>
                  <a:off x="2270081" y="3821124"/>
                  <a:ext cx="130889" cy="114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0" h="2310" extrusionOk="0">
                      <a:moveTo>
                        <a:pt x="87" y="1"/>
                      </a:moveTo>
                      <a:cubicBezTo>
                        <a:pt x="23" y="1"/>
                        <a:pt x="0" y="106"/>
                        <a:pt x="73" y="138"/>
                      </a:cubicBezTo>
                      <a:cubicBezTo>
                        <a:pt x="590" y="353"/>
                        <a:pt x="867" y="870"/>
                        <a:pt x="1233" y="1262"/>
                      </a:cubicBezTo>
                      <a:cubicBezTo>
                        <a:pt x="1420" y="1459"/>
                        <a:pt x="1634" y="1610"/>
                        <a:pt x="1875" y="1753"/>
                      </a:cubicBezTo>
                      <a:cubicBezTo>
                        <a:pt x="2116" y="1887"/>
                        <a:pt x="2357" y="2030"/>
                        <a:pt x="2482" y="2279"/>
                      </a:cubicBezTo>
                      <a:cubicBezTo>
                        <a:pt x="2495" y="2300"/>
                        <a:pt x="2514" y="2309"/>
                        <a:pt x="2533" y="2309"/>
                      </a:cubicBezTo>
                      <a:cubicBezTo>
                        <a:pt x="2580" y="2309"/>
                        <a:pt x="2629" y="2259"/>
                        <a:pt x="2598" y="2208"/>
                      </a:cubicBezTo>
                      <a:cubicBezTo>
                        <a:pt x="2473" y="1958"/>
                        <a:pt x="2241" y="1798"/>
                        <a:pt x="2000" y="1664"/>
                      </a:cubicBezTo>
                      <a:cubicBezTo>
                        <a:pt x="1741" y="1512"/>
                        <a:pt x="1509" y="1361"/>
                        <a:pt x="1304" y="1138"/>
                      </a:cubicBezTo>
                      <a:cubicBezTo>
                        <a:pt x="938" y="727"/>
                        <a:pt x="644" y="228"/>
                        <a:pt x="109" y="5"/>
                      </a:cubicBezTo>
                      <a:cubicBezTo>
                        <a:pt x="101" y="2"/>
                        <a:pt x="9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6" name="Google Shape;1876;p32"/>
                <p:cNvSpPr/>
                <p:nvPr/>
              </p:nvSpPr>
              <p:spPr>
                <a:xfrm>
                  <a:off x="2084747" y="3987497"/>
                  <a:ext cx="159505" cy="73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1475" extrusionOk="0">
                      <a:moveTo>
                        <a:pt x="107" y="0"/>
                      </a:moveTo>
                      <a:cubicBezTo>
                        <a:pt x="53" y="0"/>
                        <a:pt x="0" y="71"/>
                        <a:pt x="50" y="114"/>
                      </a:cubicBezTo>
                      <a:cubicBezTo>
                        <a:pt x="478" y="480"/>
                        <a:pt x="960" y="756"/>
                        <a:pt x="1495" y="944"/>
                      </a:cubicBezTo>
                      <a:cubicBezTo>
                        <a:pt x="1754" y="1033"/>
                        <a:pt x="2031" y="1095"/>
                        <a:pt x="2307" y="1158"/>
                      </a:cubicBezTo>
                      <a:cubicBezTo>
                        <a:pt x="2584" y="1220"/>
                        <a:pt x="2851" y="1301"/>
                        <a:pt x="3083" y="1461"/>
                      </a:cubicBezTo>
                      <a:cubicBezTo>
                        <a:pt x="3096" y="1470"/>
                        <a:pt x="3108" y="1474"/>
                        <a:pt x="3119" y="1474"/>
                      </a:cubicBezTo>
                      <a:cubicBezTo>
                        <a:pt x="3172" y="1474"/>
                        <a:pt x="3205" y="1382"/>
                        <a:pt x="3146" y="1345"/>
                      </a:cubicBezTo>
                      <a:cubicBezTo>
                        <a:pt x="2700" y="1024"/>
                        <a:pt x="2120" y="1006"/>
                        <a:pt x="1620" y="846"/>
                      </a:cubicBezTo>
                      <a:cubicBezTo>
                        <a:pt x="1076" y="667"/>
                        <a:pt x="577" y="382"/>
                        <a:pt x="148" y="16"/>
                      </a:cubicBezTo>
                      <a:cubicBezTo>
                        <a:pt x="136" y="5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7" name="Google Shape;1877;p32"/>
                <p:cNvSpPr/>
                <p:nvPr/>
              </p:nvSpPr>
              <p:spPr>
                <a:xfrm>
                  <a:off x="2213296" y="4093502"/>
                  <a:ext cx="214349" cy="62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7" h="1250" extrusionOk="0">
                      <a:moveTo>
                        <a:pt x="251" y="1"/>
                      </a:moveTo>
                      <a:cubicBezTo>
                        <a:pt x="198" y="1"/>
                        <a:pt x="144" y="3"/>
                        <a:pt x="90" y="9"/>
                      </a:cubicBezTo>
                      <a:cubicBezTo>
                        <a:pt x="4" y="18"/>
                        <a:pt x="1" y="143"/>
                        <a:pt x="82" y="143"/>
                      </a:cubicBezTo>
                      <a:cubicBezTo>
                        <a:pt x="84" y="143"/>
                        <a:pt x="87" y="143"/>
                        <a:pt x="90" y="143"/>
                      </a:cubicBezTo>
                      <a:cubicBezTo>
                        <a:pt x="141" y="138"/>
                        <a:pt x="191" y="136"/>
                        <a:pt x="241" y="136"/>
                      </a:cubicBezTo>
                      <a:cubicBezTo>
                        <a:pt x="927" y="136"/>
                        <a:pt x="1528" y="568"/>
                        <a:pt x="2169" y="767"/>
                      </a:cubicBezTo>
                      <a:cubicBezTo>
                        <a:pt x="2829" y="964"/>
                        <a:pt x="3542" y="937"/>
                        <a:pt x="4176" y="1240"/>
                      </a:cubicBezTo>
                      <a:cubicBezTo>
                        <a:pt x="4186" y="1247"/>
                        <a:pt x="4197" y="1250"/>
                        <a:pt x="4207" y="1250"/>
                      </a:cubicBezTo>
                      <a:cubicBezTo>
                        <a:pt x="4265" y="1250"/>
                        <a:pt x="4307" y="1155"/>
                        <a:pt x="4238" y="1124"/>
                      </a:cubicBezTo>
                      <a:cubicBezTo>
                        <a:pt x="3748" y="883"/>
                        <a:pt x="3194" y="839"/>
                        <a:pt x="2659" y="741"/>
                      </a:cubicBezTo>
                      <a:cubicBezTo>
                        <a:pt x="2383" y="687"/>
                        <a:pt x="2115" y="616"/>
                        <a:pt x="1856" y="509"/>
                      </a:cubicBezTo>
                      <a:cubicBezTo>
                        <a:pt x="1589" y="393"/>
                        <a:pt x="1330" y="268"/>
                        <a:pt x="1053" y="170"/>
                      </a:cubicBezTo>
                      <a:cubicBezTo>
                        <a:pt x="800" y="73"/>
                        <a:pt x="527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8" name="Google Shape;1878;p32"/>
                <p:cNvSpPr/>
                <p:nvPr/>
              </p:nvSpPr>
              <p:spPr>
                <a:xfrm>
                  <a:off x="2348415" y="3841230"/>
                  <a:ext cx="110484" cy="153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3085" extrusionOk="0">
                      <a:moveTo>
                        <a:pt x="88" y="0"/>
                      </a:moveTo>
                      <a:cubicBezTo>
                        <a:pt x="45" y="0"/>
                        <a:pt x="1" y="46"/>
                        <a:pt x="25" y="100"/>
                      </a:cubicBezTo>
                      <a:cubicBezTo>
                        <a:pt x="274" y="662"/>
                        <a:pt x="649" y="1108"/>
                        <a:pt x="1104" y="1501"/>
                      </a:cubicBezTo>
                      <a:cubicBezTo>
                        <a:pt x="1532" y="1875"/>
                        <a:pt x="2085" y="2357"/>
                        <a:pt x="1987" y="2999"/>
                      </a:cubicBezTo>
                      <a:cubicBezTo>
                        <a:pt x="1982" y="3049"/>
                        <a:pt x="2030" y="3084"/>
                        <a:pt x="2070" y="3084"/>
                      </a:cubicBezTo>
                      <a:cubicBezTo>
                        <a:pt x="2095" y="3084"/>
                        <a:pt x="2117" y="3070"/>
                        <a:pt x="2121" y="3035"/>
                      </a:cubicBezTo>
                      <a:cubicBezTo>
                        <a:pt x="2219" y="2402"/>
                        <a:pt x="1764" y="1902"/>
                        <a:pt x="1327" y="1519"/>
                      </a:cubicBezTo>
                      <a:cubicBezTo>
                        <a:pt x="1086" y="1305"/>
                        <a:pt x="845" y="1099"/>
                        <a:pt x="649" y="858"/>
                      </a:cubicBezTo>
                      <a:cubicBezTo>
                        <a:pt x="444" y="609"/>
                        <a:pt x="274" y="332"/>
                        <a:pt x="140" y="38"/>
                      </a:cubicBezTo>
                      <a:cubicBezTo>
                        <a:pt x="129" y="11"/>
                        <a:pt x="108" y="0"/>
                        <a:pt x="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9" name="Google Shape;1879;p32"/>
                <p:cNvSpPr/>
                <p:nvPr/>
              </p:nvSpPr>
              <p:spPr>
                <a:xfrm>
                  <a:off x="2443023" y="3871588"/>
                  <a:ext cx="137508" cy="213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4295" extrusionOk="0">
                      <a:moveTo>
                        <a:pt x="82" y="1"/>
                      </a:moveTo>
                      <a:cubicBezTo>
                        <a:pt x="43" y="1"/>
                        <a:pt x="1" y="35"/>
                        <a:pt x="6" y="88"/>
                      </a:cubicBezTo>
                      <a:cubicBezTo>
                        <a:pt x="256" y="1471"/>
                        <a:pt x="1977" y="1827"/>
                        <a:pt x="2423" y="3103"/>
                      </a:cubicBezTo>
                      <a:cubicBezTo>
                        <a:pt x="2548" y="3460"/>
                        <a:pt x="2575" y="3844"/>
                        <a:pt x="2495" y="4209"/>
                      </a:cubicBezTo>
                      <a:cubicBezTo>
                        <a:pt x="2484" y="4258"/>
                        <a:pt x="2526" y="4294"/>
                        <a:pt x="2565" y="4294"/>
                      </a:cubicBezTo>
                      <a:cubicBezTo>
                        <a:pt x="2590" y="4294"/>
                        <a:pt x="2613" y="4280"/>
                        <a:pt x="2620" y="4245"/>
                      </a:cubicBezTo>
                      <a:cubicBezTo>
                        <a:pt x="2762" y="3603"/>
                        <a:pt x="2611" y="2943"/>
                        <a:pt x="2200" y="2434"/>
                      </a:cubicBezTo>
                      <a:cubicBezTo>
                        <a:pt x="1763" y="1881"/>
                        <a:pt x="1139" y="1533"/>
                        <a:pt x="666" y="1025"/>
                      </a:cubicBezTo>
                      <a:cubicBezTo>
                        <a:pt x="407" y="748"/>
                        <a:pt x="211" y="418"/>
                        <a:pt x="140" y="52"/>
                      </a:cubicBezTo>
                      <a:cubicBezTo>
                        <a:pt x="132" y="16"/>
                        <a:pt x="108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0" name="Google Shape;1880;p32"/>
                <p:cNvSpPr/>
                <p:nvPr/>
              </p:nvSpPr>
              <p:spPr>
                <a:xfrm>
                  <a:off x="2539970" y="3906973"/>
                  <a:ext cx="118695" cy="216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356" extrusionOk="0">
                      <a:moveTo>
                        <a:pt x="83" y="1"/>
                      </a:moveTo>
                      <a:cubicBezTo>
                        <a:pt x="42" y="1"/>
                        <a:pt x="1" y="33"/>
                        <a:pt x="12" y="82"/>
                      </a:cubicBezTo>
                      <a:cubicBezTo>
                        <a:pt x="395" y="1313"/>
                        <a:pt x="1635" y="2009"/>
                        <a:pt x="2037" y="3222"/>
                      </a:cubicBezTo>
                      <a:cubicBezTo>
                        <a:pt x="2153" y="3561"/>
                        <a:pt x="2188" y="3927"/>
                        <a:pt x="2090" y="4275"/>
                      </a:cubicBezTo>
                      <a:cubicBezTo>
                        <a:pt x="2074" y="4323"/>
                        <a:pt x="2117" y="4355"/>
                        <a:pt x="2157" y="4355"/>
                      </a:cubicBezTo>
                      <a:cubicBezTo>
                        <a:pt x="2183" y="4355"/>
                        <a:pt x="2208" y="4342"/>
                        <a:pt x="2215" y="4310"/>
                      </a:cubicBezTo>
                      <a:cubicBezTo>
                        <a:pt x="2385" y="3695"/>
                        <a:pt x="2188" y="3061"/>
                        <a:pt x="1858" y="2544"/>
                      </a:cubicBezTo>
                      <a:cubicBezTo>
                        <a:pt x="1519" y="1991"/>
                        <a:pt x="1037" y="1536"/>
                        <a:pt x="654" y="1009"/>
                      </a:cubicBezTo>
                      <a:cubicBezTo>
                        <a:pt x="440" y="715"/>
                        <a:pt x="252" y="394"/>
                        <a:pt x="145" y="46"/>
                      </a:cubicBezTo>
                      <a:cubicBezTo>
                        <a:pt x="135" y="14"/>
                        <a:pt x="10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1" name="Google Shape;1881;p32"/>
                <p:cNvSpPr/>
                <p:nvPr/>
              </p:nvSpPr>
              <p:spPr>
                <a:xfrm>
                  <a:off x="2305267" y="4164072"/>
                  <a:ext cx="217534" cy="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1" h="1399" extrusionOk="0">
                      <a:moveTo>
                        <a:pt x="80" y="0"/>
                      </a:moveTo>
                      <a:cubicBezTo>
                        <a:pt x="0" y="0"/>
                        <a:pt x="11" y="126"/>
                        <a:pt x="89" y="134"/>
                      </a:cubicBezTo>
                      <a:cubicBezTo>
                        <a:pt x="383" y="161"/>
                        <a:pt x="686" y="197"/>
                        <a:pt x="972" y="268"/>
                      </a:cubicBezTo>
                      <a:cubicBezTo>
                        <a:pt x="1266" y="340"/>
                        <a:pt x="1525" y="456"/>
                        <a:pt x="1784" y="607"/>
                      </a:cubicBezTo>
                      <a:cubicBezTo>
                        <a:pt x="2024" y="759"/>
                        <a:pt x="2265" y="928"/>
                        <a:pt x="2524" y="1053"/>
                      </a:cubicBezTo>
                      <a:cubicBezTo>
                        <a:pt x="2783" y="1178"/>
                        <a:pt x="3050" y="1267"/>
                        <a:pt x="3336" y="1321"/>
                      </a:cubicBezTo>
                      <a:cubicBezTo>
                        <a:pt x="3574" y="1375"/>
                        <a:pt x="3813" y="1399"/>
                        <a:pt x="4055" y="1399"/>
                      </a:cubicBezTo>
                      <a:cubicBezTo>
                        <a:pt x="4130" y="1399"/>
                        <a:pt x="4206" y="1396"/>
                        <a:pt x="4282" y="1392"/>
                      </a:cubicBezTo>
                      <a:cubicBezTo>
                        <a:pt x="4371" y="1383"/>
                        <a:pt x="4371" y="1250"/>
                        <a:pt x="4282" y="1250"/>
                      </a:cubicBezTo>
                      <a:cubicBezTo>
                        <a:pt x="4196" y="1256"/>
                        <a:pt x="4110" y="1259"/>
                        <a:pt x="4024" y="1259"/>
                      </a:cubicBezTo>
                      <a:cubicBezTo>
                        <a:pt x="3529" y="1259"/>
                        <a:pt x="3036" y="1150"/>
                        <a:pt x="2595" y="937"/>
                      </a:cubicBezTo>
                      <a:cubicBezTo>
                        <a:pt x="2328" y="812"/>
                        <a:pt x="2096" y="643"/>
                        <a:pt x="1846" y="491"/>
                      </a:cubicBezTo>
                      <a:cubicBezTo>
                        <a:pt x="1605" y="340"/>
                        <a:pt x="1338" y="224"/>
                        <a:pt x="1061" y="143"/>
                      </a:cubicBezTo>
                      <a:cubicBezTo>
                        <a:pt x="740" y="63"/>
                        <a:pt x="419" y="36"/>
                        <a:pt x="89" y="1"/>
                      </a:cubicBezTo>
                      <a:cubicBezTo>
                        <a:pt x="86" y="0"/>
                        <a:pt x="8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2" name="Google Shape;1882;p32"/>
                <p:cNvSpPr/>
                <p:nvPr/>
              </p:nvSpPr>
              <p:spPr>
                <a:xfrm>
                  <a:off x="2367177" y="4217672"/>
                  <a:ext cx="152289" cy="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290" extrusionOk="0">
                      <a:moveTo>
                        <a:pt x="98" y="1"/>
                      </a:moveTo>
                      <a:cubicBezTo>
                        <a:pt x="49" y="1"/>
                        <a:pt x="1" y="71"/>
                        <a:pt x="49" y="119"/>
                      </a:cubicBezTo>
                      <a:cubicBezTo>
                        <a:pt x="406" y="494"/>
                        <a:pt x="923" y="619"/>
                        <a:pt x="1423" y="708"/>
                      </a:cubicBezTo>
                      <a:cubicBezTo>
                        <a:pt x="1940" y="806"/>
                        <a:pt x="2520" y="886"/>
                        <a:pt x="2922" y="1270"/>
                      </a:cubicBezTo>
                      <a:cubicBezTo>
                        <a:pt x="2936" y="1284"/>
                        <a:pt x="2951" y="1290"/>
                        <a:pt x="2966" y="1290"/>
                      </a:cubicBezTo>
                      <a:cubicBezTo>
                        <a:pt x="3017" y="1290"/>
                        <a:pt x="3059" y="1220"/>
                        <a:pt x="3011" y="1172"/>
                      </a:cubicBezTo>
                      <a:cubicBezTo>
                        <a:pt x="2627" y="806"/>
                        <a:pt x="2101" y="690"/>
                        <a:pt x="1592" y="601"/>
                      </a:cubicBezTo>
                      <a:cubicBezTo>
                        <a:pt x="1075" y="512"/>
                        <a:pt x="522" y="413"/>
                        <a:pt x="138" y="21"/>
                      </a:cubicBezTo>
                      <a:cubicBezTo>
                        <a:pt x="126" y="7"/>
                        <a:pt x="112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3" name="Google Shape;1883;p32"/>
                <p:cNvSpPr/>
                <p:nvPr/>
              </p:nvSpPr>
              <p:spPr>
                <a:xfrm>
                  <a:off x="2626814" y="3969531"/>
                  <a:ext cx="91771" cy="19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3883" extrusionOk="0">
                      <a:moveTo>
                        <a:pt x="99" y="0"/>
                      </a:moveTo>
                      <a:cubicBezTo>
                        <a:pt x="50" y="0"/>
                        <a:pt x="0" y="70"/>
                        <a:pt x="42" y="118"/>
                      </a:cubicBezTo>
                      <a:cubicBezTo>
                        <a:pt x="256" y="377"/>
                        <a:pt x="434" y="671"/>
                        <a:pt x="577" y="975"/>
                      </a:cubicBezTo>
                      <a:cubicBezTo>
                        <a:pt x="711" y="1296"/>
                        <a:pt x="782" y="1635"/>
                        <a:pt x="880" y="1965"/>
                      </a:cubicBezTo>
                      <a:cubicBezTo>
                        <a:pt x="987" y="2286"/>
                        <a:pt x="1175" y="2545"/>
                        <a:pt x="1335" y="2839"/>
                      </a:cubicBezTo>
                      <a:cubicBezTo>
                        <a:pt x="1496" y="3116"/>
                        <a:pt x="1621" y="3472"/>
                        <a:pt x="1469" y="3776"/>
                      </a:cubicBezTo>
                      <a:cubicBezTo>
                        <a:pt x="1438" y="3831"/>
                        <a:pt x="1484" y="3882"/>
                        <a:pt x="1530" y="3882"/>
                      </a:cubicBezTo>
                      <a:cubicBezTo>
                        <a:pt x="1551" y="3882"/>
                        <a:pt x="1571" y="3872"/>
                        <a:pt x="1585" y="3847"/>
                      </a:cubicBezTo>
                      <a:cubicBezTo>
                        <a:pt x="1844" y="3339"/>
                        <a:pt x="1487" y="2830"/>
                        <a:pt x="1237" y="2411"/>
                      </a:cubicBezTo>
                      <a:cubicBezTo>
                        <a:pt x="1086" y="2152"/>
                        <a:pt x="996" y="1885"/>
                        <a:pt x="925" y="1590"/>
                      </a:cubicBezTo>
                      <a:cubicBezTo>
                        <a:pt x="854" y="1323"/>
                        <a:pt x="764" y="1055"/>
                        <a:pt x="640" y="805"/>
                      </a:cubicBezTo>
                      <a:cubicBezTo>
                        <a:pt x="506" y="529"/>
                        <a:pt x="336" y="261"/>
                        <a:pt x="140" y="20"/>
                      </a:cubicBezTo>
                      <a:cubicBezTo>
                        <a:pt x="128" y="6"/>
                        <a:pt x="114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4" name="Google Shape;1884;p32"/>
                <p:cNvSpPr/>
                <p:nvPr/>
              </p:nvSpPr>
              <p:spPr>
                <a:xfrm>
                  <a:off x="2708433" y="4077128"/>
                  <a:ext cx="58576" cy="187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3769" extrusionOk="0">
                      <a:moveTo>
                        <a:pt x="81" y="1"/>
                      </a:moveTo>
                      <a:cubicBezTo>
                        <a:pt x="42" y="1"/>
                        <a:pt x="1" y="35"/>
                        <a:pt x="17" y="88"/>
                      </a:cubicBezTo>
                      <a:cubicBezTo>
                        <a:pt x="106" y="392"/>
                        <a:pt x="195" y="704"/>
                        <a:pt x="320" y="1007"/>
                      </a:cubicBezTo>
                      <a:cubicBezTo>
                        <a:pt x="427" y="1302"/>
                        <a:pt x="579" y="1578"/>
                        <a:pt x="739" y="1846"/>
                      </a:cubicBezTo>
                      <a:cubicBezTo>
                        <a:pt x="819" y="1971"/>
                        <a:pt x="909" y="2104"/>
                        <a:pt x="962" y="2247"/>
                      </a:cubicBezTo>
                      <a:cubicBezTo>
                        <a:pt x="1025" y="2408"/>
                        <a:pt x="1042" y="2568"/>
                        <a:pt x="1034" y="2738"/>
                      </a:cubicBezTo>
                      <a:cubicBezTo>
                        <a:pt x="1025" y="3059"/>
                        <a:pt x="935" y="3380"/>
                        <a:pt x="971" y="3701"/>
                      </a:cubicBezTo>
                      <a:cubicBezTo>
                        <a:pt x="976" y="3746"/>
                        <a:pt x="1013" y="3768"/>
                        <a:pt x="1048" y="3768"/>
                      </a:cubicBezTo>
                      <a:cubicBezTo>
                        <a:pt x="1083" y="3768"/>
                        <a:pt x="1114" y="3746"/>
                        <a:pt x="1105" y="3701"/>
                      </a:cubicBezTo>
                      <a:cubicBezTo>
                        <a:pt x="1069" y="3362"/>
                        <a:pt x="1167" y="3041"/>
                        <a:pt x="1176" y="2702"/>
                      </a:cubicBezTo>
                      <a:cubicBezTo>
                        <a:pt x="1176" y="2390"/>
                        <a:pt x="1069" y="2122"/>
                        <a:pt x="909" y="1855"/>
                      </a:cubicBezTo>
                      <a:cubicBezTo>
                        <a:pt x="739" y="1578"/>
                        <a:pt x="579" y="1302"/>
                        <a:pt x="463" y="998"/>
                      </a:cubicBezTo>
                      <a:cubicBezTo>
                        <a:pt x="338" y="695"/>
                        <a:pt x="240" y="374"/>
                        <a:pt x="141" y="53"/>
                      </a:cubicBezTo>
                      <a:cubicBezTo>
                        <a:pt x="134" y="17"/>
                        <a:pt x="108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5" name="Google Shape;1885;p32"/>
                <p:cNvSpPr/>
                <p:nvPr/>
              </p:nvSpPr>
              <p:spPr>
                <a:xfrm>
                  <a:off x="2940648" y="4483729"/>
                  <a:ext cx="21699" cy="7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549" extrusionOk="0">
                      <a:moveTo>
                        <a:pt x="91" y="1"/>
                      </a:moveTo>
                      <a:cubicBezTo>
                        <a:pt x="48" y="1"/>
                        <a:pt x="1" y="50"/>
                        <a:pt x="25" y="99"/>
                      </a:cubicBezTo>
                      <a:cubicBezTo>
                        <a:pt x="221" y="536"/>
                        <a:pt x="293" y="1009"/>
                        <a:pt x="248" y="1482"/>
                      </a:cubicBezTo>
                      <a:cubicBezTo>
                        <a:pt x="244" y="1526"/>
                        <a:pt x="275" y="1549"/>
                        <a:pt x="308" y="1549"/>
                      </a:cubicBezTo>
                      <a:cubicBezTo>
                        <a:pt x="342" y="1549"/>
                        <a:pt x="378" y="1526"/>
                        <a:pt x="382" y="1482"/>
                      </a:cubicBezTo>
                      <a:cubicBezTo>
                        <a:pt x="436" y="991"/>
                        <a:pt x="346" y="491"/>
                        <a:pt x="141" y="36"/>
                      </a:cubicBezTo>
                      <a:cubicBezTo>
                        <a:pt x="130" y="11"/>
                        <a:pt x="111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6" name="Google Shape;1886;p32"/>
                <p:cNvSpPr/>
                <p:nvPr/>
              </p:nvSpPr>
              <p:spPr>
                <a:xfrm>
                  <a:off x="2854401" y="4589385"/>
                  <a:ext cx="52455" cy="15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314" extrusionOk="0">
                      <a:moveTo>
                        <a:pt x="77" y="1"/>
                      </a:moveTo>
                      <a:cubicBezTo>
                        <a:pt x="54" y="1"/>
                        <a:pt x="30" y="13"/>
                        <a:pt x="19" y="37"/>
                      </a:cubicBezTo>
                      <a:cubicBezTo>
                        <a:pt x="1" y="63"/>
                        <a:pt x="10" y="108"/>
                        <a:pt x="45" y="126"/>
                      </a:cubicBezTo>
                      <a:cubicBezTo>
                        <a:pt x="313" y="251"/>
                        <a:pt x="612" y="314"/>
                        <a:pt x="906" y="314"/>
                      </a:cubicBezTo>
                      <a:cubicBezTo>
                        <a:pt x="925" y="314"/>
                        <a:pt x="945" y="314"/>
                        <a:pt x="964" y="313"/>
                      </a:cubicBezTo>
                      <a:cubicBezTo>
                        <a:pt x="1053" y="313"/>
                        <a:pt x="1053" y="179"/>
                        <a:pt x="964" y="179"/>
                      </a:cubicBezTo>
                      <a:cubicBezTo>
                        <a:pt x="943" y="180"/>
                        <a:pt x="922" y="180"/>
                        <a:pt x="901" y="180"/>
                      </a:cubicBezTo>
                      <a:cubicBezTo>
                        <a:pt x="628" y="180"/>
                        <a:pt x="356" y="126"/>
                        <a:pt x="108" y="10"/>
                      </a:cubicBezTo>
                      <a:cubicBezTo>
                        <a:pt x="99" y="4"/>
                        <a:pt x="88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7" name="Google Shape;1887;p32"/>
                <p:cNvSpPr/>
                <p:nvPr/>
              </p:nvSpPr>
              <p:spPr>
                <a:xfrm>
                  <a:off x="2831309" y="4576097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0"/>
                      </a:moveTo>
                      <a:cubicBezTo>
                        <a:pt x="1" y="0"/>
                        <a:pt x="1" y="134"/>
                        <a:pt x="81" y="134"/>
                      </a:cubicBezTo>
                      <a:cubicBezTo>
                        <a:pt x="170" y="134"/>
                        <a:pt x="170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8" name="Google Shape;1888;p32"/>
                <p:cNvSpPr/>
                <p:nvPr/>
              </p:nvSpPr>
              <p:spPr>
                <a:xfrm>
                  <a:off x="2950104" y="4607948"/>
                  <a:ext cx="243463" cy="718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2" h="14431" extrusionOk="0">
                      <a:moveTo>
                        <a:pt x="194" y="1"/>
                      </a:moveTo>
                      <a:cubicBezTo>
                        <a:pt x="95" y="1"/>
                        <a:pt x="0" y="98"/>
                        <a:pt x="76" y="199"/>
                      </a:cubicBezTo>
                      <a:cubicBezTo>
                        <a:pt x="2396" y="3312"/>
                        <a:pt x="3421" y="7130"/>
                        <a:pt x="4082" y="10904"/>
                      </a:cubicBezTo>
                      <a:cubicBezTo>
                        <a:pt x="4278" y="12037"/>
                        <a:pt x="4447" y="13188"/>
                        <a:pt x="4617" y="14330"/>
                      </a:cubicBezTo>
                      <a:cubicBezTo>
                        <a:pt x="4624" y="14400"/>
                        <a:pt x="4670" y="14431"/>
                        <a:pt x="4722" y="14431"/>
                      </a:cubicBezTo>
                      <a:cubicBezTo>
                        <a:pt x="4801" y="14431"/>
                        <a:pt x="4892" y="14361"/>
                        <a:pt x="4876" y="14258"/>
                      </a:cubicBezTo>
                      <a:cubicBezTo>
                        <a:pt x="4296" y="10342"/>
                        <a:pt x="3707" y="6354"/>
                        <a:pt x="1949" y="2768"/>
                      </a:cubicBezTo>
                      <a:cubicBezTo>
                        <a:pt x="1486" y="1814"/>
                        <a:pt x="941" y="904"/>
                        <a:pt x="308" y="56"/>
                      </a:cubicBezTo>
                      <a:cubicBezTo>
                        <a:pt x="277" y="17"/>
                        <a:pt x="235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9" name="Google Shape;1889;p32"/>
                <p:cNvSpPr/>
                <p:nvPr/>
              </p:nvSpPr>
              <p:spPr>
                <a:xfrm>
                  <a:off x="2781641" y="4676627"/>
                  <a:ext cx="392616" cy="539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0837" extrusionOk="0">
                      <a:moveTo>
                        <a:pt x="215" y="0"/>
                      </a:moveTo>
                      <a:cubicBezTo>
                        <a:pt x="102" y="0"/>
                        <a:pt x="1" y="137"/>
                        <a:pt x="107" y="228"/>
                      </a:cubicBezTo>
                      <a:cubicBezTo>
                        <a:pt x="2721" y="2387"/>
                        <a:pt x="4880" y="5081"/>
                        <a:pt x="6423" y="8097"/>
                      </a:cubicBezTo>
                      <a:cubicBezTo>
                        <a:pt x="6869" y="8962"/>
                        <a:pt x="7252" y="9845"/>
                        <a:pt x="7591" y="10746"/>
                      </a:cubicBezTo>
                      <a:cubicBezTo>
                        <a:pt x="7616" y="10809"/>
                        <a:pt x="7671" y="10837"/>
                        <a:pt x="7725" y="10837"/>
                      </a:cubicBezTo>
                      <a:cubicBezTo>
                        <a:pt x="7808" y="10837"/>
                        <a:pt x="7888" y="10772"/>
                        <a:pt x="7850" y="10675"/>
                      </a:cubicBezTo>
                      <a:cubicBezTo>
                        <a:pt x="6655" y="7463"/>
                        <a:pt x="4808" y="4510"/>
                        <a:pt x="2444" y="2030"/>
                      </a:cubicBezTo>
                      <a:cubicBezTo>
                        <a:pt x="1775" y="1326"/>
                        <a:pt x="1052" y="657"/>
                        <a:pt x="303" y="32"/>
                      </a:cubicBezTo>
                      <a:cubicBezTo>
                        <a:pt x="275" y="10"/>
                        <a:pt x="244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0" name="Google Shape;1890;p32"/>
                <p:cNvSpPr/>
                <p:nvPr/>
              </p:nvSpPr>
              <p:spPr>
                <a:xfrm>
                  <a:off x="2710772" y="4674736"/>
                  <a:ext cx="85102" cy="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" h="1253" extrusionOk="0">
                      <a:moveTo>
                        <a:pt x="1555" y="1"/>
                      </a:moveTo>
                      <a:cubicBezTo>
                        <a:pt x="1507" y="1"/>
                        <a:pt x="1464" y="27"/>
                        <a:pt x="1433" y="70"/>
                      </a:cubicBezTo>
                      <a:cubicBezTo>
                        <a:pt x="1120" y="507"/>
                        <a:pt x="665" y="828"/>
                        <a:pt x="148" y="980"/>
                      </a:cubicBezTo>
                      <a:cubicBezTo>
                        <a:pt x="0" y="1029"/>
                        <a:pt x="49" y="1253"/>
                        <a:pt x="190" y="1253"/>
                      </a:cubicBezTo>
                      <a:cubicBezTo>
                        <a:pt x="202" y="1253"/>
                        <a:pt x="215" y="1251"/>
                        <a:pt x="228" y="1248"/>
                      </a:cubicBezTo>
                      <a:cubicBezTo>
                        <a:pt x="808" y="1069"/>
                        <a:pt x="1317" y="704"/>
                        <a:pt x="1665" y="204"/>
                      </a:cubicBezTo>
                      <a:cubicBezTo>
                        <a:pt x="1709" y="150"/>
                        <a:pt x="1673" y="52"/>
                        <a:pt x="1620" y="17"/>
                      </a:cubicBezTo>
                      <a:cubicBezTo>
                        <a:pt x="1598" y="6"/>
                        <a:pt x="1576" y="1"/>
                        <a:pt x="1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1" name="Google Shape;1891;p32"/>
                <p:cNvSpPr/>
                <p:nvPr/>
              </p:nvSpPr>
              <p:spPr>
                <a:xfrm>
                  <a:off x="2706293" y="4723459"/>
                  <a:ext cx="75348" cy="554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1136" extrusionOk="0">
                      <a:moveTo>
                        <a:pt x="166" y="0"/>
                      </a:moveTo>
                      <a:cubicBezTo>
                        <a:pt x="84" y="0"/>
                        <a:pt x="0" y="67"/>
                        <a:pt x="33" y="171"/>
                      </a:cubicBezTo>
                      <a:cubicBezTo>
                        <a:pt x="987" y="2865"/>
                        <a:pt x="1255" y="5800"/>
                        <a:pt x="791" y="8628"/>
                      </a:cubicBezTo>
                      <a:cubicBezTo>
                        <a:pt x="666" y="9422"/>
                        <a:pt x="479" y="10207"/>
                        <a:pt x="238" y="10974"/>
                      </a:cubicBezTo>
                      <a:cubicBezTo>
                        <a:pt x="206" y="11071"/>
                        <a:pt x="288" y="11136"/>
                        <a:pt x="370" y="11136"/>
                      </a:cubicBezTo>
                      <a:cubicBezTo>
                        <a:pt x="423" y="11136"/>
                        <a:pt x="476" y="11109"/>
                        <a:pt x="497" y="11045"/>
                      </a:cubicBezTo>
                      <a:cubicBezTo>
                        <a:pt x="1362" y="8289"/>
                        <a:pt x="1514" y="5318"/>
                        <a:pt x="952" y="2490"/>
                      </a:cubicBezTo>
                      <a:cubicBezTo>
                        <a:pt x="791" y="1669"/>
                        <a:pt x="568" y="875"/>
                        <a:pt x="292" y="90"/>
                      </a:cubicBezTo>
                      <a:cubicBezTo>
                        <a:pt x="271" y="28"/>
                        <a:pt x="219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2" name="Google Shape;1892;p32"/>
                <p:cNvSpPr/>
                <p:nvPr/>
              </p:nvSpPr>
              <p:spPr>
                <a:xfrm>
                  <a:off x="2722020" y="4794427"/>
                  <a:ext cx="114664" cy="479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9642" extrusionOk="0">
                      <a:moveTo>
                        <a:pt x="2041" y="0"/>
                      </a:moveTo>
                      <a:cubicBezTo>
                        <a:pt x="1974" y="0"/>
                        <a:pt x="1911" y="43"/>
                        <a:pt x="1920" y="127"/>
                      </a:cubicBezTo>
                      <a:cubicBezTo>
                        <a:pt x="2197" y="2616"/>
                        <a:pt x="1867" y="5159"/>
                        <a:pt x="975" y="7496"/>
                      </a:cubicBezTo>
                      <a:cubicBezTo>
                        <a:pt x="716" y="8165"/>
                        <a:pt x="404" y="8807"/>
                        <a:pt x="56" y="9441"/>
                      </a:cubicBezTo>
                      <a:cubicBezTo>
                        <a:pt x="0" y="9545"/>
                        <a:pt x="93" y="9641"/>
                        <a:pt x="186" y="9641"/>
                      </a:cubicBezTo>
                      <a:cubicBezTo>
                        <a:pt x="227" y="9641"/>
                        <a:pt x="269" y="9622"/>
                        <a:pt x="297" y="9575"/>
                      </a:cubicBezTo>
                      <a:cubicBezTo>
                        <a:pt x="1528" y="7353"/>
                        <a:pt x="2215" y="4847"/>
                        <a:pt x="2286" y="2313"/>
                      </a:cubicBezTo>
                      <a:cubicBezTo>
                        <a:pt x="2304" y="1581"/>
                        <a:pt x="2268" y="859"/>
                        <a:pt x="2188" y="127"/>
                      </a:cubicBezTo>
                      <a:cubicBezTo>
                        <a:pt x="2179" y="43"/>
                        <a:pt x="2108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3" name="Google Shape;1893;p32"/>
                <p:cNvSpPr/>
                <p:nvPr/>
              </p:nvSpPr>
              <p:spPr>
                <a:xfrm>
                  <a:off x="2827079" y="4823143"/>
                  <a:ext cx="329560" cy="510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2" h="10255" extrusionOk="0">
                      <a:moveTo>
                        <a:pt x="200" y="1"/>
                      </a:moveTo>
                      <a:cubicBezTo>
                        <a:pt x="94" y="1"/>
                        <a:pt x="0" y="139"/>
                        <a:pt x="104" y="228"/>
                      </a:cubicBezTo>
                      <a:cubicBezTo>
                        <a:pt x="2334" y="2352"/>
                        <a:pt x="4136" y="4903"/>
                        <a:pt x="5403" y="7713"/>
                      </a:cubicBezTo>
                      <a:cubicBezTo>
                        <a:pt x="5760" y="8507"/>
                        <a:pt x="6063" y="9328"/>
                        <a:pt x="6331" y="10157"/>
                      </a:cubicBezTo>
                      <a:cubicBezTo>
                        <a:pt x="6352" y="10225"/>
                        <a:pt x="6406" y="10254"/>
                        <a:pt x="6460" y="10254"/>
                      </a:cubicBezTo>
                      <a:cubicBezTo>
                        <a:pt x="6541" y="10254"/>
                        <a:pt x="6621" y="10188"/>
                        <a:pt x="6589" y="10086"/>
                      </a:cubicBezTo>
                      <a:cubicBezTo>
                        <a:pt x="5644" y="7124"/>
                        <a:pt x="4118" y="4350"/>
                        <a:pt x="2111" y="1968"/>
                      </a:cubicBezTo>
                      <a:cubicBezTo>
                        <a:pt x="1540" y="1290"/>
                        <a:pt x="933" y="648"/>
                        <a:pt x="291" y="41"/>
                      </a:cubicBezTo>
                      <a:cubicBezTo>
                        <a:pt x="263" y="13"/>
                        <a:pt x="231" y="1"/>
                        <a:pt x="2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4" name="Google Shape;1894;p32"/>
                <p:cNvSpPr/>
                <p:nvPr/>
              </p:nvSpPr>
              <p:spPr>
                <a:xfrm>
                  <a:off x="3054666" y="4343434"/>
                  <a:ext cx="119442" cy="77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" h="15621" extrusionOk="0">
                      <a:moveTo>
                        <a:pt x="759" y="0"/>
                      </a:moveTo>
                      <a:cubicBezTo>
                        <a:pt x="728" y="0"/>
                        <a:pt x="697" y="14"/>
                        <a:pt x="669" y="45"/>
                      </a:cubicBezTo>
                      <a:cubicBezTo>
                        <a:pt x="80" y="723"/>
                        <a:pt x="0" y="1660"/>
                        <a:pt x="187" y="2516"/>
                      </a:cubicBezTo>
                      <a:cubicBezTo>
                        <a:pt x="402" y="3524"/>
                        <a:pt x="990" y="4408"/>
                        <a:pt x="1374" y="5353"/>
                      </a:cubicBezTo>
                      <a:cubicBezTo>
                        <a:pt x="1793" y="6370"/>
                        <a:pt x="2034" y="7459"/>
                        <a:pt x="2097" y="8565"/>
                      </a:cubicBezTo>
                      <a:cubicBezTo>
                        <a:pt x="2159" y="9662"/>
                        <a:pt x="1998" y="10742"/>
                        <a:pt x="1865" y="11830"/>
                      </a:cubicBezTo>
                      <a:cubicBezTo>
                        <a:pt x="1695" y="13052"/>
                        <a:pt x="1570" y="14301"/>
                        <a:pt x="1847" y="15523"/>
                      </a:cubicBezTo>
                      <a:cubicBezTo>
                        <a:pt x="1865" y="15591"/>
                        <a:pt x="1916" y="15620"/>
                        <a:pt x="1970" y="15620"/>
                      </a:cubicBezTo>
                      <a:cubicBezTo>
                        <a:pt x="2051" y="15620"/>
                        <a:pt x="2136" y="15554"/>
                        <a:pt x="2114" y="15452"/>
                      </a:cubicBezTo>
                      <a:cubicBezTo>
                        <a:pt x="1633" y="13320"/>
                        <a:pt x="2400" y="11179"/>
                        <a:pt x="2382" y="9038"/>
                      </a:cubicBezTo>
                      <a:cubicBezTo>
                        <a:pt x="2373" y="8003"/>
                        <a:pt x="2213" y="6968"/>
                        <a:pt x="1891" y="5987"/>
                      </a:cubicBezTo>
                      <a:cubicBezTo>
                        <a:pt x="1579" y="5005"/>
                        <a:pt x="1035" y="4122"/>
                        <a:pt x="669" y="3168"/>
                      </a:cubicBezTo>
                      <a:cubicBezTo>
                        <a:pt x="312" y="2240"/>
                        <a:pt x="152" y="1053"/>
                        <a:pt x="857" y="233"/>
                      </a:cubicBezTo>
                      <a:cubicBezTo>
                        <a:pt x="945" y="137"/>
                        <a:pt x="857" y="0"/>
                        <a:pt x="7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5" name="Google Shape;1895;p32"/>
                <p:cNvSpPr/>
                <p:nvPr/>
              </p:nvSpPr>
              <p:spPr>
                <a:xfrm>
                  <a:off x="3081739" y="4343882"/>
                  <a:ext cx="185185" cy="9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1" h="18372" extrusionOk="0">
                      <a:moveTo>
                        <a:pt x="309" y="1"/>
                      </a:moveTo>
                      <a:cubicBezTo>
                        <a:pt x="241" y="1"/>
                        <a:pt x="170" y="45"/>
                        <a:pt x="161" y="134"/>
                      </a:cubicBezTo>
                      <a:cubicBezTo>
                        <a:pt x="0" y="2561"/>
                        <a:pt x="1936" y="4363"/>
                        <a:pt x="2855" y="6433"/>
                      </a:cubicBezTo>
                      <a:cubicBezTo>
                        <a:pt x="3105" y="6995"/>
                        <a:pt x="3265" y="7592"/>
                        <a:pt x="3319" y="8208"/>
                      </a:cubicBezTo>
                      <a:cubicBezTo>
                        <a:pt x="3364" y="8850"/>
                        <a:pt x="3310" y="9501"/>
                        <a:pt x="3194" y="10135"/>
                      </a:cubicBezTo>
                      <a:cubicBezTo>
                        <a:pt x="2980" y="11393"/>
                        <a:pt x="2623" y="12633"/>
                        <a:pt x="2391" y="13891"/>
                      </a:cubicBezTo>
                      <a:cubicBezTo>
                        <a:pt x="2124" y="15327"/>
                        <a:pt x="1945" y="16781"/>
                        <a:pt x="1856" y="18244"/>
                      </a:cubicBezTo>
                      <a:cubicBezTo>
                        <a:pt x="1851" y="18329"/>
                        <a:pt x="1916" y="18371"/>
                        <a:pt x="1983" y="18371"/>
                      </a:cubicBezTo>
                      <a:cubicBezTo>
                        <a:pt x="2050" y="18371"/>
                        <a:pt x="2119" y="18329"/>
                        <a:pt x="2124" y="18244"/>
                      </a:cubicBezTo>
                      <a:cubicBezTo>
                        <a:pt x="2213" y="16924"/>
                        <a:pt x="2364" y="15612"/>
                        <a:pt x="2587" y="14319"/>
                      </a:cubicBezTo>
                      <a:cubicBezTo>
                        <a:pt x="2810" y="13052"/>
                        <a:pt x="3149" y="11812"/>
                        <a:pt x="3390" y="10554"/>
                      </a:cubicBezTo>
                      <a:cubicBezTo>
                        <a:pt x="3631" y="9350"/>
                        <a:pt x="3720" y="8110"/>
                        <a:pt x="3337" y="6923"/>
                      </a:cubicBezTo>
                      <a:cubicBezTo>
                        <a:pt x="2971" y="5835"/>
                        <a:pt x="2311" y="4880"/>
                        <a:pt x="1713" y="3908"/>
                      </a:cubicBezTo>
                      <a:cubicBezTo>
                        <a:pt x="1008" y="2775"/>
                        <a:pt x="339" y="1508"/>
                        <a:pt x="437" y="134"/>
                      </a:cubicBezTo>
                      <a:cubicBezTo>
                        <a:pt x="442" y="45"/>
                        <a:pt x="377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6" name="Google Shape;1896;p32"/>
                <p:cNvSpPr/>
                <p:nvPr/>
              </p:nvSpPr>
              <p:spPr>
                <a:xfrm>
                  <a:off x="2809461" y="4745356"/>
                  <a:ext cx="12143" cy="34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686" extrusionOk="0">
                      <a:moveTo>
                        <a:pt x="85" y="0"/>
                      </a:moveTo>
                      <a:cubicBezTo>
                        <a:pt x="44" y="0"/>
                        <a:pt x="1" y="34"/>
                        <a:pt x="12" y="87"/>
                      </a:cubicBezTo>
                      <a:cubicBezTo>
                        <a:pt x="56" y="257"/>
                        <a:pt x="92" y="435"/>
                        <a:pt x="101" y="614"/>
                      </a:cubicBezTo>
                      <a:cubicBezTo>
                        <a:pt x="101" y="658"/>
                        <a:pt x="128" y="685"/>
                        <a:pt x="172" y="685"/>
                      </a:cubicBezTo>
                      <a:cubicBezTo>
                        <a:pt x="208" y="685"/>
                        <a:pt x="244" y="658"/>
                        <a:pt x="235" y="614"/>
                      </a:cubicBezTo>
                      <a:cubicBezTo>
                        <a:pt x="226" y="426"/>
                        <a:pt x="190" y="239"/>
                        <a:pt x="145" y="52"/>
                      </a:cubicBezTo>
                      <a:cubicBezTo>
                        <a:pt x="138" y="16"/>
                        <a:pt x="112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7" name="Google Shape;1897;p32"/>
                <p:cNvSpPr/>
                <p:nvPr/>
              </p:nvSpPr>
              <p:spPr>
                <a:xfrm>
                  <a:off x="2748396" y="4762128"/>
                  <a:ext cx="32150" cy="108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2173" extrusionOk="0">
                      <a:moveTo>
                        <a:pt x="92" y="1"/>
                      </a:moveTo>
                      <a:cubicBezTo>
                        <a:pt x="48" y="1"/>
                        <a:pt x="1" y="52"/>
                        <a:pt x="25" y="107"/>
                      </a:cubicBezTo>
                      <a:cubicBezTo>
                        <a:pt x="293" y="741"/>
                        <a:pt x="463" y="1419"/>
                        <a:pt x="507" y="2106"/>
                      </a:cubicBezTo>
                      <a:cubicBezTo>
                        <a:pt x="512" y="2150"/>
                        <a:pt x="547" y="2172"/>
                        <a:pt x="581" y="2172"/>
                      </a:cubicBezTo>
                      <a:cubicBezTo>
                        <a:pt x="614" y="2172"/>
                        <a:pt x="645" y="2150"/>
                        <a:pt x="641" y="2106"/>
                      </a:cubicBezTo>
                      <a:cubicBezTo>
                        <a:pt x="596" y="1392"/>
                        <a:pt x="427" y="696"/>
                        <a:pt x="141" y="36"/>
                      </a:cubicBezTo>
                      <a:cubicBezTo>
                        <a:pt x="130" y="11"/>
                        <a:pt x="112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8" name="Google Shape;1898;p32"/>
                <p:cNvSpPr/>
                <p:nvPr/>
              </p:nvSpPr>
              <p:spPr>
                <a:xfrm>
                  <a:off x="2774923" y="4887293"/>
                  <a:ext cx="895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5" extrusionOk="0">
                      <a:moveTo>
                        <a:pt x="90" y="1"/>
                      </a:moveTo>
                      <a:cubicBezTo>
                        <a:pt x="1" y="1"/>
                        <a:pt x="1" y="135"/>
                        <a:pt x="90" y="135"/>
                      </a:cubicBezTo>
                      <a:cubicBezTo>
                        <a:pt x="179" y="135"/>
                        <a:pt x="179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9" name="Google Shape;1899;p32"/>
                <p:cNvSpPr/>
                <p:nvPr/>
              </p:nvSpPr>
              <p:spPr>
                <a:xfrm>
                  <a:off x="2869879" y="4807267"/>
                  <a:ext cx="106751" cy="114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292" extrusionOk="0">
                      <a:moveTo>
                        <a:pt x="99" y="1"/>
                      </a:moveTo>
                      <a:cubicBezTo>
                        <a:pt x="47" y="1"/>
                        <a:pt x="0" y="71"/>
                        <a:pt x="56" y="119"/>
                      </a:cubicBezTo>
                      <a:cubicBezTo>
                        <a:pt x="769" y="770"/>
                        <a:pt x="1420" y="1484"/>
                        <a:pt x="1991" y="2260"/>
                      </a:cubicBezTo>
                      <a:cubicBezTo>
                        <a:pt x="2008" y="2282"/>
                        <a:pt x="2031" y="2292"/>
                        <a:pt x="2053" y="2292"/>
                      </a:cubicBezTo>
                      <a:cubicBezTo>
                        <a:pt x="2101" y="2292"/>
                        <a:pt x="2144" y="2247"/>
                        <a:pt x="2107" y="2198"/>
                      </a:cubicBezTo>
                      <a:cubicBezTo>
                        <a:pt x="1527" y="1404"/>
                        <a:pt x="876" y="681"/>
                        <a:pt x="145" y="21"/>
                      </a:cubicBezTo>
                      <a:cubicBezTo>
                        <a:pt x="131" y="7"/>
                        <a:pt x="115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0" name="Google Shape;1900;p32"/>
                <p:cNvSpPr/>
                <p:nvPr/>
              </p:nvSpPr>
              <p:spPr>
                <a:xfrm>
                  <a:off x="3066908" y="5093779"/>
                  <a:ext cx="50614" cy="7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1593" extrusionOk="0">
                      <a:moveTo>
                        <a:pt x="91" y="0"/>
                      </a:moveTo>
                      <a:cubicBezTo>
                        <a:pt x="45" y="0"/>
                        <a:pt x="0" y="49"/>
                        <a:pt x="31" y="98"/>
                      </a:cubicBezTo>
                      <a:cubicBezTo>
                        <a:pt x="307" y="589"/>
                        <a:pt x="593" y="1071"/>
                        <a:pt x="869" y="1561"/>
                      </a:cubicBezTo>
                      <a:cubicBezTo>
                        <a:pt x="883" y="1583"/>
                        <a:pt x="903" y="1593"/>
                        <a:pt x="924" y="1593"/>
                      </a:cubicBezTo>
                      <a:cubicBezTo>
                        <a:pt x="970" y="1593"/>
                        <a:pt x="1016" y="1546"/>
                        <a:pt x="985" y="1490"/>
                      </a:cubicBezTo>
                      <a:cubicBezTo>
                        <a:pt x="709" y="1008"/>
                        <a:pt x="432" y="518"/>
                        <a:pt x="147" y="36"/>
                      </a:cubicBezTo>
                      <a:cubicBezTo>
                        <a:pt x="133" y="11"/>
                        <a:pt x="112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1" name="Google Shape;1901;p32"/>
                <p:cNvSpPr/>
                <p:nvPr/>
              </p:nvSpPr>
              <p:spPr>
                <a:xfrm>
                  <a:off x="3204366" y="4694146"/>
                  <a:ext cx="28815" cy="176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3544" extrusionOk="0">
                      <a:moveTo>
                        <a:pt x="81" y="1"/>
                      </a:moveTo>
                      <a:cubicBezTo>
                        <a:pt x="40" y="1"/>
                        <a:pt x="0" y="33"/>
                        <a:pt x="16" y="82"/>
                      </a:cubicBezTo>
                      <a:cubicBezTo>
                        <a:pt x="382" y="1170"/>
                        <a:pt x="436" y="2348"/>
                        <a:pt x="168" y="3463"/>
                      </a:cubicBezTo>
                      <a:cubicBezTo>
                        <a:pt x="157" y="3511"/>
                        <a:pt x="199" y="3544"/>
                        <a:pt x="239" y="3544"/>
                      </a:cubicBezTo>
                      <a:cubicBezTo>
                        <a:pt x="266" y="3544"/>
                        <a:pt x="291" y="3530"/>
                        <a:pt x="302" y="3498"/>
                      </a:cubicBezTo>
                      <a:cubicBezTo>
                        <a:pt x="578" y="2365"/>
                        <a:pt x="525" y="1152"/>
                        <a:pt x="150" y="46"/>
                      </a:cubicBezTo>
                      <a:cubicBezTo>
                        <a:pt x="136" y="14"/>
                        <a:pt x="108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2" name="Google Shape;1902;p32"/>
                <p:cNvSpPr/>
                <p:nvPr/>
              </p:nvSpPr>
              <p:spPr>
                <a:xfrm>
                  <a:off x="3160571" y="4598045"/>
                  <a:ext cx="43994" cy="67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365" extrusionOk="0">
                      <a:moveTo>
                        <a:pt x="92" y="1"/>
                      </a:moveTo>
                      <a:cubicBezTo>
                        <a:pt x="46" y="1"/>
                        <a:pt x="0" y="48"/>
                        <a:pt x="31" y="103"/>
                      </a:cubicBezTo>
                      <a:cubicBezTo>
                        <a:pt x="263" y="514"/>
                        <a:pt x="495" y="924"/>
                        <a:pt x="736" y="1335"/>
                      </a:cubicBezTo>
                      <a:cubicBezTo>
                        <a:pt x="746" y="1355"/>
                        <a:pt x="764" y="1364"/>
                        <a:pt x="784" y="1364"/>
                      </a:cubicBezTo>
                      <a:cubicBezTo>
                        <a:pt x="830" y="1364"/>
                        <a:pt x="883" y="1314"/>
                        <a:pt x="852" y="1263"/>
                      </a:cubicBezTo>
                      <a:cubicBezTo>
                        <a:pt x="611" y="853"/>
                        <a:pt x="379" y="442"/>
                        <a:pt x="147" y="32"/>
                      </a:cubicBezTo>
                      <a:cubicBezTo>
                        <a:pt x="133" y="10"/>
                        <a:pt x="113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3" name="Google Shape;1903;p32"/>
                <p:cNvSpPr/>
                <p:nvPr/>
              </p:nvSpPr>
              <p:spPr>
                <a:xfrm>
                  <a:off x="3076414" y="4370060"/>
                  <a:ext cx="52156" cy="1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3334" extrusionOk="0">
                      <a:moveTo>
                        <a:pt x="240" y="0"/>
                      </a:moveTo>
                      <a:cubicBezTo>
                        <a:pt x="214" y="0"/>
                        <a:pt x="191" y="14"/>
                        <a:pt x="188" y="46"/>
                      </a:cubicBezTo>
                      <a:cubicBezTo>
                        <a:pt x="0" y="1179"/>
                        <a:pt x="250" y="2356"/>
                        <a:pt x="892" y="3302"/>
                      </a:cubicBezTo>
                      <a:cubicBezTo>
                        <a:pt x="909" y="3324"/>
                        <a:pt x="932" y="3333"/>
                        <a:pt x="954" y="3333"/>
                      </a:cubicBezTo>
                      <a:cubicBezTo>
                        <a:pt x="1003" y="3333"/>
                        <a:pt x="1048" y="3288"/>
                        <a:pt x="1017" y="3239"/>
                      </a:cubicBezTo>
                      <a:cubicBezTo>
                        <a:pt x="393" y="2320"/>
                        <a:pt x="134" y="1179"/>
                        <a:pt x="321" y="81"/>
                      </a:cubicBezTo>
                      <a:cubicBezTo>
                        <a:pt x="327" y="33"/>
                        <a:pt x="280" y="0"/>
                        <a:pt x="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4" name="Google Shape;1904;p32"/>
                <p:cNvSpPr/>
                <p:nvPr/>
              </p:nvSpPr>
              <p:spPr>
                <a:xfrm>
                  <a:off x="3207352" y="4884208"/>
                  <a:ext cx="6719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44" extrusionOk="0">
                      <a:moveTo>
                        <a:pt x="46" y="0"/>
                      </a:moveTo>
                      <a:cubicBezTo>
                        <a:pt x="37" y="0"/>
                        <a:pt x="28" y="9"/>
                        <a:pt x="19" y="18"/>
                      </a:cubicBezTo>
                      <a:lnTo>
                        <a:pt x="10" y="36"/>
                      </a:lnTo>
                      <a:cubicBezTo>
                        <a:pt x="1" y="45"/>
                        <a:pt x="1" y="54"/>
                        <a:pt x="1" y="63"/>
                      </a:cubicBezTo>
                      <a:lnTo>
                        <a:pt x="1" y="72"/>
                      </a:lnTo>
                      <a:cubicBezTo>
                        <a:pt x="1" y="81"/>
                        <a:pt x="1" y="90"/>
                        <a:pt x="1" y="99"/>
                      </a:cubicBezTo>
                      <a:cubicBezTo>
                        <a:pt x="10" y="108"/>
                        <a:pt x="10" y="116"/>
                        <a:pt x="19" y="125"/>
                      </a:cubicBezTo>
                      <a:cubicBezTo>
                        <a:pt x="28" y="125"/>
                        <a:pt x="28" y="134"/>
                        <a:pt x="37" y="134"/>
                      </a:cubicBezTo>
                      <a:cubicBezTo>
                        <a:pt x="46" y="143"/>
                        <a:pt x="54" y="143"/>
                        <a:pt x="63" y="143"/>
                      </a:cubicBezTo>
                      <a:lnTo>
                        <a:pt x="81" y="143"/>
                      </a:lnTo>
                      <a:cubicBezTo>
                        <a:pt x="99" y="134"/>
                        <a:pt x="108" y="134"/>
                        <a:pt x="117" y="125"/>
                      </a:cubicBezTo>
                      <a:lnTo>
                        <a:pt x="126" y="108"/>
                      </a:lnTo>
                      <a:cubicBezTo>
                        <a:pt x="135" y="99"/>
                        <a:pt x="135" y="90"/>
                        <a:pt x="135" y="72"/>
                      </a:cubicBezTo>
                      <a:lnTo>
                        <a:pt x="135" y="63"/>
                      </a:lnTo>
                      <a:cubicBezTo>
                        <a:pt x="135" y="54"/>
                        <a:pt x="135" y="45"/>
                        <a:pt x="126" y="36"/>
                      </a:cubicBezTo>
                      <a:cubicBezTo>
                        <a:pt x="126" y="27"/>
                        <a:pt x="117" y="27"/>
                        <a:pt x="117" y="18"/>
                      </a:cubicBezTo>
                      <a:cubicBezTo>
                        <a:pt x="108" y="9"/>
                        <a:pt x="99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5" name="Google Shape;1905;p32"/>
                <p:cNvSpPr/>
                <p:nvPr/>
              </p:nvSpPr>
              <p:spPr>
                <a:xfrm>
                  <a:off x="2977825" y="4578536"/>
                  <a:ext cx="21300" cy="89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790" extrusionOk="0">
                      <a:moveTo>
                        <a:pt x="146" y="0"/>
                      </a:moveTo>
                      <a:cubicBezTo>
                        <a:pt x="112" y="0"/>
                        <a:pt x="77" y="23"/>
                        <a:pt x="72" y="67"/>
                      </a:cubicBezTo>
                      <a:cubicBezTo>
                        <a:pt x="1" y="638"/>
                        <a:pt x="72" y="1218"/>
                        <a:pt x="277" y="1744"/>
                      </a:cubicBezTo>
                      <a:cubicBezTo>
                        <a:pt x="288" y="1776"/>
                        <a:pt x="315" y="1790"/>
                        <a:pt x="342" y="1790"/>
                      </a:cubicBezTo>
                      <a:cubicBezTo>
                        <a:pt x="385" y="1790"/>
                        <a:pt x="427" y="1757"/>
                        <a:pt x="411" y="1709"/>
                      </a:cubicBezTo>
                      <a:cubicBezTo>
                        <a:pt x="206" y="1191"/>
                        <a:pt x="135" y="620"/>
                        <a:pt x="206" y="67"/>
                      </a:cubicBezTo>
                      <a:cubicBezTo>
                        <a:pt x="210" y="23"/>
                        <a:pt x="179" y="0"/>
                        <a:pt x="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6" name="Google Shape;1906;p32"/>
                <p:cNvSpPr/>
                <p:nvPr/>
              </p:nvSpPr>
              <p:spPr>
                <a:xfrm>
                  <a:off x="2891528" y="4631339"/>
                  <a:ext cx="99386" cy="3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" h="705" extrusionOk="0">
                      <a:moveTo>
                        <a:pt x="482" y="1"/>
                      </a:moveTo>
                      <a:cubicBezTo>
                        <a:pt x="346" y="1"/>
                        <a:pt x="210" y="14"/>
                        <a:pt x="75" y="41"/>
                      </a:cubicBezTo>
                      <a:cubicBezTo>
                        <a:pt x="0" y="58"/>
                        <a:pt x="27" y="177"/>
                        <a:pt x="97" y="177"/>
                      </a:cubicBezTo>
                      <a:cubicBezTo>
                        <a:pt x="101" y="177"/>
                        <a:pt x="106" y="176"/>
                        <a:pt x="111" y="175"/>
                      </a:cubicBezTo>
                      <a:cubicBezTo>
                        <a:pt x="236" y="150"/>
                        <a:pt x="362" y="138"/>
                        <a:pt x="487" y="138"/>
                      </a:cubicBezTo>
                      <a:cubicBezTo>
                        <a:pt x="991" y="138"/>
                        <a:pt x="1487" y="333"/>
                        <a:pt x="1851" y="683"/>
                      </a:cubicBezTo>
                      <a:cubicBezTo>
                        <a:pt x="1866" y="698"/>
                        <a:pt x="1883" y="705"/>
                        <a:pt x="1899" y="705"/>
                      </a:cubicBezTo>
                      <a:cubicBezTo>
                        <a:pt x="1951" y="705"/>
                        <a:pt x="1996" y="642"/>
                        <a:pt x="1949" y="594"/>
                      </a:cubicBezTo>
                      <a:cubicBezTo>
                        <a:pt x="1557" y="209"/>
                        <a:pt x="1023" y="1"/>
                        <a:pt x="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7" name="Google Shape;1907;p32"/>
                <p:cNvSpPr/>
                <p:nvPr/>
              </p:nvSpPr>
              <p:spPr>
                <a:xfrm>
                  <a:off x="2964985" y="4590729"/>
                  <a:ext cx="890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5" extrusionOk="0">
                      <a:moveTo>
                        <a:pt x="89" y="1"/>
                      </a:moveTo>
                      <a:cubicBezTo>
                        <a:pt x="0" y="1"/>
                        <a:pt x="0" y="134"/>
                        <a:pt x="89" y="134"/>
                      </a:cubicBezTo>
                      <a:cubicBezTo>
                        <a:pt x="170" y="134"/>
                        <a:pt x="179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8" name="Google Shape;1908;p32"/>
                <p:cNvSpPr/>
                <p:nvPr/>
              </p:nvSpPr>
              <p:spPr>
                <a:xfrm>
                  <a:off x="2883714" y="4566392"/>
                  <a:ext cx="96300" cy="6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5" h="1277" extrusionOk="0">
                      <a:moveTo>
                        <a:pt x="1858" y="1"/>
                      </a:moveTo>
                      <a:cubicBezTo>
                        <a:pt x="1831" y="1"/>
                        <a:pt x="1804" y="17"/>
                        <a:pt x="1794" y="53"/>
                      </a:cubicBezTo>
                      <a:cubicBezTo>
                        <a:pt x="1572" y="711"/>
                        <a:pt x="947" y="1141"/>
                        <a:pt x="264" y="1141"/>
                      </a:cubicBezTo>
                      <a:cubicBezTo>
                        <a:pt x="206" y="1141"/>
                        <a:pt x="148" y="1138"/>
                        <a:pt x="90" y="1132"/>
                      </a:cubicBezTo>
                      <a:cubicBezTo>
                        <a:pt x="87" y="1132"/>
                        <a:pt x="84" y="1132"/>
                        <a:pt x="81" y="1132"/>
                      </a:cubicBezTo>
                      <a:cubicBezTo>
                        <a:pt x="1" y="1132"/>
                        <a:pt x="3" y="1257"/>
                        <a:pt x="90" y="1266"/>
                      </a:cubicBezTo>
                      <a:cubicBezTo>
                        <a:pt x="153" y="1273"/>
                        <a:pt x="215" y="1276"/>
                        <a:pt x="277" y="1276"/>
                      </a:cubicBezTo>
                      <a:cubicBezTo>
                        <a:pt x="1017" y="1276"/>
                        <a:pt x="1688" y="796"/>
                        <a:pt x="1919" y="88"/>
                      </a:cubicBezTo>
                      <a:cubicBezTo>
                        <a:pt x="1935" y="35"/>
                        <a:pt x="1897" y="1"/>
                        <a:pt x="185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9" name="Google Shape;1909;p32"/>
                <p:cNvSpPr/>
                <p:nvPr/>
              </p:nvSpPr>
              <p:spPr>
                <a:xfrm>
                  <a:off x="2942291" y="4597646"/>
                  <a:ext cx="45786" cy="5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" h="1062" extrusionOk="0">
                      <a:moveTo>
                        <a:pt x="438" y="1"/>
                      </a:moveTo>
                      <a:cubicBezTo>
                        <a:pt x="403" y="1"/>
                        <a:pt x="371" y="23"/>
                        <a:pt x="376" y="67"/>
                      </a:cubicBezTo>
                      <a:cubicBezTo>
                        <a:pt x="376" y="80"/>
                        <a:pt x="375" y="93"/>
                        <a:pt x="375" y="105"/>
                      </a:cubicBezTo>
                      <a:lnTo>
                        <a:pt x="375" y="105"/>
                      </a:lnTo>
                      <a:cubicBezTo>
                        <a:pt x="368" y="111"/>
                        <a:pt x="362" y="119"/>
                        <a:pt x="358" y="129"/>
                      </a:cubicBezTo>
                      <a:cubicBezTo>
                        <a:pt x="355" y="135"/>
                        <a:pt x="352" y="141"/>
                        <a:pt x="350" y="147"/>
                      </a:cubicBezTo>
                      <a:lnTo>
                        <a:pt x="350" y="147"/>
                      </a:lnTo>
                      <a:cubicBezTo>
                        <a:pt x="349" y="147"/>
                        <a:pt x="349" y="147"/>
                        <a:pt x="349" y="147"/>
                      </a:cubicBezTo>
                      <a:lnTo>
                        <a:pt x="349" y="147"/>
                      </a:lnTo>
                      <a:cubicBezTo>
                        <a:pt x="349" y="148"/>
                        <a:pt x="349" y="149"/>
                        <a:pt x="348" y="150"/>
                      </a:cubicBezTo>
                      <a:lnTo>
                        <a:pt x="348" y="150"/>
                      </a:lnTo>
                      <a:cubicBezTo>
                        <a:pt x="329" y="197"/>
                        <a:pt x="322" y="243"/>
                        <a:pt x="322" y="290"/>
                      </a:cubicBezTo>
                      <a:cubicBezTo>
                        <a:pt x="323" y="297"/>
                        <a:pt x="325" y="304"/>
                        <a:pt x="328" y="311"/>
                      </a:cubicBezTo>
                      <a:lnTo>
                        <a:pt x="328" y="311"/>
                      </a:lnTo>
                      <a:cubicBezTo>
                        <a:pt x="327" y="365"/>
                        <a:pt x="329" y="418"/>
                        <a:pt x="336" y="471"/>
                      </a:cubicBezTo>
                      <a:lnTo>
                        <a:pt x="336" y="471"/>
                      </a:lnTo>
                      <a:cubicBezTo>
                        <a:pt x="335" y="470"/>
                        <a:pt x="333" y="469"/>
                        <a:pt x="331" y="468"/>
                      </a:cubicBezTo>
                      <a:cubicBezTo>
                        <a:pt x="320" y="463"/>
                        <a:pt x="309" y="460"/>
                        <a:pt x="299" y="460"/>
                      </a:cubicBezTo>
                      <a:cubicBezTo>
                        <a:pt x="281" y="460"/>
                        <a:pt x="265" y="468"/>
                        <a:pt x="252" y="481"/>
                      </a:cubicBezTo>
                      <a:lnTo>
                        <a:pt x="252" y="481"/>
                      </a:lnTo>
                      <a:cubicBezTo>
                        <a:pt x="243" y="454"/>
                        <a:pt x="230" y="428"/>
                        <a:pt x="215" y="406"/>
                      </a:cubicBezTo>
                      <a:cubicBezTo>
                        <a:pt x="202" y="384"/>
                        <a:pt x="180" y="372"/>
                        <a:pt x="157" y="372"/>
                      </a:cubicBezTo>
                      <a:cubicBezTo>
                        <a:pt x="148" y="372"/>
                        <a:pt x="139" y="374"/>
                        <a:pt x="131" y="378"/>
                      </a:cubicBezTo>
                      <a:lnTo>
                        <a:pt x="131" y="378"/>
                      </a:lnTo>
                      <a:cubicBezTo>
                        <a:pt x="105" y="382"/>
                        <a:pt x="81" y="399"/>
                        <a:pt x="72" y="424"/>
                      </a:cubicBezTo>
                      <a:cubicBezTo>
                        <a:pt x="56" y="463"/>
                        <a:pt x="42" y="499"/>
                        <a:pt x="30" y="534"/>
                      </a:cubicBezTo>
                      <a:lnTo>
                        <a:pt x="30" y="534"/>
                      </a:lnTo>
                      <a:cubicBezTo>
                        <a:pt x="29" y="535"/>
                        <a:pt x="29" y="537"/>
                        <a:pt x="28" y="539"/>
                      </a:cubicBezTo>
                      <a:lnTo>
                        <a:pt x="28" y="539"/>
                      </a:lnTo>
                      <a:cubicBezTo>
                        <a:pt x="22" y="547"/>
                        <a:pt x="19" y="556"/>
                        <a:pt x="19" y="566"/>
                      </a:cubicBezTo>
                      <a:cubicBezTo>
                        <a:pt x="10" y="575"/>
                        <a:pt x="10" y="584"/>
                        <a:pt x="10" y="593"/>
                      </a:cubicBezTo>
                      <a:cubicBezTo>
                        <a:pt x="0" y="642"/>
                        <a:pt x="31" y="675"/>
                        <a:pt x="67" y="680"/>
                      </a:cubicBezTo>
                      <a:lnTo>
                        <a:pt x="67" y="680"/>
                      </a:lnTo>
                      <a:cubicBezTo>
                        <a:pt x="77" y="684"/>
                        <a:pt x="87" y="687"/>
                        <a:pt x="98" y="687"/>
                      </a:cubicBezTo>
                      <a:cubicBezTo>
                        <a:pt x="99" y="687"/>
                        <a:pt x="99" y="687"/>
                        <a:pt x="99" y="687"/>
                      </a:cubicBezTo>
                      <a:lnTo>
                        <a:pt x="99" y="687"/>
                      </a:lnTo>
                      <a:cubicBezTo>
                        <a:pt x="105" y="689"/>
                        <a:pt x="111" y="691"/>
                        <a:pt x="116" y="692"/>
                      </a:cubicBezTo>
                      <a:lnTo>
                        <a:pt x="116" y="692"/>
                      </a:lnTo>
                      <a:cubicBezTo>
                        <a:pt x="118" y="694"/>
                        <a:pt x="119" y="695"/>
                        <a:pt x="121" y="696"/>
                      </a:cubicBezTo>
                      <a:lnTo>
                        <a:pt x="121" y="696"/>
                      </a:lnTo>
                      <a:cubicBezTo>
                        <a:pt x="169" y="844"/>
                        <a:pt x="305" y="929"/>
                        <a:pt x="439" y="992"/>
                      </a:cubicBezTo>
                      <a:lnTo>
                        <a:pt x="439" y="992"/>
                      </a:lnTo>
                      <a:cubicBezTo>
                        <a:pt x="448" y="1005"/>
                        <a:pt x="456" y="1018"/>
                        <a:pt x="465" y="1030"/>
                      </a:cubicBezTo>
                      <a:cubicBezTo>
                        <a:pt x="479" y="1052"/>
                        <a:pt x="499" y="1062"/>
                        <a:pt x="520" y="1062"/>
                      </a:cubicBezTo>
                      <a:cubicBezTo>
                        <a:pt x="563" y="1062"/>
                        <a:pt x="606" y="1020"/>
                        <a:pt x="586" y="969"/>
                      </a:cubicBezTo>
                      <a:lnTo>
                        <a:pt x="586" y="969"/>
                      </a:lnTo>
                      <a:cubicBezTo>
                        <a:pt x="590" y="949"/>
                        <a:pt x="584" y="926"/>
                        <a:pt x="563" y="905"/>
                      </a:cubicBezTo>
                      <a:cubicBezTo>
                        <a:pt x="560" y="902"/>
                        <a:pt x="557" y="900"/>
                        <a:pt x="554" y="897"/>
                      </a:cubicBezTo>
                      <a:lnTo>
                        <a:pt x="554" y="897"/>
                      </a:lnTo>
                      <a:lnTo>
                        <a:pt x="554" y="897"/>
                      </a:lnTo>
                      <a:cubicBezTo>
                        <a:pt x="554" y="897"/>
                        <a:pt x="554" y="897"/>
                        <a:pt x="554" y="896"/>
                      </a:cubicBezTo>
                      <a:lnTo>
                        <a:pt x="554" y="896"/>
                      </a:lnTo>
                      <a:cubicBezTo>
                        <a:pt x="538" y="880"/>
                        <a:pt x="521" y="864"/>
                        <a:pt x="504" y="847"/>
                      </a:cubicBezTo>
                      <a:lnTo>
                        <a:pt x="504" y="847"/>
                      </a:lnTo>
                      <a:cubicBezTo>
                        <a:pt x="492" y="828"/>
                        <a:pt x="480" y="809"/>
                        <a:pt x="469" y="789"/>
                      </a:cubicBezTo>
                      <a:lnTo>
                        <a:pt x="469" y="789"/>
                      </a:lnTo>
                      <a:cubicBezTo>
                        <a:pt x="469" y="789"/>
                        <a:pt x="469" y="789"/>
                        <a:pt x="470" y="789"/>
                      </a:cubicBezTo>
                      <a:cubicBezTo>
                        <a:pt x="513" y="789"/>
                        <a:pt x="561" y="738"/>
                        <a:pt x="536" y="682"/>
                      </a:cubicBezTo>
                      <a:cubicBezTo>
                        <a:pt x="481" y="564"/>
                        <a:pt x="458" y="429"/>
                        <a:pt x="463" y="295"/>
                      </a:cubicBezTo>
                      <a:lnTo>
                        <a:pt x="463" y="295"/>
                      </a:lnTo>
                      <a:cubicBezTo>
                        <a:pt x="475" y="271"/>
                        <a:pt x="485" y="245"/>
                        <a:pt x="493" y="220"/>
                      </a:cubicBezTo>
                      <a:lnTo>
                        <a:pt x="493" y="220"/>
                      </a:lnTo>
                      <a:cubicBezTo>
                        <a:pt x="513" y="291"/>
                        <a:pt x="538" y="363"/>
                        <a:pt x="570" y="435"/>
                      </a:cubicBezTo>
                      <a:lnTo>
                        <a:pt x="570" y="435"/>
                      </a:lnTo>
                      <a:cubicBezTo>
                        <a:pt x="573" y="446"/>
                        <a:pt x="577" y="457"/>
                        <a:pt x="581" y="468"/>
                      </a:cubicBezTo>
                      <a:cubicBezTo>
                        <a:pt x="592" y="499"/>
                        <a:pt x="610" y="540"/>
                        <a:pt x="634" y="573"/>
                      </a:cubicBezTo>
                      <a:lnTo>
                        <a:pt x="634" y="573"/>
                      </a:lnTo>
                      <a:cubicBezTo>
                        <a:pt x="667" y="632"/>
                        <a:pt x="711" y="685"/>
                        <a:pt x="771" y="685"/>
                      </a:cubicBezTo>
                      <a:cubicBezTo>
                        <a:pt x="779" y="685"/>
                        <a:pt x="787" y="684"/>
                        <a:pt x="795" y="682"/>
                      </a:cubicBezTo>
                      <a:cubicBezTo>
                        <a:pt x="920" y="665"/>
                        <a:pt x="866" y="486"/>
                        <a:pt x="840" y="406"/>
                      </a:cubicBezTo>
                      <a:cubicBezTo>
                        <a:pt x="804" y="299"/>
                        <a:pt x="742" y="201"/>
                        <a:pt x="661" y="120"/>
                      </a:cubicBezTo>
                      <a:cubicBezTo>
                        <a:pt x="656" y="114"/>
                        <a:pt x="650" y="109"/>
                        <a:pt x="644" y="105"/>
                      </a:cubicBezTo>
                      <a:lnTo>
                        <a:pt x="644" y="105"/>
                      </a:lnTo>
                      <a:cubicBezTo>
                        <a:pt x="638" y="95"/>
                        <a:pt x="632" y="85"/>
                        <a:pt x="626" y="76"/>
                      </a:cubicBezTo>
                      <a:cubicBezTo>
                        <a:pt x="610" y="53"/>
                        <a:pt x="590" y="42"/>
                        <a:pt x="569" y="41"/>
                      </a:cubicBezTo>
                      <a:lnTo>
                        <a:pt x="569" y="41"/>
                      </a:lnTo>
                      <a:cubicBezTo>
                        <a:pt x="557" y="28"/>
                        <a:pt x="543" y="22"/>
                        <a:pt x="528" y="22"/>
                      </a:cubicBezTo>
                      <a:cubicBezTo>
                        <a:pt x="518" y="22"/>
                        <a:pt x="508" y="25"/>
                        <a:pt x="499" y="30"/>
                      </a:cubicBezTo>
                      <a:lnTo>
                        <a:pt x="499" y="30"/>
                      </a:lnTo>
                      <a:cubicBezTo>
                        <a:pt x="484" y="10"/>
                        <a:pt x="460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0" name="Google Shape;1910;p32"/>
                <p:cNvSpPr/>
                <p:nvPr/>
              </p:nvSpPr>
              <p:spPr>
                <a:xfrm>
                  <a:off x="2797318" y="4306258"/>
                  <a:ext cx="10949" cy="79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1603" extrusionOk="0">
                      <a:moveTo>
                        <a:pt x="82" y="0"/>
                      </a:moveTo>
                      <a:cubicBezTo>
                        <a:pt x="43" y="0"/>
                        <a:pt x="1" y="34"/>
                        <a:pt x="6" y="88"/>
                      </a:cubicBezTo>
                      <a:cubicBezTo>
                        <a:pt x="86" y="560"/>
                        <a:pt x="86" y="1042"/>
                        <a:pt x="15" y="1515"/>
                      </a:cubicBezTo>
                      <a:cubicBezTo>
                        <a:pt x="9" y="1568"/>
                        <a:pt x="52" y="1602"/>
                        <a:pt x="90" y="1602"/>
                      </a:cubicBezTo>
                      <a:cubicBezTo>
                        <a:pt x="117" y="1602"/>
                        <a:pt x="141" y="1587"/>
                        <a:pt x="149" y="1551"/>
                      </a:cubicBezTo>
                      <a:cubicBezTo>
                        <a:pt x="220" y="1051"/>
                        <a:pt x="220" y="551"/>
                        <a:pt x="140" y="52"/>
                      </a:cubicBezTo>
                      <a:cubicBezTo>
                        <a:pt x="132" y="16"/>
                        <a:pt x="108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1" name="Google Shape;1911;p32"/>
                <p:cNvSpPr/>
                <p:nvPr/>
              </p:nvSpPr>
              <p:spPr>
                <a:xfrm>
                  <a:off x="2871969" y="4390962"/>
                  <a:ext cx="20454" cy="50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" h="1013" extrusionOk="0">
                      <a:moveTo>
                        <a:pt x="91" y="0"/>
                      </a:moveTo>
                      <a:cubicBezTo>
                        <a:pt x="46" y="0"/>
                        <a:pt x="1" y="49"/>
                        <a:pt x="31" y="98"/>
                      </a:cubicBezTo>
                      <a:cubicBezTo>
                        <a:pt x="165" y="366"/>
                        <a:pt x="254" y="651"/>
                        <a:pt x="272" y="946"/>
                      </a:cubicBezTo>
                      <a:cubicBezTo>
                        <a:pt x="277" y="990"/>
                        <a:pt x="312" y="1013"/>
                        <a:pt x="346" y="1013"/>
                      </a:cubicBezTo>
                      <a:cubicBezTo>
                        <a:pt x="379" y="1013"/>
                        <a:pt x="410" y="990"/>
                        <a:pt x="406" y="946"/>
                      </a:cubicBezTo>
                      <a:cubicBezTo>
                        <a:pt x="388" y="625"/>
                        <a:pt x="299" y="312"/>
                        <a:pt x="147" y="36"/>
                      </a:cubicBezTo>
                      <a:cubicBezTo>
                        <a:pt x="133" y="11"/>
                        <a:pt x="112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2" name="Google Shape;1912;p32"/>
                <p:cNvSpPr/>
                <p:nvPr/>
              </p:nvSpPr>
              <p:spPr>
                <a:xfrm>
                  <a:off x="2861070" y="4442471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13" name="Google Shape;1913;p32"/>
              <p:cNvGrpSpPr/>
              <p:nvPr/>
            </p:nvGrpSpPr>
            <p:grpSpPr>
              <a:xfrm rot="-1102571" flipH="1">
                <a:off x="505330" y="3646628"/>
                <a:ext cx="751723" cy="2240807"/>
                <a:chOff x="3596036" y="3733981"/>
                <a:chExt cx="659021" cy="1964473"/>
              </a:xfrm>
            </p:grpSpPr>
            <p:sp>
              <p:nvSpPr>
                <p:cNvPr id="1914" name="Google Shape;1914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5" name="Google Shape;1915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6" name="Google Shape;1916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7" name="Google Shape;1917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8" name="Google Shape;1918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9" name="Google Shape;1919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0" name="Google Shape;1920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1" name="Google Shape;1921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2" name="Google Shape;1922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3" name="Google Shape;1923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4" name="Google Shape;1924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5" name="Google Shape;1925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6" name="Google Shape;1926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7" name="Google Shape;1927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8" name="Google Shape;1928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9" name="Google Shape;1929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0" name="Google Shape;1930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1" name="Google Shape;1931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2" name="Google Shape;1932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3" name="Google Shape;1933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4" name="Google Shape;1934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5" name="Google Shape;1935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6" name="Google Shape;1936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7" name="Google Shape;1937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8" name="Google Shape;1938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9" name="Google Shape;1939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0" name="Google Shape;1940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1" name="Google Shape;1941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2" name="Google Shape;1942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3" name="Google Shape;1943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4" name="Google Shape;1944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5" name="Google Shape;1945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6" name="Google Shape;1946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7" name="Google Shape;1947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8" name="Google Shape;1948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9" name="Google Shape;1949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0" name="Google Shape;1950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1" name="Google Shape;1951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2" name="Google Shape;1952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3" name="Google Shape;1953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4" name="Google Shape;1954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5" name="Google Shape;1955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6" name="Google Shape;1956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7" name="Google Shape;1957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8" name="Google Shape;1958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9" name="Google Shape;1959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0" name="Google Shape;1960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1" name="Google Shape;1961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2" name="Google Shape;1962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3" name="Google Shape;1963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4" name="Google Shape;1964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5" name="Google Shape;1965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6" name="Google Shape;1966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7" name="Google Shape;1967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8" name="Google Shape;1968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9" name="Google Shape;1969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0" name="Google Shape;1970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1" name="Google Shape;1971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2" name="Google Shape;1972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3" name="Google Shape;1973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4" name="Google Shape;1974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5" name="Google Shape;1975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6" name="Google Shape;1976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7" name="Google Shape;1977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8" name="Google Shape;1978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9" name="Google Shape;1979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0" name="Google Shape;1980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1" name="Google Shape;1981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82" name="Google Shape;1982;p32"/>
              <p:cNvGrpSpPr/>
              <p:nvPr/>
            </p:nvGrpSpPr>
            <p:grpSpPr>
              <a:xfrm flipH="1">
                <a:off x="412393" y="-118746"/>
                <a:ext cx="937588" cy="1139773"/>
                <a:chOff x="1986556" y="3746523"/>
                <a:chExt cx="1305650" cy="1586986"/>
              </a:xfrm>
            </p:grpSpPr>
            <p:sp>
              <p:nvSpPr>
                <p:cNvPr id="1983" name="Google Shape;1983;p32"/>
                <p:cNvSpPr/>
                <p:nvPr/>
              </p:nvSpPr>
              <p:spPr>
                <a:xfrm>
                  <a:off x="2714555" y="4681753"/>
                  <a:ext cx="122129" cy="570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4" h="11456" extrusionOk="0">
                      <a:moveTo>
                        <a:pt x="1553" y="0"/>
                      </a:moveTo>
                      <a:cubicBezTo>
                        <a:pt x="909" y="919"/>
                        <a:pt x="197" y="974"/>
                        <a:pt x="35" y="974"/>
                      </a:cubicBezTo>
                      <a:cubicBezTo>
                        <a:pt x="12" y="974"/>
                        <a:pt x="1" y="973"/>
                        <a:pt x="1" y="973"/>
                      </a:cubicBezTo>
                      <a:lnTo>
                        <a:pt x="1" y="973"/>
                      </a:lnTo>
                      <a:cubicBezTo>
                        <a:pt x="1597" y="5728"/>
                        <a:pt x="322" y="11455"/>
                        <a:pt x="322" y="11455"/>
                      </a:cubicBezTo>
                      <a:cubicBezTo>
                        <a:pt x="2454" y="8449"/>
                        <a:pt x="2383" y="4309"/>
                        <a:pt x="2320" y="3239"/>
                      </a:cubicBezTo>
                      <a:cubicBezTo>
                        <a:pt x="2160" y="1910"/>
                        <a:pt x="1910" y="812"/>
                        <a:pt x="1731" y="143"/>
                      </a:cubicBezTo>
                      <a:cubicBezTo>
                        <a:pt x="1615" y="45"/>
                        <a:pt x="1553" y="0"/>
                        <a:pt x="155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32"/>
                <p:cNvSpPr/>
                <p:nvPr/>
              </p:nvSpPr>
              <p:spPr>
                <a:xfrm>
                  <a:off x="2922782" y="4358961"/>
                  <a:ext cx="369424" cy="967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3" h="19449" extrusionOk="0">
                      <a:moveTo>
                        <a:pt x="3284" y="1"/>
                      </a:moveTo>
                      <a:lnTo>
                        <a:pt x="3284" y="1"/>
                      </a:lnTo>
                      <a:cubicBezTo>
                        <a:pt x="2597" y="1250"/>
                        <a:pt x="3007" y="2329"/>
                        <a:pt x="3890" y="4568"/>
                      </a:cubicBezTo>
                      <a:cubicBezTo>
                        <a:pt x="4773" y="6808"/>
                        <a:pt x="5023" y="9083"/>
                        <a:pt x="4613" y="11803"/>
                      </a:cubicBezTo>
                      <a:cubicBezTo>
                        <a:pt x="4202" y="14524"/>
                        <a:pt x="4889" y="17094"/>
                        <a:pt x="4889" y="17094"/>
                      </a:cubicBezTo>
                      <a:cubicBezTo>
                        <a:pt x="3515" y="13543"/>
                        <a:pt x="1562" y="10840"/>
                        <a:pt x="1" y="9047"/>
                      </a:cubicBezTo>
                      <a:lnTo>
                        <a:pt x="1" y="9047"/>
                      </a:lnTo>
                      <a:cubicBezTo>
                        <a:pt x="63" y="9930"/>
                        <a:pt x="108" y="10822"/>
                        <a:pt x="134" y="11545"/>
                      </a:cubicBezTo>
                      <a:cubicBezTo>
                        <a:pt x="3132" y="15176"/>
                        <a:pt x="4515" y="19449"/>
                        <a:pt x="4515" y="19449"/>
                      </a:cubicBezTo>
                      <a:cubicBezTo>
                        <a:pt x="4649" y="19190"/>
                        <a:pt x="4848" y="19127"/>
                        <a:pt x="5008" y="19127"/>
                      </a:cubicBezTo>
                      <a:cubicBezTo>
                        <a:pt x="5157" y="19127"/>
                        <a:pt x="5273" y="19181"/>
                        <a:pt x="5273" y="19181"/>
                      </a:cubicBezTo>
                      <a:lnTo>
                        <a:pt x="5291" y="19297"/>
                      </a:lnTo>
                      <a:cubicBezTo>
                        <a:pt x="5291" y="19297"/>
                        <a:pt x="5184" y="15274"/>
                        <a:pt x="5781" y="12785"/>
                      </a:cubicBezTo>
                      <a:cubicBezTo>
                        <a:pt x="6388" y="10296"/>
                        <a:pt x="7423" y="7557"/>
                        <a:pt x="5425" y="4693"/>
                      </a:cubicBezTo>
                      <a:cubicBezTo>
                        <a:pt x="3435" y="1839"/>
                        <a:pt x="3542" y="126"/>
                        <a:pt x="3542" y="126"/>
                      </a:cubicBezTo>
                      <a:lnTo>
                        <a:pt x="328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32"/>
                <p:cNvSpPr/>
                <p:nvPr/>
              </p:nvSpPr>
              <p:spPr>
                <a:xfrm>
                  <a:off x="2800702" y="4688870"/>
                  <a:ext cx="128798" cy="2446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8" h="4916" extrusionOk="0">
                      <a:moveTo>
                        <a:pt x="0" y="0"/>
                      </a:moveTo>
                      <a:cubicBezTo>
                        <a:pt x="179" y="669"/>
                        <a:pt x="429" y="1767"/>
                        <a:pt x="589" y="3096"/>
                      </a:cubicBezTo>
                      <a:cubicBezTo>
                        <a:pt x="580" y="2926"/>
                        <a:pt x="571" y="2828"/>
                        <a:pt x="571" y="2828"/>
                      </a:cubicBezTo>
                      <a:lnTo>
                        <a:pt x="571" y="2828"/>
                      </a:lnTo>
                      <a:cubicBezTo>
                        <a:pt x="1312" y="3470"/>
                        <a:pt x="1981" y="4184"/>
                        <a:pt x="2587" y="4916"/>
                      </a:cubicBezTo>
                      <a:cubicBezTo>
                        <a:pt x="2561" y="4193"/>
                        <a:pt x="2516" y="3301"/>
                        <a:pt x="2454" y="2418"/>
                      </a:cubicBezTo>
                      <a:cubicBezTo>
                        <a:pt x="1312" y="1124"/>
                        <a:pt x="375" y="312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32"/>
                <p:cNvSpPr/>
                <p:nvPr/>
              </p:nvSpPr>
              <p:spPr>
                <a:xfrm>
                  <a:off x="2116946" y="3846157"/>
                  <a:ext cx="876903" cy="782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0" h="15729" extrusionOk="0">
                      <a:moveTo>
                        <a:pt x="194" y="0"/>
                      </a:moveTo>
                      <a:cubicBezTo>
                        <a:pt x="70" y="0"/>
                        <a:pt x="1" y="10"/>
                        <a:pt x="1" y="10"/>
                      </a:cubicBezTo>
                      <a:cubicBezTo>
                        <a:pt x="1" y="10"/>
                        <a:pt x="1" y="1197"/>
                        <a:pt x="1642" y="1999"/>
                      </a:cubicBezTo>
                      <a:cubicBezTo>
                        <a:pt x="1642" y="1999"/>
                        <a:pt x="1009" y="2356"/>
                        <a:pt x="1009" y="2731"/>
                      </a:cubicBezTo>
                      <a:cubicBezTo>
                        <a:pt x="1009" y="3115"/>
                        <a:pt x="2740" y="3445"/>
                        <a:pt x="2740" y="3445"/>
                      </a:cubicBezTo>
                      <a:cubicBezTo>
                        <a:pt x="2740" y="3445"/>
                        <a:pt x="2204" y="3882"/>
                        <a:pt x="2472" y="4239"/>
                      </a:cubicBezTo>
                      <a:cubicBezTo>
                        <a:pt x="2731" y="4604"/>
                        <a:pt x="4212" y="4658"/>
                        <a:pt x="4212" y="4658"/>
                      </a:cubicBezTo>
                      <a:cubicBezTo>
                        <a:pt x="4212" y="4658"/>
                        <a:pt x="4408" y="6014"/>
                        <a:pt x="6284" y="6014"/>
                      </a:cubicBezTo>
                      <a:cubicBezTo>
                        <a:pt x="6369" y="6014"/>
                        <a:pt x="6457" y="6011"/>
                        <a:pt x="6549" y="6005"/>
                      </a:cubicBezTo>
                      <a:lnTo>
                        <a:pt x="6549" y="6005"/>
                      </a:lnTo>
                      <a:cubicBezTo>
                        <a:pt x="6549" y="6005"/>
                        <a:pt x="4952" y="7192"/>
                        <a:pt x="8467" y="7646"/>
                      </a:cubicBezTo>
                      <a:cubicBezTo>
                        <a:pt x="8467" y="7646"/>
                        <a:pt x="6317" y="8967"/>
                        <a:pt x="10305" y="9609"/>
                      </a:cubicBezTo>
                      <a:cubicBezTo>
                        <a:pt x="10305" y="9609"/>
                        <a:pt x="9297" y="11143"/>
                        <a:pt x="12392" y="11652"/>
                      </a:cubicBezTo>
                      <a:cubicBezTo>
                        <a:pt x="12392" y="11652"/>
                        <a:pt x="10751" y="12874"/>
                        <a:pt x="14087" y="13811"/>
                      </a:cubicBezTo>
                      <a:cubicBezTo>
                        <a:pt x="14087" y="13811"/>
                        <a:pt x="12321" y="15336"/>
                        <a:pt x="16193" y="15729"/>
                      </a:cubicBezTo>
                      <a:lnTo>
                        <a:pt x="17263" y="15033"/>
                      </a:lnTo>
                      <a:cubicBezTo>
                        <a:pt x="17263" y="15033"/>
                        <a:pt x="17620" y="12241"/>
                        <a:pt x="16710" y="12009"/>
                      </a:cubicBezTo>
                      <a:cubicBezTo>
                        <a:pt x="16616" y="11985"/>
                        <a:pt x="16536" y="11974"/>
                        <a:pt x="16466" y="11974"/>
                      </a:cubicBezTo>
                      <a:cubicBezTo>
                        <a:pt x="16198" y="11974"/>
                        <a:pt x="16096" y="12133"/>
                        <a:pt x="16068" y="12303"/>
                      </a:cubicBezTo>
                      <a:cubicBezTo>
                        <a:pt x="15988" y="11500"/>
                        <a:pt x="15743" y="9885"/>
                        <a:pt x="15237" y="9885"/>
                      </a:cubicBezTo>
                      <a:cubicBezTo>
                        <a:pt x="15231" y="9885"/>
                        <a:pt x="15226" y="9885"/>
                        <a:pt x="15220" y="9886"/>
                      </a:cubicBezTo>
                      <a:cubicBezTo>
                        <a:pt x="14524" y="9939"/>
                        <a:pt x="14310" y="10920"/>
                        <a:pt x="14310" y="10920"/>
                      </a:cubicBezTo>
                      <a:cubicBezTo>
                        <a:pt x="14310" y="10920"/>
                        <a:pt x="14345" y="8127"/>
                        <a:pt x="13482" y="8127"/>
                      </a:cubicBezTo>
                      <a:cubicBezTo>
                        <a:pt x="13473" y="8127"/>
                        <a:pt x="13463" y="8128"/>
                        <a:pt x="13454" y="8128"/>
                      </a:cubicBezTo>
                      <a:cubicBezTo>
                        <a:pt x="12963" y="8164"/>
                        <a:pt x="12847" y="8360"/>
                        <a:pt x="12838" y="8539"/>
                      </a:cubicBezTo>
                      <a:cubicBezTo>
                        <a:pt x="12682" y="7921"/>
                        <a:pt x="12262" y="6412"/>
                        <a:pt x="11861" y="6412"/>
                      </a:cubicBezTo>
                      <a:cubicBezTo>
                        <a:pt x="11851" y="6412"/>
                        <a:pt x="11840" y="6413"/>
                        <a:pt x="11830" y="6415"/>
                      </a:cubicBezTo>
                      <a:cubicBezTo>
                        <a:pt x="11322" y="6514"/>
                        <a:pt x="11054" y="7673"/>
                        <a:pt x="11054" y="7673"/>
                      </a:cubicBezTo>
                      <a:cubicBezTo>
                        <a:pt x="11054" y="7673"/>
                        <a:pt x="10324" y="4417"/>
                        <a:pt x="9588" y="4417"/>
                      </a:cubicBezTo>
                      <a:cubicBezTo>
                        <a:pt x="9583" y="4417"/>
                        <a:pt x="9578" y="4417"/>
                        <a:pt x="9573" y="4417"/>
                      </a:cubicBezTo>
                      <a:cubicBezTo>
                        <a:pt x="8833" y="4453"/>
                        <a:pt x="9163" y="5836"/>
                        <a:pt x="9163" y="5836"/>
                      </a:cubicBezTo>
                      <a:cubicBezTo>
                        <a:pt x="9163" y="5836"/>
                        <a:pt x="8231" y="2561"/>
                        <a:pt x="7222" y="2561"/>
                      </a:cubicBezTo>
                      <a:cubicBezTo>
                        <a:pt x="7191" y="2561"/>
                        <a:pt x="7160" y="2564"/>
                        <a:pt x="7129" y="2570"/>
                      </a:cubicBezTo>
                      <a:cubicBezTo>
                        <a:pt x="6549" y="2695"/>
                        <a:pt x="6531" y="3159"/>
                        <a:pt x="6629" y="3552"/>
                      </a:cubicBezTo>
                      <a:cubicBezTo>
                        <a:pt x="6300" y="2783"/>
                        <a:pt x="5675" y="1487"/>
                        <a:pt x="5087" y="1487"/>
                      </a:cubicBezTo>
                      <a:cubicBezTo>
                        <a:pt x="5054" y="1487"/>
                        <a:pt x="5021" y="1491"/>
                        <a:pt x="4988" y="1500"/>
                      </a:cubicBezTo>
                      <a:cubicBezTo>
                        <a:pt x="4247" y="1696"/>
                        <a:pt x="4506" y="2428"/>
                        <a:pt x="4586" y="2615"/>
                      </a:cubicBezTo>
                      <a:cubicBezTo>
                        <a:pt x="4456" y="2311"/>
                        <a:pt x="3600" y="479"/>
                        <a:pt x="3200" y="479"/>
                      </a:cubicBezTo>
                      <a:cubicBezTo>
                        <a:pt x="3189" y="479"/>
                        <a:pt x="3178" y="480"/>
                        <a:pt x="3168" y="483"/>
                      </a:cubicBezTo>
                      <a:cubicBezTo>
                        <a:pt x="2749" y="590"/>
                        <a:pt x="3105" y="1910"/>
                        <a:pt x="3105" y="1910"/>
                      </a:cubicBezTo>
                      <a:cubicBezTo>
                        <a:pt x="3105" y="1910"/>
                        <a:pt x="2606" y="768"/>
                        <a:pt x="1651" y="340"/>
                      </a:cubicBezTo>
                      <a:cubicBezTo>
                        <a:pt x="997" y="47"/>
                        <a:pt x="46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32"/>
                <p:cNvSpPr/>
                <p:nvPr/>
              </p:nvSpPr>
              <p:spPr>
                <a:xfrm>
                  <a:off x="2927758" y="4424456"/>
                  <a:ext cx="75000" cy="1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3546" extrusionOk="0">
                      <a:moveTo>
                        <a:pt x="194" y="1"/>
                      </a:moveTo>
                      <a:cubicBezTo>
                        <a:pt x="90" y="1"/>
                        <a:pt x="0" y="139"/>
                        <a:pt x="97" y="228"/>
                      </a:cubicBezTo>
                      <a:cubicBezTo>
                        <a:pt x="918" y="1040"/>
                        <a:pt x="1212" y="2289"/>
                        <a:pt x="846" y="3377"/>
                      </a:cubicBezTo>
                      <a:cubicBezTo>
                        <a:pt x="809" y="3479"/>
                        <a:pt x="890" y="3546"/>
                        <a:pt x="973" y="3546"/>
                      </a:cubicBezTo>
                      <a:cubicBezTo>
                        <a:pt x="1028" y="3546"/>
                        <a:pt x="1084" y="3516"/>
                        <a:pt x="1105" y="3449"/>
                      </a:cubicBezTo>
                      <a:cubicBezTo>
                        <a:pt x="1506" y="2271"/>
                        <a:pt x="1176" y="906"/>
                        <a:pt x="284" y="41"/>
                      </a:cubicBezTo>
                      <a:cubicBezTo>
                        <a:pt x="256" y="13"/>
                        <a:pt x="224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32"/>
                <p:cNvSpPr/>
                <p:nvPr/>
              </p:nvSpPr>
              <p:spPr>
                <a:xfrm>
                  <a:off x="2901481" y="4426695"/>
                  <a:ext cx="45139" cy="108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" h="2175" extrusionOk="0">
                      <a:moveTo>
                        <a:pt x="719" y="1"/>
                      </a:moveTo>
                      <a:cubicBezTo>
                        <a:pt x="677" y="1"/>
                        <a:pt x="635" y="20"/>
                        <a:pt x="607" y="67"/>
                      </a:cubicBezTo>
                      <a:cubicBezTo>
                        <a:pt x="232" y="656"/>
                        <a:pt x="18" y="1343"/>
                        <a:pt x="0" y="2048"/>
                      </a:cubicBezTo>
                      <a:cubicBezTo>
                        <a:pt x="0" y="2132"/>
                        <a:pt x="67" y="2175"/>
                        <a:pt x="135" y="2175"/>
                      </a:cubicBezTo>
                      <a:cubicBezTo>
                        <a:pt x="203" y="2175"/>
                        <a:pt x="272" y="2132"/>
                        <a:pt x="277" y="2048"/>
                      </a:cubicBezTo>
                      <a:cubicBezTo>
                        <a:pt x="295" y="1388"/>
                        <a:pt x="491" y="754"/>
                        <a:pt x="839" y="201"/>
                      </a:cubicBezTo>
                      <a:cubicBezTo>
                        <a:pt x="907" y="97"/>
                        <a:pt x="813" y="1"/>
                        <a:pt x="7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32"/>
                <p:cNvSpPr/>
                <p:nvPr/>
              </p:nvSpPr>
              <p:spPr>
                <a:xfrm>
                  <a:off x="2861020" y="4322134"/>
                  <a:ext cx="74701" cy="207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" h="4166" extrusionOk="0">
                      <a:moveTo>
                        <a:pt x="189" y="0"/>
                      </a:moveTo>
                      <a:cubicBezTo>
                        <a:pt x="90" y="0"/>
                        <a:pt x="0" y="139"/>
                        <a:pt x="82" y="241"/>
                      </a:cubicBezTo>
                      <a:cubicBezTo>
                        <a:pt x="947" y="1276"/>
                        <a:pt x="1215" y="2721"/>
                        <a:pt x="796" y="3997"/>
                      </a:cubicBezTo>
                      <a:cubicBezTo>
                        <a:pt x="763" y="4099"/>
                        <a:pt x="844" y="4165"/>
                        <a:pt x="925" y="4165"/>
                      </a:cubicBezTo>
                      <a:cubicBezTo>
                        <a:pt x="979" y="4165"/>
                        <a:pt x="1033" y="4136"/>
                        <a:pt x="1054" y="4068"/>
                      </a:cubicBezTo>
                      <a:cubicBezTo>
                        <a:pt x="1500" y="2704"/>
                        <a:pt x="1197" y="1151"/>
                        <a:pt x="278" y="45"/>
                      </a:cubicBezTo>
                      <a:cubicBezTo>
                        <a:pt x="251" y="14"/>
                        <a:pt x="219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32"/>
                <p:cNvSpPr/>
                <p:nvPr/>
              </p:nvSpPr>
              <p:spPr>
                <a:xfrm>
                  <a:off x="2774624" y="4235538"/>
                  <a:ext cx="80275" cy="185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3" h="3724" extrusionOk="0">
                      <a:moveTo>
                        <a:pt x="193" y="1"/>
                      </a:moveTo>
                      <a:cubicBezTo>
                        <a:pt x="93" y="1"/>
                        <a:pt x="1" y="138"/>
                        <a:pt x="96" y="233"/>
                      </a:cubicBezTo>
                      <a:cubicBezTo>
                        <a:pt x="935" y="1107"/>
                        <a:pt x="1345" y="2356"/>
                        <a:pt x="1176" y="3551"/>
                      </a:cubicBezTo>
                      <a:cubicBezTo>
                        <a:pt x="1159" y="3654"/>
                        <a:pt x="1247" y="3724"/>
                        <a:pt x="1325" y="3724"/>
                      </a:cubicBezTo>
                      <a:cubicBezTo>
                        <a:pt x="1377" y="3724"/>
                        <a:pt x="1424" y="3694"/>
                        <a:pt x="1434" y="3623"/>
                      </a:cubicBezTo>
                      <a:cubicBezTo>
                        <a:pt x="1613" y="2329"/>
                        <a:pt x="1193" y="991"/>
                        <a:pt x="283" y="45"/>
                      </a:cubicBezTo>
                      <a:cubicBezTo>
                        <a:pt x="256" y="14"/>
                        <a:pt x="224" y="1"/>
                        <a:pt x="1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32"/>
                <p:cNvSpPr/>
                <p:nvPr/>
              </p:nvSpPr>
              <p:spPr>
                <a:xfrm>
                  <a:off x="2697335" y="4154965"/>
                  <a:ext cx="67883" cy="152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3064" extrusionOk="0">
                      <a:moveTo>
                        <a:pt x="198" y="1"/>
                      </a:moveTo>
                      <a:cubicBezTo>
                        <a:pt x="96" y="1"/>
                        <a:pt x="0" y="140"/>
                        <a:pt x="97" y="237"/>
                      </a:cubicBezTo>
                      <a:cubicBezTo>
                        <a:pt x="766" y="933"/>
                        <a:pt x="1087" y="1941"/>
                        <a:pt x="918" y="2896"/>
                      </a:cubicBezTo>
                      <a:cubicBezTo>
                        <a:pt x="896" y="2997"/>
                        <a:pt x="984" y="3064"/>
                        <a:pt x="1064" y="3064"/>
                      </a:cubicBezTo>
                      <a:cubicBezTo>
                        <a:pt x="1117" y="3064"/>
                        <a:pt x="1166" y="3035"/>
                        <a:pt x="1176" y="2967"/>
                      </a:cubicBezTo>
                      <a:cubicBezTo>
                        <a:pt x="1364" y="1914"/>
                        <a:pt x="1034" y="817"/>
                        <a:pt x="284" y="41"/>
                      </a:cubicBezTo>
                      <a:cubicBezTo>
                        <a:pt x="258" y="13"/>
                        <a:pt x="228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2" name="Google Shape;1992;p32"/>
                <p:cNvSpPr/>
                <p:nvPr/>
              </p:nvSpPr>
              <p:spPr>
                <a:xfrm>
                  <a:off x="2585458" y="4052195"/>
                  <a:ext cx="90975" cy="181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3652" extrusionOk="0">
                      <a:moveTo>
                        <a:pt x="203" y="1"/>
                      </a:moveTo>
                      <a:cubicBezTo>
                        <a:pt x="93" y="1"/>
                        <a:pt x="1" y="140"/>
                        <a:pt x="106" y="224"/>
                      </a:cubicBezTo>
                      <a:cubicBezTo>
                        <a:pt x="1051" y="1035"/>
                        <a:pt x="1542" y="2284"/>
                        <a:pt x="1426" y="3524"/>
                      </a:cubicBezTo>
                      <a:cubicBezTo>
                        <a:pt x="1417" y="3609"/>
                        <a:pt x="1479" y="3651"/>
                        <a:pt x="1546" y="3651"/>
                      </a:cubicBezTo>
                      <a:cubicBezTo>
                        <a:pt x="1613" y="3651"/>
                        <a:pt x="1685" y="3609"/>
                        <a:pt x="1694" y="3524"/>
                      </a:cubicBezTo>
                      <a:cubicBezTo>
                        <a:pt x="1827" y="2222"/>
                        <a:pt x="1283" y="884"/>
                        <a:pt x="293" y="36"/>
                      </a:cubicBezTo>
                      <a:cubicBezTo>
                        <a:pt x="264" y="11"/>
                        <a:pt x="23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3" name="Google Shape;1993;p32"/>
                <p:cNvSpPr/>
                <p:nvPr/>
              </p:nvSpPr>
              <p:spPr>
                <a:xfrm>
                  <a:off x="2460840" y="3959328"/>
                  <a:ext cx="115461" cy="183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0" h="3687" extrusionOk="0">
                      <a:moveTo>
                        <a:pt x="199" y="0"/>
                      </a:moveTo>
                      <a:cubicBezTo>
                        <a:pt x="84" y="0"/>
                        <a:pt x="1" y="185"/>
                        <a:pt x="130" y="261"/>
                      </a:cubicBezTo>
                      <a:cubicBezTo>
                        <a:pt x="1289" y="939"/>
                        <a:pt x="2030" y="2214"/>
                        <a:pt x="2048" y="3553"/>
                      </a:cubicBezTo>
                      <a:cubicBezTo>
                        <a:pt x="2048" y="3642"/>
                        <a:pt x="2117" y="3686"/>
                        <a:pt x="2185" y="3686"/>
                      </a:cubicBezTo>
                      <a:cubicBezTo>
                        <a:pt x="2253" y="3686"/>
                        <a:pt x="2320" y="3642"/>
                        <a:pt x="2315" y="3553"/>
                      </a:cubicBezTo>
                      <a:cubicBezTo>
                        <a:pt x="2297" y="2125"/>
                        <a:pt x="1503" y="751"/>
                        <a:pt x="263" y="20"/>
                      </a:cubicBezTo>
                      <a:cubicBezTo>
                        <a:pt x="242" y="6"/>
                        <a:pt x="220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4" name="Google Shape;1994;p32"/>
                <p:cNvSpPr/>
                <p:nvPr/>
              </p:nvSpPr>
              <p:spPr>
                <a:xfrm>
                  <a:off x="2355183" y="3908416"/>
                  <a:ext cx="109240" cy="157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" h="3158" extrusionOk="0">
                      <a:moveTo>
                        <a:pt x="208" y="0"/>
                      </a:moveTo>
                      <a:cubicBezTo>
                        <a:pt x="86" y="0"/>
                        <a:pt x="1" y="181"/>
                        <a:pt x="138" y="258"/>
                      </a:cubicBezTo>
                      <a:cubicBezTo>
                        <a:pt x="1164" y="793"/>
                        <a:pt x="1860" y="1864"/>
                        <a:pt x="1923" y="3023"/>
                      </a:cubicBezTo>
                      <a:cubicBezTo>
                        <a:pt x="1927" y="3113"/>
                        <a:pt x="1996" y="3157"/>
                        <a:pt x="2063" y="3157"/>
                      </a:cubicBezTo>
                      <a:cubicBezTo>
                        <a:pt x="2130" y="3157"/>
                        <a:pt x="2195" y="3113"/>
                        <a:pt x="2190" y="3023"/>
                      </a:cubicBezTo>
                      <a:cubicBezTo>
                        <a:pt x="2128" y="1774"/>
                        <a:pt x="1387" y="597"/>
                        <a:pt x="272" y="17"/>
                      </a:cubicBezTo>
                      <a:cubicBezTo>
                        <a:pt x="250" y="5"/>
                        <a:pt x="229" y="0"/>
                        <a:pt x="2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5" name="Google Shape;1995;p32"/>
                <p:cNvSpPr/>
                <p:nvPr/>
              </p:nvSpPr>
              <p:spPr>
                <a:xfrm>
                  <a:off x="2258834" y="3851831"/>
                  <a:ext cx="88835" cy="141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5" h="2841" extrusionOk="0">
                      <a:moveTo>
                        <a:pt x="195" y="1"/>
                      </a:moveTo>
                      <a:cubicBezTo>
                        <a:pt x="77" y="1"/>
                        <a:pt x="0" y="179"/>
                        <a:pt x="121" y="262"/>
                      </a:cubicBezTo>
                      <a:cubicBezTo>
                        <a:pt x="950" y="788"/>
                        <a:pt x="1477" y="1725"/>
                        <a:pt x="1512" y="2706"/>
                      </a:cubicBezTo>
                      <a:cubicBezTo>
                        <a:pt x="1517" y="2795"/>
                        <a:pt x="1586" y="2840"/>
                        <a:pt x="1653" y="2840"/>
                      </a:cubicBezTo>
                      <a:cubicBezTo>
                        <a:pt x="1720" y="2840"/>
                        <a:pt x="1784" y="2795"/>
                        <a:pt x="1780" y="2706"/>
                      </a:cubicBezTo>
                      <a:cubicBezTo>
                        <a:pt x="1744" y="1627"/>
                        <a:pt x="1164" y="610"/>
                        <a:pt x="263" y="21"/>
                      </a:cubicBezTo>
                      <a:cubicBezTo>
                        <a:pt x="240" y="7"/>
                        <a:pt x="216" y="1"/>
                        <a:pt x="1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6" name="Google Shape;1996;p32"/>
                <p:cNvSpPr/>
                <p:nvPr/>
              </p:nvSpPr>
              <p:spPr>
                <a:xfrm>
                  <a:off x="2108536" y="3832819"/>
                  <a:ext cx="159903" cy="10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3" h="2151" extrusionOk="0">
                      <a:moveTo>
                        <a:pt x="154" y="1"/>
                      </a:moveTo>
                      <a:cubicBezTo>
                        <a:pt x="1" y="1"/>
                        <a:pt x="6" y="252"/>
                        <a:pt x="170" y="269"/>
                      </a:cubicBezTo>
                      <a:cubicBezTo>
                        <a:pt x="1294" y="376"/>
                        <a:pt x="2650" y="804"/>
                        <a:pt x="2926" y="2053"/>
                      </a:cubicBezTo>
                      <a:cubicBezTo>
                        <a:pt x="2941" y="2121"/>
                        <a:pt x="2992" y="2150"/>
                        <a:pt x="3045" y="2150"/>
                      </a:cubicBezTo>
                      <a:cubicBezTo>
                        <a:pt x="3126" y="2150"/>
                        <a:pt x="3212" y="2084"/>
                        <a:pt x="3185" y="1982"/>
                      </a:cubicBezTo>
                      <a:cubicBezTo>
                        <a:pt x="3051" y="1384"/>
                        <a:pt x="2650" y="894"/>
                        <a:pt x="2141" y="572"/>
                      </a:cubicBezTo>
                      <a:cubicBezTo>
                        <a:pt x="1562" y="198"/>
                        <a:pt x="857" y="64"/>
                        <a:pt x="170" y="2"/>
                      </a:cubicBezTo>
                      <a:cubicBezTo>
                        <a:pt x="164" y="1"/>
                        <a:pt x="159" y="1"/>
                        <a:pt x="1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7" name="Google Shape;1997;p32"/>
                <p:cNvSpPr/>
                <p:nvPr/>
              </p:nvSpPr>
              <p:spPr>
                <a:xfrm>
                  <a:off x="2782039" y="4564850"/>
                  <a:ext cx="164283" cy="74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1" h="1499" extrusionOk="0">
                      <a:moveTo>
                        <a:pt x="192" y="1"/>
                      </a:moveTo>
                      <a:cubicBezTo>
                        <a:pt x="99" y="1"/>
                        <a:pt x="1" y="103"/>
                        <a:pt x="63" y="208"/>
                      </a:cubicBezTo>
                      <a:cubicBezTo>
                        <a:pt x="508" y="1019"/>
                        <a:pt x="1364" y="1498"/>
                        <a:pt x="2251" y="1498"/>
                      </a:cubicBezTo>
                      <a:cubicBezTo>
                        <a:pt x="2555" y="1498"/>
                        <a:pt x="2863" y="1442"/>
                        <a:pt x="3159" y="1324"/>
                      </a:cubicBezTo>
                      <a:cubicBezTo>
                        <a:pt x="3301" y="1268"/>
                        <a:pt x="3261" y="1053"/>
                        <a:pt x="3139" y="1053"/>
                      </a:cubicBezTo>
                      <a:cubicBezTo>
                        <a:pt x="3123" y="1053"/>
                        <a:pt x="3106" y="1057"/>
                        <a:pt x="3087" y="1065"/>
                      </a:cubicBezTo>
                      <a:cubicBezTo>
                        <a:pt x="2813" y="1174"/>
                        <a:pt x="2529" y="1226"/>
                        <a:pt x="2250" y="1226"/>
                      </a:cubicBezTo>
                      <a:cubicBezTo>
                        <a:pt x="1456" y="1226"/>
                        <a:pt x="697" y="805"/>
                        <a:pt x="295" y="66"/>
                      </a:cubicBezTo>
                      <a:cubicBezTo>
                        <a:pt x="271" y="20"/>
                        <a:pt x="232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32"/>
                <p:cNvSpPr/>
                <p:nvPr/>
              </p:nvSpPr>
              <p:spPr>
                <a:xfrm>
                  <a:off x="2700520" y="4462677"/>
                  <a:ext cx="160202" cy="7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1557" extrusionOk="0">
                      <a:moveTo>
                        <a:pt x="184" y="0"/>
                      </a:moveTo>
                      <a:cubicBezTo>
                        <a:pt x="90" y="0"/>
                        <a:pt x="1" y="96"/>
                        <a:pt x="69" y="201"/>
                      </a:cubicBezTo>
                      <a:cubicBezTo>
                        <a:pt x="603" y="1048"/>
                        <a:pt x="1569" y="1556"/>
                        <a:pt x="2558" y="1556"/>
                      </a:cubicBezTo>
                      <a:cubicBezTo>
                        <a:pt x="2724" y="1556"/>
                        <a:pt x="2891" y="1542"/>
                        <a:pt x="3057" y="1512"/>
                      </a:cubicBezTo>
                      <a:cubicBezTo>
                        <a:pt x="3218" y="1478"/>
                        <a:pt x="3162" y="1243"/>
                        <a:pt x="3010" y="1243"/>
                      </a:cubicBezTo>
                      <a:cubicBezTo>
                        <a:pt x="3002" y="1243"/>
                        <a:pt x="2994" y="1243"/>
                        <a:pt x="2986" y="1244"/>
                      </a:cubicBezTo>
                      <a:cubicBezTo>
                        <a:pt x="2838" y="1271"/>
                        <a:pt x="2689" y="1284"/>
                        <a:pt x="2541" y="1284"/>
                      </a:cubicBezTo>
                      <a:cubicBezTo>
                        <a:pt x="1649" y="1284"/>
                        <a:pt x="775" y="816"/>
                        <a:pt x="300" y="67"/>
                      </a:cubicBezTo>
                      <a:cubicBezTo>
                        <a:pt x="270" y="20"/>
                        <a:pt x="226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32"/>
                <p:cNvSpPr/>
                <p:nvPr/>
              </p:nvSpPr>
              <p:spPr>
                <a:xfrm>
                  <a:off x="2605066" y="4348859"/>
                  <a:ext cx="174535" cy="87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7" h="1756" extrusionOk="0">
                      <a:moveTo>
                        <a:pt x="191" y="0"/>
                      </a:moveTo>
                      <a:cubicBezTo>
                        <a:pt x="92" y="0"/>
                        <a:pt x="0" y="95"/>
                        <a:pt x="68" y="195"/>
                      </a:cubicBezTo>
                      <a:cubicBezTo>
                        <a:pt x="452" y="712"/>
                        <a:pt x="952" y="1141"/>
                        <a:pt x="1540" y="1417"/>
                      </a:cubicBezTo>
                      <a:cubicBezTo>
                        <a:pt x="1895" y="1582"/>
                        <a:pt x="2343" y="1756"/>
                        <a:pt x="2765" y="1756"/>
                      </a:cubicBezTo>
                      <a:cubicBezTo>
                        <a:pt x="2981" y="1756"/>
                        <a:pt x="3191" y="1710"/>
                        <a:pt x="3378" y="1596"/>
                      </a:cubicBezTo>
                      <a:cubicBezTo>
                        <a:pt x="3506" y="1520"/>
                        <a:pt x="3425" y="1344"/>
                        <a:pt x="3305" y="1344"/>
                      </a:cubicBezTo>
                      <a:cubicBezTo>
                        <a:pt x="3283" y="1344"/>
                        <a:pt x="3259" y="1350"/>
                        <a:pt x="3235" y="1364"/>
                      </a:cubicBezTo>
                      <a:cubicBezTo>
                        <a:pt x="3089" y="1450"/>
                        <a:pt x="2921" y="1485"/>
                        <a:pt x="2746" y="1485"/>
                      </a:cubicBezTo>
                      <a:cubicBezTo>
                        <a:pt x="2344" y="1485"/>
                        <a:pt x="1902" y="1302"/>
                        <a:pt x="1585" y="1141"/>
                      </a:cubicBezTo>
                      <a:cubicBezTo>
                        <a:pt x="1085" y="882"/>
                        <a:pt x="639" y="516"/>
                        <a:pt x="309" y="61"/>
                      </a:cubicBezTo>
                      <a:cubicBezTo>
                        <a:pt x="277" y="18"/>
                        <a:pt x="233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32"/>
                <p:cNvSpPr/>
                <p:nvPr/>
              </p:nvSpPr>
              <p:spPr>
                <a:xfrm>
                  <a:off x="2493736" y="4255594"/>
                  <a:ext cx="198821" cy="76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1545" extrusionOk="0">
                      <a:moveTo>
                        <a:pt x="189" y="1"/>
                      </a:moveTo>
                      <a:cubicBezTo>
                        <a:pt x="91" y="1"/>
                        <a:pt x="1" y="96"/>
                        <a:pt x="75" y="196"/>
                      </a:cubicBezTo>
                      <a:cubicBezTo>
                        <a:pt x="725" y="1057"/>
                        <a:pt x="1728" y="1544"/>
                        <a:pt x="2768" y="1544"/>
                      </a:cubicBezTo>
                      <a:cubicBezTo>
                        <a:pt x="3129" y="1544"/>
                        <a:pt x="3493" y="1486"/>
                        <a:pt x="3849" y="1364"/>
                      </a:cubicBezTo>
                      <a:cubicBezTo>
                        <a:pt x="3994" y="1316"/>
                        <a:pt x="3949" y="1098"/>
                        <a:pt x="3820" y="1098"/>
                      </a:cubicBezTo>
                      <a:cubicBezTo>
                        <a:pt x="3807" y="1098"/>
                        <a:pt x="3792" y="1101"/>
                        <a:pt x="3777" y="1106"/>
                      </a:cubicBezTo>
                      <a:cubicBezTo>
                        <a:pt x="3447" y="1218"/>
                        <a:pt x="3105" y="1273"/>
                        <a:pt x="2767" y="1273"/>
                      </a:cubicBezTo>
                      <a:cubicBezTo>
                        <a:pt x="1820" y="1273"/>
                        <a:pt x="899" y="844"/>
                        <a:pt x="307" y="62"/>
                      </a:cubicBezTo>
                      <a:cubicBezTo>
                        <a:pt x="275" y="19"/>
                        <a:pt x="231" y="1"/>
                        <a:pt x="1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32"/>
                <p:cNvSpPr/>
                <p:nvPr/>
              </p:nvSpPr>
              <p:spPr>
                <a:xfrm>
                  <a:off x="2410525" y="4171786"/>
                  <a:ext cx="162839" cy="60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1206" extrusionOk="0">
                      <a:moveTo>
                        <a:pt x="192" y="1"/>
                      </a:moveTo>
                      <a:cubicBezTo>
                        <a:pt x="89" y="1"/>
                        <a:pt x="1" y="133"/>
                        <a:pt x="97" y="229"/>
                      </a:cubicBezTo>
                      <a:cubicBezTo>
                        <a:pt x="718" y="857"/>
                        <a:pt x="1584" y="1206"/>
                        <a:pt x="2459" y="1206"/>
                      </a:cubicBezTo>
                      <a:cubicBezTo>
                        <a:pt x="2677" y="1206"/>
                        <a:pt x="2896" y="1184"/>
                        <a:pt x="3112" y="1139"/>
                      </a:cubicBezTo>
                      <a:cubicBezTo>
                        <a:pt x="3271" y="1106"/>
                        <a:pt x="3218" y="868"/>
                        <a:pt x="3071" y="868"/>
                      </a:cubicBezTo>
                      <a:cubicBezTo>
                        <a:pt x="3061" y="868"/>
                        <a:pt x="3051" y="869"/>
                        <a:pt x="3041" y="872"/>
                      </a:cubicBezTo>
                      <a:cubicBezTo>
                        <a:pt x="2843" y="913"/>
                        <a:pt x="2642" y="933"/>
                        <a:pt x="2442" y="933"/>
                      </a:cubicBezTo>
                      <a:cubicBezTo>
                        <a:pt x="1643" y="933"/>
                        <a:pt x="855" y="613"/>
                        <a:pt x="284" y="42"/>
                      </a:cubicBezTo>
                      <a:cubicBezTo>
                        <a:pt x="255" y="13"/>
                        <a:pt x="223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32"/>
                <p:cNvSpPr/>
                <p:nvPr/>
              </p:nvSpPr>
              <p:spPr>
                <a:xfrm>
                  <a:off x="2312881" y="4083349"/>
                  <a:ext cx="164730" cy="66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0" h="1335" extrusionOk="0">
                      <a:moveTo>
                        <a:pt x="189" y="0"/>
                      </a:moveTo>
                      <a:cubicBezTo>
                        <a:pt x="93" y="0"/>
                        <a:pt x="1" y="96"/>
                        <a:pt x="69" y="195"/>
                      </a:cubicBezTo>
                      <a:cubicBezTo>
                        <a:pt x="561" y="920"/>
                        <a:pt x="1376" y="1335"/>
                        <a:pt x="2216" y="1335"/>
                      </a:cubicBezTo>
                      <a:cubicBezTo>
                        <a:pt x="2534" y="1335"/>
                        <a:pt x="2856" y="1275"/>
                        <a:pt x="3165" y="1150"/>
                      </a:cubicBezTo>
                      <a:cubicBezTo>
                        <a:pt x="3309" y="1094"/>
                        <a:pt x="3267" y="873"/>
                        <a:pt x="3140" y="873"/>
                      </a:cubicBezTo>
                      <a:cubicBezTo>
                        <a:pt x="3126" y="873"/>
                        <a:pt x="3110" y="876"/>
                        <a:pt x="3094" y="882"/>
                      </a:cubicBezTo>
                      <a:cubicBezTo>
                        <a:pt x="2805" y="1000"/>
                        <a:pt x="2503" y="1057"/>
                        <a:pt x="2204" y="1057"/>
                      </a:cubicBezTo>
                      <a:cubicBezTo>
                        <a:pt x="1461" y="1057"/>
                        <a:pt x="741" y="704"/>
                        <a:pt x="301" y="61"/>
                      </a:cubicBezTo>
                      <a:cubicBezTo>
                        <a:pt x="272" y="18"/>
                        <a:pt x="230" y="0"/>
                        <a:pt x="1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32"/>
                <p:cNvSpPr/>
                <p:nvPr/>
              </p:nvSpPr>
              <p:spPr>
                <a:xfrm>
                  <a:off x="2224096" y="4043286"/>
                  <a:ext cx="153732" cy="40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" h="823" extrusionOk="0">
                      <a:moveTo>
                        <a:pt x="203" y="0"/>
                      </a:moveTo>
                      <a:cubicBezTo>
                        <a:pt x="97" y="0"/>
                        <a:pt x="1" y="134"/>
                        <a:pt x="105" y="224"/>
                      </a:cubicBezTo>
                      <a:cubicBezTo>
                        <a:pt x="572" y="619"/>
                        <a:pt x="1151" y="823"/>
                        <a:pt x="1734" y="823"/>
                      </a:cubicBezTo>
                      <a:cubicBezTo>
                        <a:pt x="2153" y="823"/>
                        <a:pt x="2575" y="717"/>
                        <a:pt x="2960" y="501"/>
                      </a:cubicBezTo>
                      <a:cubicBezTo>
                        <a:pt x="3088" y="433"/>
                        <a:pt x="3012" y="249"/>
                        <a:pt x="2893" y="249"/>
                      </a:cubicBezTo>
                      <a:cubicBezTo>
                        <a:pt x="2872" y="249"/>
                        <a:pt x="2849" y="255"/>
                        <a:pt x="2826" y="269"/>
                      </a:cubicBezTo>
                      <a:cubicBezTo>
                        <a:pt x="2482" y="462"/>
                        <a:pt x="2102" y="557"/>
                        <a:pt x="1725" y="557"/>
                      </a:cubicBezTo>
                      <a:cubicBezTo>
                        <a:pt x="1212" y="557"/>
                        <a:pt x="703" y="381"/>
                        <a:pt x="292" y="37"/>
                      </a:cubicBezTo>
                      <a:cubicBezTo>
                        <a:pt x="265" y="11"/>
                        <a:pt x="233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32"/>
                <p:cNvSpPr/>
                <p:nvPr/>
              </p:nvSpPr>
              <p:spPr>
                <a:xfrm>
                  <a:off x="2152580" y="3964902"/>
                  <a:ext cx="146665" cy="56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7" h="1133" extrusionOk="0">
                      <a:moveTo>
                        <a:pt x="193" y="0"/>
                      </a:moveTo>
                      <a:cubicBezTo>
                        <a:pt x="96" y="0"/>
                        <a:pt x="1" y="101"/>
                        <a:pt x="70" y="202"/>
                      </a:cubicBezTo>
                      <a:cubicBezTo>
                        <a:pt x="487" y="800"/>
                        <a:pt x="1153" y="1132"/>
                        <a:pt x="1838" y="1132"/>
                      </a:cubicBezTo>
                      <a:cubicBezTo>
                        <a:pt x="2166" y="1132"/>
                        <a:pt x="2497" y="1057"/>
                        <a:pt x="2809" y="898"/>
                      </a:cubicBezTo>
                      <a:cubicBezTo>
                        <a:pt x="2946" y="829"/>
                        <a:pt x="2861" y="650"/>
                        <a:pt x="2739" y="650"/>
                      </a:cubicBezTo>
                      <a:cubicBezTo>
                        <a:pt x="2718" y="650"/>
                        <a:pt x="2697" y="655"/>
                        <a:pt x="2675" y="666"/>
                      </a:cubicBezTo>
                      <a:cubicBezTo>
                        <a:pt x="2410" y="801"/>
                        <a:pt x="2125" y="866"/>
                        <a:pt x="1841" y="866"/>
                      </a:cubicBezTo>
                      <a:cubicBezTo>
                        <a:pt x="1245" y="866"/>
                        <a:pt x="659" y="580"/>
                        <a:pt x="302" y="60"/>
                      </a:cubicBezTo>
                      <a:cubicBezTo>
                        <a:pt x="273" y="18"/>
                        <a:pt x="233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32"/>
                <p:cNvSpPr/>
                <p:nvPr/>
              </p:nvSpPr>
              <p:spPr>
                <a:xfrm>
                  <a:off x="2102763" y="3836054"/>
                  <a:ext cx="99684" cy="111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3" h="2237" extrusionOk="0">
                      <a:moveTo>
                        <a:pt x="165" y="0"/>
                      </a:moveTo>
                      <a:cubicBezTo>
                        <a:pt x="83" y="0"/>
                        <a:pt x="0" y="67"/>
                        <a:pt x="27" y="168"/>
                      </a:cubicBezTo>
                      <a:cubicBezTo>
                        <a:pt x="268" y="1061"/>
                        <a:pt x="901" y="1828"/>
                        <a:pt x="1731" y="2220"/>
                      </a:cubicBezTo>
                      <a:cubicBezTo>
                        <a:pt x="1753" y="2232"/>
                        <a:pt x="1775" y="2237"/>
                        <a:pt x="1795" y="2237"/>
                      </a:cubicBezTo>
                      <a:cubicBezTo>
                        <a:pt x="1918" y="2237"/>
                        <a:pt x="2002" y="2057"/>
                        <a:pt x="1865" y="1988"/>
                      </a:cubicBezTo>
                      <a:cubicBezTo>
                        <a:pt x="1098" y="1623"/>
                        <a:pt x="509" y="927"/>
                        <a:pt x="295" y="97"/>
                      </a:cubicBezTo>
                      <a:cubicBezTo>
                        <a:pt x="273" y="29"/>
                        <a:pt x="219" y="0"/>
                        <a:pt x="1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32"/>
                <p:cNvSpPr/>
                <p:nvPr/>
              </p:nvSpPr>
              <p:spPr>
                <a:xfrm>
                  <a:off x="2838426" y="4321487"/>
                  <a:ext cx="39117" cy="64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1303" extrusionOk="0">
                      <a:moveTo>
                        <a:pt x="634" y="0"/>
                      </a:moveTo>
                      <a:cubicBezTo>
                        <a:pt x="598" y="0"/>
                        <a:pt x="563" y="13"/>
                        <a:pt x="536" y="40"/>
                      </a:cubicBezTo>
                      <a:cubicBezTo>
                        <a:pt x="268" y="352"/>
                        <a:pt x="81" y="727"/>
                        <a:pt x="10" y="1129"/>
                      </a:cubicBezTo>
                      <a:cubicBezTo>
                        <a:pt x="1" y="1200"/>
                        <a:pt x="27" y="1271"/>
                        <a:pt x="108" y="1298"/>
                      </a:cubicBezTo>
                      <a:cubicBezTo>
                        <a:pt x="117" y="1301"/>
                        <a:pt x="127" y="1302"/>
                        <a:pt x="137" y="1302"/>
                      </a:cubicBezTo>
                      <a:cubicBezTo>
                        <a:pt x="195" y="1302"/>
                        <a:pt x="262" y="1261"/>
                        <a:pt x="277" y="1200"/>
                      </a:cubicBezTo>
                      <a:cubicBezTo>
                        <a:pt x="340" y="843"/>
                        <a:pt x="491" y="504"/>
                        <a:pt x="732" y="228"/>
                      </a:cubicBezTo>
                      <a:cubicBezTo>
                        <a:pt x="777" y="174"/>
                        <a:pt x="786" y="94"/>
                        <a:pt x="732" y="40"/>
                      </a:cubicBezTo>
                      <a:cubicBezTo>
                        <a:pt x="705" y="13"/>
                        <a:pt x="670" y="0"/>
                        <a:pt x="6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32"/>
                <p:cNvSpPr/>
                <p:nvPr/>
              </p:nvSpPr>
              <p:spPr>
                <a:xfrm>
                  <a:off x="2749193" y="4237479"/>
                  <a:ext cx="42203" cy="67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" h="1359" extrusionOk="0">
                      <a:moveTo>
                        <a:pt x="651" y="1"/>
                      </a:moveTo>
                      <a:cubicBezTo>
                        <a:pt x="621" y="1"/>
                        <a:pt x="589" y="13"/>
                        <a:pt x="562" y="42"/>
                      </a:cubicBezTo>
                      <a:cubicBezTo>
                        <a:pt x="268" y="363"/>
                        <a:pt x="72" y="765"/>
                        <a:pt x="9" y="1193"/>
                      </a:cubicBezTo>
                      <a:cubicBezTo>
                        <a:pt x="0" y="1264"/>
                        <a:pt x="27" y="1336"/>
                        <a:pt x="99" y="1354"/>
                      </a:cubicBezTo>
                      <a:cubicBezTo>
                        <a:pt x="111" y="1357"/>
                        <a:pt x="124" y="1358"/>
                        <a:pt x="136" y="1358"/>
                      </a:cubicBezTo>
                      <a:cubicBezTo>
                        <a:pt x="198" y="1358"/>
                        <a:pt x="261" y="1323"/>
                        <a:pt x="268" y="1264"/>
                      </a:cubicBezTo>
                      <a:cubicBezTo>
                        <a:pt x="331" y="881"/>
                        <a:pt x="491" y="524"/>
                        <a:pt x="759" y="230"/>
                      </a:cubicBezTo>
                      <a:cubicBezTo>
                        <a:pt x="848" y="134"/>
                        <a:pt x="753" y="1"/>
                        <a:pt x="6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32"/>
                <p:cNvSpPr/>
                <p:nvPr/>
              </p:nvSpPr>
              <p:spPr>
                <a:xfrm>
                  <a:off x="2659313" y="4154517"/>
                  <a:ext cx="53898" cy="80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3" h="1616" extrusionOk="0">
                      <a:moveTo>
                        <a:pt x="884" y="1"/>
                      </a:moveTo>
                      <a:cubicBezTo>
                        <a:pt x="855" y="1"/>
                        <a:pt x="825" y="13"/>
                        <a:pt x="798" y="41"/>
                      </a:cubicBezTo>
                      <a:cubicBezTo>
                        <a:pt x="424" y="433"/>
                        <a:pt x="156" y="924"/>
                        <a:pt x="22" y="1442"/>
                      </a:cubicBezTo>
                      <a:cubicBezTo>
                        <a:pt x="0" y="1545"/>
                        <a:pt x="89" y="1616"/>
                        <a:pt x="171" y="1616"/>
                      </a:cubicBezTo>
                      <a:cubicBezTo>
                        <a:pt x="223" y="1616"/>
                        <a:pt x="273" y="1588"/>
                        <a:pt x="290" y="1522"/>
                      </a:cubicBezTo>
                      <a:cubicBezTo>
                        <a:pt x="406" y="1040"/>
                        <a:pt x="647" y="594"/>
                        <a:pt x="986" y="237"/>
                      </a:cubicBezTo>
                      <a:cubicBezTo>
                        <a:pt x="1082" y="140"/>
                        <a:pt x="987" y="1"/>
                        <a:pt x="8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32"/>
                <p:cNvSpPr/>
                <p:nvPr/>
              </p:nvSpPr>
              <p:spPr>
                <a:xfrm>
                  <a:off x="2562714" y="4051398"/>
                  <a:ext cx="41207" cy="8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1703" extrusionOk="0">
                      <a:moveTo>
                        <a:pt x="635" y="0"/>
                      </a:moveTo>
                      <a:cubicBezTo>
                        <a:pt x="594" y="0"/>
                        <a:pt x="554" y="18"/>
                        <a:pt x="527" y="61"/>
                      </a:cubicBezTo>
                      <a:cubicBezTo>
                        <a:pt x="224" y="516"/>
                        <a:pt x="54" y="1034"/>
                        <a:pt x="1" y="1569"/>
                      </a:cubicBezTo>
                      <a:cubicBezTo>
                        <a:pt x="1" y="1640"/>
                        <a:pt x="72" y="1703"/>
                        <a:pt x="143" y="1703"/>
                      </a:cubicBezTo>
                      <a:cubicBezTo>
                        <a:pt x="215" y="1703"/>
                        <a:pt x="268" y="1640"/>
                        <a:pt x="277" y="1569"/>
                      </a:cubicBezTo>
                      <a:cubicBezTo>
                        <a:pt x="322" y="1078"/>
                        <a:pt x="491" y="605"/>
                        <a:pt x="759" y="204"/>
                      </a:cubicBezTo>
                      <a:cubicBezTo>
                        <a:pt x="828" y="98"/>
                        <a:pt x="730" y="0"/>
                        <a:pt x="6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0" name="Google Shape;2010;p32"/>
                <p:cNvSpPr/>
                <p:nvPr/>
              </p:nvSpPr>
              <p:spPr>
                <a:xfrm>
                  <a:off x="2447303" y="3960075"/>
                  <a:ext cx="30657" cy="7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1602" extrusionOk="0">
                      <a:moveTo>
                        <a:pt x="460" y="1"/>
                      </a:moveTo>
                      <a:cubicBezTo>
                        <a:pt x="402" y="1"/>
                        <a:pt x="353" y="42"/>
                        <a:pt x="330" y="103"/>
                      </a:cubicBezTo>
                      <a:cubicBezTo>
                        <a:pt x="143" y="540"/>
                        <a:pt x="45" y="995"/>
                        <a:pt x="0" y="1468"/>
                      </a:cubicBezTo>
                      <a:cubicBezTo>
                        <a:pt x="0" y="1539"/>
                        <a:pt x="72" y="1602"/>
                        <a:pt x="143" y="1602"/>
                      </a:cubicBezTo>
                      <a:cubicBezTo>
                        <a:pt x="214" y="1602"/>
                        <a:pt x="268" y="1539"/>
                        <a:pt x="277" y="1468"/>
                      </a:cubicBezTo>
                      <a:cubicBezTo>
                        <a:pt x="312" y="1022"/>
                        <a:pt x="419" y="585"/>
                        <a:pt x="589" y="174"/>
                      </a:cubicBezTo>
                      <a:cubicBezTo>
                        <a:pt x="616" y="103"/>
                        <a:pt x="562" y="23"/>
                        <a:pt x="491" y="5"/>
                      </a:cubicBezTo>
                      <a:cubicBezTo>
                        <a:pt x="480" y="2"/>
                        <a:pt x="470" y="1"/>
                        <a:pt x="4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1" name="Google Shape;2011;p32"/>
                <p:cNvSpPr/>
                <p:nvPr/>
              </p:nvSpPr>
              <p:spPr>
                <a:xfrm>
                  <a:off x="2336720" y="3909312"/>
                  <a:ext cx="34688" cy="69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391" extrusionOk="0">
                      <a:moveTo>
                        <a:pt x="543" y="1"/>
                      </a:moveTo>
                      <a:cubicBezTo>
                        <a:pt x="495" y="1"/>
                        <a:pt x="451" y="27"/>
                        <a:pt x="420" y="70"/>
                      </a:cubicBezTo>
                      <a:cubicBezTo>
                        <a:pt x="161" y="409"/>
                        <a:pt x="19" y="829"/>
                        <a:pt x="10" y="1257"/>
                      </a:cubicBezTo>
                      <a:cubicBezTo>
                        <a:pt x="1" y="1328"/>
                        <a:pt x="72" y="1391"/>
                        <a:pt x="144" y="1391"/>
                      </a:cubicBezTo>
                      <a:cubicBezTo>
                        <a:pt x="215" y="1391"/>
                        <a:pt x="277" y="1328"/>
                        <a:pt x="277" y="1257"/>
                      </a:cubicBezTo>
                      <a:cubicBezTo>
                        <a:pt x="295" y="873"/>
                        <a:pt x="429" y="507"/>
                        <a:pt x="652" y="204"/>
                      </a:cubicBezTo>
                      <a:cubicBezTo>
                        <a:pt x="697" y="142"/>
                        <a:pt x="661" y="52"/>
                        <a:pt x="607" y="17"/>
                      </a:cubicBezTo>
                      <a:cubicBezTo>
                        <a:pt x="586" y="6"/>
                        <a:pt x="564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2" name="Google Shape;2012;p32"/>
                <p:cNvSpPr/>
                <p:nvPr/>
              </p:nvSpPr>
              <p:spPr>
                <a:xfrm>
                  <a:off x="2250622" y="3852179"/>
                  <a:ext cx="25332" cy="7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415" extrusionOk="0">
                      <a:moveTo>
                        <a:pt x="362" y="0"/>
                      </a:moveTo>
                      <a:cubicBezTo>
                        <a:pt x="312" y="0"/>
                        <a:pt x="259" y="20"/>
                        <a:pt x="241" y="68"/>
                      </a:cubicBezTo>
                      <a:cubicBezTo>
                        <a:pt x="71" y="451"/>
                        <a:pt x="0" y="861"/>
                        <a:pt x="27" y="1281"/>
                      </a:cubicBezTo>
                      <a:cubicBezTo>
                        <a:pt x="36" y="1352"/>
                        <a:pt x="89" y="1415"/>
                        <a:pt x="170" y="1415"/>
                      </a:cubicBezTo>
                      <a:cubicBezTo>
                        <a:pt x="232" y="1415"/>
                        <a:pt x="303" y="1352"/>
                        <a:pt x="303" y="1281"/>
                      </a:cubicBezTo>
                      <a:cubicBezTo>
                        <a:pt x="277" y="915"/>
                        <a:pt x="330" y="540"/>
                        <a:pt x="473" y="201"/>
                      </a:cubicBezTo>
                      <a:cubicBezTo>
                        <a:pt x="509" y="139"/>
                        <a:pt x="500" y="59"/>
                        <a:pt x="428" y="14"/>
                      </a:cubicBezTo>
                      <a:cubicBezTo>
                        <a:pt x="410" y="5"/>
                        <a:pt x="387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3" name="Google Shape;2013;p32"/>
                <p:cNvSpPr/>
                <p:nvPr/>
              </p:nvSpPr>
              <p:spPr>
                <a:xfrm>
                  <a:off x="2152928" y="3948529"/>
                  <a:ext cx="64847" cy="3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" h="605" extrusionOk="0">
                      <a:moveTo>
                        <a:pt x="1099" y="0"/>
                      </a:moveTo>
                      <a:cubicBezTo>
                        <a:pt x="1071" y="0"/>
                        <a:pt x="1045" y="9"/>
                        <a:pt x="1024" y="26"/>
                      </a:cubicBezTo>
                      <a:lnTo>
                        <a:pt x="1024" y="26"/>
                      </a:lnTo>
                      <a:cubicBezTo>
                        <a:pt x="692" y="45"/>
                        <a:pt x="365" y="158"/>
                        <a:pt x="90" y="353"/>
                      </a:cubicBezTo>
                      <a:cubicBezTo>
                        <a:pt x="27" y="389"/>
                        <a:pt x="0" y="469"/>
                        <a:pt x="45" y="540"/>
                      </a:cubicBezTo>
                      <a:cubicBezTo>
                        <a:pt x="69" y="577"/>
                        <a:pt x="119" y="605"/>
                        <a:pt x="165" y="605"/>
                      </a:cubicBezTo>
                      <a:cubicBezTo>
                        <a:pt x="186" y="605"/>
                        <a:pt x="207" y="599"/>
                        <a:pt x="224" y="585"/>
                      </a:cubicBezTo>
                      <a:cubicBezTo>
                        <a:pt x="491" y="397"/>
                        <a:pt x="803" y="290"/>
                        <a:pt x="1125" y="290"/>
                      </a:cubicBezTo>
                      <a:cubicBezTo>
                        <a:pt x="1241" y="290"/>
                        <a:pt x="1303" y="139"/>
                        <a:pt x="1223" y="58"/>
                      </a:cubicBezTo>
                      <a:cubicBezTo>
                        <a:pt x="1214" y="50"/>
                        <a:pt x="1205" y="41"/>
                        <a:pt x="1196" y="41"/>
                      </a:cubicBezTo>
                      <a:cubicBezTo>
                        <a:pt x="1169" y="14"/>
                        <a:pt x="1133" y="0"/>
                        <a:pt x="10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32"/>
                <p:cNvSpPr/>
                <p:nvPr/>
              </p:nvSpPr>
              <p:spPr>
                <a:xfrm>
                  <a:off x="2226186" y="4010987"/>
                  <a:ext cx="46682" cy="46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927" extrusionOk="0">
                      <a:moveTo>
                        <a:pt x="768" y="1"/>
                      </a:moveTo>
                      <a:cubicBezTo>
                        <a:pt x="746" y="1"/>
                        <a:pt x="724" y="6"/>
                        <a:pt x="705" y="17"/>
                      </a:cubicBezTo>
                      <a:cubicBezTo>
                        <a:pt x="429" y="195"/>
                        <a:pt x="197" y="436"/>
                        <a:pt x="36" y="721"/>
                      </a:cubicBezTo>
                      <a:cubicBezTo>
                        <a:pt x="0" y="784"/>
                        <a:pt x="18" y="873"/>
                        <a:pt x="81" y="909"/>
                      </a:cubicBezTo>
                      <a:cubicBezTo>
                        <a:pt x="102" y="921"/>
                        <a:pt x="127" y="927"/>
                        <a:pt x="151" y="927"/>
                      </a:cubicBezTo>
                      <a:cubicBezTo>
                        <a:pt x="198" y="927"/>
                        <a:pt x="245" y="905"/>
                        <a:pt x="268" y="864"/>
                      </a:cubicBezTo>
                      <a:cubicBezTo>
                        <a:pt x="304" y="793"/>
                        <a:pt x="348" y="730"/>
                        <a:pt x="393" y="668"/>
                      </a:cubicBezTo>
                      <a:cubicBezTo>
                        <a:pt x="393" y="668"/>
                        <a:pt x="394" y="667"/>
                        <a:pt x="396" y="665"/>
                      </a:cubicBezTo>
                      <a:cubicBezTo>
                        <a:pt x="396" y="665"/>
                        <a:pt x="411" y="650"/>
                        <a:pt x="411" y="650"/>
                      </a:cubicBezTo>
                      <a:cubicBezTo>
                        <a:pt x="420" y="632"/>
                        <a:pt x="438" y="623"/>
                        <a:pt x="447" y="605"/>
                      </a:cubicBezTo>
                      <a:cubicBezTo>
                        <a:pt x="473" y="579"/>
                        <a:pt x="491" y="552"/>
                        <a:pt x="518" y="525"/>
                      </a:cubicBezTo>
                      <a:cubicBezTo>
                        <a:pt x="571" y="472"/>
                        <a:pt x="625" y="418"/>
                        <a:pt x="678" y="374"/>
                      </a:cubicBezTo>
                      <a:cubicBezTo>
                        <a:pt x="696" y="365"/>
                        <a:pt x="714" y="347"/>
                        <a:pt x="723" y="338"/>
                      </a:cubicBezTo>
                      <a:lnTo>
                        <a:pt x="723" y="338"/>
                      </a:lnTo>
                      <a:cubicBezTo>
                        <a:pt x="722" y="339"/>
                        <a:pt x="721" y="340"/>
                        <a:pt x="722" y="340"/>
                      </a:cubicBezTo>
                      <a:cubicBezTo>
                        <a:pt x="723" y="340"/>
                        <a:pt x="734" y="332"/>
                        <a:pt x="733" y="332"/>
                      </a:cubicBezTo>
                      <a:cubicBezTo>
                        <a:pt x="733" y="332"/>
                        <a:pt x="730" y="333"/>
                        <a:pt x="723" y="338"/>
                      </a:cubicBezTo>
                      <a:cubicBezTo>
                        <a:pt x="732" y="329"/>
                        <a:pt x="741" y="329"/>
                        <a:pt x="750" y="320"/>
                      </a:cubicBezTo>
                      <a:cubicBezTo>
                        <a:pt x="777" y="293"/>
                        <a:pt x="812" y="275"/>
                        <a:pt x="848" y="249"/>
                      </a:cubicBezTo>
                      <a:cubicBezTo>
                        <a:pt x="901" y="213"/>
                        <a:pt x="937" y="133"/>
                        <a:pt x="893" y="70"/>
                      </a:cubicBezTo>
                      <a:cubicBezTo>
                        <a:pt x="868" y="27"/>
                        <a:pt x="817" y="1"/>
                        <a:pt x="7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32"/>
                <p:cNvSpPr/>
                <p:nvPr/>
              </p:nvSpPr>
              <p:spPr>
                <a:xfrm>
                  <a:off x="2410425" y="4137198"/>
                  <a:ext cx="41357" cy="48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973" extrusionOk="0">
                      <a:moveTo>
                        <a:pt x="679" y="1"/>
                      </a:moveTo>
                      <a:cubicBezTo>
                        <a:pt x="645" y="1"/>
                        <a:pt x="612" y="14"/>
                        <a:pt x="581" y="41"/>
                      </a:cubicBezTo>
                      <a:cubicBezTo>
                        <a:pt x="331" y="237"/>
                        <a:pt x="143" y="505"/>
                        <a:pt x="27" y="799"/>
                      </a:cubicBezTo>
                      <a:cubicBezTo>
                        <a:pt x="1" y="862"/>
                        <a:pt x="54" y="951"/>
                        <a:pt x="117" y="969"/>
                      </a:cubicBezTo>
                      <a:cubicBezTo>
                        <a:pt x="129" y="971"/>
                        <a:pt x="140" y="973"/>
                        <a:pt x="151" y="973"/>
                      </a:cubicBezTo>
                      <a:cubicBezTo>
                        <a:pt x="215" y="973"/>
                        <a:pt x="263" y="931"/>
                        <a:pt x="286" y="871"/>
                      </a:cubicBezTo>
                      <a:cubicBezTo>
                        <a:pt x="295" y="862"/>
                        <a:pt x="295" y="853"/>
                        <a:pt x="295" y="844"/>
                      </a:cubicBezTo>
                      <a:cubicBezTo>
                        <a:pt x="304" y="826"/>
                        <a:pt x="313" y="808"/>
                        <a:pt x="322" y="790"/>
                      </a:cubicBezTo>
                      <a:cubicBezTo>
                        <a:pt x="340" y="764"/>
                        <a:pt x="349" y="728"/>
                        <a:pt x="366" y="701"/>
                      </a:cubicBezTo>
                      <a:cubicBezTo>
                        <a:pt x="402" y="639"/>
                        <a:pt x="447" y="576"/>
                        <a:pt x="491" y="523"/>
                      </a:cubicBezTo>
                      <a:cubicBezTo>
                        <a:pt x="491" y="520"/>
                        <a:pt x="493" y="518"/>
                        <a:pt x="494" y="515"/>
                      </a:cubicBezTo>
                      <a:lnTo>
                        <a:pt x="494" y="515"/>
                      </a:lnTo>
                      <a:cubicBezTo>
                        <a:pt x="494" y="515"/>
                        <a:pt x="494" y="516"/>
                        <a:pt x="495" y="516"/>
                      </a:cubicBezTo>
                      <a:cubicBezTo>
                        <a:pt x="496" y="516"/>
                        <a:pt x="498" y="515"/>
                        <a:pt x="500" y="514"/>
                      </a:cubicBezTo>
                      <a:cubicBezTo>
                        <a:pt x="503" y="508"/>
                        <a:pt x="503" y="506"/>
                        <a:pt x="502" y="506"/>
                      </a:cubicBezTo>
                      <a:cubicBezTo>
                        <a:pt x="501" y="506"/>
                        <a:pt x="497" y="510"/>
                        <a:pt x="494" y="515"/>
                      </a:cubicBezTo>
                      <a:lnTo>
                        <a:pt x="494" y="515"/>
                      </a:lnTo>
                      <a:cubicBezTo>
                        <a:pt x="494" y="511"/>
                        <a:pt x="509" y="496"/>
                        <a:pt x="509" y="496"/>
                      </a:cubicBezTo>
                      <a:cubicBezTo>
                        <a:pt x="518" y="487"/>
                        <a:pt x="527" y="469"/>
                        <a:pt x="536" y="460"/>
                      </a:cubicBezTo>
                      <a:cubicBezTo>
                        <a:pt x="563" y="434"/>
                        <a:pt x="589" y="407"/>
                        <a:pt x="616" y="380"/>
                      </a:cubicBezTo>
                      <a:cubicBezTo>
                        <a:pt x="661" y="327"/>
                        <a:pt x="714" y="273"/>
                        <a:pt x="777" y="228"/>
                      </a:cubicBezTo>
                      <a:cubicBezTo>
                        <a:pt x="830" y="184"/>
                        <a:pt x="821" y="86"/>
                        <a:pt x="777" y="41"/>
                      </a:cubicBezTo>
                      <a:cubicBezTo>
                        <a:pt x="746" y="14"/>
                        <a:pt x="712" y="1"/>
                        <a:pt x="6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32"/>
                <p:cNvSpPr/>
                <p:nvPr/>
              </p:nvSpPr>
              <p:spPr>
                <a:xfrm>
                  <a:off x="2494781" y="4219762"/>
                  <a:ext cx="68679" cy="48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" h="977" extrusionOk="0">
                      <a:moveTo>
                        <a:pt x="1189" y="1"/>
                      </a:moveTo>
                      <a:cubicBezTo>
                        <a:pt x="1177" y="1"/>
                        <a:pt x="1164" y="2"/>
                        <a:pt x="1152" y="6"/>
                      </a:cubicBezTo>
                      <a:cubicBezTo>
                        <a:pt x="705" y="131"/>
                        <a:pt x="313" y="398"/>
                        <a:pt x="45" y="773"/>
                      </a:cubicBezTo>
                      <a:cubicBezTo>
                        <a:pt x="1" y="835"/>
                        <a:pt x="27" y="925"/>
                        <a:pt x="90" y="960"/>
                      </a:cubicBezTo>
                      <a:cubicBezTo>
                        <a:pt x="112" y="971"/>
                        <a:pt x="134" y="976"/>
                        <a:pt x="155" y="976"/>
                      </a:cubicBezTo>
                      <a:cubicBezTo>
                        <a:pt x="202" y="976"/>
                        <a:pt x="246" y="950"/>
                        <a:pt x="277" y="907"/>
                      </a:cubicBezTo>
                      <a:cubicBezTo>
                        <a:pt x="500" y="594"/>
                        <a:pt x="848" y="371"/>
                        <a:pt x="1223" y="273"/>
                      </a:cubicBezTo>
                      <a:cubicBezTo>
                        <a:pt x="1379" y="232"/>
                        <a:pt x="1331" y="1"/>
                        <a:pt x="11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32"/>
                <p:cNvSpPr/>
                <p:nvPr/>
              </p:nvSpPr>
              <p:spPr>
                <a:xfrm>
                  <a:off x="2605365" y="4319645"/>
                  <a:ext cx="56436" cy="42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846" extrusionOk="0">
                      <a:moveTo>
                        <a:pt x="985" y="1"/>
                      </a:moveTo>
                      <a:cubicBezTo>
                        <a:pt x="963" y="1"/>
                        <a:pt x="940" y="6"/>
                        <a:pt x="919" y="15"/>
                      </a:cubicBezTo>
                      <a:cubicBezTo>
                        <a:pt x="589" y="149"/>
                        <a:pt x="303" y="363"/>
                        <a:pt x="62" y="613"/>
                      </a:cubicBezTo>
                      <a:cubicBezTo>
                        <a:pt x="9" y="666"/>
                        <a:pt x="0" y="755"/>
                        <a:pt x="62" y="809"/>
                      </a:cubicBezTo>
                      <a:cubicBezTo>
                        <a:pt x="90" y="832"/>
                        <a:pt x="126" y="846"/>
                        <a:pt x="161" y="846"/>
                      </a:cubicBezTo>
                      <a:cubicBezTo>
                        <a:pt x="193" y="846"/>
                        <a:pt x="224" y="834"/>
                        <a:pt x="250" y="809"/>
                      </a:cubicBezTo>
                      <a:cubicBezTo>
                        <a:pt x="482" y="559"/>
                        <a:pt x="740" y="381"/>
                        <a:pt x="1053" y="247"/>
                      </a:cubicBezTo>
                      <a:cubicBezTo>
                        <a:pt x="1115" y="220"/>
                        <a:pt x="1133" y="122"/>
                        <a:pt x="1097" y="59"/>
                      </a:cubicBezTo>
                      <a:cubicBezTo>
                        <a:pt x="1068" y="19"/>
                        <a:pt x="1027" y="1"/>
                        <a:pt x="98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32"/>
                <p:cNvSpPr/>
                <p:nvPr/>
              </p:nvSpPr>
              <p:spPr>
                <a:xfrm>
                  <a:off x="2700371" y="4419329"/>
                  <a:ext cx="91921" cy="48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984" extrusionOk="0">
                      <a:moveTo>
                        <a:pt x="1623" y="0"/>
                      </a:moveTo>
                      <a:cubicBezTo>
                        <a:pt x="1026" y="0"/>
                        <a:pt x="435" y="283"/>
                        <a:pt x="63" y="751"/>
                      </a:cubicBezTo>
                      <a:cubicBezTo>
                        <a:pt x="18" y="813"/>
                        <a:pt x="0" y="893"/>
                        <a:pt x="63" y="947"/>
                      </a:cubicBezTo>
                      <a:cubicBezTo>
                        <a:pt x="86" y="970"/>
                        <a:pt x="124" y="984"/>
                        <a:pt x="161" y="984"/>
                      </a:cubicBezTo>
                      <a:cubicBezTo>
                        <a:pt x="195" y="984"/>
                        <a:pt x="229" y="972"/>
                        <a:pt x="250" y="947"/>
                      </a:cubicBezTo>
                      <a:cubicBezTo>
                        <a:pt x="592" y="517"/>
                        <a:pt x="1106" y="269"/>
                        <a:pt x="1649" y="269"/>
                      </a:cubicBezTo>
                      <a:cubicBezTo>
                        <a:pt x="1658" y="269"/>
                        <a:pt x="1668" y="269"/>
                        <a:pt x="1677" y="269"/>
                      </a:cubicBezTo>
                      <a:cubicBezTo>
                        <a:pt x="1680" y="269"/>
                        <a:pt x="1683" y="269"/>
                        <a:pt x="1685" y="269"/>
                      </a:cubicBezTo>
                      <a:cubicBezTo>
                        <a:pt x="1847" y="269"/>
                        <a:pt x="1844" y="1"/>
                        <a:pt x="1677" y="1"/>
                      </a:cubicBezTo>
                      <a:cubicBezTo>
                        <a:pt x="1659" y="1"/>
                        <a:pt x="1641" y="0"/>
                        <a:pt x="162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32"/>
                <p:cNvSpPr/>
                <p:nvPr/>
              </p:nvSpPr>
              <p:spPr>
                <a:xfrm>
                  <a:off x="2782487" y="4526330"/>
                  <a:ext cx="75547" cy="48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" h="981" extrusionOk="0">
                      <a:moveTo>
                        <a:pt x="1387" y="0"/>
                      </a:moveTo>
                      <a:cubicBezTo>
                        <a:pt x="1383" y="0"/>
                        <a:pt x="1379" y="1"/>
                        <a:pt x="1374" y="1"/>
                      </a:cubicBezTo>
                      <a:cubicBezTo>
                        <a:pt x="839" y="73"/>
                        <a:pt x="366" y="349"/>
                        <a:pt x="45" y="777"/>
                      </a:cubicBezTo>
                      <a:cubicBezTo>
                        <a:pt x="1" y="840"/>
                        <a:pt x="27" y="929"/>
                        <a:pt x="90" y="965"/>
                      </a:cubicBezTo>
                      <a:cubicBezTo>
                        <a:pt x="112" y="976"/>
                        <a:pt x="133" y="981"/>
                        <a:pt x="154" y="981"/>
                      </a:cubicBezTo>
                      <a:cubicBezTo>
                        <a:pt x="202" y="981"/>
                        <a:pt x="246" y="954"/>
                        <a:pt x="277" y="911"/>
                      </a:cubicBezTo>
                      <a:cubicBezTo>
                        <a:pt x="536" y="572"/>
                        <a:pt x="946" y="331"/>
                        <a:pt x="1374" y="278"/>
                      </a:cubicBezTo>
                      <a:cubicBezTo>
                        <a:pt x="1455" y="269"/>
                        <a:pt x="1517" y="224"/>
                        <a:pt x="1517" y="144"/>
                      </a:cubicBezTo>
                      <a:cubicBezTo>
                        <a:pt x="1517" y="76"/>
                        <a:pt x="1461" y="0"/>
                        <a:pt x="138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32"/>
                <p:cNvSpPr/>
                <p:nvPr/>
              </p:nvSpPr>
              <p:spPr>
                <a:xfrm>
                  <a:off x="2838575" y="4536781"/>
                  <a:ext cx="79180" cy="19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399" extrusionOk="0">
                      <a:moveTo>
                        <a:pt x="497" y="0"/>
                      </a:moveTo>
                      <a:cubicBezTo>
                        <a:pt x="360" y="0"/>
                        <a:pt x="223" y="14"/>
                        <a:pt x="87" y="41"/>
                      </a:cubicBezTo>
                      <a:cubicBezTo>
                        <a:pt x="1" y="58"/>
                        <a:pt x="31" y="175"/>
                        <a:pt x="113" y="175"/>
                      </a:cubicBezTo>
                      <a:cubicBezTo>
                        <a:pt x="116" y="175"/>
                        <a:pt x="119" y="175"/>
                        <a:pt x="122" y="175"/>
                      </a:cubicBezTo>
                      <a:cubicBezTo>
                        <a:pt x="250" y="147"/>
                        <a:pt x="380" y="134"/>
                        <a:pt x="508" y="134"/>
                      </a:cubicBezTo>
                      <a:cubicBezTo>
                        <a:pt x="838" y="134"/>
                        <a:pt x="1166" y="222"/>
                        <a:pt x="1461" y="389"/>
                      </a:cubicBezTo>
                      <a:cubicBezTo>
                        <a:pt x="1472" y="396"/>
                        <a:pt x="1483" y="399"/>
                        <a:pt x="1494" y="399"/>
                      </a:cubicBezTo>
                      <a:cubicBezTo>
                        <a:pt x="1551" y="399"/>
                        <a:pt x="1591" y="310"/>
                        <a:pt x="1523" y="273"/>
                      </a:cubicBezTo>
                      <a:cubicBezTo>
                        <a:pt x="1207" y="92"/>
                        <a:pt x="854" y="0"/>
                        <a:pt x="49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32"/>
                <p:cNvSpPr/>
                <p:nvPr/>
              </p:nvSpPr>
              <p:spPr>
                <a:xfrm>
                  <a:off x="2904567" y="4497017"/>
                  <a:ext cx="14383" cy="59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" h="1195" extrusionOk="0">
                      <a:moveTo>
                        <a:pt x="182" y="1"/>
                      </a:moveTo>
                      <a:cubicBezTo>
                        <a:pt x="154" y="1"/>
                        <a:pt x="127" y="14"/>
                        <a:pt x="117" y="46"/>
                      </a:cubicBezTo>
                      <a:cubicBezTo>
                        <a:pt x="1" y="403"/>
                        <a:pt x="72" y="786"/>
                        <a:pt x="144" y="1143"/>
                      </a:cubicBezTo>
                      <a:cubicBezTo>
                        <a:pt x="151" y="1179"/>
                        <a:pt x="177" y="1195"/>
                        <a:pt x="204" y="1195"/>
                      </a:cubicBezTo>
                      <a:cubicBezTo>
                        <a:pt x="245" y="1195"/>
                        <a:pt x="288" y="1161"/>
                        <a:pt x="277" y="1108"/>
                      </a:cubicBezTo>
                      <a:cubicBezTo>
                        <a:pt x="206" y="769"/>
                        <a:pt x="144" y="421"/>
                        <a:pt x="251" y="82"/>
                      </a:cubicBezTo>
                      <a:cubicBezTo>
                        <a:pt x="267" y="33"/>
                        <a:pt x="224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32"/>
                <p:cNvSpPr/>
                <p:nvPr/>
              </p:nvSpPr>
              <p:spPr>
                <a:xfrm>
                  <a:off x="2833549" y="4504531"/>
                  <a:ext cx="77140" cy="25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" h="503" extrusionOk="0">
                      <a:moveTo>
                        <a:pt x="1452" y="1"/>
                      </a:moveTo>
                      <a:cubicBezTo>
                        <a:pt x="1441" y="1"/>
                        <a:pt x="1430" y="4"/>
                        <a:pt x="1419" y="11"/>
                      </a:cubicBezTo>
                      <a:cubicBezTo>
                        <a:pt x="1009" y="234"/>
                        <a:pt x="554" y="359"/>
                        <a:pt x="81" y="368"/>
                      </a:cubicBezTo>
                      <a:cubicBezTo>
                        <a:pt x="3" y="376"/>
                        <a:pt x="1" y="502"/>
                        <a:pt x="73" y="502"/>
                      </a:cubicBezTo>
                      <a:cubicBezTo>
                        <a:pt x="76" y="502"/>
                        <a:pt x="78" y="502"/>
                        <a:pt x="81" y="502"/>
                      </a:cubicBezTo>
                      <a:cubicBezTo>
                        <a:pt x="571" y="493"/>
                        <a:pt x="1053" y="359"/>
                        <a:pt x="1481" y="127"/>
                      </a:cubicBezTo>
                      <a:cubicBezTo>
                        <a:pt x="1549" y="89"/>
                        <a:pt x="1509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32"/>
                <p:cNvSpPr/>
                <p:nvPr/>
              </p:nvSpPr>
              <p:spPr>
                <a:xfrm>
                  <a:off x="2849972" y="4517571"/>
                  <a:ext cx="65842" cy="30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" h="611" extrusionOk="0">
                      <a:moveTo>
                        <a:pt x="969" y="1"/>
                      </a:moveTo>
                      <a:cubicBezTo>
                        <a:pt x="943" y="1"/>
                        <a:pt x="919" y="19"/>
                        <a:pt x="909" y="44"/>
                      </a:cubicBezTo>
                      <a:lnTo>
                        <a:pt x="909" y="44"/>
                      </a:lnTo>
                      <a:cubicBezTo>
                        <a:pt x="905" y="43"/>
                        <a:pt x="901" y="43"/>
                        <a:pt x="896" y="43"/>
                      </a:cubicBezTo>
                      <a:cubicBezTo>
                        <a:pt x="873" y="43"/>
                        <a:pt x="850" y="56"/>
                        <a:pt x="837" y="75"/>
                      </a:cubicBezTo>
                      <a:lnTo>
                        <a:pt x="837" y="75"/>
                      </a:lnTo>
                      <a:cubicBezTo>
                        <a:pt x="817" y="63"/>
                        <a:pt x="797" y="53"/>
                        <a:pt x="777" y="43"/>
                      </a:cubicBezTo>
                      <a:cubicBezTo>
                        <a:pt x="767" y="38"/>
                        <a:pt x="757" y="35"/>
                        <a:pt x="746" y="35"/>
                      </a:cubicBezTo>
                      <a:cubicBezTo>
                        <a:pt x="704" y="35"/>
                        <a:pt x="657" y="72"/>
                        <a:pt x="679" y="115"/>
                      </a:cubicBezTo>
                      <a:cubicBezTo>
                        <a:pt x="679" y="116"/>
                        <a:pt x="680" y="118"/>
                        <a:pt x="680" y="119"/>
                      </a:cubicBezTo>
                      <a:lnTo>
                        <a:pt x="680" y="119"/>
                      </a:lnTo>
                      <a:cubicBezTo>
                        <a:pt x="639" y="97"/>
                        <a:pt x="597" y="78"/>
                        <a:pt x="554" y="61"/>
                      </a:cubicBezTo>
                      <a:cubicBezTo>
                        <a:pt x="546" y="57"/>
                        <a:pt x="538" y="55"/>
                        <a:pt x="530" y="55"/>
                      </a:cubicBezTo>
                      <a:cubicBezTo>
                        <a:pt x="492" y="55"/>
                        <a:pt x="460" y="100"/>
                        <a:pt x="467" y="141"/>
                      </a:cubicBezTo>
                      <a:lnTo>
                        <a:pt x="467" y="141"/>
                      </a:lnTo>
                      <a:cubicBezTo>
                        <a:pt x="467" y="141"/>
                        <a:pt x="466" y="142"/>
                        <a:pt x="466" y="142"/>
                      </a:cubicBezTo>
                      <a:lnTo>
                        <a:pt x="466" y="142"/>
                      </a:lnTo>
                      <a:cubicBezTo>
                        <a:pt x="463" y="139"/>
                        <a:pt x="459" y="135"/>
                        <a:pt x="456" y="133"/>
                      </a:cubicBezTo>
                      <a:cubicBezTo>
                        <a:pt x="433" y="112"/>
                        <a:pt x="407" y="103"/>
                        <a:pt x="382" y="103"/>
                      </a:cubicBezTo>
                      <a:cubicBezTo>
                        <a:pt x="330" y="103"/>
                        <a:pt x="283" y="143"/>
                        <a:pt x="277" y="204"/>
                      </a:cubicBezTo>
                      <a:cubicBezTo>
                        <a:pt x="227" y="182"/>
                        <a:pt x="183" y="163"/>
                        <a:pt x="138" y="163"/>
                      </a:cubicBezTo>
                      <a:cubicBezTo>
                        <a:pt x="112" y="163"/>
                        <a:pt x="84" y="169"/>
                        <a:pt x="54" y="186"/>
                      </a:cubicBezTo>
                      <a:cubicBezTo>
                        <a:pt x="1" y="213"/>
                        <a:pt x="9" y="275"/>
                        <a:pt x="54" y="302"/>
                      </a:cubicBezTo>
                      <a:cubicBezTo>
                        <a:pt x="55" y="303"/>
                        <a:pt x="55" y="303"/>
                        <a:pt x="56" y="304"/>
                      </a:cubicBezTo>
                      <a:lnTo>
                        <a:pt x="56" y="304"/>
                      </a:lnTo>
                      <a:cubicBezTo>
                        <a:pt x="58" y="330"/>
                        <a:pt x="74" y="354"/>
                        <a:pt x="108" y="364"/>
                      </a:cubicBezTo>
                      <a:cubicBezTo>
                        <a:pt x="286" y="409"/>
                        <a:pt x="482" y="454"/>
                        <a:pt x="670" y="480"/>
                      </a:cubicBezTo>
                      <a:cubicBezTo>
                        <a:pt x="691" y="480"/>
                        <a:pt x="714" y="469"/>
                        <a:pt x="732" y="453"/>
                      </a:cubicBezTo>
                      <a:lnTo>
                        <a:pt x="732" y="453"/>
                      </a:lnTo>
                      <a:cubicBezTo>
                        <a:pt x="732" y="454"/>
                        <a:pt x="732" y="454"/>
                        <a:pt x="732" y="454"/>
                      </a:cubicBezTo>
                      <a:cubicBezTo>
                        <a:pt x="786" y="489"/>
                        <a:pt x="830" y="525"/>
                        <a:pt x="893" y="561"/>
                      </a:cubicBezTo>
                      <a:cubicBezTo>
                        <a:pt x="929" y="582"/>
                        <a:pt x="977" y="610"/>
                        <a:pt x="1027" y="610"/>
                      </a:cubicBezTo>
                      <a:cubicBezTo>
                        <a:pt x="1039" y="610"/>
                        <a:pt x="1050" y="609"/>
                        <a:pt x="1062" y="605"/>
                      </a:cubicBezTo>
                      <a:cubicBezTo>
                        <a:pt x="1115" y="589"/>
                        <a:pt x="1135" y="553"/>
                        <a:pt x="1137" y="510"/>
                      </a:cubicBezTo>
                      <a:lnTo>
                        <a:pt x="1137" y="510"/>
                      </a:lnTo>
                      <a:cubicBezTo>
                        <a:pt x="1167" y="500"/>
                        <a:pt x="1187" y="481"/>
                        <a:pt x="1198" y="459"/>
                      </a:cubicBezTo>
                      <a:lnTo>
                        <a:pt x="1198" y="459"/>
                      </a:lnTo>
                      <a:cubicBezTo>
                        <a:pt x="1200" y="461"/>
                        <a:pt x="1203" y="462"/>
                        <a:pt x="1205" y="463"/>
                      </a:cubicBezTo>
                      <a:cubicBezTo>
                        <a:pt x="1217" y="469"/>
                        <a:pt x="1229" y="471"/>
                        <a:pt x="1239" y="471"/>
                      </a:cubicBezTo>
                      <a:cubicBezTo>
                        <a:pt x="1292" y="471"/>
                        <a:pt x="1322" y="407"/>
                        <a:pt x="1285" y="356"/>
                      </a:cubicBezTo>
                      <a:cubicBezTo>
                        <a:pt x="1196" y="249"/>
                        <a:pt x="1107" y="133"/>
                        <a:pt x="1018" y="25"/>
                      </a:cubicBezTo>
                      <a:cubicBezTo>
                        <a:pt x="1002" y="8"/>
                        <a:pt x="985" y="1"/>
                        <a:pt x="9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32"/>
                <p:cNvSpPr/>
                <p:nvPr/>
              </p:nvSpPr>
              <p:spPr>
                <a:xfrm>
                  <a:off x="2837978" y="4338756"/>
                  <a:ext cx="37574" cy="12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2422" extrusionOk="0">
                      <a:moveTo>
                        <a:pt x="662" y="1"/>
                      </a:moveTo>
                      <a:cubicBezTo>
                        <a:pt x="642" y="1"/>
                        <a:pt x="621" y="10"/>
                        <a:pt x="607" y="32"/>
                      </a:cubicBezTo>
                      <a:cubicBezTo>
                        <a:pt x="161" y="719"/>
                        <a:pt x="1" y="1567"/>
                        <a:pt x="152" y="2370"/>
                      </a:cubicBezTo>
                      <a:cubicBezTo>
                        <a:pt x="160" y="2406"/>
                        <a:pt x="186" y="2421"/>
                        <a:pt x="213" y="2421"/>
                      </a:cubicBezTo>
                      <a:cubicBezTo>
                        <a:pt x="253" y="2421"/>
                        <a:pt x="297" y="2387"/>
                        <a:pt x="286" y="2334"/>
                      </a:cubicBezTo>
                      <a:cubicBezTo>
                        <a:pt x="143" y="1567"/>
                        <a:pt x="304" y="755"/>
                        <a:pt x="723" y="104"/>
                      </a:cubicBezTo>
                      <a:cubicBezTo>
                        <a:pt x="754" y="48"/>
                        <a:pt x="70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32"/>
                <p:cNvSpPr/>
                <p:nvPr/>
              </p:nvSpPr>
              <p:spPr>
                <a:xfrm>
                  <a:off x="2742972" y="4434011"/>
                  <a:ext cx="111877" cy="2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34" extrusionOk="0">
                      <a:moveTo>
                        <a:pt x="447" y="0"/>
                      </a:moveTo>
                      <a:cubicBezTo>
                        <a:pt x="325" y="0"/>
                        <a:pt x="203" y="6"/>
                        <a:pt x="81" y="18"/>
                      </a:cubicBezTo>
                      <a:cubicBezTo>
                        <a:pt x="3" y="27"/>
                        <a:pt x="1" y="153"/>
                        <a:pt x="73" y="153"/>
                      </a:cubicBezTo>
                      <a:cubicBezTo>
                        <a:pt x="76" y="153"/>
                        <a:pt x="78" y="153"/>
                        <a:pt x="81" y="152"/>
                      </a:cubicBezTo>
                      <a:cubicBezTo>
                        <a:pt x="197" y="142"/>
                        <a:pt x="313" y="137"/>
                        <a:pt x="429" y="137"/>
                      </a:cubicBezTo>
                      <a:cubicBezTo>
                        <a:pt x="1009" y="137"/>
                        <a:pt x="1586" y="267"/>
                        <a:pt x="2106" y="527"/>
                      </a:cubicBezTo>
                      <a:cubicBezTo>
                        <a:pt x="2116" y="532"/>
                        <a:pt x="2127" y="534"/>
                        <a:pt x="2137" y="534"/>
                      </a:cubicBezTo>
                      <a:cubicBezTo>
                        <a:pt x="2202" y="534"/>
                        <a:pt x="2247" y="442"/>
                        <a:pt x="2177" y="411"/>
                      </a:cubicBezTo>
                      <a:cubicBezTo>
                        <a:pt x="1636" y="144"/>
                        <a:pt x="1046" y="0"/>
                        <a:pt x="4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6" name="Google Shape;2026;p32"/>
                <p:cNvSpPr/>
                <p:nvPr/>
              </p:nvSpPr>
              <p:spPr>
                <a:xfrm>
                  <a:off x="2817623" y="4369413"/>
                  <a:ext cx="22196" cy="74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" h="1496" extrusionOk="0">
                      <a:moveTo>
                        <a:pt x="378" y="1"/>
                      </a:moveTo>
                      <a:cubicBezTo>
                        <a:pt x="345" y="1"/>
                        <a:pt x="312" y="23"/>
                        <a:pt x="312" y="67"/>
                      </a:cubicBezTo>
                      <a:cubicBezTo>
                        <a:pt x="303" y="531"/>
                        <a:pt x="196" y="986"/>
                        <a:pt x="17" y="1415"/>
                      </a:cubicBezTo>
                      <a:cubicBezTo>
                        <a:pt x="1" y="1463"/>
                        <a:pt x="40" y="1495"/>
                        <a:pt x="82" y="1495"/>
                      </a:cubicBezTo>
                      <a:cubicBezTo>
                        <a:pt x="109" y="1495"/>
                        <a:pt x="137" y="1482"/>
                        <a:pt x="151" y="1450"/>
                      </a:cubicBezTo>
                      <a:cubicBezTo>
                        <a:pt x="338" y="1013"/>
                        <a:pt x="436" y="540"/>
                        <a:pt x="445" y="67"/>
                      </a:cubicBezTo>
                      <a:cubicBezTo>
                        <a:pt x="445" y="23"/>
                        <a:pt x="412" y="1"/>
                        <a:pt x="37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7" name="Google Shape;2027;p32"/>
                <p:cNvSpPr/>
                <p:nvPr/>
              </p:nvSpPr>
              <p:spPr>
                <a:xfrm>
                  <a:off x="2711618" y="4405245"/>
                  <a:ext cx="95255" cy="2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" h="416" extrusionOk="0">
                      <a:moveTo>
                        <a:pt x="1803" y="1"/>
                      </a:moveTo>
                      <a:cubicBezTo>
                        <a:pt x="1793" y="1"/>
                        <a:pt x="1783" y="3"/>
                        <a:pt x="1772" y="8"/>
                      </a:cubicBezTo>
                      <a:cubicBezTo>
                        <a:pt x="1394" y="187"/>
                        <a:pt x="975" y="282"/>
                        <a:pt x="554" y="282"/>
                      </a:cubicBezTo>
                      <a:cubicBezTo>
                        <a:pt x="410" y="282"/>
                        <a:pt x="265" y="271"/>
                        <a:pt x="122" y="248"/>
                      </a:cubicBezTo>
                      <a:cubicBezTo>
                        <a:pt x="119" y="248"/>
                        <a:pt x="117" y="248"/>
                        <a:pt x="114" y="248"/>
                      </a:cubicBezTo>
                      <a:cubicBezTo>
                        <a:pt x="39" y="248"/>
                        <a:pt x="0" y="374"/>
                        <a:pt x="86" y="382"/>
                      </a:cubicBezTo>
                      <a:cubicBezTo>
                        <a:pt x="237" y="405"/>
                        <a:pt x="388" y="416"/>
                        <a:pt x="538" y="416"/>
                      </a:cubicBezTo>
                      <a:cubicBezTo>
                        <a:pt x="986" y="416"/>
                        <a:pt x="1430" y="317"/>
                        <a:pt x="1844" y="124"/>
                      </a:cubicBezTo>
                      <a:cubicBezTo>
                        <a:pt x="1914" y="93"/>
                        <a:pt x="1869" y="1"/>
                        <a:pt x="18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8" name="Google Shape;2028;p32"/>
                <p:cNvSpPr/>
                <p:nvPr/>
              </p:nvSpPr>
              <p:spPr>
                <a:xfrm>
                  <a:off x="2809810" y="4298992"/>
                  <a:ext cx="22445" cy="114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1" h="2295" extrusionOk="0">
                      <a:moveTo>
                        <a:pt x="163" y="1"/>
                      </a:moveTo>
                      <a:cubicBezTo>
                        <a:pt x="120" y="1"/>
                        <a:pt x="78" y="33"/>
                        <a:pt x="94" y="82"/>
                      </a:cubicBezTo>
                      <a:cubicBezTo>
                        <a:pt x="308" y="778"/>
                        <a:pt x="281" y="1536"/>
                        <a:pt x="22" y="2214"/>
                      </a:cubicBezTo>
                      <a:cubicBezTo>
                        <a:pt x="1" y="2263"/>
                        <a:pt x="41" y="2295"/>
                        <a:pt x="85" y="2295"/>
                      </a:cubicBezTo>
                      <a:cubicBezTo>
                        <a:pt x="113" y="2295"/>
                        <a:pt x="142" y="2281"/>
                        <a:pt x="156" y="2250"/>
                      </a:cubicBezTo>
                      <a:cubicBezTo>
                        <a:pt x="424" y="1545"/>
                        <a:pt x="451" y="769"/>
                        <a:pt x="228" y="46"/>
                      </a:cubicBezTo>
                      <a:cubicBezTo>
                        <a:pt x="217" y="15"/>
                        <a:pt x="190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9" name="Google Shape;2029;p32"/>
                <p:cNvSpPr/>
                <p:nvPr/>
              </p:nvSpPr>
              <p:spPr>
                <a:xfrm>
                  <a:off x="2774923" y="4364535"/>
                  <a:ext cx="73308" cy="89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794" extrusionOk="0">
                      <a:moveTo>
                        <a:pt x="746" y="1104"/>
                      </a:moveTo>
                      <a:lnTo>
                        <a:pt x="746" y="1104"/>
                      </a:lnTo>
                      <a:cubicBezTo>
                        <a:pt x="746" y="1107"/>
                        <a:pt x="747" y="1111"/>
                        <a:pt x="747" y="1115"/>
                      </a:cubicBezTo>
                      <a:lnTo>
                        <a:pt x="747" y="1115"/>
                      </a:lnTo>
                      <a:cubicBezTo>
                        <a:pt x="742" y="1130"/>
                        <a:pt x="738" y="1146"/>
                        <a:pt x="736" y="1162"/>
                      </a:cubicBezTo>
                      <a:lnTo>
                        <a:pt x="736" y="1162"/>
                      </a:lnTo>
                      <a:cubicBezTo>
                        <a:pt x="685" y="1160"/>
                        <a:pt x="634" y="1157"/>
                        <a:pt x="583" y="1154"/>
                      </a:cubicBezTo>
                      <a:lnTo>
                        <a:pt x="583" y="1154"/>
                      </a:lnTo>
                      <a:lnTo>
                        <a:pt x="623" y="1141"/>
                      </a:lnTo>
                      <a:lnTo>
                        <a:pt x="623" y="1141"/>
                      </a:lnTo>
                      <a:cubicBezTo>
                        <a:pt x="664" y="1131"/>
                        <a:pt x="705" y="1119"/>
                        <a:pt x="746" y="1104"/>
                      </a:cubicBezTo>
                      <a:close/>
                      <a:moveTo>
                        <a:pt x="746" y="1303"/>
                      </a:moveTo>
                      <a:cubicBezTo>
                        <a:pt x="747" y="1308"/>
                        <a:pt x="749" y="1312"/>
                        <a:pt x="750" y="1317"/>
                      </a:cubicBezTo>
                      <a:lnTo>
                        <a:pt x="750" y="1317"/>
                      </a:lnTo>
                      <a:cubicBezTo>
                        <a:pt x="731" y="1313"/>
                        <a:pt x="712" y="1310"/>
                        <a:pt x="693" y="1309"/>
                      </a:cubicBezTo>
                      <a:lnTo>
                        <a:pt x="693" y="1309"/>
                      </a:lnTo>
                      <a:cubicBezTo>
                        <a:pt x="711" y="1307"/>
                        <a:pt x="729" y="1305"/>
                        <a:pt x="746" y="1303"/>
                      </a:cubicBezTo>
                      <a:close/>
                      <a:moveTo>
                        <a:pt x="641" y="1314"/>
                      </a:moveTo>
                      <a:cubicBezTo>
                        <a:pt x="626" y="1319"/>
                        <a:pt x="613" y="1327"/>
                        <a:pt x="601" y="1339"/>
                      </a:cubicBezTo>
                      <a:lnTo>
                        <a:pt x="601" y="1339"/>
                      </a:lnTo>
                      <a:cubicBezTo>
                        <a:pt x="584" y="1334"/>
                        <a:pt x="567" y="1328"/>
                        <a:pt x="550" y="1323"/>
                      </a:cubicBezTo>
                      <a:lnTo>
                        <a:pt x="550" y="1323"/>
                      </a:lnTo>
                      <a:cubicBezTo>
                        <a:pt x="581" y="1320"/>
                        <a:pt x="611" y="1317"/>
                        <a:pt x="641" y="1314"/>
                      </a:cubicBezTo>
                      <a:close/>
                      <a:moveTo>
                        <a:pt x="1104" y="0"/>
                      </a:moveTo>
                      <a:cubicBezTo>
                        <a:pt x="1069" y="0"/>
                        <a:pt x="1036" y="23"/>
                        <a:pt x="1036" y="67"/>
                      </a:cubicBezTo>
                      <a:cubicBezTo>
                        <a:pt x="1044" y="150"/>
                        <a:pt x="1048" y="233"/>
                        <a:pt x="1048" y="315"/>
                      </a:cubicBezTo>
                      <a:lnTo>
                        <a:pt x="1048" y="315"/>
                      </a:lnTo>
                      <a:cubicBezTo>
                        <a:pt x="1035" y="300"/>
                        <a:pt x="1017" y="294"/>
                        <a:pt x="998" y="294"/>
                      </a:cubicBezTo>
                      <a:cubicBezTo>
                        <a:pt x="969" y="294"/>
                        <a:pt x="938" y="312"/>
                        <a:pt x="929" y="344"/>
                      </a:cubicBezTo>
                      <a:cubicBezTo>
                        <a:pt x="874" y="526"/>
                        <a:pt x="852" y="717"/>
                        <a:pt x="861" y="905"/>
                      </a:cubicBezTo>
                      <a:lnTo>
                        <a:pt x="861" y="905"/>
                      </a:lnTo>
                      <a:cubicBezTo>
                        <a:pt x="858" y="921"/>
                        <a:pt x="855" y="937"/>
                        <a:pt x="852" y="953"/>
                      </a:cubicBezTo>
                      <a:lnTo>
                        <a:pt x="852" y="953"/>
                      </a:lnTo>
                      <a:cubicBezTo>
                        <a:pt x="839" y="943"/>
                        <a:pt x="824" y="938"/>
                        <a:pt x="809" y="938"/>
                      </a:cubicBezTo>
                      <a:cubicBezTo>
                        <a:pt x="809" y="938"/>
                        <a:pt x="808" y="938"/>
                        <a:pt x="808" y="938"/>
                      </a:cubicBezTo>
                      <a:lnTo>
                        <a:pt x="808" y="938"/>
                      </a:lnTo>
                      <a:cubicBezTo>
                        <a:pt x="810" y="936"/>
                        <a:pt x="811" y="934"/>
                        <a:pt x="813" y="933"/>
                      </a:cubicBezTo>
                      <a:cubicBezTo>
                        <a:pt x="822" y="924"/>
                        <a:pt x="827" y="913"/>
                        <a:pt x="829" y="902"/>
                      </a:cubicBezTo>
                      <a:lnTo>
                        <a:pt x="829" y="902"/>
                      </a:lnTo>
                      <a:cubicBezTo>
                        <a:pt x="846" y="867"/>
                        <a:pt x="829" y="817"/>
                        <a:pt x="792" y="801"/>
                      </a:cubicBezTo>
                      <a:lnTo>
                        <a:pt x="792" y="801"/>
                      </a:lnTo>
                      <a:cubicBezTo>
                        <a:pt x="779" y="783"/>
                        <a:pt x="758" y="770"/>
                        <a:pt x="737" y="770"/>
                      </a:cubicBezTo>
                      <a:cubicBezTo>
                        <a:pt x="723" y="770"/>
                        <a:pt x="709" y="776"/>
                        <a:pt x="697" y="790"/>
                      </a:cubicBezTo>
                      <a:cubicBezTo>
                        <a:pt x="679" y="808"/>
                        <a:pt x="654" y="812"/>
                        <a:pt x="630" y="812"/>
                      </a:cubicBezTo>
                      <a:cubicBezTo>
                        <a:pt x="605" y="812"/>
                        <a:pt x="581" y="808"/>
                        <a:pt x="563" y="808"/>
                      </a:cubicBezTo>
                      <a:cubicBezTo>
                        <a:pt x="527" y="817"/>
                        <a:pt x="500" y="826"/>
                        <a:pt x="474" y="852"/>
                      </a:cubicBezTo>
                      <a:cubicBezTo>
                        <a:pt x="436" y="882"/>
                        <a:pt x="418" y="931"/>
                        <a:pt x="434" y="977"/>
                      </a:cubicBezTo>
                      <a:lnTo>
                        <a:pt x="434" y="977"/>
                      </a:lnTo>
                      <a:cubicBezTo>
                        <a:pt x="404" y="1000"/>
                        <a:pt x="376" y="1023"/>
                        <a:pt x="349" y="1049"/>
                      </a:cubicBezTo>
                      <a:cubicBezTo>
                        <a:pt x="336" y="1064"/>
                        <a:pt x="331" y="1084"/>
                        <a:pt x="333" y="1103"/>
                      </a:cubicBezTo>
                      <a:lnTo>
                        <a:pt x="333" y="1103"/>
                      </a:lnTo>
                      <a:lnTo>
                        <a:pt x="233" y="1138"/>
                      </a:lnTo>
                      <a:cubicBezTo>
                        <a:pt x="192" y="1153"/>
                        <a:pt x="177" y="1193"/>
                        <a:pt x="188" y="1225"/>
                      </a:cubicBezTo>
                      <a:lnTo>
                        <a:pt x="188" y="1225"/>
                      </a:lnTo>
                      <a:cubicBezTo>
                        <a:pt x="155" y="1228"/>
                        <a:pt x="123" y="1232"/>
                        <a:pt x="90" y="1236"/>
                      </a:cubicBezTo>
                      <a:cubicBezTo>
                        <a:pt x="1" y="1245"/>
                        <a:pt x="1" y="1361"/>
                        <a:pt x="90" y="1370"/>
                      </a:cubicBezTo>
                      <a:cubicBezTo>
                        <a:pt x="122" y="1373"/>
                        <a:pt x="154" y="1377"/>
                        <a:pt x="185" y="1381"/>
                      </a:cubicBezTo>
                      <a:lnTo>
                        <a:pt x="185" y="1381"/>
                      </a:lnTo>
                      <a:cubicBezTo>
                        <a:pt x="181" y="1412"/>
                        <a:pt x="197" y="1446"/>
                        <a:pt x="233" y="1459"/>
                      </a:cubicBezTo>
                      <a:cubicBezTo>
                        <a:pt x="439" y="1528"/>
                        <a:pt x="646" y="1572"/>
                        <a:pt x="852" y="1599"/>
                      </a:cubicBezTo>
                      <a:lnTo>
                        <a:pt x="852" y="1599"/>
                      </a:lnTo>
                      <a:cubicBezTo>
                        <a:pt x="929" y="1614"/>
                        <a:pt x="1000" y="1620"/>
                        <a:pt x="1036" y="1620"/>
                      </a:cubicBezTo>
                      <a:cubicBezTo>
                        <a:pt x="1067" y="1620"/>
                        <a:pt x="1086" y="1604"/>
                        <a:pt x="1094" y="1583"/>
                      </a:cubicBezTo>
                      <a:lnTo>
                        <a:pt x="1094" y="1583"/>
                      </a:lnTo>
                      <a:cubicBezTo>
                        <a:pt x="1097" y="1583"/>
                        <a:pt x="1099" y="1583"/>
                        <a:pt x="1102" y="1583"/>
                      </a:cubicBezTo>
                      <a:cubicBezTo>
                        <a:pt x="1109" y="1583"/>
                        <a:pt x="1117" y="1582"/>
                        <a:pt x="1123" y="1579"/>
                      </a:cubicBezTo>
                      <a:lnTo>
                        <a:pt x="1123" y="1579"/>
                      </a:lnTo>
                      <a:cubicBezTo>
                        <a:pt x="1198" y="1653"/>
                        <a:pt x="1279" y="1720"/>
                        <a:pt x="1366" y="1780"/>
                      </a:cubicBezTo>
                      <a:cubicBezTo>
                        <a:pt x="1377" y="1789"/>
                        <a:pt x="1390" y="1793"/>
                        <a:pt x="1402" y="1793"/>
                      </a:cubicBezTo>
                      <a:cubicBezTo>
                        <a:pt x="1438" y="1793"/>
                        <a:pt x="1473" y="1760"/>
                        <a:pt x="1473" y="1727"/>
                      </a:cubicBezTo>
                      <a:cubicBezTo>
                        <a:pt x="1460" y="1606"/>
                        <a:pt x="1428" y="1490"/>
                        <a:pt x="1379" y="1383"/>
                      </a:cubicBezTo>
                      <a:lnTo>
                        <a:pt x="1379" y="1383"/>
                      </a:lnTo>
                      <a:cubicBezTo>
                        <a:pt x="1354" y="1295"/>
                        <a:pt x="1319" y="1209"/>
                        <a:pt x="1277" y="1129"/>
                      </a:cubicBezTo>
                      <a:cubicBezTo>
                        <a:pt x="1263" y="1109"/>
                        <a:pt x="1241" y="1100"/>
                        <a:pt x="1219" y="1100"/>
                      </a:cubicBezTo>
                      <a:cubicBezTo>
                        <a:pt x="1209" y="1100"/>
                        <a:pt x="1200" y="1102"/>
                        <a:pt x="1190" y="1105"/>
                      </a:cubicBezTo>
                      <a:lnTo>
                        <a:pt x="1190" y="1105"/>
                      </a:lnTo>
                      <a:cubicBezTo>
                        <a:pt x="1181" y="1095"/>
                        <a:pt x="1171" y="1085"/>
                        <a:pt x="1161" y="1075"/>
                      </a:cubicBezTo>
                      <a:cubicBezTo>
                        <a:pt x="1147" y="1062"/>
                        <a:pt x="1132" y="1055"/>
                        <a:pt x="1117" y="1054"/>
                      </a:cubicBezTo>
                      <a:lnTo>
                        <a:pt x="1117" y="1054"/>
                      </a:lnTo>
                      <a:cubicBezTo>
                        <a:pt x="1122" y="983"/>
                        <a:pt x="1124" y="914"/>
                        <a:pt x="1122" y="845"/>
                      </a:cubicBezTo>
                      <a:lnTo>
                        <a:pt x="1122" y="845"/>
                      </a:lnTo>
                      <a:cubicBezTo>
                        <a:pt x="1185" y="592"/>
                        <a:pt x="1203" y="330"/>
                        <a:pt x="1178" y="67"/>
                      </a:cubicBezTo>
                      <a:cubicBezTo>
                        <a:pt x="1174" y="23"/>
                        <a:pt x="1138" y="0"/>
                        <a:pt x="11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0" name="Google Shape;2030;p32"/>
                <p:cNvSpPr/>
                <p:nvPr/>
              </p:nvSpPr>
              <p:spPr>
                <a:xfrm>
                  <a:off x="2753622" y="4268932"/>
                  <a:ext cx="19061" cy="99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" h="2005" extrusionOk="0">
                      <a:moveTo>
                        <a:pt x="305" y="1"/>
                      </a:moveTo>
                      <a:cubicBezTo>
                        <a:pt x="279" y="1"/>
                        <a:pt x="252" y="16"/>
                        <a:pt x="242" y="52"/>
                      </a:cubicBezTo>
                      <a:cubicBezTo>
                        <a:pt x="36" y="659"/>
                        <a:pt x="1" y="1319"/>
                        <a:pt x="143" y="1953"/>
                      </a:cubicBezTo>
                      <a:cubicBezTo>
                        <a:pt x="154" y="1989"/>
                        <a:pt x="181" y="2004"/>
                        <a:pt x="208" y="2004"/>
                      </a:cubicBezTo>
                      <a:cubicBezTo>
                        <a:pt x="248" y="2004"/>
                        <a:pt x="288" y="1970"/>
                        <a:pt x="277" y="1917"/>
                      </a:cubicBezTo>
                      <a:cubicBezTo>
                        <a:pt x="143" y="1310"/>
                        <a:pt x="170" y="677"/>
                        <a:pt x="366" y="88"/>
                      </a:cubicBezTo>
                      <a:cubicBezTo>
                        <a:pt x="382" y="35"/>
                        <a:pt x="344" y="1"/>
                        <a:pt x="3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1" name="Google Shape;2031;p32"/>
                <p:cNvSpPr/>
                <p:nvPr/>
              </p:nvSpPr>
              <p:spPr>
                <a:xfrm>
                  <a:off x="2637813" y="4325617"/>
                  <a:ext cx="102919" cy="16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339" extrusionOk="0">
                      <a:moveTo>
                        <a:pt x="1039" y="1"/>
                      </a:moveTo>
                      <a:cubicBezTo>
                        <a:pt x="707" y="1"/>
                        <a:pt x="376" y="72"/>
                        <a:pt x="71" y="216"/>
                      </a:cubicBezTo>
                      <a:cubicBezTo>
                        <a:pt x="1" y="247"/>
                        <a:pt x="46" y="339"/>
                        <a:pt x="105" y="339"/>
                      </a:cubicBezTo>
                      <a:cubicBezTo>
                        <a:pt x="114" y="339"/>
                        <a:pt x="124" y="337"/>
                        <a:pt x="133" y="332"/>
                      </a:cubicBezTo>
                      <a:cubicBezTo>
                        <a:pt x="421" y="201"/>
                        <a:pt x="732" y="137"/>
                        <a:pt x="1041" y="137"/>
                      </a:cubicBezTo>
                      <a:cubicBezTo>
                        <a:pt x="1345" y="137"/>
                        <a:pt x="1648" y="199"/>
                        <a:pt x="1926" y="323"/>
                      </a:cubicBezTo>
                      <a:cubicBezTo>
                        <a:pt x="1937" y="328"/>
                        <a:pt x="1947" y="330"/>
                        <a:pt x="1957" y="330"/>
                      </a:cubicBezTo>
                      <a:cubicBezTo>
                        <a:pt x="2023" y="330"/>
                        <a:pt x="2067" y="238"/>
                        <a:pt x="1998" y="207"/>
                      </a:cubicBezTo>
                      <a:cubicBezTo>
                        <a:pt x="1692" y="70"/>
                        <a:pt x="1365" y="1"/>
                        <a:pt x="10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2" name="Google Shape;2032;p32"/>
                <p:cNvSpPr/>
                <p:nvPr/>
              </p:nvSpPr>
              <p:spPr>
                <a:xfrm>
                  <a:off x="2667474" y="4202244"/>
                  <a:ext cx="16871" cy="8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1710" extrusionOk="0">
                      <a:moveTo>
                        <a:pt x="259" y="0"/>
                      </a:moveTo>
                      <a:cubicBezTo>
                        <a:pt x="234" y="0"/>
                        <a:pt x="208" y="14"/>
                        <a:pt x="197" y="45"/>
                      </a:cubicBezTo>
                      <a:cubicBezTo>
                        <a:pt x="28" y="572"/>
                        <a:pt x="1" y="1116"/>
                        <a:pt x="90" y="1660"/>
                      </a:cubicBezTo>
                      <a:cubicBezTo>
                        <a:pt x="97" y="1695"/>
                        <a:pt x="120" y="1709"/>
                        <a:pt x="145" y="1709"/>
                      </a:cubicBezTo>
                      <a:cubicBezTo>
                        <a:pt x="185" y="1709"/>
                        <a:pt x="229" y="1674"/>
                        <a:pt x="224" y="1624"/>
                      </a:cubicBezTo>
                      <a:cubicBezTo>
                        <a:pt x="135" y="1107"/>
                        <a:pt x="170" y="581"/>
                        <a:pt x="322" y="81"/>
                      </a:cubicBezTo>
                      <a:cubicBezTo>
                        <a:pt x="338" y="32"/>
                        <a:pt x="299" y="0"/>
                        <a:pt x="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3" name="Google Shape;2033;p32"/>
                <p:cNvSpPr/>
                <p:nvPr/>
              </p:nvSpPr>
              <p:spPr>
                <a:xfrm>
                  <a:off x="2530216" y="4226779"/>
                  <a:ext cx="106801" cy="1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6" h="306" extrusionOk="0">
                      <a:moveTo>
                        <a:pt x="1032" y="0"/>
                      </a:moveTo>
                      <a:cubicBezTo>
                        <a:pt x="709" y="0"/>
                        <a:pt x="385" y="47"/>
                        <a:pt x="74" y="141"/>
                      </a:cubicBezTo>
                      <a:cubicBezTo>
                        <a:pt x="1" y="166"/>
                        <a:pt x="24" y="279"/>
                        <a:pt x="89" y="279"/>
                      </a:cubicBezTo>
                      <a:cubicBezTo>
                        <a:pt x="95" y="279"/>
                        <a:pt x="102" y="277"/>
                        <a:pt x="109" y="275"/>
                      </a:cubicBezTo>
                      <a:cubicBezTo>
                        <a:pt x="412" y="181"/>
                        <a:pt x="723" y="134"/>
                        <a:pt x="1034" y="134"/>
                      </a:cubicBezTo>
                      <a:cubicBezTo>
                        <a:pt x="1373" y="134"/>
                        <a:pt x="1711" y="190"/>
                        <a:pt x="2036" y="302"/>
                      </a:cubicBezTo>
                      <a:cubicBezTo>
                        <a:pt x="2044" y="304"/>
                        <a:pt x="2050" y="305"/>
                        <a:pt x="2057" y="305"/>
                      </a:cubicBezTo>
                      <a:cubicBezTo>
                        <a:pt x="2122" y="305"/>
                        <a:pt x="2145" y="192"/>
                        <a:pt x="2072" y="168"/>
                      </a:cubicBezTo>
                      <a:cubicBezTo>
                        <a:pt x="1737" y="56"/>
                        <a:pt x="1385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4" name="Google Shape;2034;p32"/>
                <p:cNvSpPr/>
                <p:nvPr/>
              </p:nvSpPr>
              <p:spPr>
                <a:xfrm>
                  <a:off x="2653739" y="4216228"/>
                  <a:ext cx="22893" cy="68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1384" extrusionOk="0">
                      <a:moveTo>
                        <a:pt x="119" y="1"/>
                      </a:moveTo>
                      <a:cubicBezTo>
                        <a:pt x="85" y="1"/>
                        <a:pt x="49" y="23"/>
                        <a:pt x="45" y="68"/>
                      </a:cubicBezTo>
                      <a:cubicBezTo>
                        <a:pt x="0" y="514"/>
                        <a:pt x="90" y="960"/>
                        <a:pt x="313" y="1352"/>
                      </a:cubicBezTo>
                      <a:cubicBezTo>
                        <a:pt x="324" y="1374"/>
                        <a:pt x="343" y="1384"/>
                        <a:pt x="363" y="1384"/>
                      </a:cubicBezTo>
                      <a:cubicBezTo>
                        <a:pt x="409" y="1384"/>
                        <a:pt x="460" y="1337"/>
                        <a:pt x="429" y="1281"/>
                      </a:cubicBezTo>
                      <a:cubicBezTo>
                        <a:pt x="223" y="915"/>
                        <a:pt x="134" y="487"/>
                        <a:pt x="179" y="68"/>
                      </a:cubicBezTo>
                      <a:cubicBezTo>
                        <a:pt x="183" y="23"/>
                        <a:pt x="152" y="1"/>
                        <a:pt x="1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5" name="Google Shape;2035;p32"/>
                <p:cNvSpPr/>
                <p:nvPr/>
              </p:nvSpPr>
              <p:spPr>
                <a:xfrm>
                  <a:off x="2659064" y="4226580"/>
                  <a:ext cx="14681" cy="356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717" extrusionOk="0">
                      <a:moveTo>
                        <a:pt x="75" y="0"/>
                      </a:moveTo>
                      <a:cubicBezTo>
                        <a:pt x="69" y="0"/>
                        <a:pt x="62" y="1"/>
                        <a:pt x="54" y="2"/>
                      </a:cubicBezTo>
                      <a:cubicBezTo>
                        <a:pt x="27" y="11"/>
                        <a:pt x="0" y="47"/>
                        <a:pt x="9" y="83"/>
                      </a:cubicBezTo>
                      <a:cubicBezTo>
                        <a:pt x="81" y="270"/>
                        <a:pt x="125" y="457"/>
                        <a:pt x="152" y="654"/>
                      </a:cubicBezTo>
                      <a:cubicBezTo>
                        <a:pt x="152" y="689"/>
                        <a:pt x="179" y="716"/>
                        <a:pt x="224" y="716"/>
                      </a:cubicBezTo>
                      <a:cubicBezTo>
                        <a:pt x="250" y="716"/>
                        <a:pt x="295" y="689"/>
                        <a:pt x="286" y="654"/>
                      </a:cubicBezTo>
                      <a:cubicBezTo>
                        <a:pt x="259" y="449"/>
                        <a:pt x="215" y="243"/>
                        <a:pt x="143" y="47"/>
                      </a:cubicBezTo>
                      <a:cubicBezTo>
                        <a:pt x="128" y="18"/>
                        <a:pt x="108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6" name="Google Shape;2036;p32"/>
                <p:cNvSpPr/>
                <p:nvPr/>
              </p:nvSpPr>
              <p:spPr>
                <a:xfrm>
                  <a:off x="2661751" y="4229267"/>
                  <a:ext cx="12890" cy="2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566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2" y="2"/>
                      </a:cubicBezTo>
                      <a:cubicBezTo>
                        <a:pt x="27" y="20"/>
                        <a:pt x="0" y="56"/>
                        <a:pt x="18" y="91"/>
                      </a:cubicBezTo>
                      <a:cubicBezTo>
                        <a:pt x="62" y="225"/>
                        <a:pt x="98" y="368"/>
                        <a:pt x="125" y="510"/>
                      </a:cubicBezTo>
                      <a:cubicBezTo>
                        <a:pt x="133" y="541"/>
                        <a:pt x="167" y="566"/>
                        <a:pt x="194" y="566"/>
                      </a:cubicBezTo>
                      <a:cubicBezTo>
                        <a:pt x="198" y="566"/>
                        <a:pt x="202" y="565"/>
                        <a:pt x="205" y="564"/>
                      </a:cubicBezTo>
                      <a:cubicBezTo>
                        <a:pt x="250" y="546"/>
                        <a:pt x="259" y="519"/>
                        <a:pt x="259" y="475"/>
                      </a:cubicBezTo>
                      <a:cubicBezTo>
                        <a:pt x="232" y="332"/>
                        <a:pt x="196" y="189"/>
                        <a:pt x="143" y="56"/>
                      </a:cubicBezTo>
                      <a:cubicBezTo>
                        <a:pt x="135" y="25"/>
                        <a:pt x="107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7" name="Google Shape;2037;p32"/>
                <p:cNvSpPr/>
                <p:nvPr/>
              </p:nvSpPr>
              <p:spPr>
                <a:xfrm>
                  <a:off x="2671506" y="4314121"/>
                  <a:ext cx="68729" cy="28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1" h="568" extrusionOk="0">
                      <a:moveTo>
                        <a:pt x="89" y="1"/>
                      </a:moveTo>
                      <a:cubicBezTo>
                        <a:pt x="0" y="1"/>
                        <a:pt x="0" y="135"/>
                        <a:pt x="89" y="135"/>
                      </a:cubicBezTo>
                      <a:cubicBezTo>
                        <a:pt x="509" y="153"/>
                        <a:pt x="919" y="295"/>
                        <a:pt x="1258" y="554"/>
                      </a:cubicBezTo>
                      <a:cubicBezTo>
                        <a:pt x="1271" y="564"/>
                        <a:pt x="1284" y="568"/>
                        <a:pt x="1295" y="568"/>
                      </a:cubicBezTo>
                      <a:cubicBezTo>
                        <a:pt x="1348" y="568"/>
                        <a:pt x="1381" y="482"/>
                        <a:pt x="1330" y="438"/>
                      </a:cubicBezTo>
                      <a:cubicBezTo>
                        <a:pt x="973" y="170"/>
                        <a:pt x="536" y="10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8" name="Google Shape;2038;p32"/>
                <p:cNvSpPr/>
                <p:nvPr/>
              </p:nvSpPr>
              <p:spPr>
                <a:xfrm>
                  <a:off x="2679070" y="4310140"/>
                  <a:ext cx="61961" cy="32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5" h="651" extrusionOk="0">
                      <a:moveTo>
                        <a:pt x="81" y="0"/>
                      </a:moveTo>
                      <a:cubicBezTo>
                        <a:pt x="1" y="0"/>
                        <a:pt x="11" y="126"/>
                        <a:pt x="89" y="134"/>
                      </a:cubicBezTo>
                      <a:cubicBezTo>
                        <a:pt x="482" y="161"/>
                        <a:pt x="847" y="340"/>
                        <a:pt x="1106" y="625"/>
                      </a:cubicBezTo>
                      <a:cubicBezTo>
                        <a:pt x="1122" y="643"/>
                        <a:pt x="1139" y="650"/>
                        <a:pt x="1155" y="650"/>
                      </a:cubicBezTo>
                      <a:cubicBezTo>
                        <a:pt x="1204" y="650"/>
                        <a:pt x="1245" y="583"/>
                        <a:pt x="1204" y="536"/>
                      </a:cubicBezTo>
                      <a:cubicBezTo>
                        <a:pt x="919" y="215"/>
                        <a:pt x="517" y="27"/>
                        <a:pt x="89" y="1"/>
                      </a:cubicBezTo>
                      <a:cubicBezTo>
                        <a:pt x="86" y="0"/>
                        <a:pt x="83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9" name="Google Shape;2039;p32"/>
                <p:cNvSpPr/>
                <p:nvPr/>
              </p:nvSpPr>
              <p:spPr>
                <a:xfrm>
                  <a:off x="2680613" y="4306954"/>
                  <a:ext cx="59870" cy="34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" h="697" extrusionOk="0">
                      <a:moveTo>
                        <a:pt x="97" y="1"/>
                      </a:moveTo>
                      <a:cubicBezTo>
                        <a:pt x="27" y="1"/>
                        <a:pt x="1" y="119"/>
                        <a:pt x="76" y="127"/>
                      </a:cubicBezTo>
                      <a:cubicBezTo>
                        <a:pt x="460" y="198"/>
                        <a:pt x="799" y="395"/>
                        <a:pt x="1057" y="671"/>
                      </a:cubicBezTo>
                      <a:cubicBezTo>
                        <a:pt x="1073" y="689"/>
                        <a:pt x="1090" y="696"/>
                        <a:pt x="1107" y="696"/>
                      </a:cubicBezTo>
                      <a:cubicBezTo>
                        <a:pt x="1158" y="696"/>
                        <a:pt x="1202" y="629"/>
                        <a:pt x="1155" y="582"/>
                      </a:cubicBezTo>
                      <a:cubicBezTo>
                        <a:pt x="879" y="279"/>
                        <a:pt x="513" y="74"/>
                        <a:pt x="112" y="2"/>
                      </a:cubicBezTo>
                      <a:cubicBezTo>
                        <a:pt x="107" y="1"/>
                        <a:pt x="102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0" name="Google Shape;2040;p32"/>
                <p:cNvSpPr/>
                <p:nvPr/>
              </p:nvSpPr>
              <p:spPr>
                <a:xfrm>
                  <a:off x="2741628" y="4297698"/>
                  <a:ext cx="21450" cy="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862" extrusionOk="0">
                      <a:moveTo>
                        <a:pt x="72" y="1"/>
                      </a:moveTo>
                      <a:cubicBezTo>
                        <a:pt x="36" y="1"/>
                        <a:pt x="1" y="37"/>
                        <a:pt x="1" y="72"/>
                      </a:cubicBezTo>
                      <a:cubicBezTo>
                        <a:pt x="28" y="349"/>
                        <a:pt x="126" y="607"/>
                        <a:pt x="277" y="830"/>
                      </a:cubicBezTo>
                      <a:cubicBezTo>
                        <a:pt x="291" y="853"/>
                        <a:pt x="313" y="862"/>
                        <a:pt x="335" y="862"/>
                      </a:cubicBezTo>
                      <a:cubicBezTo>
                        <a:pt x="383" y="862"/>
                        <a:pt x="430" y="817"/>
                        <a:pt x="393" y="768"/>
                      </a:cubicBezTo>
                      <a:cubicBezTo>
                        <a:pt x="251" y="563"/>
                        <a:pt x="161" y="322"/>
                        <a:pt x="144" y="72"/>
                      </a:cubicBezTo>
                      <a:cubicBezTo>
                        <a:pt x="135" y="37"/>
                        <a:pt x="108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1" name="Google Shape;2041;p32"/>
                <p:cNvSpPr/>
                <p:nvPr/>
              </p:nvSpPr>
              <p:spPr>
                <a:xfrm>
                  <a:off x="2746505" y="4305163"/>
                  <a:ext cx="12492" cy="26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535" extrusionOk="0">
                      <a:moveTo>
                        <a:pt x="70" y="0"/>
                      </a:moveTo>
                      <a:cubicBezTo>
                        <a:pt x="64" y="0"/>
                        <a:pt x="59" y="1"/>
                        <a:pt x="54" y="2"/>
                      </a:cubicBezTo>
                      <a:cubicBezTo>
                        <a:pt x="10" y="11"/>
                        <a:pt x="1" y="47"/>
                        <a:pt x="1" y="83"/>
                      </a:cubicBezTo>
                      <a:cubicBezTo>
                        <a:pt x="28" y="217"/>
                        <a:pt x="63" y="350"/>
                        <a:pt x="108" y="484"/>
                      </a:cubicBezTo>
                      <a:cubicBezTo>
                        <a:pt x="115" y="512"/>
                        <a:pt x="138" y="535"/>
                        <a:pt x="165" y="535"/>
                      </a:cubicBezTo>
                      <a:cubicBezTo>
                        <a:pt x="173" y="535"/>
                        <a:pt x="180" y="533"/>
                        <a:pt x="188" y="529"/>
                      </a:cubicBezTo>
                      <a:cubicBezTo>
                        <a:pt x="224" y="520"/>
                        <a:pt x="251" y="484"/>
                        <a:pt x="242" y="449"/>
                      </a:cubicBezTo>
                      <a:cubicBezTo>
                        <a:pt x="197" y="315"/>
                        <a:pt x="162" y="181"/>
                        <a:pt x="135" y="47"/>
                      </a:cubicBezTo>
                      <a:cubicBezTo>
                        <a:pt x="127" y="18"/>
                        <a:pt x="95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2" name="Google Shape;2042;p32"/>
                <p:cNvSpPr/>
                <p:nvPr/>
              </p:nvSpPr>
              <p:spPr>
                <a:xfrm>
                  <a:off x="2587598" y="4062397"/>
                  <a:ext cx="7565" cy="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53" extrusionOk="0">
                      <a:moveTo>
                        <a:pt x="72" y="1"/>
                      </a:moveTo>
                      <a:cubicBezTo>
                        <a:pt x="63" y="1"/>
                        <a:pt x="54" y="1"/>
                        <a:pt x="45" y="10"/>
                      </a:cubicBezTo>
                      <a:cubicBezTo>
                        <a:pt x="36" y="10"/>
                        <a:pt x="27" y="10"/>
                        <a:pt x="18" y="19"/>
                      </a:cubicBezTo>
                      <a:cubicBezTo>
                        <a:pt x="18" y="27"/>
                        <a:pt x="18" y="27"/>
                        <a:pt x="9" y="36"/>
                      </a:cubicBezTo>
                      <a:cubicBezTo>
                        <a:pt x="0" y="45"/>
                        <a:pt x="0" y="54"/>
                        <a:pt x="0" y="72"/>
                      </a:cubicBezTo>
                      <a:cubicBezTo>
                        <a:pt x="0" y="72"/>
                        <a:pt x="0" y="81"/>
                        <a:pt x="0" y="90"/>
                      </a:cubicBezTo>
                      <a:cubicBezTo>
                        <a:pt x="9" y="99"/>
                        <a:pt x="9" y="108"/>
                        <a:pt x="18" y="117"/>
                      </a:cubicBezTo>
                      <a:lnTo>
                        <a:pt x="36" y="135"/>
                      </a:lnTo>
                      <a:cubicBezTo>
                        <a:pt x="45" y="143"/>
                        <a:pt x="54" y="143"/>
                        <a:pt x="63" y="143"/>
                      </a:cubicBezTo>
                      <a:cubicBezTo>
                        <a:pt x="72" y="152"/>
                        <a:pt x="80" y="152"/>
                        <a:pt x="89" y="152"/>
                      </a:cubicBezTo>
                      <a:cubicBezTo>
                        <a:pt x="98" y="152"/>
                        <a:pt x="107" y="152"/>
                        <a:pt x="107" y="143"/>
                      </a:cubicBezTo>
                      <a:cubicBezTo>
                        <a:pt x="116" y="143"/>
                        <a:pt x="125" y="143"/>
                        <a:pt x="134" y="135"/>
                      </a:cubicBezTo>
                      <a:cubicBezTo>
                        <a:pt x="134" y="126"/>
                        <a:pt x="143" y="126"/>
                        <a:pt x="143" y="117"/>
                      </a:cubicBezTo>
                      <a:cubicBezTo>
                        <a:pt x="152" y="108"/>
                        <a:pt x="152" y="99"/>
                        <a:pt x="152" y="81"/>
                      </a:cubicBezTo>
                      <a:cubicBezTo>
                        <a:pt x="152" y="81"/>
                        <a:pt x="152" y="72"/>
                        <a:pt x="152" y="63"/>
                      </a:cubicBezTo>
                      <a:cubicBezTo>
                        <a:pt x="152" y="54"/>
                        <a:pt x="143" y="45"/>
                        <a:pt x="134" y="36"/>
                      </a:cubicBezTo>
                      <a:cubicBezTo>
                        <a:pt x="125" y="27"/>
                        <a:pt x="125" y="27"/>
                        <a:pt x="116" y="19"/>
                      </a:cubicBezTo>
                      <a:cubicBezTo>
                        <a:pt x="107" y="10"/>
                        <a:pt x="107" y="10"/>
                        <a:pt x="98" y="10"/>
                      </a:cubicBezTo>
                      <a:cubicBezTo>
                        <a:pt x="89" y="1"/>
                        <a:pt x="8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3" name="Google Shape;2043;p32"/>
                <p:cNvSpPr/>
                <p:nvPr/>
              </p:nvSpPr>
              <p:spPr>
                <a:xfrm>
                  <a:off x="2570179" y="4062148"/>
                  <a:ext cx="28567" cy="12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" h="2514" extrusionOk="0">
                      <a:moveTo>
                        <a:pt x="420" y="1"/>
                      </a:moveTo>
                      <a:cubicBezTo>
                        <a:pt x="365" y="1"/>
                        <a:pt x="327" y="87"/>
                        <a:pt x="386" y="131"/>
                      </a:cubicBezTo>
                      <a:cubicBezTo>
                        <a:pt x="394" y="136"/>
                        <a:pt x="403" y="143"/>
                        <a:pt x="411" y="150"/>
                      </a:cubicBezTo>
                      <a:lnTo>
                        <a:pt x="411" y="150"/>
                      </a:lnTo>
                      <a:cubicBezTo>
                        <a:pt x="53" y="870"/>
                        <a:pt x="0" y="1711"/>
                        <a:pt x="270" y="2468"/>
                      </a:cubicBezTo>
                      <a:cubicBezTo>
                        <a:pt x="280" y="2500"/>
                        <a:pt x="308" y="2513"/>
                        <a:pt x="334" y="2513"/>
                      </a:cubicBezTo>
                      <a:cubicBezTo>
                        <a:pt x="376" y="2513"/>
                        <a:pt x="416" y="2481"/>
                        <a:pt x="395" y="2432"/>
                      </a:cubicBezTo>
                      <a:cubicBezTo>
                        <a:pt x="136" y="1692"/>
                        <a:pt x="190" y="862"/>
                        <a:pt x="555" y="166"/>
                      </a:cubicBezTo>
                      <a:cubicBezTo>
                        <a:pt x="573" y="131"/>
                        <a:pt x="555" y="95"/>
                        <a:pt x="529" y="77"/>
                      </a:cubicBezTo>
                      <a:cubicBezTo>
                        <a:pt x="502" y="50"/>
                        <a:pt x="475" y="32"/>
                        <a:pt x="457" y="15"/>
                      </a:cubicBezTo>
                      <a:cubicBezTo>
                        <a:pt x="444" y="5"/>
                        <a:pt x="432" y="1"/>
                        <a:pt x="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4" name="Google Shape;2044;p32"/>
                <p:cNvSpPr/>
                <p:nvPr/>
              </p:nvSpPr>
              <p:spPr>
                <a:xfrm>
                  <a:off x="2434065" y="4141826"/>
                  <a:ext cx="112773" cy="18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" h="366" extrusionOk="0">
                      <a:moveTo>
                        <a:pt x="1252" y="1"/>
                      </a:moveTo>
                      <a:cubicBezTo>
                        <a:pt x="848" y="1"/>
                        <a:pt x="445" y="82"/>
                        <a:pt x="70" y="242"/>
                      </a:cubicBezTo>
                      <a:cubicBezTo>
                        <a:pt x="0" y="273"/>
                        <a:pt x="45" y="365"/>
                        <a:pt x="111" y="365"/>
                      </a:cubicBezTo>
                      <a:cubicBezTo>
                        <a:pt x="120" y="365"/>
                        <a:pt x="131" y="363"/>
                        <a:pt x="141" y="358"/>
                      </a:cubicBezTo>
                      <a:cubicBezTo>
                        <a:pt x="486" y="208"/>
                        <a:pt x="860" y="134"/>
                        <a:pt x="1235" y="134"/>
                      </a:cubicBezTo>
                      <a:cubicBezTo>
                        <a:pt x="1548" y="134"/>
                        <a:pt x="1861" y="185"/>
                        <a:pt x="2157" y="287"/>
                      </a:cubicBezTo>
                      <a:cubicBezTo>
                        <a:pt x="2165" y="290"/>
                        <a:pt x="2172" y="291"/>
                        <a:pt x="2179" y="291"/>
                      </a:cubicBezTo>
                      <a:cubicBezTo>
                        <a:pt x="2243" y="291"/>
                        <a:pt x="2266" y="185"/>
                        <a:pt x="2193" y="153"/>
                      </a:cubicBezTo>
                      <a:cubicBezTo>
                        <a:pt x="1887" y="51"/>
                        <a:pt x="1569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32"/>
                <p:cNvSpPr/>
                <p:nvPr/>
              </p:nvSpPr>
              <p:spPr>
                <a:xfrm>
                  <a:off x="2455266" y="4009793"/>
                  <a:ext cx="32697" cy="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1935" extrusionOk="0">
                      <a:moveTo>
                        <a:pt x="110" y="1"/>
                      </a:moveTo>
                      <a:cubicBezTo>
                        <a:pt x="77" y="1"/>
                        <a:pt x="41" y="23"/>
                        <a:pt x="36" y="67"/>
                      </a:cubicBezTo>
                      <a:cubicBezTo>
                        <a:pt x="1" y="710"/>
                        <a:pt x="170" y="1352"/>
                        <a:pt x="509" y="1905"/>
                      </a:cubicBezTo>
                      <a:cubicBezTo>
                        <a:pt x="522" y="1926"/>
                        <a:pt x="541" y="1935"/>
                        <a:pt x="561" y="1935"/>
                      </a:cubicBezTo>
                      <a:cubicBezTo>
                        <a:pt x="608" y="1935"/>
                        <a:pt x="657" y="1884"/>
                        <a:pt x="625" y="1834"/>
                      </a:cubicBezTo>
                      <a:cubicBezTo>
                        <a:pt x="295" y="1307"/>
                        <a:pt x="135" y="683"/>
                        <a:pt x="170" y="67"/>
                      </a:cubicBezTo>
                      <a:cubicBezTo>
                        <a:pt x="175" y="23"/>
                        <a:pt x="143" y="1"/>
                        <a:pt x="1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6" name="Google Shape;2046;p32"/>
                <p:cNvSpPr/>
                <p:nvPr/>
              </p:nvSpPr>
              <p:spPr>
                <a:xfrm>
                  <a:off x="2318604" y="4068021"/>
                  <a:ext cx="119591" cy="22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457" extrusionOk="0">
                      <a:moveTo>
                        <a:pt x="1566" y="0"/>
                      </a:moveTo>
                      <a:cubicBezTo>
                        <a:pt x="1053" y="0"/>
                        <a:pt x="542" y="113"/>
                        <a:pt x="70" y="334"/>
                      </a:cubicBezTo>
                      <a:cubicBezTo>
                        <a:pt x="1" y="365"/>
                        <a:pt x="45" y="456"/>
                        <a:pt x="111" y="456"/>
                      </a:cubicBezTo>
                      <a:cubicBezTo>
                        <a:pt x="121" y="456"/>
                        <a:pt x="131" y="454"/>
                        <a:pt x="142" y="450"/>
                      </a:cubicBezTo>
                      <a:cubicBezTo>
                        <a:pt x="581" y="242"/>
                        <a:pt x="1067" y="137"/>
                        <a:pt x="1553" y="137"/>
                      </a:cubicBezTo>
                      <a:cubicBezTo>
                        <a:pt x="1798" y="137"/>
                        <a:pt x="2043" y="164"/>
                        <a:pt x="2283" y="218"/>
                      </a:cubicBezTo>
                      <a:cubicBezTo>
                        <a:pt x="2288" y="219"/>
                        <a:pt x="2294" y="219"/>
                        <a:pt x="2299" y="219"/>
                      </a:cubicBezTo>
                      <a:cubicBezTo>
                        <a:pt x="2376" y="219"/>
                        <a:pt x="2403" y="101"/>
                        <a:pt x="2327" y="84"/>
                      </a:cubicBezTo>
                      <a:cubicBezTo>
                        <a:pt x="2076" y="28"/>
                        <a:pt x="1821" y="0"/>
                        <a:pt x="15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7" name="Google Shape;2047;p32"/>
                <p:cNvSpPr/>
                <p:nvPr/>
              </p:nvSpPr>
              <p:spPr>
                <a:xfrm>
                  <a:off x="2342493" y="3938078"/>
                  <a:ext cx="40212" cy="93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1883" extrusionOk="0">
                      <a:moveTo>
                        <a:pt x="184" y="0"/>
                      </a:moveTo>
                      <a:cubicBezTo>
                        <a:pt x="158" y="0"/>
                        <a:pt x="133" y="14"/>
                        <a:pt x="126" y="45"/>
                      </a:cubicBezTo>
                      <a:cubicBezTo>
                        <a:pt x="1" y="706"/>
                        <a:pt x="340" y="1303"/>
                        <a:pt x="661" y="1847"/>
                      </a:cubicBezTo>
                      <a:cubicBezTo>
                        <a:pt x="675" y="1873"/>
                        <a:pt x="696" y="1883"/>
                        <a:pt x="717" y="1883"/>
                      </a:cubicBezTo>
                      <a:cubicBezTo>
                        <a:pt x="763" y="1883"/>
                        <a:pt x="808" y="1834"/>
                        <a:pt x="777" y="1785"/>
                      </a:cubicBezTo>
                      <a:cubicBezTo>
                        <a:pt x="474" y="1277"/>
                        <a:pt x="144" y="706"/>
                        <a:pt x="259" y="81"/>
                      </a:cubicBezTo>
                      <a:cubicBezTo>
                        <a:pt x="270" y="32"/>
                        <a:pt x="225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8" name="Google Shape;2048;p32"/>
                <p:cNvSpPr/>
                <p:nvPr/>
              </p:nvSpPr>
              <p:spPr>
                <a:xfrm>
                  <a:off x="2238379" y="4010539"/>
                  <a:ext cx="103915" cy="29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8" h="602" extrusionOk="0">
                      <a:moveTo>
                        <a:pt x="1545" y="1"/>
                      </a:moveTo>
                      <a:cubicBezTo>
                        <a:pt x="1016" y="1"/>
                        <a:pt x="492" y="162"/>
                        <a:pt x="59" y="472"/>
                      </a:cubicBezTo>
                      <a:cubicBezTo>
                        <a:pt x="0" y="516"/>
                        <a:pt x="38" y="602"/>
                        <a:pt x="92" y="602"/>
                      </a:cubicBezTo>
                      <a:cubicBezTo>
                        <a:pt x="104" y="602"/>
                        <a:pt x="117" y="597"/>
                        <a:pt x="130" y="588"/>
                      </a:cubicBezTo>
                      <a:cubicBezTo>
                        <a:pt x="538" y="297"/>
                        <a:pt x="1032" y="136"/>
                        <a:pt x="1536" y="136"/>
                      </a:cubicBezTo>
                      <a:cubicBezTo>
                        <a:pt x="1683" y="136"/>
                        <a:pt x="1830" y="149"/>
                        <a:pt x="1977" y="177"/>
                      </a:cubicBezTo>
                      <a:cubicBezTo>
                        <a:pt x="1982" y="178"/>
                        <a:pt x="1987" y="179"/>
                        <a:pt x="1991" y="179"/>
                      </a:cubicBezTo>
                      <a:cubicBezTo>
                        <a:pt x="2061" y="179"/>
                        <a:pt x="2088" y="60"/>
                        <a:pt x="2012" y="44"/>
                      </a:cubicBezTo>
                      <a:cubicBezTo>
                        <a:pt x="1858" y="15"/>
                        <a:pt x="1701" y="1"/>
                        <a:pt x="1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9" name="Google Shape;2049;p32"/>
                <p:cNvSpPr/>
                <p:nvPr/>
              </p:nvSpPr>
              <p:spPr>
                <a:xfrm>
                  <a:off x="2255947" y="3871588"/>
                  <a:ext cx="30308" cy="92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1858" extrusionOk="0">
                      <a:moveTo>
                        <a:pt x="186" y="1"/>
                      </a:moveTo>
                      <a:cubicBezTo>
                        <a:pt x="158" y="1"/>
                        <a:pt x="132" y="16"/>
                        <a:pt x="125" y="52"/>
                      </a:cubicBezTo>
                      <a:cubicBezTo>
                        <a:pt x="0" y="659"/>
                        <a:pt x="116" y="1301"/>
                        <a:pt x="455" y="1827"/>
                      </a:cubicBezTo>
                      <a:cubicBezTo>
                        <a:pt x="471" y="1848"/>
                        <a:pt x="492" y="1857"/>
                        <a:pt x="512" y="1857"/>
                      </a:cubicBezTo>
                      <a:cubicBezTo>
                        <a:pt x="562" y="1857"/>
                        <a:pt x="609" y="1807"/>
                        <a:pt x="571" y="1756"/>
                      </a:cubicBezTo>
                      <a:cubicBezTo>
                        <a:pt x="250" y="1265"/>
                        <a:pt x="134" y="659"/>
                        <a:pt x="259" y="88"/>
                      </a:cubicBezTo>
                      <a:cubicBezTo>
                        <a:pt x="270" y="35"/>
                        <a:pt x="226" y="1"/>
                        <a:pt x="1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0" name="Google Shape;2050;p32"/>
                <p:cNvSpPr/>
                <p:nvPr/>
              </p:nvSpPr>
              <p:spPr>
                <a:xfrm>
                  <a:off x="2167510" y="3958731"/>
                  <a:ext cx="84903" cy="19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" h="384" extrusionOk="0">
                      <a:moveTo>
                        <a:pt x="1419" y="0"/>
                      </a:moveTo>
                      <a:cubicBezTo>
                        <a:pt x="959" y="0"/>
                        <a:pt x="503" y="82"/>
                        <a:pt x="73" y="246"/>
                      </a:cubicBezTo>
                      <a:cubicBezTo>
                        <a:pt x="0" y="270"/>
                        <a:pt x="23" y="383"/>
                        <a:pt x="88" y="383"/>
                      </a:cubicBezTo>
                      <a:cubicBezTo>
                        <a:pt x="95" y="383"/>
                        <a:pt x="102" y="382"/>
                        <a:pt x="109" y="380"/>
                      </a:cubicBezTo>
                      <a:cubicBezTo>
                        <a:pt x="534" y="222"/>
                        <a:pt x="981" y="134"/>
                        <a:pt x="1435" y="134"/>
                      </a:cubicBezTo>
                      <a:cubicBezTo>
                        <a:pt x="1496" y="134"/>
                        <a:pt x="1556" y="136"/>
                        <a:pt x="1617" y="139"/>
                      </a:cubicBezTo>
                      <a:cubicBezTo>
                        <a:pt x="1706" y="139"/>
                        <a:pt x="1706" y="5"/>
                        <a:pt x="1617" y="5"/>
                      </a:cubicBezTo>
                      <a:cubicBezTo>
                        <a:pt x="1551" y="2"/>
                        <a:pt x="1485" y="0"/>
                        <a:pt x="141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1" name="Google Shape;2051;p32"/>
                <p:cNvSpPr/>
                <p:nvPr/>
              </p:nvSpPr>
              <p:spPr>
                <a:xfrm>
                  <a:off x="2180599" y="3927228"/>
                  <a:ext cx="72461" cy="38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65" extrusionOk="0">
                      <a:moveTo>
                        <a:pt x="87" y="1"/>
                      </a:moveTo>
                      <a:cubicBezTo>
                        <a:pt x="34" y="1"/>
                        <a:pt x="1" y="93"/>
                        <a:pt x="60" y="130"/>
                      </a:cubicBezTo>
                      <a:cubicBezTo>
                        <a:pt x="444" y="424"/>
                        <a:pt x="881" y="629"/>
                        <a:pt x="1345" y="763"/>
                      </a:cubicBezTo>
                      <a:cubicBezTo>
                        <a:pt x="1350" y="764"/>
                        <a:pt x="1354" y="765"/>
                        <a:pt x="1359" y="765"/>
                      </a:cubicBezTo>
                      <a:cubicBezTo>
                        <a:pt x="1429" y="765"/>
                        <a:pt x="1456" y="646"/>
                        <a:pt x="1380" y="629"/>
                      </a:cubicBezTo>
                      <a:cubicBezTo>
                        <a:pt x="925" y="504"/>
                        <a:pt x="497" y="299"/>
                        <a:pt x="122" y="14"/>
                      </a:cubicBezTo>
                      <a:cubicBezTo>
                        <a:pt x="110" y="4"/>
                        <a:pt x="98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2" name="Google Shape;2052;p32"/>
                <p:cNvSpPr/>
                <p:nvPr/>
              </p:nvSpPr>
              <p:spPr>
                <a:xfrm>
                  <a:off x="2206279" y="3949076"/>
                  <a:ext cx="22594" cy="15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307" extrusionOk="0">
                      <a:moveTo>
                        <a:pt x="79" y="1"/>
                      </a:moveTo>
                      <a:cubicBezTo>
                        <a:pt x="50" y="1"/>
                        <a:pt x="24" y="18"/>
                        <a:pt x="17" y="47"/>
                      </a:cubicBezTo>
                      <a:cubicBezTo>
                        <a:pt x="1" y="71"/>
                        <a:pt x="14" y="103"/>
                        <a:pt x="36" y="122"/>
                      </a:cubicBezTo>
                      <a:lnTo>
                        <a:pt x="36" y="122"/>
                      </a:lnTo>
                      <a:cubicBezTo>
                        <a:pt x="41" y="132"/>
                        <a:pt x="50" y="140"/>
                        <a:pt x="61" y="146"/>
                      </a:cubicBezTo>
                      <a:cubicBezTo>
                        <a:pt x="79" y="154"/>
                        <a:pt x="97" y="163"/>
                        <a:pt x="115" y="173"/>
                      </a:cubicBezTo>
                      <a:lnTo>
                        <a:pt x="115" y="173"/>
                      </a:lnTo>
                      <a:cubicBezTo>
                        <a:pt x="190" y="219"/>
                        <a:pt x="266" y="263"/>
                        <a:pt x="347" y="297"/>
                      </a:cubicBezTo>
                      <a:cubicBezTo>
                        <a:pt x="359" y="303"/>
                        <a:pt x="371" y="306"/>
                        <a:pt x="382" y="306"/>
                      </a:cubicBezTo>
                      <a:cubicBezTo>
                        <a:pt x="404" y="306"/>
                        <a:pt x="424" y="294"/>
                        <a:pt x="436" y="270"/>
                      </a:cubicBezTo>
                      <a:cubicBezTo>
                        <a:pt x="454" y="244"/>
                        <a:pt x="445" y="199"/>
                        <a:pt x="418" y="181"/>
                      </a:cubicBezTo>
                      <a:cubicBezTo>
                        <a:pt x="365" y="152"/>
                        <a:pt x="313" y="124"/>
                        <a:pt x="260" y="95"/>
                      </a:cubicBezTo>
                      <a:lnTo>
                        <a:pt x="260" y="95"/>
                      </a:lnTo>
                      <a:cubicBezTo>
                        <a:pt x="210" y="50"/>
                        <a:pt x="153" y="19"/>
                        <a:pt x="97" y="3"/>
                      </a:cubicBezTo>
                      <a:cubicBezTo>
                        <a:pt x="91" y="1"/>
                        <a:pt x="85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3" name="Google Shape;2053;p32"/>
                <p:cNvSpPr/>
                <p:nvPr/>
              </p:nvSpPr>
              <p:spPr>
                <a:xfrm>
                  <a:off x="2249726" y="3926880"/>
                  <a:ext cx="38122" cy="3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754" extrusionOk="0">
                      <a:moveTo>
                        <a:pt x="72" y="1"/>
                      </a:moveTo>
                      <a:cubicBezTo>
                        <a:pt x="66" y="1"/>
                        <a:pt x="60" y="1"/>
                        <a:pt x="54" y="3"/>
                      </a:cubicBezTo>
                      <a:cubicBezTo>
                        <a:pt x="18" y="12"/>
                        <a:pt x="0" y="47"/>
                        <a:pt x="9" y="83"/>
                      </a:cubicBezTo>
                      <a:cubicBezTo>
                        <a:pt x="54" y="235"/>
                        <a:pt x="143" y="369"/>
                        <a:pt x="259" y="476"/>
                      </a:cubicBezTo>
                      <a:cubicBezTo>
                        <a:pt x="375" y="583"/>
                        <a:pt x="500" y="663"/>
                        <a:pt x="634" y="743"/>
                      </a:cubicBezTo>
                      <a:cubicBezTo>
                        <a:pt x="646" y="750"/>
                        <a:pt x="658" y="753"/>
                        <a:pt x="670" y="753"/>
                      </a:cubicBezTo>
                      <a:cubicBezTo>
                        <a:pt x="730" y="753"/>
                        <a:pt x="765" y="665"/>
                        <a:pt x="705" y="627"/>
                      </a:cubicBezTo>
                      <a:cubicBezTo>
                        <a:pt x="589" y="556"/>
                        <a:pt x="464" y="485"/>
                        <a:pt x="366" y="386"/>
                      </a:cubicBezTo>
                      <a:cubicBezTo>
                        <a:pt x="259" y="297"/>
                        <a:pt x="179" y="181"/>
                        <a:pt x="143" y="47"/>
                      </a:cubicBezTo>
                      <a:cubicBezTo>
                        <a:pt x="128" y="18"/>
                        <a:pt x="10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4" name="Google Shape;2054;p32"/>
                <p:cNvSpPr/>
                <p:nvPr/>
              </p:nvSpPr>
              <p:spPr>
                <a:xfrm>
                  <a:off x="2284812" y="3999789"/>
                  <a:ext cx="58029" cy="19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394" extrusionOk="0">
                      <a:moveTo>
                        <a:pt x="73" y="0"/>
                      </a:moveTo>
                      <a:cubicBezTo>
                        <a:pt x="0" y="0"/>
                        <a:pt x="2" y="135"/>
                        <a:pt x="80" y="135"/>
                      </a:cubicBezTo>
                      <a:cubicBezTo>
                        <a:pt x="419" y="144"/>
                        <a:pt x="740" y="224"/>
                        <a:pt x="1035" y="384"/>
                      </a:cubicBezTo>
                      <a:cubicBezTo>
                        <a:pt x="1045" y="391"/>
                        <a:pt x="1056" y="394"/>
                        <a:pt x="1066" y="394"/>
                      </a:cubicBezTo>
                      <a:cubicBezTo>
                        <a:pt x="1124" y="394"/>
                        <a:pt x="1166" y="299"/>
                        <a:pt x="1097" y="268"/>
                      </a:cubicBezTo>
                      <a:cubicBezTo>
                        <a:pt x="785" y="99"/>
                        <a:pt x="437" y="1"/>
                        <a:pt x="80" y="1"/>
                      </a:cubicBezTo>
                      <a:cubicBezTo>
                        <a:pt x="78" y="1"/>
                        <a:pt x="76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5" name="Google Shape;2055;p32"/>
                <p:cNvSpPr/>
                <p:nvPr/>
              </p:nvSpPr>
              <p:spPr>
                <a:xfrm>
                  <a:off x="2283468" y="3996256"/>
                  <a:ext cx="59422" cy="2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466" extrusionOk="0">
                      <a:moveTo>
                        <a:pt x="82" y="0"/>
                      </a:moveTo>
                      <a:cubicBezTo>
                        <a:pt x="0" y="0"/>
                        <a:pt x="3" y="134"/>
                        <a:pt x="89" y="134"/>
                      </a:cubicBezTo>
                      <a:cubicBezTo>
                        <a:pt x="437" y="143"/>
                        <a:pt x="776" y="259"/>
                        <a:pt x="1062" y="455"/>
                      </a:cubicBezTo>
                      <a:cubicBezTo>
                        <a:pt x="1073" y="462"/>
                        <a:pt x="1084" y="465"/>
                        <a:pt x="1095" y="465"/>
                      </a:cubicBezTo>
                      <a:cubicBezTo>
                        <a:pt x="1152" y="465"/>
                        <a:pt x="1194" y="376"/>
                        <a:pt x="1133" y="331"/>
                      </a:cubicBezTo>
                      <a:cubicBezTo>
                        <a:pt x="821" y="125"/>
                        <a:pt x="455" y="9"/>
                        <a:pt x="89" y="0"/>
                      </a:cubicBezTo>
                      <a:cubicBezTo>
                        <a:pt x="87" y="0"/>
                        <a:pt x="84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6" name="Google Shape;2056;p32"/>
                <p:cNvSpPr/>
                <p:nvPr/>
              </p:nvSpPr>
              <p:spPr>
                <a:xfrm>
                  <a:off x="2288794" y="4001581"/>
                  <a:ext cx="23590" cy="12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244" extrusionOk="0">
                      <a:moveTo>
                        <a:pt x="143" y="1"/>
                      </a:moveTo>
                      <a:cubicBezTo>
                        <a:pt x="116" y="1"/>
                        <a:pt x="90" y="18"/>
                        <a:pt x="81" y="45"/>
                      </a:cubicBezTo>
                      <a:cubicBezTo>
                        <a:pt x="77" y="50"/>
                        <a:pt x="75" y="56"/>
                        <a:pt x="73" y="61"/>
                      </a:cubicBezTo>
                      <a:lnTo>
                        <a:pt x="73" y="61"/>
                      </a:lnTo>
                      <a:cubicBezTo>
                        <a:pt x="73" y="61"/>
                        <a:pt x="72" y="61"/>
                        <a:pt x="72" y="61"/>
                      </a:cubicBezTo>
                      <a:cubicBezTo>
                        <a:pt x="43" y="61"/>
                        <a:pt x="17" y="79"/>
                        <a:pt x="9" y="116"/>
                      </a:cubicBezTo>
                      <a:cubicBezTo>
                        <a:pt x="0" y="152"/>
                        <a:pt x="18" y="188"/>
                        <a:pt x="54" y="197"/>
                      </a:cubicBezTo>
                      <a:cubicBezTo>
                        <a:pt x="54" y="197"/>
                        <a:pt x="54" y="197"/>
                        <a:pt x="54" y="197"/>
                      </a:cubicBezTo>
                      <a:lnTo>
                        <a:pt x="54" y="197"/>
                      </a:lnTo>
                      <a:cubicBezTo>
                        <a:pt x="56" y="198"/>
                        <a:pt x="59" y="198"/>
                        <a:pt x="61" y="199"/>
                      </a:cubicBezTo>
                      <a:lnTo>
                        <a:pt x="61" y="199"/>
                      </a:lnTo>
                      <a:cubicBezTo>
                        <a:pt x="155" y="227"/>
                        <a:pt x="249" y="244"/>
                        <a:pt x="342" y="244"/>
                      </a:cubicBezTo>
                      <a:cubicBezTo>
                        <a:pt x="362" y="244"/>
                        <a:pt x="382" y="243"/>
                        <a:pt x="402" y="241"/>
                      </a:cubicBezTo>
                      <a:cubicBezTo>
                        <a:pt x="429" y="241"/>
                        <a:pt x="455" y="224"/>
                        <a:pt x="464" y="206"/>
                      </a:cubicBezTo>
                      <a:cubicBezTo>
                        <a:pt x="473" y="179"/>
                        <a:pt x="473" y="143"/>
                        <a:pt x="455" y="125"/>
                      </a:cubicBezTo>
                      <a:cubicBezTo>
                        <a:pt x="357" y="54"/>
                        <a:pt x="259" y="18"/>
                        <a:pt x="14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7" name="Google Shape;2057;p32"/>
                <p:cNvSpPr/>
                <p:nvPr/>
              </p:nvSpPr>
              <p:spPr>
                <a:xfrm>
                  <a:off x="2333435" y="3978937"/>
                  <a:ext cx="49519" cy="52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5" h="1058" extrusionOk="0">
                      <a:moveTo>
                        <a:pt x="91" y="1"/>
                      </a:moveTo>
                      <a:cubicBezTo>
                        <a:pt x="45" y="1"/>
                        <a:pt x="1" y="50"/>
                        <a:pt x="31" y="99"/>
                      </a:cubicBezTo>
                      <a:cubicBezTo>
                        <a:pt x="245" y="473"/>
                        <a:pt x="531" y="795"/>
                        <a:pt x="879" y="1044"/>
                      </a:cubicBezTo>
                      <a:cubicBezTo>
                        <a:pt x="888" y="1054"/>
                        <a:pt x="901" y="1058"/>
                        <a:pt x="913" y="1058"/>
                      </a:cubicBezTo>
                      <a:cubicBezTo>
                        <a:pt x="937" y="1058"/>
                        <a:pt x="962" y="1044"/>
                        <a:pt x="968" y="1026"/>
                      </a:cubicBezTo>
                      <a:cubicBezTo>
                        <a:pt x="995" y="991"/>
                        <a:pt x="977" y="955"/>
                        <a:pt x="950" y="928"/>
                      </a:cubicBezTo>
                      <a:cubicBezTo>
                        <a:pt x="620" y="696"/>
                        <a:pt x="343" y="384"/>
                        <a:pt x="147" y="36"/>
                      </a:cubicBezTo>
                      <a:cubicBezTo>
                        <a:pt x="133" y="11"/>
                        <a:pt x="112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8" name="Google Shape;2058;p32"/>
                <p:cNvSpPr/>
                <p:nvPr/>
              </p:nvSpPr>
              <p:spPr>
                <a:xfrm>
                  <a:off x="2344732" y="3981575"/>
                  <a:ext cx="17817" cy="2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418" extrusionOk="0">
                      <a:moveTo>
                        <a:pt x="77" y="0"/>
                      </a:moveTo>
                      <a:cubicBezTo>
                        <a:pt x="60" y="0"/>
                        <a:pt x="44" y="8"/>
                        <a:pt x="27" y="19"/>
                      </a:cubicBezTo>
                      <a:cubicBezTo>
                        <a:pt x="9" y="37"/>
                        <a:pt x="0" y="64"/>
                        <a:pt x="9" y="90"/>
                      </a:cubicBezTo>
                      <a:cubicBezTo>
                        <a:pt x="14" y="116"/>
                        <a:pt x="21" y="142"/>
                        <a:pt x="30" y="167"/>
                      </a:cubicBezTo>
                      <a:lnTo>
                        <a:pt x="30" y="167"/>
                      </a:lnTo>
                      <a:cubicBezTo>
                        <a:pt x="30" y="183"/>
                        <a:pt x="35" y="199"/>
                        <a:pt x="50" y="212"/>
                      </a:cubicBezTo>
                      <a:lnTo>
                        <a:pt x="50" y="212"/>
                      </a:lnTo>
                      <a:cubicBezTo>
                        <a:pt x="77" y="266"/>
                        <a:pt x="114" y="317"/>
                        <a:pt x="161" y="358"/>
                      </a:cubicBezTo>
                      <a:cubicBezTo>
                        <a:pt x="176" y="368"/>
                        <a:pt x="193" y="375"/>
                        <a:pt x="210" y="375"/>
                      </a:cubicBezTo>
                      <a:cubicBezTo>
                        <a:pt x="212" y="375"/>
                        <a:pt x="215" y="375"/>
                        <a:pt x="217" y="374"/>
                      </a:cubicBezTo>
                      <a:lnTo>
                        <a:pt x="217" y="374"/>
                      </a:lnTo>
                      <a:cubicBezTo>
                        <a:pt x="227" y="399"/>
                        <a:pt x="253" y="417"/>
                        <a:pt x="279" y="417"/>
                      </a:cubicBezTo>
                      <a:cubicBezTo>
                        <a:pt x="288" y="417"/>
                        <a:pt x="296" y="415"/>
                        <a:pt x="304" y="411"/>
                      </a:cubicBezTo>
                      <a:cubicBezTo>
                        <a:pt x="330" y="403"/>
                        <a:pt x="357" y="367"/>
                        <a:pt x="348" y="331"/>
                      </a:cubicBezTo>
                      <a:cubicBezTo>
                        <a:pt x="304" y="197"/>
                        <a:pt x="223" y="90"/>
                        <a:pt x="107" y="10"/>
                      </a:cubicBezTo>
                      <a:cubicBezTo>
                        <a:pt x="97" y="3"/>
                        <a:pt x="8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9" name="Google Shape;2059;p32"/>
                <p:cNvSpPr/>
                <p:nvPr/>
              </p:nvSpPr>
              <p:spPr>
                <a:xfrm>
                  <a:off x="2360260" y="4051050"/>
                  <a:ext cx="77986" cy="27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546" extrusionOk="0">
                      <a:moveTo>
                        <a:pt x="241" y="0"/>
                      </a:moveTo>
                      <a:cubicBezTo>
                        <a:pt x="190" y="0"/>
                        <a:pt x="140" y="2"/>
                        <a:pt x="90" y="6"/>
                      </a:cubicBezTo>
                      <a:cubicBezTo>
                        <a:pt x="3" y="14"/>
                        <a:pt x="1" y="149"/>
                        <a:pt x="82" y="149"/>
                      </a:cubicBezTo>
                      <a:cubicBezTo>
                        <a:pt x="85" y="149"/>
                        <a:pt x="87" y="149"/>
                        <a:pt x="90" y="148"/>
                      </a:cubicBezTo>
                      <a:cubicBezTo>
                        <a:pt x="148" y="143"/>
                        <a:pt x="206" y="140"/>
                        <a:pt x="264" y="140"/>
                      </a:cubicBezTo>
                      <a:cubicBezTo>
                        <a:pt x="687" y="140"/>
                        <a:pt x="1100" y="281"/>
                        <a:pt x="1437" y="532"/>
                      </a:cubicBezTo>
                      <a:cubicBezTo>
                        <a:pt x="1450" y="542"/>
                        <a:pt x="1463" y="546"/>
                        <a:pt x="1475" y="546"/>
                      </a:cubicBezTo>
                      <a:cubicBezTo>
                        <a:pt x="1529" y="546"/>
                        <a:pt x="1567" y="460"/>
                        <a:pt x="1508" y="416"/>
                      </a:cubicBezTo>
                      <a:cubicBezTo>
                        <a:pt x="1147" y="143"/>
                        <a:pt x="692" y="0"/>
                        <a:pt x="2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0" name="Google Shape;2060;p32"/>
                <p:cNvSpPr/>
                <p:nvPr/>
              </p:nvSpPr>
              <p:spPr>
                <a:xfrm>
                  <a:off x="2363047" y="4060456"/>
                  <a:ext cx="67286" cy="1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2" h="336" extrusionOk="0">
                      <a:moveTo>
                        <a:pt x="473" y="1"/>
                      </a:moveTo>
                      <a:cubicBezTo>
                        <a:pt x="353" y="1"/>
                        <a:pt x="233" y="13"/>
                        <a:pt x="115" y="38"/>
                      </a:cubicBezTo>
                      <a:lnTo>
                        <a:pt x="115" y="38"/>
                      </a:lnTo>
                      <a:cubicBezTo>
                        <a:pt x="106" y="39"/>
                        <a:pt x="97" y="39"/>
                        <a:pt x="87" y="40"/>
                      </a:cubicBezTo>
                      <a:cubicBezTo>
                        <a:pt x="88" y="41"/>
                        <a:pt x="88" y="43"/>
                        <a:pt x="88" y="44"/>
                      </a:cubicBezTo>
                      <a:lnTo>
                        <a:pt x="88" y="44"/>
                      </a:lnTo>
                      <a:cubicBezTo>
                        <a:pt x="82" y="46"/>
                        <a:pt x="76" y="47"/>
                        <a:pt x="70" y="49"/>
                      </a:cubicBezTo>
                      <a:cubicBezTo>
                        <a:pt x="1" y="66"/>
                        <a:pt x="15" y="183"/>
                        <a:pt x="80" y="183"/>
                      </a:cubicBezTo>
                      <a:cubicBezTo>
                        <a:pt x="83" y="183"/>
                        <a:pt x="85" y="183"/>
                        <a:pt x="87" y="182"/>
                      </a:cubicBezTo>
                      <a:cubicBezTo>
                        <a:pt x="109" y="180"/>
                        <a:pt x="131" y="178"/>
                        <a:pt x="152" y="177"/>
                      </a:cubicBezTo>
                      <a:lnTo>
                        <a:pt x="152" y="177"/>
                      </a:lnTo>
                      <a:cubicBezTo>
                        <a:pt x="155" y="207"/>
                        <a:pt x="175" y="236"/>
                        <a:pt x="212" y="236"/>
                      </a:cubicBezTo>
                      <a:lnTo>
                        <a:pt x="516" y="236"/>
                      </a:lnTo>
                      <a:cubicBezTo>
                        <a:pt x="576" y="236"/>
                        <a:pt x="596" y="176"/>
                        <a:pt x="572" y="135"/>
                      </a:cubicBezTo>
                      <a:lnTo>
                        <a:pt x="572" y="135"/>
                      </a:lnTo>
                      <a:cubicBezTo>
                        <a:pt x="798" y="150"/>
                        <a:pt x="1019" y="214"/>
                        <a:pt x="1220" y="325"/>
                      </a:cubicBezTo>
                      <a:cubicBezTo>
                        <a:pt x="1233" y="332"/>
                        <a:pt x="1245" y="335"/>
                        <a:pt x="1256" y="335"/>
                      </a:cubicBezTo>
                      <a:cubicBezTo>
                        <a:pt x="1317" y="335"/>
                        <a:pt x="1352" y="247"/>
                        <a:pt x="1292" y="209"/>
                      </a:cubicBezTo>
                      <a:cubicBezTo>
                        <a:pt x="1038" y="70"/>
                        <a:pt x="756" y="1"/>
                        <a:pt x="4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1" name="Google Shape;2061;p32"/>
                <p:cNvSpPr/>
                <p:nvPr/>
              </p:nvSpPr>
              <p:spPr>
                <a:xfrm>
                  <a:off x="2446009" y="4051697"/>
                  <a:ext cx="41307" cy="54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1090" extrusionOk="0">
                      <a:moveTo>
                        <a:pt x="86" y="1"/>
                      </a:moveTo>
                      <a:cubicBezTo>
                        <a:pt x="44" y="1"/>
                        <a:pt x="1" y="33"/>
                        <a:pt x="17" y="82"/>
                      </a:cubicBezTo>
                      <a:cubicBezTo>
                        <a:pt x="151" y="465"/>
                        <a:pt x="392" y="813"/>
                        <a:pt x="713" y="1072"/>
                      </a:cubicBezTo>
                      <a:cubicBezTo>
                        <a:pt x="728" y="1082"/>
                        <a:pt x="745" y="1089"/>
                        <a:pt x="762" y="1089"/>
                      </a:cubicBezTo>
                      <a:cubicBezTo>
                        <a:pt x="776" y="1089"/>
                        <a:pt x="790" y="1084"/>
                        <a:pt x="802" y="1072"/>
                      </a:cubicBezTo>
                      <a:cubicBezTo>
                        <a:pt x="829" y="1045"/>
                        <a:pt x="829" y="992"/>
                        <a:pt x="802" y="974"/>
                      </a:cubicBezTo>
                      <a:cubicBezTo>
                        <a:pt x="508" y="733"/>
                        <a:pt x="276" y="412"/>
                        <a:pt x="151" y="46"/>
                      </a:cubicBezTo>
                      <a:cubicBezTo>
                        <a:pt x="140" y="15"/>
                        <a:pt x="113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2" name="Google Shape;2062;p32"/>
                <p:cNvSpPr/>
                <p:nvPr/>
              </p:nvSpPr>
              <p:spPr>
                <a:xfrm>
                  <a:off x="2461935" y="4127244"/>
                  <a:ext cx="85998" cy="28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" h="573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43"/>
                      </a:cubicBezTo>
                      <a:cubicBezTo>
                        <a:pt x="616" y="143"/>
                        <a:pt x="1142" y="295"/>
                        <a:pt x="1597" y="562"/>
                      </a:cubicBezTo>
                      <a:cubicBezTo>
                        <a:pt x="1609" y="569"/>
                        <a:pt x="1620" y="572"/>
                        <a:pt x="1630" y="572"/>
                      </a:cubicBezTo>
                      <a:cubicBezTo>
                        <a:pt x="1687" y="572"/>
                        <a:pt x="1728" y="484"/>
                        <a:pt x="1660" y="446"/>
                      </a:cubicBezTo>
                      <a:cubicBezTo>
                        <a:pt x="1187" y="161"/>
                        <a:pt x="643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3" name="Google Shape;2063;p32"/>
                <p:cNvSpPr/>
                <p:nvPr/>
              </p:nvSpPr>
              <p:spPr>
                <a:xfrm>
                  <a:off x="2463527" y="4133017"/>
                  <a:ext cx="34439" cy="11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224" extrusionOk="0">
                      <a:moveTo>
                        <a:pt x="76" y="0"/>
                      </a:moveTo>
                      <a:cubicBezTo>
                        <a:pt x="22" y="0"/>
                        <a:pt x="0" y="49"/>
                        <a:pt x="12" y="88"/>
                      </a:cubicBezTo>
                      <a:lnTo>
                        <a:pt x="12" y="88"/>
                      </a:lnTo>
                      <a:cubicBezTo>
                        <a:pt x="9" y="94"/>
                        <a:pt x="6" y="100"/>
                        <a:pt x="4" y="107"/>
                      </a:cubicBezTo>
                      <a:cubicBezTo>
                        <a:pt x="4" y="134"/>
                        <a:pt x="13" y="170"/>
                        <a:pt x="40" y="179"/>
                      </a:cubicBezTo>
                      <a:cubicBezTo>
                        <a:pt x="98" y="208"/>
                        <a:pt x="160" y="221"/>
                        <a:pt x="221" y="221"/>
                      </a:cubicBezTo>
                      <a:cubicBezTo>
                        <a:pt x="274" y="221"/>
                        <a:pt x="327" y="211"/>
                        <a:pt x="376" y="192"/>
                      </a:cubicBezTo>
                      <a:lnTo>
                        <a:pt x="376" y="192"/>
                      </a:lnTo>
                      <a:cubicBezTo>
                        <a:pt x="451" y="198"/>
                        <a:pt x="526" y="208"/>
                        <a:pt x="602" y="223"/>
                      </a:cubicBezTo>
                      <a:cubicBezTo>
                        <a:pt x="638" y="223"/>
                        <a:pt x="673" y="205"/>
                        <a:pt x="682" y="170"/>
                      </a:cubicBezTo>
                      <a:cubicBezTo>
                        <a:pt x="691" y="143"/>
                        <a:pt x="673" y="98"/>
                        <a:pt x="638" y="89"/>
                      </a:cubicBezTo>
                      <a:cubicBezTo>
                        <a:pt x="571" y="77"/>
                        <a:pt x="504" y="66"/>
                        <a:pt x="437" y="59"/>
                      </a:cubicBezTo>
                      <a:lnTo>
                        <a:pt x="437" y="59"/>
                      </a:lnTo>
                      <a:cubicBezTo>
                        <a:pt x="429" y="52"/>
                        <a:pt x="418" y="47"/>
                        <a:pt x="406" y="45"/>
                      </a:cubicBezTo>
                      <a:cubicBezTo>
                        <a:pt x="299" y="18"/>
                        <a:pt x="183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4" name="Google Shape;2064;p32"/>
                <p:cNvSpPr/>
                <p:nvPr/>
              </p:nvSpPr>
              <p:spPr>
                <a:xfrm>
                  <a:off x="2559379" y="4125253"/>
                  <a:ext cx="32498" cy="63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1270" extrusionOk="0">
                      <a:moveTo>
                        <a:pt x="66" y="0"/>
                      </a:moveTo>
                      <a:cubicBezTo>
                        <a:pt x="32" y="0"/>
                        <a:pt x="1" y="22"/>
                        <a:pt x="5" y="67"/>
                      </a:cubicBezTo>
                      <a:cubicBezTo>
                        <a:pt x="59" y="504"/>
                        <a:pt x="237" y="906"/>
                        <a:pt x="514" y="1244"/>
                      </a:cubicBezTo>
                      <a:cubicBezTo>
                        <a:pt x="527" y="1262"/>
                        <a:pt x="543" y="1269"/>
                        <a:pt x="559" y="1269"/>
                      </a:cubicBezTo>
                      <a:cubicBezTo>
                        <a:pt x="606" y="1269"/>
                        <a:pt x="652" y="1202"/>
                        <a:pt x="612" y="1155"/>
                      </a:cubicBezTo>
                      <a:cubicBezTo>
                        <a:pt x="353" y="843"/>
                        <a:pt x="193" y="459"/>
                        <a:pt x="148" y="67"/>
                      </a:cubicBezTo>
                      <a:cubicBezTo>
                        <a:pt x="139" y="22"/>
                        <a:pt x="101" y="0"/>
                        <a:pt x="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5" name="Google Shape;2065;p32"/>
                <p:cNvSpPr/>
                <p:nvPr/>
              </p:nvSpPr>
              <p:spPr>
                <a:xfrm>
                  <a:off x="2568039" y="4141179"/>
                  <a:ext cx="13835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" h="477" extrusionOk="0">
                      <a:moveTo>
                        <a:pt x="69" y="199"/>
                      </a:moveTo>
                      <a:cubicBezTo>
                        <a:pt x="69" y="199"/>
                        <a:pt x="70" y="200"/>
                        <a:pt x="72" y="202"/>
                      </a:cubicBezTo>
                      <a:cubicBezTo>
                        <a:pt x="72" y="204"/>
                        <a:pt x="72" y="204"/>
                        <a:pt x="71" y="204"/>
                      </a:cubicBezTo>
                      <a:cubicBezTo>
                        <a:pt x="70" y="204"/>
                        <a:pt x="67" y="199"/>
                        <a:pt x="69" y="199"/>
                      </a:cubicBezTo>
                      <a:close/>
                      <a:moveTo>
                        <a:pt x="70" y="0"/>
                      </a:moveTo>
                      <a:cubicBezTo>
                        <a:pt x="61" y="0"/>
                        <a:pt x="52" y="2"/>
                        <a:pt x="45" y="6"/>
                      </a:cubicBezTo>
                      <a:cubicBezTo>
                        <a:pt x="19" y="15"/>
                        <a:pt x="1" y="41"/>
                        <a:pt x="1" y="68"/>
                      </a:cubicBezTo>
                      <a:cubicBezTo>
                        <a:pt x="10" y="184"/>
                        <a:pt x="36" y="291"/>
                        <a:pt x="81" y="389"/>
                      </a:cubicBezTo>
                      <a:cubicBezTo>
                        <a:pt x="99" y="416"/>
                        <a:pt x="117" y="443"/>
                        <a:pt x="143" y="461"/>
                      </a:cubicBezTo>
                      <a:cubicBezTo>
                        <a:pt x="158" y="472"/>
                        <a:pt x="175" y="477"/>
                        <a:pt x="191" y="477"/>
                      </a:cubicBezTo>
                      <a:cubicBezTo>
                        <a:pt x="213" y="477"/>
                        <a:pt x="235" y="467"/>
                        <a:pt x="250" y="452"/>
                      </a:cubicBezTo>
                      <a:cubicBezTo>
                        <a:pt x="277" y="416"/>
                        <a:pt x="277" y="380"/>
                        <a:pt x="277" y="345"/>
                      </a:cubicBezTo>
                      <a:cubicBezTo>
                        <a:pt x="268" y="318"/>
                        <a:pt x="268" y="291"/>
                        <a:pt x="259" y="264"/>
                      </a:cubicBezTo>
                      <a:cubicBezTo>
                        <a:pt x="242" y="202"/>
                        <a:pt x="224" y="139"/>
                        <a:pt x="197" y="77"/>
                      </a:cubicBezTo>
                      <a:cubicBezTo>
                        <a:pt x="184" y="58"/>
                        <a:pt x="159" y="44"/>
                        <a:pt x="133" y="43"/>
                      </a:cubicBezTo>
                      <a:lnTo>
                        <a:pt x="133" y="43"/>
                      </a:lnTo>
                      <a:cubicBezTo>
                        <a:pt x="127" y="36"/>
                        <a:pt x="122" y="30"/>
                        <a:pt x="117" y="23"/>
                      </a:cubicBezTo>
                      <a:cubicBezTo>
                        <a:pt x="105" y="7"/>
                        <a:pt x="8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6" name="Google Shape;2066;p32"/>
                <p:cNvSpPr/>
                <p:nvPr/>
              </p:nvSpPr>
              <p:spPr>
                <a:xfrm>
                  <a:off x="2553855" y="4216378"/>
                  <a:ext cx="84655" cy="24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" h="495" extrusionOk="0">
                      <a:moveTo>
                        <a:pt x="386" y="0"/>
                      </a:moveTo>
                      <a:cubicBezTo>
                        <a:pt x="287" y="0"/>
                        <a:pt x="188" y="7"/>
                        <a:pt x="89" y="20"/>
                      </a:cubicBezTo>
                      <a:cubicBezTo>
                        <a:pt x="3" y="29"/>
                        <a:pt x="0" y="154"/>
                        <a:pt x="81" y="154"/>
                      </a:cubicBezTo>
                      <a:cubicBezTo>
                        <a:pt x="84" y="154"/>
                        <a:pt x="87" y="154"/>
                        <a:pt x="89" y="154"/>
                      </a:cubicBezTo>
                      <a:cubicBezTo>
                        <a:pt x="189" y="140"/>
                        <a:pt x="288" y="133"/>
                        <a:pt x="387" y="133"/>
                      </a:cubicBezTo>
                      <a:cubicBezTo>
                        <a:pt x="803" y="133"/>
                        <a:pt x="1210" y="253"/>
                        <a:pt x="1570" y="484"/>
                      </a:cubicBezTo>
                      <a:cubicBezTo>
                        <a:pt x="1581" y="491"/>
                        <a:pt x="1593" y="494"/>
                        <a:pt x="1603" y="494"/>
                      </a:cubicBezTo>
                      <a:cubicBezTo>
                        <a:pt x="1660" y="494"/>
                        <a:pt x="1700" y="406"/>
                        <a:pt x="1633" y="368"/>
                      </a:cubicBezTo>
                      <a:cubicBezTo>
                        <a:pt x="1262" y="128"/>
                        <a:pt x="825" y="0"/>
                        <a:pt x="38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7" name="Google Shape;2067;p32"/>
                <p:cNvSpPr/>
                <p:nvPr/>
              </p:nvSpPr>
              <p:spPr>
                <a:xfrm>
                  <a:off x="2554303" y="4218169"/>
                  <a:ext cx="38669" cy="1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" h="217" extrusionOk="0">
                      <a:moveTo>
                        <a:pt x="62" y="1"/>
                      </a:moveTo>
                      <a:cubicBezTo>
                        <a:pt x="30" y="1"/>
                        <a:pt x="0" y="40"/>
                        <a:pt x="0" y="64"/>
                      </a:cubicBezTo>
                      <a:cubicBezTo>
                        <a:pt x="0" y="109"/>
                        <a:pt x="36" y="127"/>
                        <a:pt x="71" y="136"/>
                      </a:cubicBezTo>
                      <a:cubicBezTo>
                        <a:pt x="286" y="163"/>
                        <a:pt x="491" y="189"/>
                        <a:pt x="705" y="216"/>
                      </a:cubicBezTo>
                      <a:cubicBezTo>
                        <a:pt x="741" y="216"/>
                        <a:pt x="776" y="180"/>
                        <a:pt x="776" y="145"/>
                      </a:cubicBezTo>
                      <a:cubicBezTo>
                        <a:pt x="776" y="109"/>
                        <a:pt x="741" y="82"/>
                        <a:pt x="705" y="82"/>
                      </a:cubicBezTo>
                      <a:cubicBezTo>
                        <a:pt x="491" y="55"/>
                        <a:pt x="286" y="29"/>
                        <a:pt x="71" y="2"/>
                      </a:cubicBezTo>
                      <a:cubicBezTo>
                        <a:pt x="68" y="1"/>
                        <a:pt x="65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8" name="Google Shape;2068;p32"/>
                <p:cNvSpPr/>
                <p:nvPr/>
              </p:nvSpPr>
              <p:spPr>
                <a:xfrm>
                  <a:off x="2550272" y="4213093"/>
                  <a:ext cx="87441" cy="27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7" h="552" extrusionOk="0">
                      <a:moveTo>
                        <a:pt x="259" y="0"/>
                      </a:moveTo>
                      <a:cubicBezTo>
                        <a:pt x="203" y="0"/>
                        <a:pt x="146" y="2"/>
                        <a:pt x="90" y="6"/>
                      </a:cubicBezTo>
                      <a:cubicBezTo>
                        <a:pt x="1" y="6"/>
                        <a:pt x="1" y="140"/>
                        <a:pt x="90" y="140"/>
                      </a:cubicBezTo>
                      <a:cubicBezTo>
                        <a:pt x="145" y="136"/>
                        <a:pt x="200" y="134"/>
                        <a:pt x="254" y="134"/>
                      </a:cubicBezTo>
                      <a:cubicBezTo>
                        <a:pt x="741" y="134"/>
                        <a:pt x="1215" y="276"/>
                        <a:pt x="1624" y="541"/>
                      </a:cubicBezTo>
                      <a:cubicBezTo>
                        <a:pt x="1636" y="548"/>
                        <a:pt x="1647" y="551"/>
                        <a:pt x="1657" y="551"/>
                      </a:cubicBezTo>
                      <a:cubicBezTo>
                        <a:pt x="1715" y="551"/>
                        <a:pt x="1756" y="463"/>
                        <a:pt x="1696" y="425"/>
                      </a:cubicBezTo>
                      <a:cubicBezTo>
                        <a:pt x="1270" y="144"/>
                        <a:pt x="766" y="0"/>
                        <a:pt x="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9" name="Google Shape;2069;p32"/>
                <p:cNvSpPr/>
                <p:nvPr/>
              </p:nvSpPr>
              <p:spPr>
                <a:xfrm>
                  <a:off x="2742972" y="4286400"/>
                  <a:ext cx="26427" cy="8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1673" extrusionOk="0">
                      <a:moveTo>
                        <a:pt x="69" y="0"/>
                      </a:moveTo>
                      <a:cubicBezTo>
                        <a:pt x="34" y="0"/>
                        <a:pt x="1" y="23"/>
                        <a:pt x="1" y="67"/>
                      </a:cubicBezTo>
                      <a:cubicBezTo>
                        <a:pt x="27" y="611"/>
                        <a:pt x="161" y="1147"/>
                        <a:pt x="384" y="1637"/>
                      </a:cubicBezTo>
                      <a:cubicBezTo>
                        <a:pt x="395" y="1663"/>
                        <a:pt x="415" y="1673"/>
                        <a:pt x="436" y="1673"/>
                      </a:cubicBezTo>
                      <a:cubicBezTo>
                        <a:pt x="482" y="1673"/>
                        <a:pt x="531" y="1624"/>
                        <a:pt x="500" y="1575"/>
                      </a:cubicBezTo>
                      <a:cubicBezTo>
                        <a:pt x="286" y="1102"/>
                        <a:pt x="161" y="585"/>
                        <a:pt x="143" y="67"/>
                      </a:cubicBezTo>
                      <a:cubicBezTo>
                        <a:pt x="139" y="23"/>
                        <a:pt x="103" y="0"/>
                        <a:pt x="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0" name="Google Shape;2070;p32"/>
                <p:cNvSpPr/>
                <p:nvPr/>
              </p:nvSpPr>
              <p:spPr>
                <a:xfrm>
                  <a:off x="2765815" y="4482783"/>
                  <a:ext cx="66440" cy="24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502" extrusionOk="0">
                      <a:moveTo>
                        <a:pt x="97" y="1"/>
                      </a:moveTo>
                      <a:cubicBezTo>
                        <a:pt x="40" y="1"/>
                        <a:pt x="0" y="89"/>
                        <a:pt x="68" y="127"/>
                      </a:cubicBezTo>
                      <a:cubicBezTo>
                        <a:pt x="425" y="332"/>
                        <a:pt x="826" y="457"/>
                        <a:pt x="1245" y="501"/>
                      </a:cubicBezTo>
                      <a:cubicBezTo>
                        <a:pt x="1248" y="502"/>
                        <a:pt x="1251" y="502"/>
                        <a:pt x="1253" y="502"/>
                      </a:cubicBezTo>
                      <a:cubicBezTo>
                        <a:pt x="1335" y="502"/>
                        <a:pt x="1332" y="367"/>
                        <a:pt x="1245" y="359"/>
                      </a:cubicBezTo>
                      <a:cubicBezTo>
                        <a:pt x="853" y="323"/>
                        <a:pt x="478" y="207"/>
                        <a:pt x="130" y="11"/>
                      </a:cubicBezTo>
                      <a:cubicBezTo>
                        <a:pt x="119" y="4"/>
                        <a:pt x="108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1" name="Google Shape;2071;p32"/>
                <p:cNvSpPr/>
                <p:nvPr/>
              </p:nvSpPr>
              <p:spPr>
                <a:xfrm>
                  <a:off x="2650902" y="4363540"/>
                  <a:ext cx="90776" cy="41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" h="839" extrusionOk="0">
                      <a:moveTo>
                        <a:pt x="110" y="0"/>
                      </a:moveTo>
                      <a:cubicBezTo>
                        <a:pt x="51" y="0"/>
                        <a:pt x="1" y="71"/>
                        <a:pt x="57" y="114"/>
                      </a:cubicBezTo>
                      <a:cubicBezTo>
                        <a:pt x="539" y="507"/>
                        <a:pt x="1119" y="756"/>
                        <a:pt x="1735" y="837"/>
                      </a:cubicBezTo>
                      <a:cubicBezTo>
                        <a:pt x="1740" y="838"/>
                        <a:pt x="1745" y="838"/>
                        <a:pt x="1749" y="838"/>
                      </a:cubicBezTo>
                      <a:cubicBezTo>
                        <a:pt x="1823" y="838"/>
                        <a:pt x="1819" y="711"/>
                        <a:pt x="1735" y="703"/>
                      </a:cubicBezTo>
                      <a:cubicBezTo>
                        <a:pt x="1155" y="623"/>
                        <a:pt x="602" y="382"/>
                        <a:pt x="156" y="16"/>
                      </a:cubicBezTo>
                      <a:cubicBezTo>
                        <a:pt x="141" y="5"/>
                        <a:pt x="125" y="0"/>
                        <a:pt x="11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32"/>
                <p:cNvSpPr/>
                <p:nvPr/>
              </p:nvSpPr>
              <p:spPr>
                <a:xfrm>
                  <a:off x="2548729" y="4269081"/>
                  <a:ext cx="75497" cy="34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" h="694" extrusionOk="0">
                      <a:moveTo>
                        <a:pt x="84" y="0"/>
                      </a:moveTo>
                      <a:cubicBezTo>
                        <a:pt x="32" y="0"/>
                        <a:pt x="0" y="86"/>
                        <a:pt x="59" y="130"/>
                      </a:cubicBezTo>
                      <a:cubicBezTo>
                        <a:pt x="460" y="415"/>
                        <a:pt x="915" y="603"/>
                        <a:pt x="1397" y="692"/>
                      </a:cubicBezTo>
                      <a:cubicBezTo>
                        <a:pt x="1402" y="693"/>
                        <a:pt x="1408" y="693"/>
                        <a:pt x="1413" y="693"/>
                      </a:cubicBezTo>
                      <a:cubicBezTo>
                        <a:pt x="1490" y="693"/>
                        <a:pt x="1516" y="575"/>
                        <a:pt x="1432" y="567"/>
                      </a:cubicBezTo>
                      <a:cubicBezTo>
                        <a:pt x="960" y="478"/>
                        <a:pt x="514" y="290"/>
                        <a:pt x="121" y="14"/>
                      </a:cubicBezTo>
                      <a:cubicBezTo>
                        <a:pt x="108" y="4"/>
                        <a:pt x="96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32"/>
                <p:cNvSpPr/>
                <p:nvPr/>
              </p:nvSpPr>
              <p:spPr>
                <a:xfrm>
                  <a:off x="2707587" y="4214735"/>
                  <a:ext cx="21699" cy="66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339" extrusionOk="0">
                      <a:moveTo>
                        <a:pt x="91" y="0"/>
                      </a:moveTo>
                      <a:cubicBezTo>
                        <a:pt x="48" y="0"/>
                        <a:pt x="0" y="51"/>
                        <a:pt x="25" y="107"/>
                      </a:cubicBezTo>
                      <a:cubicBezTo>
                        <a:pt x="185" y="472"/>
                        <a:pt x="274" y="874"/>
                        <a:pt x="292" y="1275"/>
                      </a:cubicBezTo>
                      <a:cubicBezTo>
                        <a:pt x="297" y="1317"/>
                        <a:pt x="334" y="1339"/>
                        <a:pt x="370" y="1339"/>
                      </a:cubicBezTo>
                      <a:cubicBezTo>
                        <a:pt x="403" y="1339"/>
                        <a:pt x="435" y="1319"/>
                        <a:pt x="435" y="1275"/>
                      </a:cubicBezTo>
                      <a:cubicBezTo>
                        <a:pt x="408" y="847"/>
                        <a:pt x="310" y="428"/>
                        <a:pt x="141" y="35"/>
                      </a:cubicBezTo>
                      <a:cubicBezTo>
                        <a:pt x="130" y="10"/>
                        <a:pt x="11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32"/>
                <p:cNvSpPr/>
                <p:nvPr/>
              </p:nvSpPr>
              <p:spPr>
                <a:xfrm>
                  <a:off x="2612133" y="4126796"/>
                  <a:ext cx="26924" cy="52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1045" extrusionOk="0">
                      <a:moveTo>
                        <a:pt x="90" y="0"/>
                      </a:moveTo>
                      <a:cubicBezTo>
                        <a:pt x="47" y="0"/>
                        <a:pt x="0" y="49"/>
                        <a:pt x="25" y="98"/>
                      </a:cubicBezTo>
                      <a:cubicBezTo>
                        <a:pt x="176" y="384"/>
                        <a:pt x="301" y="687"/>
                        <a:pt x="390" y="999"/>
                      </a:cubicBezTo>
                      <a:cubicBezTo>
                        <a:pt x="401" y="1031"/>
                        <a:pt x="428" y="1045"/>
                        <a:pt x="455" y="1045"/>
                      </a:cubicBezTo>
                      <a:cubicBezTo>
                        <a:pt x="498" y="1045"/>
                        <a:pt x="540" y="1012"/>
                        <a:pt x="524" y="964"/>
                      </a:cubicBezTo>
                      <a:cubicBezTo>
                        <a:pt x="435" y="643"/>
                        <a:pt x="301" y="330"/>
                        <a:pt x="141" y="36"/>
                      </a:cubicBezTo>
                      <a:cubicBezTo>
                        <a:pt x="129" y="11"/>
                        <a:pt x="110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32"/>
                <p:cNvSpPr/>
                <p:nvPr/>
              </p:nvSpPr>
              <p:spPr>
                <a:xfrm>
                  <a:off x="2465120" y="4179749"/>
                  <a:ext cx="63205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" h="517" extrusionOk="0">
                      <a:moveTo>
                        <a:pt x="111" y="0"/>
                      </a:moveTo>
                      <a:cubicBezTo>
                        <a:pt x="45" y="0"/>
                        <a:pt x="1" y="92"/>
                        <a:pt x="70" y="123"/>
                      </a:cubicBezTo>
                      <a:cubicBezTo>
                        <a:pt x="409" y="301"/>
                        <a:pt x="775" y="435"/>
                        <a:pt x="1159" y="515"/>
                      </a:cubicBezTo>
                      <a:cubicBezTo>
                        <a:pt x="1164" y="516"/>
                        <a:pt x="1169" y="517"/>
                        <a:pt x="1173" y="517"/>
                      </a:cubicBezTo>
                      <a:cubicBezTo>
                        <a:pt x="1243" y="517"/>
                        <a:pt x="1270" y="398"/>
                        <a:pt x="1194" y="381"/>
                      </a:cubicBezTo>
                      <a:cubicBezTo>
                        <a:pt x="829" y="310"/>
                        <a:pt x="472" y="176"/>
                        <a:pt x="142" y="7"/>
                      </a:cubicBezTo>
                      <a:cubicBezTo>
                        <a:pt x="131" y="2"/>
                        <a:pt x="121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32"/>
                <p:cNvSpPr/>
                <p:nvPr/>
              </p:nvSpPr>
              <p:spPr>
                <a:xfrm>
                  <a:off x="2505282" y="4041893"/>
                  <a:ext cx="29462" cy="40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" h="815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8" y="118"/>
                      </a:cubicBezTo>
                      <a:cubicBezTo>
                        <a:pt x="227" y="306"/>
                        <a:pt x="361" y="520"/>
                        <a:pt x="441" y="770"/>
                      </a:cubicBezTo>
                      <a:cubicBezTo>
                        <a:pt x="451" y="801"/>
                        <a:pt x="478" y="814"/>
                        <a:pt x="504" y="814"/>
                      </a:cubicBezTo>
                      <a:cubicBezTo>
                        <a:pt x="547" y="814"/>
                        <a:pt x="591" y="780"/>
                        <a:pt x="575" y="725"/>
                      </a:cubicBezTo>
                      <a:cubicBezTo>
                        <a:pt x="486" y="466"/>
                        <a:pt x="334" y="225"/>
                        <a:pt x="147" y="20"/>
                      </a:cubicBezTo>
                      <a:cubicBezTo>
                        <a:pt x="132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32"/>
                <p:cNvSpPr/>
                <p:nvPr/>
              </p:nvSpPr>
              <p:spPr>
                <a:xfrm>
                  <a:off x="2404652" y="3991379"/>
                  <a:ext cx="895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5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32"/>
                <p:cNvSpPr/>
                <p:nvPr/>
              </p:nvSpPr>
              <p:spPr>
                <a:xfrm>
                  <a:off x="2382456" y="3962414"/>
                  <a:ext cx="18265" cy="17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53" extrusionOk="0">
                      <a:moveTo>
                        <a:pt x="76" y="0"/>
                      </a:moveTo>
                      <a:cubicBezTo>
                        <a:pt x="59" y="0"/>
                        <a:pt x="41" y="7"/>
                        <a:pt x="27" y="20"/>
                      </a:cubicBezTo>
                      <a:cubicBezTo>
                        <a:pt x="1" y="47"/>
                        <a:pt x="1" y="83"/>
                        <a:pt x="27" y="110"/>
                      </a:cubicBezTo>
                      <a:cubicBezTo>
                        <a:pt x="99" y="190"/>
                        <a:pt x="170" y="261"/>
                        <a:pt x="242" y="333"/>
                      </a:cubicBezTo>
                      <a:cubicBezTo>
                        <a:pt x="255" y="346"/>
                        <a:pt x="273" y="353"/>
                        <a:pt x="291" y="353"/>
                      </a:cubicBezTo>
                      <a:cubicBezTo>
                        <a:pt x="308" y="353"/>
                        <a:pt x="326" y="346"/>
                        <a:pt x="340" y="333"/>
                      </a:cubicBezTo>
                      <a:cubicBezTo>
                        <a:pt x="366" y="306"/>
                        <a:pt x="366" y="270"/>
                        <a:pt x="340" y="243"/>
                      </a:cubicBezTo>
                      <a:cubicBezTo>
                        <a:pt x="268" y="163"/>
                        <a:pt x="197" y="92"/>
                        <a:pt x="126" y="20"/>
                      </a:cubicBezTo>
                      <a:cubicBezTo>
                        <a:pt x="112" y="7"/>
                        <a:pt x="94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32"/>
                <p:cNvSpPr/>
                <p:nvPr/>
              </p:nvSpPr>
              <p:spPr>
                <a:xfrm>
                  <a:off x="2279835" y="4040897"/>
                  <a:ext cx="44094" cy="119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6" h="241" extrusionOk="0">
                      <a:moveTo>
                        <a:pt x="88" y="1"/>
                      </a:moveTo>
                      <a:cubicBezTo>
                        <a:pt x="23" y="1"/>
                        <a:pt x="0" y="114"/>
                        <a:pt x="73" y="138"/>
                      </a:cubicBezTo>
                      <a:cubicBezTo>
                        <a:pt x="273" y="205"/>
                        <a:pt x="480" y="241"/>
                        <a:pt x="692" y="241"/>
                      </a:cubicBezTo>
                      <a:cubicBezTo>
                        <a:pt x="735" y="241"/>
                        <a:pt x="779" y="239"/>
                        <a:pt x="823" y="236"/>
                      </a:cubicBezTo>
                      <a:cubicBezTo>
                        <a:pt x="858" y="228"/>
                        <a:pt x="885" y="210"/>
                        <a:pt x="885" y="165"/>
                      </a:cubicBezTo>
                      <a:cubicBezTo>
                        <a:pt x="885" y="133"/>
                        <a:pt x="864" y="101"/>
                        <a:pt x="834" y="101"/>
                      </a:cubicBezTo>
                      <a:cubicBezTo>
                        <a:pt x="830" y="101"/>
                        <a:pt x="826" y="102"/>
                        <a:pt x="823" y="103"/>
                      </a:cubicBezTo>
                      <a:cubicBezTo>
                        <a:pt x="782" y="106"/>
                        <a:pt x="741" y="107"/>
                        <a:pt x="701" y="107"/>
                      </a:cubicBezTo>
                      <a:cubicBezTo>
                        <a:pt x="501" y="107"/>
                        <a:pt x="302" y="71"/>
                        <a:pt x="109" y="4"/>
                      </a:cubicBezTo>
                      <a:cubicBezTo>
                        <a:pt x="102" y="2"/>
                        <a:pt x="95" y="1"/>
                        <a:pt x="8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" name="Google Shape;2080;p32"/>
                <p:cNvSpPr/>
                <p:nvPr/>
              </p:nvSpPr>
              <p:spPr>
                <a:xfrm>
                  <a:off x="2174328" y="3874724"/>
                  <a:ext cx="55640" cy="3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" h="795" extrusionOk="0">
                      <a:moveTo>
                        <a:pt x="102" y="0"/>
                      </a:moveTo>
                      <a:cubicBezTo>
                        <a:pt x="38" y="0"/>
                        <a:pt x="0" y="92"/>
                        <a:pt x="70" y="123"/>
                      </a:cubicBezTo>
                      <a:cubicBezTo>
                        <a:pt x="409" y="284"/>
                        <a:pt x="712" y="498"/>
                        <a:pt x="971" y="774"/>
                      </a:cubicBezTo>
                      <a:cubicBezTo>
                        <a:pt x="985" y="788"/>
                        <a:pt x="1001" y="794"/>
                        <a:pt x="1017" y="794"/>
                      </a:cubicBezTo>
                      <a:cubicBezTo>
                        <a:pt x="1070" y="794"/>
                        <a:pt x="1118" y="724"/>
                        <a:pt x="1069" y="676"/>
                      </a:cubicBezTo>
                      <a:cubicBezTo>
                        <a:pt x="802" y="400"/>
                        <a:pt x="480" y="168"/>
                        <a:pt x="133" y="7"/>
                      </a:cubicBezTo>
                      <a:cubicBezTo>
                        <a:pt x="122" y="2"/>
                        <a:pt x="112" y="0"/>
                        <a:pt x="1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" name="Google Shape;2081;p32"/>
                <p:cNvSpPr/>
                <p:nvPr/>
              </p:nvSpPr>
              <p:spPr>
                <a:xfrm>
                  <a:off x="2289689" y="3919067"/>
                  <a:ext cx="24535" cy="39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" h="803" extrusionOk="0">
                      <a:moveTo>
                        <a:pt x="81" y="0"/>
                      </a:moveTo>
                      <a:cubicBezTo>
                        <a:pt x="62" y="0"/>
                        <a:pt x="42" y="7"/>
                        <a:pt x="27" y="17"/>
                      </a:cubicBezTo>
                      <a:cubicBezTo>
                        <a:pt x="0" y="53"/>
                        <a:pt x="9" y="88"/>
                        <a:pt x="27" y="115"/>
                      </a:cubicBezTo>
                      <a:cubicBezTo>
                        <a:pt x="188" y="303"/>
                        <a:pt x="295" y="517"/>
                        <a:pt x="348" y="758"/>
                      </a:cubicBezTo>
                      <a:cubicBezTo>
                        <a:pt x="355" y="789"/>
                        <a:pt x="380" y="803"/>
                        <a:pt x="407" y="803"/>
                      </a:cubicBezTo>
                      <a:cubicBezTo>
                        <a:pt x="448" y="803"/>
                        <a:pt x="493" y="770"/>
                        <a:pt x="482" y="722"/>
                      </a:cubicBezTo>
                      <a:cubicBezTo>
                        <a:pt x="428" y="463"/>
                        <a:pt x="303" y="222"/>
                        <a:pt x="125" y="17"/>
                      </a:cubicBezTo>
                      <a:cubicBezTo>
                        <a:pt x="113" y="5"/>
                        <a:pt x="97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" name="Google Shape;2082;p32"/>
                <p:cNvSpPr/>
                <p:nvPr/>
              </p:nvSpPr>
              <p:spPr>
                <a:xfrm>
                  <a:off x="1986556" y="3746523"/>
                  <a:ext cx="126658" cy="9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5" h="1999" extrusionOk="0">
                      <a:moveTo>
                        <a:pt x="92" y="0"/>
                      </a:moveTo>
                      <a:cubicBezTo>
                        <a:pt x="48" y="0"/>
                        <a:pt x="0" y="47"/>
                        <a:pt x="25" y="103"/>
                      </a:cubicBezTo>
                      <a:cubicBezTo>
                        <a:pt x="507" y="1084"/>
                        <a:pt x="1836" y="1084"/>
                        <a:pt x="2398" y="1967"/>
                      </a:cubicBezTo>
                      <a:cubicBezTo>
                        <a:pt x="2412" y="1989"/>
                        <a:pt x="2432" y="1999"/>
                        <a:pt x="2453" y="1999"/>
                      </a:cubicBezTo>
                      <a:cubicBezTo>
                        <a:pt x="2499" y="1999"/>
                        <a:pt x="2545" y="1952"/>
                        <a:pt x="2514" y="1896"/>
                      </a:cubicBezTo>
                      <a:cubicBezTo>
                        <a:pt x="2237" y="1459"/>
                        <a:pt x="1773" y="1218"/>
                        <a:pt x="1318" y="995"/>
                      </a:cubicBezTo>
                      <a:cubicBezTo>
                        <a:pt x="863" y="772"/>
                        <a:pt x="382" y="513"/>
                        <a:pt x="141" y="32"/>
                      </a:cubicBezTo>
                      <a:cubicBezTo>
                        <a:pt x="130" y="10"/>
                        <a:pt x="111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" name="Google Shape;2083;p32"/>
                <p:cNvSpPr/>
                <p:nvPr/>
              </p:nvSpPr>
              <p:spPr>
                <a:xfrm>
                  <a:off x="2157905" y="3769864"/>
                  <a:ext cx="122030" cy="96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2" h="1941" extrusionOk="0">
                      <a:moveTo>
                        <a:pt x="92" y="0"/>
                      </a:moveTo>
                      <a:cubicBezTo>
                        <a:pt x="48" y="0"/>
                        <a:pt x="1" y="51"/>
                        <a:pt x="25" y="107"/>
                      </a:cubicBezTo>
                      <a:cubicBezTo>
                        <a:pt x="239" y="526"/>
                        <a:pt x="659" y="785"/>
                        <a:pt x="1069" y="981"/>
                      </a:cubicBezTo>
                      <a:cubicBezTo>
                        <a:pt x="1292" y="1097"/>
                        <a:pt x="1533" y="1195"/>
                        <a:pt x="1747" y="1320"/>
                      </a:cubicBezTo>
                      <a:cubicBezTo>
                        <a:pt x="1863" y="1383"/>
                        <a:pt x="1970" y="1454"/>
                        <a:pt x="2068" y="1534"/>
                      </a:cubicBezTo>
                      <a:cubicBezTo>
                        <a:pt x="2175" y="1614"/>
                        <a:pt x="2309" y="1730"/>
                        <a:pt x="2300" y="1873"/>
                      </a:cubicBezTo>
                      <a:cubicBezTo>
                        <a:pt x="2300" y="1918"/>
                        <a:pt x="2334" y="1940"/>
                        <a:pt x="2368" y="1940"/>
                      </a:cubicBezTo>
                      <a:cubicBezTo>
                        <a:pt x="2403" y="1940"/>
                        <a:pt x="2439" y="1918"/>
                        <a:pt x="2443" y="1873"/>
                      </a:cubicBezTo>
                      <a:cubicBezTo>
                        <a:pt x="2452" y="1623"/>
                        <a:pt x="2184" y="1445"/>
                        <a:pt x="2006" y="1320"/>
                      </a:cubicBezTo>
                      <a:cubicBezTo>
                        <a:pt x="1783" y="1168"/>
                        <a:pt x="1542" y="1052"/>
                        <a:pt x="1301" y="945"/>
                      </a:cubicBezTo>
                      <a:cubicBezTo>
                        <a:pt x="855" y="740"/>
                        <a:pt x="373" y="499"/>
                        <a:pt x="141" y="35"/>
                      </a:cubicBezTo>
                      <a:cubicBezTo>
                        <a:pt x="130" y="11"/>
                        <a:pt x="112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" name="Google Shape;2084;p32"/>
                <p:cNvSpPr/>
                <p:nvPr/>
              </p:nvSpPr>
              <p:spPr>
                <a:xfrm>
                  <a:off x="2059067" y="3885026"/>
                  <a:ext cx="108742" cy="92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" h="1864" extrusionOk="0">
                      <a:moveTo>
                        <a:pt x="96" y="1"/>
                      </a:moveTo>
                      <a:cubicBezTo>
                        <a:pt x="50" y="1"/>
                        <a:pt x="0" y="48"/>
                        <a:pt x="31" y="103"/>
                      </a:cubicBezTo>
                      <a:cubicBezTo>
                        <a:pt x="254" y="505"/>
                        <a:pt x="495" y="906"/>
                        <a:pt x="887" y="1165"/>
                      </a:cubicBezTo>
                      <a:cubicBezTo>
                        <a:pt x="1262" y="1415"/>
                        <a:pt x="1708" y="1540"/>
                        <a:pt x="2038" y="1843"/>
                      </a:cubicBezTo>
                      <a:cubicBezTo>
                        <a:pt x="2054" y="1857"/>
                        <a:pt x="2072" y="1863"/>
                        <a:pt x="2088" y="1863"/>
                      </a:cubicBezTo>
                      <a:cubicBezTo>
                        <a:pt x="2142" y="1863"/>
                        <a:pt x="2185" y="1795"/>
                        <a:pt x="2136" y="1754"/>
                      </a:cubicBezTo>
                      <a:cubicBezTo>
                        <a:pt x="1815" y="1459"/>
                        <a:pt x="1396" y="1326"/>
                        <a:pt x="1030" y="1103"/>
                      </a:cubicBezTo>
                      <a:cubicBezTo>
                        <a:pt x="620" y="844"/>
                        <a:pt x="379" y="442"/>
                        <a:pt x="147" y="32"/>
                      </a:cubicBezTo>
                      <a:cubicBezTo>
                        <a:pt x="136" y="10"/>
                        <a:pt x="116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" name="Google Shape;2085;p32"/>
                <p:cNvSpPr/>
                <p:nvPr/>
              </p:nvSpPr>
              <p:spPr>
                <a:xfrm>
                  <a:off x="2270081" y="3821124"/>
                  <a:ext cx="130889" cy="114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0" h="2310" extrusionOk="0">
                      <a:moveTo>
                        <a:pt x="87" y="1"/>
                      </a:moveTo>
                      <a:cubicBezTo>
                        <a:pt x="23" y="1"/>
                        <a:pt x="0" y="106"/>
                        <a:pt x="73" y="138"/>
                      </a:cubicBezTo>
                      <a:cubicBezTo>
                        <a:pt x="590" y="353"/>
                        <a:pt x="867" y="870"/>
                        <a:pt x="1233" y="1262"/>
                      </a:cubicBezTo>
                      <a:cubicBezTo>
                        <a:pt x="1420" y="1459"/>
                        <a:pt x="1634" y="1610"/>
                        <a:pt x="1875" y="1753"/>
                      </a:cubicBezTo>
                      <a:cubicBezTo>
                        <a:pt x="2116" y="1887"/>
                        <a:pt x="2357" y="2030"/>
                        <a:pt x="2482" y="2279"/>
                      </a:cubicBezTo>
                      <a:cubicBezTo>
                        <a:pt x="2495" y="2300"/>
                        <a:pt x="2514" y="2309"/>
                        <a:pt x="2533" y="2309"/>
                      </a:cubicBezTo>
                      <a:cubicBezTo>
                        <a:pt x="2580" y="2309"/>
                        <a:pt x="2629" y="2259"/>
                        <a:pt x="2598" y="2208"/>
                      </a:cubicBezTo>
                      <a:cubicBezTo>
                        <a:pt x="2473" y="1958"/>
                        <a:pt x="2241" y="1798"/>
                        <a:pt x="2000" y="1664"/>
                      </a:cubicBezTo>
                      <a:cubicBezTo>
                        <a:pt x="1741" y="1512"/>
                        <a:pt x="1509" y="1361"/>
                        <a:pt x="1304" y="1138"/>
                      </a:cubicBezTo>
                      <a:cubicBezTo>
                        <a:pt x="938" y="727"/>
                        <a:pt x="644" y="228"/>
                        <a:pt x="109" y="5"/>
                      </a:cubicBezTo>
                      <a:cubicBezTo>
                        <a:pt x="101" y="2"/>
                        <a:pt x="9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" name="Google Shape;2086;p32"/>
                <p:cNvSpPr/>
                <p:nvPr/>
              </p:nvSpPr>
              <p:spPr>
                <a:xfrm>
                  <a:off x="2084747" y="3987497"/>
                  <a:ext cx="159505" cy="73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1475" extrusionOk="0">
                      <a:moveTo>
                        <a:pt x="107" y="0"/>
                      </a:moveTo>
                      <a:cubicBezTo>
                        <a:pt x="53" y="0"/>
                        <a:pt x="0" y="71"/>
                        <a:pt x="50" y="114"/>
                      </a:cubicBezTo>
                      <a:cubicBezTo>
                        <a:pt x="478" y="480"/>
                        <a:pt x="960" y="756"/>
                        <a:pt x="1495" y="944"/>
                      </a:cubicBezTo>
                      <a:cubicBezTo>
                        <a:pt x="1754" y="1033"/>
                        <a:pt x="2031" y="1095"/>
                        <a:pt x="2307" y="1158"/>
                      </a:cubicBezTo>
                      <a:cubicBezTo>
                        <a:pt x="2584" y="1220"/>
                        <a:pt x="2851" y="1301"/>
                        <a:pt x="3083" y="1461"/>
                      </a:cubicBezTo>
                      <a:cubicBezTo>
                        <a:pt x="3096" y="1470"/>
                        <a:pt x="3108" y="1474"/>
                        <a:pt x="3119" y="1474"/>
                      </a:cubicBezTo>
                      <a:cubicBezTo>
                        <a:pt x="3172" y="1474"/>
                        <a:pt x="3205" y="1382"/>
                        <a:pt x="3146" y="1345"/>
                      </a:cubicBezTo>
                      <a:cubicBezTo>
                        <a:pt x="2700" y="1024"/>
                        <a:pt x="2120" y="1006"/>
                        <a:pt x="1620" y="846"/>
                      </a:cubicBezTo>
                      <a:cubicBezTo>
                        <a:pt x="1076" y="667"/>
                        <a:pt x="577" y="382"/>
                        <a:pt x="148" y="16"/>
                      </a:cubicBezTo>
                      <a:cubicBezTo>
                        <a:pt x="136" y="5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32"/>
                <p:cNvSpPr/>
                <p:nvPr/>
              </p:nvSpPr>
              <p:spPr>
                <a:xfrm>
                  <a:off x="2213296" y="4093502"/>
                  <a:ext cx="214349" cy="62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7" h="1250" extrusionOk="0">
                      <a:moveTo>
                        <a:pt x="251" y="1"/>
                      </a:moveTo>
                      <a:cubicBezTo>
                        <a:pt x="198" y="1"/>
                        <a:pt x="144" y="3"/>
                        <a:pt x="90" y="9"/>
                      </a:cubicBezTo>
                      <a:cubicBezTo>
                        <a:pt x="4" y="18"/>
                        <a:pt x="1" y="143"/>
                        <a:pt x="82" y="143"/>
                      </a:cubicBezTo>
                      <a:cubicBezTo>
                        <a:pt x="84" y="143"/>
                        <a:pt x="87" y="143"/>
                        <a:pt x="90" y="143"/>
                      </a:cubicBezTo>
                      <a:cubicBezTo>
                        <a:pt x="141" y="138"/>
                        <a:pt x="191" y="136"/>
                        <a:pt x="241" y="136"/>
                      </a:cubicBezTo>
                      <a:cubicBezTo>
                        <a:pt x="927" y="136"/>
                        <a:pt x="1528" y="568"/>
                        <a:pt x="2169" y="767"/>
                      </a:cubicBezTo>
                      <a:cubicBezTo>
                        <a:pt x="2829" y="964"/>
                        <a:pt x="3542" y="937"/>
                        <a:pt x="4176" y="1240"/>
                      </a:cubicBezTo>
                      <a:cubicBezTo>
                        <a:pt x="4186" y="1247"/>
                        <a:pt x="4197" y="1250"/>
                        <a:pt x="4207" y="1250"/>
                      </a:cubicBezTo>
                      <a:cubicBezTo>
                        <a:pt x="4265" y="1250"/>
                        <a:pt x="4307" y="1155"/>
                        <a:pt x="4238" y="1124"/>
                      </a:cubicBezTo>
                      <a:cubicBezTo>
                        <a:pt x="3748" y="883"/>
                        <a:pt x="3194" y="839"/>
                        <a:pt x="2659" y="741"/>
                      </a:cubicBezTo>
                      <a:cubicBezTo>
                        <a:pt x="2383" y="687"/>
                        <a:pt x="2115" y="616"/>
                        <a:pt x="1856" y="509"/>
                      </a:cubicBezTo>
                      <a:cubicBezTo>
                        <a:pt x="1589" y="393"/>
                        <a:pt x="1330" y="268"/>
                        <a:pt x="1053" y="170"/>
                      </a:cubicBezTo>
                      <a:cubicBezTo>
                        <a:pt x="800" y="73"/>
                        <a:pt x="527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" name="Google Shape;2088;p32"/>
                <p:cNvSpPr/>
                <p:nvPr/>
              </p:nvSpPr>
              <p:spPr>
                <a:xfrm>
                  <a:off x="2348415" y="3841230"/>
                  <a:ext cx="110484" cy="153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3085" extrusionOk="0">
                      <a:moveTo>
                        <a:pt x="88" y="0"/>
                      </a:moveTo>
                      <a:cubicBezTo>
                        <a:pt x="45" y="0"/>
                        <a:pt x="1" y="46"/>
                        <a:pt x="25" y="100"/>
                      </a:cubicBezTo>
                      <a:cubicBezTo>
                        <a:pt x="274" y="662"/>
                        <a:pt x="649" y="1108"/>
                        <a:pt x="1104" y="1501"/>
                      </a:cubicBezTo>
                      <a:cubicBezTo>
                        <a:pt x="1532" y="1875"/>
                        <a:pt x="2085" y="2357"/>
                        <a:pt x="1987" y="2999"/>
                      </a:cubicBezTo>
                      <a:cubicBezTo>
                        <a:pt x="1982" y="3049"/>
                        <a:pt x="2030" y="3084"/>
                        <a:pt x="2070" y="3084"/>
                      </a:cubicBezTo>
                      <a:cubicBezTo>
                        <a:pt x="2095" y="3084"/>
                        <a:pt x="2117" y="3070"/>
                        <a:pt x="2121" y="3035"/>
                      </a:cubicBezTo>
                      <a:cubicBezTo>
                        <a:pt x="2219" y="2402"/>
                        <a:pt x="1764" y="1902"/>
                        <a:pt x="1327" y="1519"/>
                      </a:cubicBezTo>
                      <a:cubicBezTo>
                        <a:pt x="1086" y="1305"/>
                        <a:pt x="845" y="1099"/>
                        <a:pt x="649" y="858"/>
                      </a:cubicBezTo>
                      <a:cubicBezTo>
                        <a:pt x="444" y="609"/>
                        <a:pt x="274" y="332"/>
                        <a:pt x="140" y="38"/>
                      </a:cubicBezTo>
                      <a:cubicBezTo>
                        <a:pt x="129" y="11"/>
                        <a:pt x="108" y="0"/>
                        <a:pt x="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" name="Google Shape;2089;p32"/>
                <p:cNvSpPr/>
                <p:nvPr/>
              </p:nvSpPr>
              <p:spPr>
                <a:xfrm>
                  <a:off x="2443023" y="3871588"/>
                  <a:ext cx="137508" cy="213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3" h="4295" extrusionOk="0">
                      <a:moveTo>
                        <a:pt x="82" y="1"/>
                      </a:moveTo>
                      <a:cubicBezTo>
                        <a:pt x="43" y="1"/>
                        <a:pt x="1" y="35"/>
                        <a:pt x="6" y="88"/>
                      </a:cubicBezTo>
                      <a:cubicBezTo>
                        <a:pt x="256" y="1471"/>
                        <a:pt x="1977" y="1827"/>
                        <a:pt x="2423" y="3103"/>
                      </a:cubicBezTo>
                      <a:cubicBezTo>
                        <a:pt x="2548" y="3460"/>
                        <a:pt x="2575" y="3844"/>
                        <a:pt x="2495" y="4209"/>
                      </a:cubicBezTo>
                      <a:cubicBezTo>
                        <a:pt x="2484" y="4258"/>
                        <a:pt x="2526" y="4294"/>
                        <a:pt x="2565" y="4294"/>
                      </a:cubicBezTo>
                      <a:cubicBezTo>
                        <a:pt x="2590" y="4294"/>
                        <a:pt x="2613" y="4280"/>
                        <a:pt x="2620" y="4245"/>
                      </a:cubicBezTo>
                      <a:cubicBezTo>
                        <a:pt x="2762" y="3603"/>
                        <a:pt x="2611" y="2943"/>
                        <a:pt x="2200" y="2434"/>
                      </a:cubicBezTo>
                      <a:cubicBezTo>
                        <a:pt x="1763" y="1881"/>
                        <a:pt x="1139" y="1533"/>
                        <a:pt x="666" y="1025"/>
                      </a:cubicBezTo>
                      <a:cubicBezTo>
                        <a:pt x="407" y="748"/>
                        <a:pt x="211" y="418"/>
                        <a:pt x="140" y="52"/>
                      </a:cubicBezTo>
                      <a:cubicBezTo>
                        <a:pt x="132" y="16"/>
                        <a:pt x="108" y="1"/>
                        <a:pt x="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" name="Google Shape;2090;p32"/>
                <p:cNvSpPr/>
                <p:nvPr/>
              </p:nvSpPr>
              <p:spPr>
                <a:xfrm>
                  <a:off x="2539970" y="3906973"/>
                  <a:ext cx="118695" cy="216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4356" extrusionOk="0">
                      <a:moveTo>
                        <a:pt x="83" y="1"/>
                      </a:moveTo>
                      <a:cubicBezTo>
                        <a:pt x="42" y="1"/>
                        <a:pt x="1" y="33"/>
                        <a:pt x="12" y="82"/>
                      </a:cubicBezTo>
                      <a:cubicBezTo>
                        <a:pt x="395" y="1313"/>
                        <a:pt x="1635" y="2009"/>
                        <a:pt x="2037" y="3222"/>
                      </a:cubicBezTo>
                      <a:cubicBezTo>
                        <a:pt x="2153" y="3561"/>
                        <a:pt x="2188" y="3927"/>
                        <a:pt x="2090" y="4275"/>
                      </a:cubicBezTo>
                      <a:cubicBezTo>
                        <a:pt x="2074" y="4323"/>
                        <a:pt x="2117" y="4355"/>
                        <a:pt x="2157" y="4355"/>
                      </a:cubicBezTo>
                      <a:cubicBezTo>
                        <a:pt x="2183" y="4355"/>
                        <a:pt x="2208" y="4342"/>
                        <a:pt x="2215" y="4310"/>
                      </a:cubicBezTo>
                      <a:cubicBezTo>
                        <a:pt x="2385" y="3695"/>
                        <a:pt x="2188" y="3061"/>
                        <a:pt x="1858" y="2544"/>
                      </a:cubicBezTo>
                      <a:cubicBezTo>
                        <a:pt x="1519" y="1991"/>
                        <a:pt x="1037" y="1536"/>
                        <a:pt x="654" y="1009"/>
                      </a:cubicBezTo>
                      <a:cubicBezTo>
                        <a:pt x="440" y="715"/>
                        <a:pt x="252" y="394"/>
                        <a:pt x="145" y="46"/>
                      </a:cubicBezTo>
                      <a:cubicBezTo>
                        <a:pt x="135" y="14"/>
                        <a:pt x="109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" name="Google Shape;2091;p32"/>
                <p:cNvSpPr/>
                <p:nvPr/>
              </p:nvSpPr>
              <p:spPr>
                <a:xfrm>
                  <a:off x="2305267" y="4164072"/>
                  <a:ext cx="217534" cy="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1" h="1399" extrusionOk="0">
                      <a:moveTo>
                        <a:pt x="80" y="0"/>
                      </a:moveTo>
                      <a:cubicBezTo>
                        <a:pt x="0" y="0"/>
                        <a:pt x="11" y="126"/>
                        <a:pt x="89" y="134"/>
                      </a:cubicBezTo>
                      <a:cubicBezTo>
                        <a:pt x="383" y="161"/>
                        <a:pt x="686" y="197"/>
                        <a:pt x="972" y="268"/>
                      </a:cubicBezTo>
                      <a:cubicBezTo>
                        <a:pt x="1266" y="340"/>
                        <a:pt x="1525" y="456"/>
                        <a:pt x="1784" y="607"/>
                      </a:cubicBezTo>
                      <a:cubicBezTo>
                        <a:pt x="2024" y="759"/>
                        <a:pt x="2265" y="928"/>
                        <a:pt x="2524" y="1053"/>
                      </a:cubicBezTo>
                      <a:cubicBezTo>
                        <a:pt x="2783" y="1178"/>
                        <a:pt x="3050" y="1267"/>
                        <a:pt x="3336" y="1321"/>
                      </a:cubicBezTo>
                      <a:cubicBezTo>
                        <a:pt x="3574" y="1375"/>
                        <a:pt x="3813" y="1399"/>
                        <a:pt x="4055" y="1399"/>
                      </a:cubicBezTo>
                      <a:cubicBezTo>
                        <a:pt x="4130" y="1399"/>
                        <a:pt x="4206" y="1396"/>
                        <a:pt x="4282" y="1392"/>
                      </a:cubicBezTo>
                      <a:cubicBezTo>
                        <a:pt x="4371" y="1383"/>
                        <a:pt x="4371" y="1250"/>
                        <a:pt x="4282" y="1250"/>
                      </a:cubicBezTo>
                      <a:cubicBezTo>
                        <a:pt x="4196" y="1256"/>
                        <a:pt x="4110" y="1259"/>
                        <a:pt x="4024" y="1259"/>
                      </a:cubicBezTo>
                      <a:cubicBezTo>
                        <a:pt x="3529" y="1259"/>
                        <a:pt x="3036" y="1150"/>
                        <a:pt x="2595" y="937"/>
                      </a:cubicBezTo>
                      <a:cubicBezTo>
                        <a:pt x="2328" y="812"/>
                        <a:pt x="2096" y="643"/>
                        <a:pt x="1846" y="491"/>
                      </a:cubicBezTo>
                      <a:cubicBezTo>
                        <a:pt x="1605" y="340"/>
                        <a:pt x="1338" y="224"/>
                        <a:pt x="1061" y="143"/>
                      </a:cubicBezTo>
                      <a:cubicBezTo>
                        <a:pt x="740" y="63"/>
                        <a:pt x="419" y="36"/>
                        <a:pt x="89" y="1"/>
                      </a:cubicBezTo>
                      <a:cubicBezTo>
                        <a:pt x="86" y="0"/>
                        <a:pt x="83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32"/>
                <p:cNvSpPr/>
                <p:nvPr/>
              </p:nvSpPr>
              <p:spPr>
                <a:xfrm>
                  <a:off x="2367177" y="4217672"/>
                  <a:ext cx="152289" cy="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290" extrusionOk="0">
                      <a:moveTo>
                        <a:pt x="98" y="1"/>
                      </a:moveTo>
                      <a:cubicBezTo>
                        <a:pt x="49" y="1"/>
                        <a:pt x="1" y="71"/>
                        <a:pt x="49" y="119"/>
                      </a:cubicBezTo>
                      <a:cubicBezTo>
                        <a:pt x="406" y="494"/>
                        <a:pt x="923" y="619"/>
                        <a:pt x="1423" y="708"/>
                      </a:cubicBezTo>
                      <a:cubicBezTo>
                        <a:pt x="1940" y="806"/>
                        <a:pt x="2520" y="886"/>
                        <a:pt x="2922" y="1270"/>
                      </a:cubicBezTo>
                      <a:cubicBezTo>
                        <a:pt x="2936" y="1284"/>
                        <a:pt x="2951" y="1290"/>
                        <a:pt x="2966" y="1290"/>
                      </a:cubicBezTo>
                      <a:cubicBezTo>
                        <a:pt x="3017" y="1290"/>
                        <a:pt x="3059" y="1220"/>
                        <a:pt x="3011" y="1172"/>
                      </a:cubicBezTo>
                      <a:cubicBezTo>
                        <a:pt x="2627" y="806"/>
                        <a:pt x="2101" y="690"/>
                        <a:pt x="1592" y="601"/>
                      </a:cubicBezTo>
                      <a:cubicBezTo>
                        <a:pt x="1075" y="512"/>
                        <a:pt x="522" y="413"/>
                        <a:pt x="138" y="21"/>
                      </a:cubicBezTo>
                      <a:cubicBezTo>
                        <a:pt x="126" y="7"/>
                        <a:pt x="112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32"/>
                <p:cNvSpPr/>
                <p:nvPr/>
              </p:nvSpPr>
              <p:spPr>
                <a:xfrm>
                  <a:off x="2626814" y="3969531"/>
                  <a:ext cx="91771" cy="193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4" h="3883" extrusionOk="0">
                      <a:moveTo>
                        <a:pt x="99" y="0"/>
                      </a:moveTo>
                      <a:cubicBezTo>
                        <a:pt x="50" y="0"/>
                        <a:pt x="0" y="70"/>
                        <a:pt x="42" y="118"/>
                      </a:cubicBezTo>
                      <a:cubicBezTo>
                        <a:pt x="256" y="377"/>
                        <a:pt x="434" y="671"/>
                        <a:pt x="577" y="975"/>
                      </a:cubicBezTo>
                      <a:cubicBezTo>
                        <a:pt x="711" y="1296"/>
                        <a:pt x="782" y="1635"/>
                        <a:pt x="880" y="1965"/>
                      </a:cubicBezTo>
                      <a:cubicBezTo>
                        <a:pt x="987" y="2286"/>
                        <a:pt x="1175" y="2545"/>
                        <a:pt x="1335" y="2839"/>
                      </a:cubicBezTo>
                      <a:cubicBezTo>
                        <a:pt x="1496" y="3116"/>
                        <a:pt x="1621" y="3472"/>
                        <a:pt x="1469" y="3776"/>
                      </a:cubicBezTo>
                      <a:cubicBezTo>
                        <a:pt x="1438" y="3831"/>
                        <a:pt x="1484" y="3882"/>
                        <a:pt x="1530" y="3882"/>
                      </a:cubicBezTo>
                      <a:cubicBezTo>
                        <a:pt x="1551" y="3882"/>
                        <a:pt x="1571" y="3872"/>
                        <a:pt x="1585" y="3847"/>
                      </a:cubicBezTo>
                      <a:cubicBezTo>
                        <a:pt x="1844" y="3339"/>
                        <a:pt x="1487" y="2830"/>
                        <a:pt x="1237" y="2411"/>
                      </a:cubicBezTo>
                      <a:cubicBezTo>
                        <a:pt x="1086" y="2152"/>
                        <a:pt x="996" y="1885"/>
                        <a:pt x="925" y="1590"/>
                      </a:cubicBezTo>
                      <a:cubicBezTo>
                        <a:pt x="854" y="1323"/>
                        <a:pt x="764" y="1055"/>
                        <a:pt x="640" y="805"/>
                      </a:cubicBezTo>
                      <a:cubicBezTo>
                        <a:pt x="506" y="529"/>
                        <a:pt x="336" y="261"/>
                        <a:pt x="140" y="20"/>
                      </a:cubicBezTo>
                      <a:cubicBezTo>
                        <a:pt x="128" y="6"/>
                        <a:pt x="114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32"/>
                <p:cNvSpPr/>
                <p:nvPr/>
              </p:nvSpPr>
              <p:spPr>
                <a:xfrm>
                  <a:off x="2708433" y="4077128"/>
                  <a:ext cx="58576" cy="187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7" h="3769" extrusionOk="0">
                      <a:moveTo>
                        <a:pt x="81" y="1"/>
                      </a:moveTo>
                      <a:cubicBezTo>
                        <a:pt x="42" y="1"/>
                        <a:pt x="1" y="35"/>
                        <a:pt x="17" y="88"/>
                      </a:cubicBezTo>
                      <a:cubicBezTo>
                        <a:pt x="106" y="392"/>
                        <a:pt x="195" y="704"/>
                        <a:pt x="320" y="1007"/>
                      </a:cubicBezTo>
                      <a:cubicBezTo>
                        <a:pt x="427" y="1302"/>
                        <a:pt x="579" y="1578"/>
                        <a:pt x="739" y="1846"/>
                      </a:cubicBezTo>
                      <a:cubicBezTo>
                        <a:pt x="819" y="1971"/>
                        <a:pt x="909" y="2104"/>
                        <a:pt x="962" y="2247"/>
                      </a:cubicBezTo>
                      <a:cubicBezTo>
                        <a:pt x="1025" y="2408"/>
                        <a:pt x="1042" y="2568"/>
                        <a:pt x="1034" y="2738"/>
                      </a:cubicBezTo>
                      <a:cubicBezTo>
                        <a:pt x="1025" y="3059"/>
                        <a:pt x="935" y="3380"/>
                        <a:pt x="971" y="3701"/>
                      </a:cubicBezTo>
                      <a:cubicBezTo>
                        <a:pt x="976" y="3746"/>
                        <a:pt x="1013" y="3768"/>
                        <a:pt x="1048" y="3768"/>
                      </a:cubicBezTo>
                      <a:cubicBezTo>
                        <a:pt x="1083" y="3768"/>
                        <a:pt x="1114" y="3746"/>
                        <a:pt x="1105" y="3701"/>
                      </a:cubicBezTo>
                      <a:cubicBezTo>
                        <a:pt x="1069" y="3362"/>
                        <a:pt x="1167" y="3041"/>
                        <a:pt x="1176" y="2702"/>
                      </a:cubicBezTo>
                      <a:cubicBezTo>
                        <a:pt x="1176" y="2390"/>
                        <a:pt x="1069" y="2122"/>
                        <a:pt x="909" y="1855"/>
                      </a:cubicBezTo>
                      <a:cubicBezTo>
                        <a:pt x="739" y="1578"/>
                        <a:pt x="579" y="1302"/>
                        <a:pt x="463" y="998"/>
                      </a:cubicBezTo>
                      <a:cubicBezTo>
                        <a:pt x="338" y="695"/>
                        <a:pt x="240" y="374"/>
                        <a:pt x="141" y="53"/>
                      </a:cubicBezTo>
                      <a:cubicBezTo>
                        <a:pt x="134" y="17"/>
                        <a:pt x="108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32"/>
                <p:cNvSpPr/>
                <p:nvPr/>
              </p:nvSpPr>
              <p:spPr>
                <a:xfrm>
                  <a:off x="2940648" y="4483729"/>
                  <a:ext cx="21699" cy="7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" h="1549" extrusionOk="0">
                      <a:moveTo>
                        <a:pt x="91" y="1"/>
                      </a:moveTo>
                      <a:cubicBezTo>
                        <a:pt x="48" y="1"/>
                        <a:pt x="1" y="50"/>
                        <a:pt x="25" y="99"/>
                      </a:cubicBezTo>
                      <a:cubicBezTo>
                        <a:pt x="221" y="536"/>
                        <a:pt x="293" y="1009"/>
                        <a:pt x="248" y="1482"/>
                      </a:cubicBezTo>
                      <a:cubicBezTo>
                        <a:pt x="244" y="1526"/>
                        <a:pt x="275" y="1549"/>
                        <a:pt x="308" y="1549"/>
                      </a:cubicBezTo>
                      <a:cubicBezTo>
                        <a:pt x="342" y="1549"/>
                        <a:pt x="378" y="1526"/>
                        <a:pt x="382" y="1482"/>
                      </a:cubicBezTo>
                      <a:cubicBezTo>
                        <a:pt x="436" y="991"/>
                        <a:pt x="346" y="491"/>
                        <a:pt x="141" y="36"/>
                      </a:cubicBezTo>
                      <a:cubicBezTo>
                        <a:pt x="130" y="11"/>
                        <a:pt x="111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32"/>
                <p:cNvSpPr/>
                <p:nvPr/>
              </p:nvSpPr>
              <p:spPr>
                <a:xfrm>
                  <a:off x="2854401" y="4589385"/>
                  <a:ext cx="52455" cy="15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314" extrusionOk="0">
                      <a:moveTo>
                        <a:pt x="77" y="1"/>
                      </a:moveTo>
                      <a:cubicBezTo>
                        <a:pt x="54" y="1"/>
                        <a:pt x="30" y="13"/>
                        <a:pt x="19" y="37"/>
                      </a:cubicBezTo>
                      <a:cubicBezTo>
                        <a:pt x="1" y="63"/>
                        <a:pt x="10" y="108"/>
                        <a:pt x="45" y="126"/>
                      </a:cubicBezTo>
                      <a:cubicBezTo>
                        <a:pt x="313" y="251"/>
                        <a:pt x="612" y="314"/>
                        <a:pt x="906" y="314"/>
                      </a:cubicBezTo>
                      <a:cubicBezTo>
                        <a:pt x="925" y="314"/>
                        <a:pt x="945" y="314"/>
                        <a:pt x="964" y="313"/>
                      </a:cubicBezTo>
                      <a:cubicBezTo>
                        <a:pt x="1053" y="313"/>
                        <a:pt x="1053" y="179"/>
                        <a:pt x="964" y="179"/>
                      </a:cubicBezTo>
                      <a:cubicBezTo>
                        <a:pt x="943" y="180"/>
                        <a:pt x="922" y="180"/>
                        <a:pt x="901" y="180"/>
                      </a:cubicBezTo>
                      <a:cubicBezTo>
                        <a:pt x="628" y="180"/>
                        <a:pt x="356" y="126"/>
                        <a:pt x="108" y="10"/>
                      </a:cubicBezTo>
                      <a:cubicBezTo>
                        <a:pt x="99" y="4"/>
                        <a:pt x="88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32"/>
                <p:cNvSpPr/>
                <p:nvPr/>
              </p:nvSpPr>
              <p:spPr>
                <a:xfrm>
                  <a:off x="2831309" y="4576097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0"/>
                      </a:moveTo>
                      <a:cubicBezTo>
                        <a:pt x="1" y="0"/>
                        <a:pt x="1" y="134"/>
                        <a:pt x="81" y="134"/>
                      </a:cubicBezTo>
                      <a:cubicBezTo>
                        <a:pt x="170" y="134"/>
                        <a:pt x="170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32"/>
                <p:cNvSpPr/>
                <p:nvPr/>
              </p:nvSpPr>
              <p:spPr>
                <a:xfrm>
                  <a:off x="2950104" y="4607948"/>
                  <a:ext cx="243463" cy="718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2" h="14431" extrusionOk="0">
                      <a:moveTo>
                        <a:pt x="194" y="1"/>
                      </a:moveTo>
                      <a:cubicBezTo>
                        <a:pt x="95" y="1"/>
                        <a:pt x="0" y="98"/>
                        <a:pt x="76" y="199"/>
                      </a:cubicBezTo>
                      <a:cubicBezTo>
                        <a:pt x="2396" y="3312"/>
                        <a:pt x="3421" y="7130"/>
                        <a:pt x="4082" y="10904"/>
                      </a:cubicBezTo>
                      <a:cubicBezTo>
                        <a:pt x="4278" y="12037"/>
                        <a:pt x="4447" y="13188"/>
                        <a:pt x="4617" y="14330"/>
                      </a:cubicBezTo>
                      <a:cubicBezTo>
                        <a:pt x="4624" y="14400"/>
                        <a:pt x="4670" y="14431"/>
                        <a:pt x="4722" y="14431"/>
                      </a:cubicBezTo>
                      <a:cubicBezTo>
                        <a:pt x="4801" y="14431"/>
                        <a:pt x="4892" y="14361"/>
                        <a:pt x="4876" y="14258"/>
                      </a:cubicBezTo>
                      <a:cubicBezTo>
                        <a:pt x="4296" y="10342"/>
                        <a:pt x="3707" y="6354"/>
                        <a:pt x="1949" y="2768"/>
                      </a:cubicBezTo>
                      <a:cubicBezTo>
                        <a:pt x="1486" y="1814"/>
                        <a:pt x="941" y="904"/>
                        <a:pt x="308" y="56"/>
                      </a:cubicBezTo>
                      <a:cubicBezTo>
                        <a:pt x="277" y="17"/>
                        <a:pt x="235" y="1"/>
                        <a:pt x="1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32"/>
                <p:cNvSpPr/>
                <p:nvPr/>
              </p:nvSpPr>
              <p:spPr>
                <a:xfrm>
                  <a:off x="2781641" y="4676627"/>
                  <a:ext cx="392616" cy="539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0837" extrusionOk="0">
                      <a:moveTo>
                        <a:pt x="215" y="0"/>
                      </a:moveTo>
                      <a:cubicBezTo>
                        <a:pt x="102" y="0"/>
                        <a:pt x="1" y="137"/>
                        <a:pt x="107" y="228"/>
                      </a:cubicBezTo>
                      <a:cubicBezTo>
                        <a:pt x="2721" y="2387"/>
                        <a:pt x="4880" y="5081"/>
                        <a:pt x="6423" y="8097"/>
                      </a:cubicBezTo>
                      <a:cubicBezTo>
                        <a:pt x="6869" y="8962"/>
                        <a:pt x="7252" y="9845"/>
                        <a:pt x="7591" y="10746"/>
                      </a:cubicBezTo>
                      <a:cubicBezTo>
                        <a:pt x="7616" y="10809"/>
                        <a:pt x="7671" y="10837"/>
                        <a:pt x="7725" y="10837"/>
                      </a:cubicBezTo>
                      <a:cubicBezTo>
                        <a:pt x="7808" y="10837"/>
                        <a:pt x="7888" y="10772"/>
                        <a:pt x="7850" y="10675"/>
                      </a:cubicBezTo>
                      <a:cubicBezTo>
                        <a:pt x="6655" y="7463"/>
                        <a:pt x="4808" y="4510"/>
                        <a:pt x="2444" y="2030"/>
                      </a:cubicBezTo>
                      <a:cubicBezTo>
                        <a:pt x="1775" y="1326"/>
                        <a:pt x="1052" y="657"/>
                        <a:pt x="303" y="32"/>
                      </a:cubicBezTo>
                      <a:cubicBezTo>
                        <a:pt x="275" y="10"/>
                        <a:pt x="244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32"/>
                <p:cNvSpPr/>
                <p:nvPr/>
              </p:nvSpPr>
              <p:spPr>
                <a:xfrm>
                  <a:off x="2710772" y="4674736"/>
                  <a:ext cx="85102" cy="6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" h="1253" extrusionOk="0">
                      <a:moveTo>
                        <a:pt x="1555" y="1"/>
                      </a:moveTo>
                      <a:cubicBezTo>
                        <a:pt x="1507" y="1"/>
                        <a:pt x="1464" y="27"/>
                        <a:pt x="1433" y="70"/>
                      </a:cubicBezTo>
                      <a:cubicBezTo>
                        <a:pt x="1120" y="507"/>
                        <a:pt x="665" y="828"/>
                        <a:pt x="148" y="980"/>
                      </a:cubicBezTo>
                      <a:cubicBezTo>
                        <a:pt x="0" y="1029"/>
                        <a:pt x="49" y="1253"/>
                        <a:pt x="190" y="1253"/>
                      </a:cubicBezTo>
                      <a:cubicBezTo>
                        <a:pt x="202" y="1253"/>
                        <a:pt x="215" y="1251"/>
                        <a:pt x="228" y="1248"/>
                      </a:cubicBezTo>
                      <a:cubicBezTo>
                        <a:pt x="808" y="1069"/>
                        <a:pt x="1317" y="704"/>
                        <a:pt x="1665" y="204"/>
                      </a:cubicBezTo>
                      <a:cubicBezTo>
                        <a:pt x="1709" y="150"/>
                        <a:pt x="1673" y="52"/>
                        <a:pt x="1620" y="17"/>
                      </a:cubicBezTo>
                      <a:cubicBezTo>
                        <a:pt x="1598" y="6"/>
                        <a:pt x="1576" y="1"/>
                        <a:pt x="1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32"/>
                <p:cNvSpPr/>
                <p:nvPr/>
              </p:nvSpPr>
              <p:spPr>
                <a:xfrm>
                  <a:off x="2706293" y="4723459"/>
                  <a:ext cx="75348" cy="554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1136" extrusionOk="0">
                      <a:moveTo>
                        <a:pt x="166" y="0"/>
                      </a:moveTo>
                      <a:cubicBezTo>
                        <a:pt x="84" y="0"/>
                        <a:pt x="0" y="67"/>
                        <a:pt x="33" y="171"/>
                      </a:cubicBezTo>
                      <a:cubicBezTo>
                        <a:pt x="987" y="2865"/>
                        <a:pt x="1255" y="5800"/>
                        <a:pt x="791" y="8628"/>
                      </a:cubicBezTo>
                      <a:cubicBezTo>
                        <a:pt x="666" y="9422"/>
                        <a:pt x="479" y="10207"/>
                        <a:pt x="238" y="10974"/>
                      </a:cubicBezTo>
                      <a:cubicBezTo>
                        <a:pt x="206" y="11071"/>
                        <a:pt x="288" y="11136"/>
                        <a:pt x="370" y="11136"/>
                      </a:cubicBezTo>
                      <a:cubicBezTo>
                        <a:pt x="423" y="11136"/>
                        <a:pt x="476" y="11109"/>
                        <a:pt x="497" y="11045"/>
                      </a:cubicBezTo>
                      <a:cubicBezTo>
                        <a:pt x="1362" y="8289"/>
                        <a:pt x="1514" y="5318"/>
                        <a:pt x="952" y="2490"/>
                      </a:cubicBezTo>
                      <a:cubicBezTo>
                        <a:pt x="791" y="1669"/>
                        <a:pt x="568" y="875"/>
                        <a:pt x="292" y="90"/>
                      </a:cubicBezTo>
                      <a:cubicBezTo>
                        <a:pt x="271" y="28"/>
                        <a:pt x="219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32"/>
                <p:cNvSpPr/>
                <p:nvPr/>
              </p:nvSpPr>
              <p:spPr>
                <a:xfrm>
                  <a:off x="2722020" y="4794427"/>
                  <a:ext cx="114664" cy="479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9642" extrusionOk="0">
                      <a:moveTo>
                        <a:pt x="2041" y="0"/>
                      </a:moveTo>
                      <a:cubicBezTo>
                        <a:pt x="1974" y="0"/>
                        <a:pt x="1911" y="43"/>
                        <a:pt x="1920" y="127"/>
                      </a:cubicBezTo>
                      <a:cubicBezTo>
                        <a:pt x="2197" y="2616"/>
                        <a:pt x="1867" y="5159"/>
                        <a:pt x="975" y="7496"/>
                      </a:cubicBezTo>
                      <a:cubicBezTo>
                        <a:pt x="716" y="8165"/>
                        <a:pt x="404" y="8807"/>
                        <a:pt x="56" y="9441"/>
                      </a:cubicBezTo>
                      <a:cubicBezTo>
                        <a:pt x="0" y="9545"/>
                        <a:pt x="93" y="9641"/>
                        <a:pt x="186" y="9641"/>
                      </a:cubicBezTo>
                      <a:cubicBezTo>
                        <a:pt x="227" y="9641"/>
                        <a:pt x="269" y="9622"/>
                        <a:pt x="297" y="9575"/>
                      </a:cubicBezTo>
                      <a:cubicBezTo>
                        <a:pt x="1528" y="7353"/>
                        <a:pt x="2215" y="4847"/>
                        <a:pt x="2286" y="2313"/>
                      </a:cubicBezTo>
                      <a:cubicBezTo>
                        <a:pt x="2304" y="1581"/>
                        <a:pt x="2268" y="859"/>
                        <a:pt x="2188" y="127"/>
                      </a:cubicBezTo>
                      <a:cubicBezTo>
                        <a:pt x="2179" y="43"/>
                        <a:pt x="2108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" name="Google Shape;2103;p32"/>
                <p:cNvSpPr/>
                <p:nvPr/>
              </p:nvSpPr>
              <p:spPr>
                <a:xfrm>
                  <a:off x="2827079" y="4823143"/>
                  <a:ext cx="329560" cy="510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2" h="10255" extrusionOk="0">
                      <a:moveTo>
                        <a:pt x="200" y="1"/>
                      </a:moveTo>
                      <a:cubicBezTo>
                        <a:pt x="94" y="1"/>
                        <a:pt x="0" y="139"/>
                        <a:pt x="104" y="228"/>
                      </a:cubicBezTo>
                      <a:cubicBezTo>
                        <a:pt x="2334" y="2352"/>
                        <a:pt x="4136" y="4903"/>
                        <a:pt x="5403" y="7713"/>
                      </a:cubicBezTo>
                      <a:cubicBezTo>
                        <a:pt x="5760" y="8507"/>
                        <a:pt x="6063" y="9328"/>
                        <a:pt x="6331" y="10157"/>
                      </a:cubicBezTo>
                      <a:cubicBezTo>
                        <a:pt x="6352" y="10225"/>
                        <a:pt x="6406" y="10254"/>
                        <a:pt x="6460" y="10254"/>
                      </a:cubicBezTo>
                      <a:cubicBezTo>
                        <a:pt x="6541" y="10254"/>
                        <a:pt x="6621" y="10188"/>
                        <a:pt x="6589" y="10086"/>
                      </a:cubicBezTo>
                      <a:cubicBezTo>
                        <a:pt x="5644" y="7124"/>
                        <a:pt x="4118" y="4350"/>
                        <a:pt x="2111" y="1968"/>
                      </a:cubicBezTo>
                      <a:cubicBezTo>
                        <a:pt x="1540" y="1290"/>
                        <a:pt x="933" y="648"/>
                        <a:pt x="291" y="41"/>
                      </a:cubicBezTo>
                      <a:cubicBezTo>
                        <a:pt x="263" y="13"/>
                        <a:pt x="231" y="1"/>
                        <a:pt x="2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" name="Google Shape;2104;p32"/>
                <p:cNvSpPr/>
                <p:nvPr/>
              </p:nvSpPr>
              <p:spPr>
                <a:xfrm>
                  <a:off x="3054666" y="4343434"/>
                  <a:ext cx="119442" cy="77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0" h="15621" extrusionOk="0">
                      <a:moveTo>
                        <a:pt x="759" y="0"/>
                      </a:moveTo>
                      <a:cubicBezTo>
                        <a:pt x="728" y="0"/>
                        <a:pt x="697" y="14"/>
                        <a:pt x="669" y="45"/>
                      </a:cubicBezTo>
                      <a:cubicBezTo>
                        <a:pt x="80" y="723"/>
                        <a:pt x="0" y="1660"/>
                        <a:pt x="187" y="2516"/>
                      </a:cubicBezTo>
                      <a:cubicBezTo>
                        <a:pt x="402" y="3524"/>
                        <a:pt x="990" y="4408"/>
                        <a:pt x="1374" y="5353"/>
                      </a:cubicBezTo>
                      <a:cubicBezTo>
                        <a:pt x="1793" y="6370"/>
                        <a:pt x="2034" y="7459"/>
                        <a:pt x="2097" y="8565"/>
                      </a:cubicBezTo>
                      <a:cubicBezTo>
                        <a:pt x="2159" y="9662"/>
                        <a:pt x="1998" y="10742"/>
                        <a:pt x="1865" y="11830"/>
                      </a:cubicBezTo>
                      <a:cubicBezTo>
                        <a:pt x="1695" y="13052"/>
                        <a:pt x="1570" y="14301"/>
                        <a:pt x="1847" y="15523"/>
                      </a:cubicBezTo>
                      <a:cubicBezTo>
                        <a:pt x="1865" y="15591"/>
                        <a:pt x="1916" y="15620"/>
                        <a:pt x="1970" y="15620"/>
                      </a:cubicBezTo>
                      <a:cubicBezTo>
                        <a:pt x="2051" y="15620"/>
                        <a:pt x="2136" y="15554"/>
                        <a:pt x="2114" y="15452"/>
                      </a:cubicBezTo>
                      <a:cubicBezTo>
                        <a:pt x="1633" y="13320"/>
                        <a:pt x="2400" y="11179"/>
                        <a:pt x="2382" y="9038"/>
                      </a:cubicBezTo>
                      <a:cubicBezTo>
                        <a:pt x="2373" y="8003"/>
                        <a:pt x="2213" y="6968"/>
                        <a:pt x="1891" y="5987"/>
                      </a:cubicBezTo>
                      <a:cubicBezTo>
                        <a:pt x="1579" y="5005"/>
                        <a:pt x="1035" y="4122"/>
                        <a:pt x="669" y="3168"/>
                      </a:cubicBezTo>
                      <a:cubicBezTo>
                        <a:pt x="312" y="2240"/>
                        <a:pt x="152" y="1053"/>
                        <a:pt x="857" y="233"/>
                      </a:cubicBezTo>
                      <a:cubicBezTo>
                        <a:pt x="945" y="137"/>
                        <a:pt x="857" y="0"/>
                        <a:pt x="7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32"/>
                <p:cNvSpPr/>
                <p:nvPr/>
              </p:nvSpPr>
              <p:spPr>
                <a:xfrm>
                  <a:off x="3081739" y="4343882"/>
                  <a:ext cx="185185" cy="9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1" h="18372" extrusionOk="0">
                      <a:moveTo>
                        <a:pt x="309" y="1"/>
                      </a:moveTo>
                      <a:cubicBezTo>
                        <a:pt x="241" y="1"/>
                        <a:pt x="170" y="45"/>
                        <a:pt x="161" y="134"/>
                      </a:cubicBezTo>
                      <a:cubicBezTo>
                        <a:pt x="0" y="2561"/>
                        <a:pt x="1936" y="4363"/>
                        <a:pt x="2855" y="6433"/>
                      </a:cubicBezTo>
                      <a:cubicBezTo>
                        <a:pt x="3105" y="6995"/>
                        <a:pt x="3265" y="7592"/>
                        <a:pt x="3319" y="8208"/>
                      </a:cubicBezTo>
                      <a:cubicBezTo>
                        <a:pt x="3364" y="8850"/>
                        <a:pt x="3310" y="9501"/>
                        <a:pt x="3194" y="10135"/>
                      </a:cubicBezTo>
                      <a:cubicBezTo>
                        <a:pt x="2980" y="11393"/>
                        <a:pt x="2623" y="12633"/>
                        <a:pt x="2391" y="13891"/>
                      </a:cubicBezTo>
                      <a:cubicBezTo>
                        <a:pt x="2124" y="15327"/>
                        <a:pt x="1945" y="16781"/>
                        <a:pt x="1856" y="18244"/>
                      </a:cubicBezTo>
                      <a:cubicBezTo>
                        <a:pt x="1851" y="18329"/>
                        <a:pt x="1916" y="18371"/>
                        <a:pt x="1983" y="18371"/>
                      </a:cubicBezTo>
                      <a:cubicBezTo>
                        <a:pt x="2050" y="18371"/>
                        <a:pt x="2119" y="18329"/>
                        <a:pt x="2124" y="18244"/>
                      </a:cubicBezTo>
                      <a:cubicBezTo>
                        <a:pt x="2213" y="16924"/>
                        <a:pt x="2364" y="15612"/>
                        <a:pt x="2587" y="14319"/>
                      </a:cubicBezTo>
                      <a:cubicBezTo>
                        <a:pt x="2810" y="13052"/>
                        <a:pt x="3149" y="11812"/>
                        <a:pt x="3390" y="10554"/>
                      </a:cubicBezTo>
                      <a:cubicBezTo>
                        <a:pt x="3631" y="9350"/>
                        <a:pt x="3720" y="8110"/>
                        <a:pt x="3337" y="6923"/>
                      </a:cubicBezTo>
                      <a:cubicBezTo>
                        <a:pt x="2971" y="5835"/>
                        <a:pt x="2311" y="4880"/>
                        <a:pt x="1713" y="3908"/>
                      </a:cubicBezTo>
                      <a:cubicBezTo>
                        <a:pt x="1008" y="2775"/>
                        <a:pt x="339" y="1508"/>
                        <a:pt x="437" y="134"/>
                      </a:cubicBezTo>
                      <a:cubicBezTo>
                        <a:pt x="442" y="45"/>
                        <a:pt x="377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32"/>
                <p:cNvSpPr/>
                <p:nvPr/>
              </p:nvSpPr>
              <p:spPr>
                <a:xfrm>
                  <a:off x="2809461" y="4745356"/>
                  <a:ext cx="12143" cy="34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686" extrusionOk="0">
                      <a:moveTo>
                        <a:pt x="85" y="0"/>
                      </a:moveTo>
                      <a:cubicBezTo>
                        <a:pt x="44" y="0"/>
                        <a:pt x="1" y="34"/>
                        <a:pt x="12" y="87"/>
                      </a:cubicBezTo>
                      <a:cubicBezTo>
                        <a:pt x="56" y="257"/>
                        <a:pt x="92" y="435"/>
                        <a:pt x="101" y="614"/>
                      </a:cubicBezTo>
                      <a:cubicBezTo>
                        <a:pt x="101" y="658"/>
                        <a:pt x="128" y="685"/>
                        <a:pt x="172" y="685"/>
                      </a:cubicBezTo>
                      <a:cubicBezTo>
                        <a:pt x="208" y="685"/>
                        <a:pt x="244" y="658"/>
                        <a:pt x="235" y="614"/>
                      </a:cubicBezTo>
                      <a:cubicBezTo>
                        <a:pt x="226" y="426"/>
                        <a:pt x="190" y="239"/>
                        <a:pt x="145" y="52"/>
                      </a:cubicBezTo>
                      <a:cubicBezTo>
                        <a:pt x="138" y="16"/>
                        <a:pt x="112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32"/>
                <p:cNvSpPr/>
                <p:nvPr/>
              </p:nvSpPr>
              <p:spPr>
                <a:xfrm>
                  <a:off x="2748396" y="4762128"/>
                  <a:ext cx="32150" cy="108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" h="2173" extrusionOk="0">
                      <a:moveTo>
                        <a:pt x="92" y="1"/>
                      </a:moveTo>
                      <a:cubicBezTo>
                        <a:pt x="48" y="1"/>
                        <a:pt x="1" y="52"/>
                        <a:pt x="25" y="107"/>
                      </a:cubicBezTo>
                      <a:cubicBezTo>
                        <a:pt x="293" y="741"/>
                        <a:pt x="463" y="1419"/>
                        <a:pt x="507" y="2106"/>
                      </a:cubicBezTo>
                      <a:cubicBezTo>
                        <a:pt x="512" y="2150"/>
                        <a:pt x="547" y="2172"/>
                        <a:pt x="581" y="2172"/>
                      </a:cubicBezTo>
                      <a:cubicBezTo>
                        <a:pt x="614" y="2172"/>
                        <a:pt x="645" y="2150"/>
                        <a:pt x="641" y="2106"/>
                      </a:cubicBezTo>
                      <a:cubicBezTo>
                        <a:pt x="596" y="1392"/>
                        <a:pt x="427" y="696"/>
                        <a:pt x="141" y="36"/>
                      </a:cubicBezTo>
                      <a:cubicBezTo>
                        <a:pt x="130" y="11"/>
                        <a:pt x="112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32"/>
                <p:cNvSpPr/>
                <p:nvPr/>
              </p:nvSpPr>
              <p:spPr>
                <a:xfrm>
                  <a:off x="2774923" y="4887293"/>
                  <a:ext cx="895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35" extrusionOk="0">
                      <a:moveTo>
                        <a:pt x="90" y="1"/>
                      </a:moveTo>
                      <a:cubicBezTo>
                        <a:pt x="1" y="1"/>
                        <a:pt x="1" y="135"/>
                        <a:pt x="90" y="135"/>
                      </a:cubicBezTo>
                      <a:cubicBezTo>
                        <a:pt x="179" y="135"/>
                        <a:pt x="179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32"/>
                <p:cNvSpPr/>
                <p:nvPr/>
              </p:nvSpPr>
              <p:spPr>
                <a:xfrm>
                  <a:off x="2869879" y="4807267"/>
                  <a:ext cx="106751" cy="114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5" h="2292" extrusionOk="0">
                      <a:moveTo>
                        <a:pt x="99" y="1"/>
                      </a:moveTo>
                      <a:cubicBezTo>
                        <a:pt x="47" y="1"/>
                        <a:pt x="0" y="71"/>
                        <a:pt x="56" y="119"/>
                      </a:cubicBezTo>
                      <a:cubicBezTo>
                        <a:pt x="769" y="770"/>
                        <a:pt x="1420" y="1484"/>
                        <a:pt x="1991" y="2260"/>
                      </a:cubicBezTo>
                      <a:cubicBezTo>
                        <a:pt x="2008" y="2282"/>
                        <a:pt x="2031" y="2292"/>
                        <a:pt x="2053" y="2292"/>
                      </a:cubicBezTo>
                      <a:cubicBezTo>
                        <a:pt x="2101" y="2292"/>
                        <a:pt x="2144" y="2247"/>
                        <a:pt x="2107" y="2198"/>
                      </a:cubicBezTo>
                      <a:cubicBezTo>
                        <a:pt x="1527" y="1404"/>
                        <a:pt x="876" y="681"/>
                        <a:pt x="145" y="21"/>
                      </a:cubicBezTo>
                      <a:cubicBezTo>
                        <a:pt x="131" y="7"/>
                        <a:pt x="115" y="1"/>
                        <a:pt x="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32"/>
                <p:cNvSpPr/>
                <p:nvPr/>
              </p:nvSpPr>
              <p:spPr>
                <a:xfrm>
                  <a:off x="3066908" y="5093779"/>
                  <a:ext cx="50614" cy="79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" h="1593" extrusionOk="0">
                      <a:moveTo>
                        <a:pt x="91" y="0"/>
                      </a:moveTo>
                      <a:cubicBezTo>
                        <a:pt x="45" y="0"/>
                        <a:pt x="0" y="49"/>
                        <a:pt x="31" y="98"/>
                      </a:cubicBezTo>
                      <a:cubicBezTo>
                        <a:pt x="307" y="589"/>
                        <a:pt x="593" y="1071"/>
                        <a:pt x="869" y="1561"/>
                      </a:cubicBezTo>
                      <a:cubicBezTo>
                        <a:pt x="883" y="1583"/>
                        <a:pt x="903" y="1593"/>
                        <a:pt x="924" y="1593"/>
                      </a:cubicBezTo>
                      <a:cubicBezTo>
                        <a:pt x="970" y="1593"/>
                        <a:pt x="1016" y="1546"/>
                        <a:pt x="985" y="1490"/>
                      </a:cubicBezTo>
                      <a:cubicBezTo>
                        <a:pt x="709" y="1008"/>
                        <a:pt x="432" y="518"/>
                        <a:pt x="147" y="36"/>
                      </a:cubicBezTo>
                      <a:cubicBezTo>
                        <a:pt x="133" y="11"/>
                        <a:pt x="112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32"/>
                <p:cNvSpPr/>
                <p:nvPr/>
              </p:nvSpPr>
              <p:spPr>
                <a:xfrm>
                  <a:off x="3204366" y="4694146"/>
                  <a:ext cx="28815" cy="176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3544" extrusionOk="0">
                      <a:moveTo>
                        <a:pt x="81" y="1"/>
                      </a:moveTo>
                      <a:cubicBezTo>
                        <a:pt x="40" y="1"/>
                        <a:pt x="0" y="33"/>
                        <a:pt x="16" y="82"/>
                      </a:cubicBezTo>
                      <a:cubicBezTo>
                        <a:pt x="382" y="1170"/>
                        <a:pt x="436" y="2348"/>
                        <a:pt x="168" y="3463"/>
                      </a:cubicBezTo>
                      <a:cubicBezTo>
                        <a:pt x="157" y="3511"/>
                        <a:pt x="199" y="3544"/>
                        <a:pt x="239" y="3544"/>
                      </a:cubicBezTo>
                      <a:cubicBezTo>
                        <a:pt x="266" y="3544"/>
                        <a:pt x="291" y="3530"/>
                        <a:pt x="302" y="3498"/>
                      </a:cubicBezTo>
                      <a:cubicBezTo>
                        <a:pt x="578" y="2365"/>
                        <a:pt x="525" y="1152"/>
                        <a:pt x="150" y="46"/>
                      </a:cubicBezTo>
                      <a:cubicBezTo>
                        <a:pt x="136" y="14"/>
                        <a:pt x="108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32"/>
                <p:cNvSpPr/>
                <p:nvPr/>
              </p:nvSpPr>
              <p:spPr>
                <a:xfrm>
                  <a:off x="3160571" y="4598045"/>
                  <a:ext cx="43994" cy="67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" h="1365" extrusionOk="0">
                      <a:moveTo>
                        <a:pt x="92" y="1"/>
                      </a:moveTo>
                      <a:cubicBezTo>
                        <a:pt x="46" y="1"/>
                        <a:pt x="0" y="48"/>
                        <a:pt x="31" y="103"/>
                      </a:cubicBezTo>
                      <a:cubicBezTo>
                        <a:pt x="263" y="514"/>
                        <a:pt x="495" y="924"/>
                        <a:pt x="736" y="1335"/>
                      </a:cubicBezTo>
                      <a:cubicBezTo>
                        <a:pt x="746" y="1355"/>
                        <a:pt x="764" y="1364"/>
                        <a:pt x="784" y="1364"/>
                      </a:cubicBezTo>
                      <a:cubicBezTo>
                        <a:pt x="830" y="1364"/>
                        <a:pt x="883" y="1314"/>
                        <a:pt x="852" y="1263"/>
                      </a:cubicBezTo>
                      <a:cubicBezTo>
                        <a:pt x="611" y="853"/>
                        <a:pt x="379" y="442"/>
                        <a:pt x="147" y="32"/>
                      </a:cubicBezTo>
                      <a:cubicBezTo>
                        <a:pt x="133" y="10"/>
                        <a:pt x="113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32"/>
                <p:cNvSpPr/>
                <p:nvPr/>
              </p:nvSpPr>
              <p:spPr>
                <a:xfrm>
                  <a:off x="3076414" y="4370060"/>
                  <a:ext cx="52156" cy="16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3334" extrusionOk="0">
                      <a:moveTo>
                        <a:pt x="240" y="0"/>
                      </a:moveTo>
                      <a:cubicBezTo>
                        <a:pt x="214" y="0"/>
                        <a:pt x="191" y="14"/>
                        <a:pt x="188" y="46"/>
                      </a:cubicBezTo>
                      <a:cubicBezTo>
                        <a:pt x="0" y="1179"/>
                        <a:pt x="250" y="2356"/>
                        <a:pt x="892" y="3302"/>
                      </a:cubicBezTo>
                      <a:cubicBezTo>
                        <a:pt x="909" y="3324"/>
                        <a:pt x="932" y="3333"/>
                        <a:pt x="954" y="3333"/>
                      </a:cubicBezTo>
                      <a:cubicBezTo>
                        <a:pt x="1003" y="3333"/>
                        <a:pt x="1048" y="3288"/>
                        <a:pt x="1017" y="3239"/>
                      </a:cubicBezTo>
                      <a:cubicBezTo>
                        <a:pt x="393" y="2320"/>
                        <a:pt x="134" y="1179"/>
                        <a:pt x="321" y="81"/>
                      </a:cubicBezTo>
                      <a:cubicBezTo>
                        <a:pt x="327" y="33"/>
                        <a:pt x="280" y="0"/>
                        <a:pt x="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32"/>
                <p:cNvSpPr/>
                <p:nvPr/>
              </p:nvSpPr>
              <p:spPr>
                <a:xfrm>
                  <a:off x="3207352" y="4884208"/>
                  <a:ext cx="6719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44" extrusionOk="0">
                      <a:moveTo>
                        <a:pt x="46" y="0"/>
                      </a:moveTo>
                      <a:cubicBezTo>
                        <a:pt x="37" y="0"/>
                        <a:pt x="28" y="9"/>
                        <a:pt x="19" y="18"/>
                      </a:cubicBezTo>
                      <a:lnTo>
                        <a:pt x="10" y="36"/>
                      </a:lnTo>
                      <a:cubicBezTo>
                        <a:pt x="1" y="45"/>
                        <a:pt x="1" y="54"/>
                        <a:pt x="1" y="63"/>
                      </a:cubicBezTo>
                      <a:lnTo>
                        <a:pt x="1" y="72"/>
                      </a:lnTo>
                      <a:cubicBezTo>
                        <a:pt x="1" y="81"/>
                        <a:pt x="1" y="90"/>
                        <a:pt x="1" y="99"/>
                      </a:cubicBezTo>
                      <a:cubicBezTo>
                        <a:pt x="10" y="108"/>
                        <a:pt x="10" y="116"/>
                        <a:pt x="19" y="125"/>
                      </a:cubicBezTo>
                      <a:cubicBezTo>
                        <a:pt x="28" y="125"/>
                        <a:pt x="28" y="134"/>
                        <a:pt x="37" y="134"/>
                      </a:cubicBezTo>
                      <a:cubicBezTo>
                        <a:pt x="46" y="143"/>
                        <a:pt x="54" y="143"/>
                        <a:pt x="63" y="143"/>
                      </a:cubicBezTo>
                      <a:lnTo>
                        <a:pt x="81" y="143"/>
                      </a:lnTo>
                      <a:cubicBezTo>
                        <a:pt x="99" y="134"/>
                        <a:pt x="108" y="134"/>
                        <a:pt x="117" y="125"/>
                      </a:cubicBezTo>
                      <a:lnTo>
                        <a:pt x="126" y="108"/>
                      </a:lnTo>
                      <a:cubicBezTo>
                        <a:pt x="135" y="99"/>
                        <a:pt x="135" y="90"/>
                        <a:pt x="135" y="72"/>
                      </a:cubicBezTo>
                      <a:lnTo>
                        <a:pt x="135" y="63"/>
                      </a:lnTo>
                      <a:cubicBezTo>
                        <a:pt x="135" y="54"/>
                        <a:pt x="135" y="45"/>
                        <a:pt x="126" y="36"/>
                      </a:cubicBezTo>
                      <a:cubicBezTo>
                        <a:pt x="126" y="27"/>
                        <a:pt x="117" y="27"/>
                        <a:pt x="117" y="18"/>
                      </a:cubicBezTo>
                      <a:cubicBezTo>
                        <a:pt x="108" y="9"/>
                        <a:pt x="99" y="9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32"/>
                <p:cNvSpPr/>
                <p:nvPr/>
              </p:nvSpPr>
              <p:spPr>
                <a:xfrm>
                  <a:off x="2977825" y="4578536"/>
                  <a:ext cx="21300" cy="89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790" extrusionOk="0">
                      <a:moveTo>
                        <a:pt x="146" y="0"/>
                      </a:moveTo>
                      <a:cubicBezTo>
                        <a:pt x="112" y="0"/>
                        <a:pt x="77" y="23"/>
                        <a:pt x="72" y="67"/>
                      </a:cubicBezTo>
                      <a:cubicBezTo>
                        <a:pt x="1" y="638"/>
                        <a:pt x="72" y="1218"/>
                        <a:pt x="277" y="1744"/>
                      </a:cubicBezTo>
                      <a:cubicBezTo>
                        <a:pt x="288" y="1776"/>
                        <a:pt x="315" y="1790"/>
                        <a:pt x="342" y="1790"/>
                      </a:cubicBezTo>
                      <a:cubicBezTo>
                        <a:pt x="385" y="1790"/>
                        <a:pt x="427" y="1757"/>
                        <a:pt x="411" y="1709"/>
                      </a:cubicBezTo>
                      <a:cubicBezTo>
                        <a:pt x="206" y="1191"/>
                        <a:pt x="135" y="620"/>
                        <a:pt x="206" y="67"/>
                      </a:cubicBezTo>
                      <a:cubicBezTo>
                        <a:pt x="210" y="23"/>
                        <a:pt x="179" y="0"/>
                        <a:pt x="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6" name="Google Shape;2116;p32"/>
                <p:cNvSpPr/>
                <p:nvPr/>
              </p:nvSpPr>
              <p:spPr>
                <a:xfrm>
                  <a:off x="2891528" y="4631339"/>
                  <a:ext cx="99386" cy="3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7" h="705" extrusionOk="0">
                      <a:moveTo>
                        <a:pt x="482" y="1"/>
                      </a:moveTo>
                      <a:cubicBezTo>
                        <a:pt x="346" y="1"/>
                        <a:pt x="210" y="14"/>
                        <a:pt x="75" y="41"/>
                      </a:cubicBezTo>
                      <a:cubicBezTo>
                        <a:pt x="0" y="58"/>
                        <a:pt x="27" y="177"/>
                        <a:pt x="97" y="177"/>
                      </a:cubicBezTo>
                      <a:cubicBezTo>
                        <a:pt x="101" y="177"/>
                        <a:pt x="106" y="176"/>
                        <a:pt x="111" y="175"/>
                      </a:cubicBezTo>
                      <a:cubicBezTo>
                        <a:pt x="236" y="150"/>
                        <a:pt x="362" y="138"/>
                        <a:pt x="487" y="138"/>
                      </a:cubicBezTo>
                      <a:cubicBezTo>
                        <a:pt x="991" y="138"/>
                        <a:pt x="1487" y="333"/>
                        <a:pt x="1851" y="683"/>
                      </a:cubicBezTo>
                      <a:cubicBezTo>
                        <a:pt x="1866" y="698"/>
                        <a:pt x="1883" y="705"/>
                        <a:pt x="1899" y="705"/>
                      </a:cubicBezTo>
                      <a:cubicBezTo>
                        <a:pt x="1951" y="705"/>
                        <a:pt x="1996" y="642"/>
                        <a:pt x="1949" y="594"/>
                      </a:cubicBezTo>
                      <a:cubicBezTo>
                        <a:pt x="1557" y="209"/>
                        <a:pt x="1023" y="1"/>
                        <a:pt x="4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7" name="Google Shape;2117;p32"/>
                <p:cNvSpPr/>
                <p:nvPr/>
              </p:nvSpPr>
              <p:spPr>
                <a:xfrm>
                  <a:off x="2964985" y="4590729"/>
                  <a:ext cx="890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5" extrusionOk="0">
                      <a:moveTo>
                        <a:pt x="89" y="1"/>
                      </a:moveTo>
                      <a:cubicBezTo>
                        <a:pt x="0" y="1"/>
                        <a:pt x="0" y="134"/>
                        <a:pt x="89" y="134"/>
                      </a:cubicBezTo>
                      <a:cubicBezTo>
                        <a:pt x="170" y="134"/>
                        <a:pt x="179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8" name="Google Shape;2118;p32"/>
                <p:cNvSpPr/>
                <p:nvPr/>
              </p:nvSpPr>
              <p:spPr>
                <a:xfrm>
                  <a:off x="2883714" y="4566392"/>
                  <a:ext cx="96300" cy="6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5" h="1277" extrusionOk="0">
                      <a:moveTo>
                        <a:pt x="1858" y="1"/>
                      </a:moveTo>
                      <a:cubicBezTo>
                        <a:pt x="1831" y="1"/>
                        <a:pt x="1804" y="17"/>
                        <a:pt x="1794" y="53"/>
                      </a:cubicBezTo>
                      <a:cubicBezTo>
                        <a:pt x="1572" y="711"/>
                        <a:pt x="947" y="1141"/>
                        <a:pt x="264" y="1141"/>
                      </a:cubicBezTo>
                      <a:cubicBezTo>
                        <a:pt x="206" y="1141"/>
                        <a:pt x="148" y="1138"/>
                        <a:pt x="90" y="1132"/>
                      </a:cubicBezTo>
                      <a:cubicBezTo>
                        <a:pt x="87" y="1132"/>
                        <a:pt x="84" y="1132"/>
                        <a:pt x="81" y="1132"/>
                      </a:cubicBezTo>
                      <a:cubicBezTo>
                        <a:pt x="1" y="1132"/>
                        <a:pt x="3" y="1257"/>
                        <a:pt x="90" y="1266"/>
                      </a:cubicBezTo>
                      <a:cubicBezTo>
                        <a:pt x="153" y="1273"/>
                        <a:pt x="215" y="1276"/>
                        <a:pt x="277" y="1276"/>
                      </a:cubicBezTo>
                      <a:cubicBezTo>
                        <a:pt x="1017" y="1276"/>
                        <a:pt x="1688" y="796"/>
                        <a:pt x="1919" y="88"/>
                      </a:cubicBezTo>
                      <a:cubicBezTo>
                        <a:pt x="1935" y="35"/>
                        <a:pt x="1897" y="1"/>
                        <a:pt x="185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9" name="Google Shape;2119;p32"/>
                <p:cNvSpPr/>
                <p:nvPr/>
              </p:nvSpPr>
              <p:spPr>
                <a:xfrm>
                  <a:off x="2942291" y="4597646"/>
                  <a:ext cx="45786" cy="5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" h="1062" extrusionOk="0">
                      <a:moveTo>
                        <a:pt x="438" y="1"/>
                      </a:moveTo>
                      <a:cubicBezTo>
                        <a:pt x="403" y="1"/>
                        <a:pt x="371" y="23"/>
                        <a:pt x="376" y="67"/>
                      </a:cubicBezTo>
                      <a:cubicBezTo>
                        <a:pt x="376" y="80"/>
                        <a:pt x="375" y="93"/>
                        <a:pt x="375" y="105"/>
                      </a:cubicBezTo>
                      <a:lnTo>
                        <a:pt x="375" y="105"/>
                      </a:lnTo>
                      <a:cubicBezTo>
                        <a:pt x="368" y="111"/>
                        <a:pt x="362" y="119"/>
                        <a:pt x="358" y="129"/>
                      </a:cubicBezTo>
                      <a:cubicBezTo>
                        <a:pt x="355" y="135"/>
                        <a:pt x="352" y="141"/>
                        <a:pt x="350" y="147"/>
                      </a:cubicBezTo>
                      <a:lnTo>
                        <a:pt x="350" y="147"/>
                      </a:lnTo>
                      <a:cubicBezTo>
                        <a:pt x="349" y="147"/>
                        <a:pt x="349" y="147"/>
                        <a:pt x="349" y="147"/>
                      </a:cubicBezTo>
                      <a:lnTo>
                        <a:pt x="349" y="147"/>
                      </a:lnTo>
                      <a:cubicBezTo>
                        <a:pt x="349" y="148"/>
                        <a:pt x="349" y="149"/>
                        <a:pt x="348" y="150"/>
                      </a:cubicBezTo>
                      <a:lnTo>
                        <a:pt x="348" y="150"/>
                      </a:lnTo>
                      <a:cubicBezTo>
                        <a:pt x="329" y="197"/>
                        <a:pt x="322" y="243"/>
                        <a:pt x="322" y="290"/>
                      </a:cubicBezTo>
                      <a:cubicBezTo>
                        <a:pt x="323" y="297"/>
                        <a:pt x="325" y="304"/>
                        <a:pt x="328" y="311"/>
                      </a:cubicBezTo>
                      <a:lnTo>
                        <a:pt x="328" y="311"/>
                      </a:lnTo>
                      <a:cubicBezTo>
                        <a:pt x="327" y="365"/>
                        <a:pt x="329" y="418"/>
                        <a:pt x="336" y="471"/>
                      </a:cubicBezTo>
                      <a:lnTo>
                        <a:pt x="336" y="471"/>
                      </a:lnTo>
                      <a:cubicBezTo>
                        <a:pt x="335" y="470"/>
                        <a:pt x="333" y="469"/>
                        <a:pt x="331" y="468"/>
                      </a:cubicBezTo>
                      <a:cubicBezTo>
                        <a:pt x="320" y="463"/>
                        <a:pt x="309" y="460"/>
                        <a:pt x="299" y="460"/>
                      </a:cubicBezTo>
                      <a:cubicBezTo>
                        <a:pt x="281" y="460"/>
                        <a:pt x="265" y="468"/>
                        <a:pt x="252" y="481"/>
                      </a:cubicBezTo>
                      <a:lnTo>
                        <a:pt x="252" y="481"/>
                      </a:lnTo>
                      <a:cubicBezTo>
                        <a:pt x="243" y="454"/>
                        <a:pt x="230" y="428"/>
                        <a:pt x="215" y="406"/>
                      </a:cubicBezTo>
                      <a:cubicBezTo>
                        <a:pt x="202" y="384"/>
                        <a:pt x="180" y="372"/>
                        <a:pt x="157" y="372"/>
                      </a:cubicBezTo>
                      <a:cubicBezTo>
                        <a:pt x="148" y="372"/>
                        <a:pt x="139" y="374"/>
                        <a:pt x="131" y="378"/>
                      </a:cubicBezTo>
                      <a:lnTo>
                        <a:pt x="131" y="378"/>
                      </a:lnTo>
                      <a:cubicBezTo>
                        <a:pt x="105" y="382"/>
                        <a:pt x="81" y="399"/>
                        <a:pt x="72" y="424"/>
                      </a:cubicBezTo>
                      <a:cubicBezTo>
                        <a:pt x="56" y="463"/>
                        <a:pt x="42" y="499"/>
                        <a:pt x="30" y="534"/>
                      </a:cubicBezTo>
                      <a:lnTo>
                        <a:pt x="30" y="534"/>
                      </a:lnTo>
                      <a:cubicBezTo>
                        <a:pt x="29" y="535"/>
                        <a:pt x="29" y="537"/>
                        <a:pt x="28" y="539"/>
                      </a:cubicBezTo>
                      <a:lnTo>
                        <a:pt x="28" y="539"/>
                      </a:lnTo>
                      <a:cubicBezTo>
                        <a:pt x="22" y="547"/>
                        <a:pt x="19" y="556"/>
                        <a:pt x="19" y="566"/>
                      </a:cubicBezTo>
                      <a:cubicBezTo>
                        <a:pt x="10" y="575"/>
                        <a:pt x="10" y="584"/>
                        <a:pt x="10" y="593"/>
                      </a:cubicBezTo>
                      <a:cubicBezTo>
                        <a:pt x="0" y="642"/>
                        <a:pt x="31" y="675"/>
                        <a:pt x="67" y="680"/>
                      </a:cubicBezTo>
                      <a:lnTo>
                        <a:pt x="67" y="680"/>
                      </a:lnTo>
                      <a:cubicBezTo>
                        <a:pt x="77" y="684"/>
                        <a:pt x="87" y="687"/>
                        <a:pt x="98" y="687"/>
                      </a:cubicBezTo>
                      <a:cubicBezTo>
                        <a:pt x="99" y="687"/>
                        <a:pt x="99" y="687"/>
                        <a:pt x="99" y="687"/>
                      </a:cubicBezTo>
                      <a:lnTo>
                        <a:pt x="99" y="687"/>
                      </a:lnTo>
                      <a:cubicBezTo>
                        <a:pt x="105" y="689"/>
                        <a:pt x="111" y="691"/>
                        <a:pt x="116" y="692"/>
                      </a:cubicBezTo>
                      <a:lnTo>
                        <a:pt x="116" y="692"/>
                      </a:lnTo>
                      <a:cubicBezTo>
                        <a:pt x="118" y="694"/>
                        <a:pt x="119" y="695"/>
                        <a:pt x="121" y="696"/>
                      </a:cubicBezTo>
                      <a:lnTo>
                        <a:pt x="121" y="696"/>
                      </a:lnTo>
                      <a:cubicBezTo>
                        <a:pt x="169" y="844"/>
                        <a:pt x="305" y="929"/>
                        <a:pt x="439" y="992"/>
                      </a:cubicBezTo>
                      <a:lnTo>
                        <a:pt x="439" y="992"/>
                      </a:lnTo>
                      <a:cubicBezTo>
                        <a:pt x="448" y="1005"/>
                        <a:pt x="456" y="1018"/>
                        <a:pt x="465" y="1030"/>
                      </a:cubicBezTo>
                      <a:cubicBezTo>
                        <a:pt x="479" y="1052"/>
                        <a:pt x="499" y="1062"/>
                        <a:pt x="520" y="1062"/>
                      </a:cubicBezTo>
                      <a:cubicBezTo>
                        <a:pt x="563" y="1062"/>
                        <a:pt x="606" y="1020"/>
                        <a:pt x="586" y="969"/>
                      </a:cubicBezTo>
                      <a:lnTo>
                        <a:pt x="586" y="969"/>
                      </a:lnTo>
                      <a:cubicBezTo>
                        <a:pt x="590" y="949"/>
                        <a:pt x="584" y="926"/>
                        <a:pt x="563" y="905"/>
                      </a:cubicBezTo>
                      <a:cubicBezTo>
                        <a:pt x="560" y="902"/>
                        <a:pt x="557" y="900"/>
                        <a:pt x="554" y="897"/>
                      </a:cubicBezTo>
                      <a:lnTo>
                        <a:pt x="554" y="897"/>
                      </a:lnTo>
                      <a:lnTo>
                        <a:pt x="554" y="897"/>
                      </a:lnTo>
                      <a:cubicBezTo>
                        <a:pt x="554" y="897"/>
                        <a:pt x="554" y="897"/>
                        <a:pt x="554" y="896"/>
                      </a:cubicBezTo>
                      <a:lnTo>
                        <a:pt x="554" y="896"/>
                      </a:lnTo>
                      <a:cubicBezTo>
                        <a:pt x="538" y="880"/>
                        <a:pt x="521" y="864"/>
                        <a:pt x="504" y="847"/>
                      </a:cubicBezTo>
                      <a:lnTo>
                        <a:pt x="504" y="847"/>
                      </a:lnTo>
                      <a:cubicBezTo>
                        <a:pt x="492" y="828"/>
                        <a:pt x="480" y="809"/>
                        <a:pt x="469" y="789"/>
                      </a:cubicBezTo>
                      <a:lnTo>
                        <a:pt x="469" y="789"/>
                      </a:lnTo>
                      <a:cubicBezTo>
                        <a:pt x="469" y="789"/>
                        <a:pt x="469" y="789"/>
                        <a:pt x="470" y="789"/>
                      </a:cubicBezTo>
                      <a:cubicBezTo>
                        <a:pt x="513" y="789"/>
                        <a:pt x="561" y="738"/>
                        <a:pt x="536" y="682"/>
                      </a:cubicBezTo>
                      <a:cubicBezTo>
                        <a:pt x="481" y="564"/>
                        <a:pt x="458" y="429"/>
                        <a:pt x="463" y="295"/>
                      </a:cubicBezTo>
                      <a:lnTo>
                        <a:pt x="463" y="295"/>
                      </a:lnTo>
                      <a:cubicBezTo>
                        <a:pt x="475" y="271"/>
                        <a:pt x="485" y="245"/>
                        <a:pt x="493" y="220"/>
                      </a:cubicBezTo>
                      <a:lnTo>
                        <a:pt x="493" y="220"/>
                      </a:lnTo>
                      <a:cubicBezTo>
                        <a:pt x="513" y="291"/>
                        <a:pt x="538" y="363"/>
                        <a:pt x="570" y="435"/>
                      </a:cubicBezTo>
                      <a:lnTo>
                        <a:pt x="570" y="435"/>
                      </a:lnTo>
                      <a:cubicBezTo>
                        <a:pt x="573" y="446"/>
                        <a:pt x="577" y="457"/>
                        <a:pt x="581" y="468"/>
                      </a:cubicBezTo>
                      <a:cubicBezTo>
                        <a:pt x="592" y="499"/>
                        <a:pt x="610" y="540"/>
                        <a:pt x="634" y="573"/>
                      </a:cubicBezTo>
                      <a:lnTo>
                        <a:pt x="634" y="573"/>
                      </a:lnTo>
                      <a:cubicBezTo>
                        <a:pt x="667" y="632"/>
                        <a:pt x="711" y="685"/>
                        <a:pt x="771" y="685"/>
                      </a:cubicBezTo>
                      <a:cubicBezTo>
                        <a:pt x="779" y="685"/>
                        <a:pt x="787" y="684"/>
                        <a:pt x="795" y="682"/>
                      </a:cubicBezTo>
                      <a:cubicBezTo>
                        <a:pt x="920" y="665"/>
                        <a:pt x="866" y="486"/>
                        <a:pt x="840" y="406"/>
                      </a:cubicBezTo>
                      <a:cubicBezTo>
                        <a:pt x="804" y="299"/>
                        <a:pt x="742" y="201"/>
                        <a:pt x="661" y="120"/>
                      </a:cubicBezTo>
                      <a:cubicBezTo>
                        <a:pt x="656" y="114"/>
                        <a:pt x="650" y="109"/>
                        <a:pt x="644" y="105"/>
                      </a:cubicBezTo>
                      <a:lnTo>
                        <a:pt x="644" y="105"/>
                      </a:lnTo>
                      <a:cubicBezTo>
                        <a:pt x="638" y="95"/>
                        <a:pt x="632" y="85"/>
                        <a:pt x="626" y="76"/>
                      </a:cubicBezTo>
                      <a:cubicBezTo>
                        <a:pt x="610" y="53"/>
                        <a:pt x="590" y="42"/>
                        <a:pt x="569" y="41"/>
                      </a:cubicBezTo>
                      <a:lnTo>
                        <a:pt x="569" y="41"/>
                      </a:lnTo>
                      <a:cubicBezTo>
                        <a:pt x="557" y="28"/>
                        <a:pt x="543" y="22"/>
                        <a:pt x="528" y="22"/>
                      </a:cubicBezTo>
                      <a:cubicBezTo>
                        <a:pt x="518" y="22"/>
                        <a:pt x="508" y="25"/>
                        <a:pt x="499" y="30"/>
                      </a:cubicBezTo>
                      <a:lnTo>
                        <a:pt x="499" y="30"/>
                      </a:lnTo>
                      <a:cubicBezTo>
                        <a:pt x="484" y="10"/>
                        <a:pt x="460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32"/>
                <p:cNvSpPr/>
                <p:nvPr/>
              </p:nvSpPr>
              <p:spPr>
                <a:xfrm>
                  <a:off x="2797318" y="4306258"/>
                  <a:ext cx="10949" cy="79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1603" extrusionOk="0">
                      <a:moveTo>
                        <a:pt x="82" y="0"/>
                      </a:moveTo>
                      <a:cubicBezTo>
                        <a:pt x="43" y="0"/>
                        <a:pt x="1" y="34"/>
                        <a:pt x="6" y="88"/>
                      </a:cubicBezTo>
                      <a:cubicBezTo>
                        <a:pt x="86" y="560"/>
                        <a:pt x="86" y="1042"/>
                        <a:pt x="15" y="1515"/>
                      </a:cubicBezTo>
                      <a:cubicBezTo>
                        <a:pt x="9" y="1568"/>
                        <a:pt x="52" y="1602"/>
                        <a:pt x="90" y="1602"/>
                      </a:cubicBezTo>
                      <a:cubicBezTo>
                        <a:pt x="117" y="1602"/>
                        <a:pt x="141" y="1587"/>
                        <a:pt x="149" y="1551"/>
                      </a:cubicBezTo>
                      <a:cubicBezTo>
                        <a:pt x="220" y="1051"/>
                        <a:pt x="220" y="551"/>
                        <a:pt x="140" y="52"/>
                      </a:cubicBezTo>
                      <a:cubicBezTo>
                        <a:pt x="132" y="16"/>
                        <a:pt x="108" y="0"/>
                        <a:pt x="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32"/>
                <p:cNvSpPr/>
                <p:nvPr/>
              </p:nvSpPr>
              <p:spPr>
                <a:xfrm>
                  <a:off x="2871969" y="4390962"/>
                  <a:ext cx="20454" cy="50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" h="1013" extrusionOk="0">
                      <a:moveTo>
                        <a:pt x="91" y="0"/>
                      </a:moveTo>
                      <a:cubicBezTo>
                        <a:pt x="46" y="0"/>
                        <a:pt x="1" y="49"/>
                        <a:pt x="31" y="98"/>
                      </a:cubicBezTo>
                      <a:cubicBezTo>
                        <a:pt x="165" y="366"/>
                        <a:pt x="254" y="651"/>
                        <a:pt x="272" y="946"/>
                      </a:cubicBezTo>
                      <a:cubicBezTo>
                        <a:pt x="277" y="990"/>
                        <a:pt x="312" y="1013"/>
                        <a:pt x="346" y="1013"/>
                      </a:cubicBezTo>
                      <a:cubicBezTo>
                        <a:pt x="379" y="1013"/>
                        <a:pt x="410" y="990"/>
                        <a:pt x="406" y="946"/>
                      </a:cubicBezTo>
                      <a:cubicBezTo>
                        <a:pt x="388" y="625"/>
                        <a:pt x="299" y="312"/>
                        <a:pt x="147" y="36"/>
                      </a:cubicBezTo>
                      <a:cubicBezTo>
                        <a:pt x="133" y="11"/>
                        <a:pt x="112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32"/>
                <p:cNvSpPr/>
                <p:nvPr/>
              </p:nvSpPr>
              <p:spPr>
                <a:xfrm>
                  <a:off x="2861070" y="4442471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1" y="0"/>
                        <a:pt x="1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123" name="Google Shape;2123;p32"/>
              <p:cNvGrpSpPr/>
              <p:nvPr/>
            </p:nvGrpSpPr>
            <p:grpSpPr>
              <a:xfrm rot="409178">
                <a:off x="2567830" y="3885433"/>
                <a:ext cx="567899" cy="1654363"/>
                <a:chOff x="4399135" y="3736519"/>
                <a:chExt cx="769804" cy="2242573"/>
              </a:xfrm>
            </p:grpSpPr>
            <p:sp>
              <p:nvSpPr>
                <p:cNvPr id="2124" name="Google Shape;2124;p32"/>
                <p:cNvSpPr/>
                <p:nvPr/>
              </p:nvSpPr>
              <p:spPr>
                <a:xfrm>
                  <a:off x="4730437" y="4022483"/>
                  <a:ext cx="436710" cy="971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5" h="19519" extrusionOk="0">
                      <a:moveTo>
                        <a:pt x="5183" y="1"/>
                      </a:moveTo>
                      <a:cubicBezTo>
                        <a:pt x="4330" y="1"/>
                        <a:pt x="4912" y="3229"/>
                        <a:pt x="4912" y="3229"/>
                      </a:cubicBezTo>
                      <a:cubicBezTo>
                        <a:pt x="4912" y="3229"/>
                        <a:pt x="4329" y="2421"/>
                        <a:pt x="4007" y="2421"/>
                      </a:cubicBezTo>
                      <a:cubicBezTo>
                        <a:pt x="3774" y="2421"/>
                        <a:pt x="3678" y="2843"/>
                        <a:pt x="4037" y="4300"/>
                      </a:cubicBezTo>
                      <a:lnTo>
                        <a:pt x="3957" y="4657"/>
                      </a:lnTo>
                      <a:cubicBezTo>
                        <a:pt x="3957" y="4657"/>
                        <a:pt x="3819" y="4588"/>
                        <a:pt x="3670" y="4588"/>
                      </a:cubicBezTo>
                      <a:cubicBezTo>
                        <a:pt x="3382" y="4588"/>
                        <a:pt x="3051" y="4843"/>
                        <a:pt x="3573" y="6334"/>
                      </a:cubicBezTo>
                      <a:cubicBezTo>
                        <a:pt x="3573" y="6334"/>
                        <a:pt x="3524" y="6324"/>
                        <a:pt x="3452" y="6324"/>
                      </a:cubicBezTo>
                      <a:cubicBezTo>
                        <a:pt x="3126" y="6324"/>
                        <a:pt x="2342" y="6522"/>
                        <a:pt x="3681" y="8716"/>
                      </a:cubicBezTo>
                      <a:cubicBezTo>
                        <a:pt x="3681" y="8716"/>
                        <a:pt x="3514" y="8670"/>
                        <a:pt x="3322" y="8670"/>
                      </a:cubicBezTo>
                      <a:cubicBezTo>
                        <a:pt x="2849" y="8670"/>
                        <a:pt x="2226" y="8945"/>
                        <a:pt x="3565" y="10848"/>
                      </a:cubicBezTo>
                      <a:cubicBezTo>
                        <a:pt x="3565" y="10848"/>
                        <a:pt x="3489" y="10838"/>
                        <a:pt x="3379" y="10838"/>
                      </a:cubicBezTo>
                      <a:cubicBezTo>
                        <a:pt x="2921" y="10838"/>
                        <a:pt x="1870" y="11001"/>
                        <a:pt x="3208" y="12677"/>
                      </a:cubicBezTo>
                      <a:cubicBezTo>
                        <a:pt x="3208" y="12677"/>
                        <a:pt x="3034" y="12621"/>
                        <a:pt x="2830" y="12621"/>
                      </a:cubicBezTo>
                      <a:cubicBezTo>
                        <a:pt x="2383" y="12621"/>
                        <a:pt x="1789" y="12885"/>
                        <a:pt x="2530" y="14568"/>
                      </a:cubicBezTo>
                      <a:cubicBezTo>
                        <a:pt x="2530" y="14568"/>
                        <a:pt x="2400" y="14537"/>
                        <a:pt x="2234" y="14537"/>
                      </a:cubicBezTo>
                      <a:cubicBezTo>
                        <a:pt x="1767" y="14537"/>
                        <a:pt x="1017" y="14780"/>
                        <a:pt x="2110" y="16637"/>
                      </a:cubicBezTo>
                      <a:cubicBezTo>
                        <a:pt x="2110" y="16637"/>
                        <a:pt x="2018" y="16625"/>
                        <a:pt x="1888" y="16625"/>
                      </a:cubicBezTo>
                      <a:cubicBezTo>
                        <a:pt x="1310" y="16625"/>
                        <a:pt x="1" y="16869"/>
                        <a:pt x="2833" y="19519"/>
                      </a:cubicBezTo>
                      <a:cubicBezTo>
                        <a:pt x="2833" y="19519"/>
                        <a:pt x="2834" y="19519"/>
                        <a:pt x="2837" y="19519"/>
                      </a:cubicBezTo>
                      <a:cubicBezTo>
                        <a:pt x="2920" y="19519"/>
                        <a:pt x="4192" y="19511"/>
                        <a:pt x="4814" y="19002"/>
                      </a:cubicBezTo>
                      <a:cubicBezTo>
                        <a:pt x="5447" y="18484"/>
                        <a:pt x="6419" y="17869"/>
                        <a:pt x="4849" y="17369"/>
                      </a:cubicBezTo>
                      <a:cubicBezTo>
                        <a:pt x="4849" y="17369"/>
                        <a:pt x="7597" y="15380"/>
                        <a:pt x="5295" y="15264"/>
                      </a:cubicBezTo>
                      <a:cubicBezTo>
                        <a:pt x="5295" y="15264"/>
                        <a:pt x="8195" y="13239"/>
                        <a:pt x="5813" y="13016"/>
                      </a:cubicBezTo>
                      <a:cubicBezTo>
                        <a:pt x="5813" y="13016"/>
                        <a:pt x="8774" y="11151"/>
                        <a:pt x="6268" y="10964"/>
                      </a:cubicBezTo>
                      <a:cubicBezTo>
                        <a:pt x="6268" y="10964"/>
                        <a:pt x="8539" y="8956"/>
                        <a:pt x="6400" y="8956"/>
                      </a:cubicBezTo>
                      <a:cubicBezTo>
                        <a:pt x="6386" y="8956"/>
                        <a:pt x="6371" y="8956"/>
                        <a:pt x="6357" y="8956"/>
                      </a:cubicBezTo>
                      <a:cubicBezTo>
                        <a:pt x="6357" y="8956"/>
                        <a:pt x="8630" y="6744"/>
                        <a:pt x="7214" y="6744"/>
                      </a:cubicBezTo>
                      <a:cubicBezTo>
                        <a:pt x="7101" y="6744"/>
                        <a:pt x="6965" y="6758"/>
                        <a:pt x="6803" y="6789"/>
                      </a:cubicBezTo>
                      <a:cubicBezTo>
                        <a:pt x="6803" y="6789"/>
                        <a:pt x="8118" y="5358"/>
                        <a:pt x="6814" y="5358"/>
                      </a:cubicBezTo>
                      <a:cubicBezTo>
                        <a:pt x="6669" y="5358"/>
                        <a:pt x="6492" y="5376"/>
                        <a:pt x="6277" y="5415"/>
                      </a:cubicBezTo>
                      <a:cubicBezTo>
                        <a:pt x="6277" y="5415"/>
                        <a:pt x="8380" y="3053"/>
                        <a:pt x="6734" y="3053"/>
                      </a:cubicBezTo>
                      <a:cubicBezTo>
                        <a:pt x="6493" y="3053"/>
                        <a:pt x="6171" y="3104"/>
                        <a:pt x="5750" y="3220"/>
                      </a:cubicBezTo>
                      <a:cubicBezTo>
                        <a:pt x="5750" y="3220"/>
                        <a:pt x="6223" y="196"/>
                        <a:pt x="5260" y="9"/>
                      </a:cubicBezTo>
                      <a:cubicBezTo>
                        <a:pt x="5233" y="3"/>
                        <a:pt x="5207" y="1"/>
                        <a:pt x="518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32"/>
                <p:cNvSpPr/>
                <p:nvPr/>
              </p:nvSpPr>
              <p:spPr>
                <a:xfrm>
                  <a:off x="4984898" y="4004318"/>
                  <a:ext cx="63702" cy="221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" h="4441" extrusionOk="0">
                      <a:moveTo>
                        <a:pt x="193" y="0"/>
                      </a:moveTo>
                      <a:cubicBezTo>
                        <a:pt x="95" y="0"/>
                        <a:pt x="1" y="96"/>
                        <a:pt x="75" y="195"/>
                      </a:cubicBezTo>
                      <a:cubicBezTo>
                        <a:pt x="941" y="1364"/>
                        <a:pt x="994" y="3014"/>
                        <a:pt x="209" y="4237"/>
                      </a:cubicBezTo>
                      <a:cubicBezTo>
                        <a:pt x="140" y="4343"/>
                        <a:pt x="238" y="4440"/>
                        <a:pt x="333" y="4440"/>
                      </a:cubicBezTo>
                      <a:cubicBezTo>
                        <a:pt x="374" y="4440"/>
                        <a:pt x="414" y="4422"/>
                        <a:pt x="441" y="4379"/>
                      </a:cubicBezTo>
                      <a:cubicBezTo>
                        <a:pt x="1280" y="3086"/>
                        <a:pt x="1226" y="1302"/>
                        <a:pt x="307" y="61"/>
                      </a:cubicBezTo>
                      <a:cubicBezTo>
                        <a:pt x="277" y="18"/>
                        <a:pt x="235" y="0"/>
                        <a:pt x="19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32"/>
                <p:cNvSpPr/>
                <p:nvPr/>
              </p:nvSpPr>
              <p:spPr>
                <a:xfrm>
                  <a:off x="4950409" y="4006508"/>
                  <a:ext cx="51211" cy="229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" h="4607" extrusionOk="0">
                      <a:moveTo>
                        <a:pt x="838" y="0"/>
                      </a:moveTo>
                      <a:cubicBezTo>
                        <a:pt x="797" y="0"/>
                        <a:pt x="758" y="21"/>
                        <a:pt x="733" y="71"/>
                      </a:cubicBezTo>
                      <a:cubicBezTo>
                        <a:pt x="1" y="1454"/>
                        <a:pt x="10" y="3158"/>
                        <a:pt x="733" y="4540"/>
                      </a:cubicBezTo>
                      <a:cubicBezTo>
                        <a:pt x="760" y="4587"/>
                        <a:pt x="801" y="4607"/>
                        <a:pt x="843" y="4607"/>
                      </a:cubicBezTo>
                      <a:cubicBezTo>
                        <a:pt x="935" y="4607"/>
                        <a:pt x="1029" y="4509"/>
                        <a:pt x="973" y="4398"/>
                      </a:cubicBezTo>
                      <a:cubicBezTo>
                        <a:pt x="286" y="3104"/>
                        <a:pt x="286" y="1507"/>
                        <a:pt x="964" y="205"/>
                      </a:cubicBezTo>
                      <a:cubicBezTo>
                        <a:pt x="1020" y="100"/>
                        <a:pt x="927" y="0"/>
                        <a:pt x="8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32"/>
                <p:cNvSpPr/>
                <p:nvPr/>
              </p:nvSpPr>
              <p:spPr>
                <a:xfrm>
                  <a:off x="4904723" y="4127742"/>
                  <a:ext cx="99734" cy="105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2122" extrusionOk="0">
                      <a:moveTo>
                        <a:pt x="152" y="1"/>
                      </a:moveTo>
                      <a:cubicBezTo>
                        <a:pt x="98" y="1"/>
                        <a:pt x="42" y="46"/>
                        <a:pt x="27" y="97"/>
                      </a:cubicBezTo>
                      <a:cubicBezTo>
                        <a:pt x="0" y="178"/>
                        <a:pt x="54" y="240"/>
                        <a:pt x="116" y="267"/>
                      </a:cubicBezTo>
                      <a:cubicBezTo>
                        <a:pt x="874" y="579"/>
                        <a:pt x="1472" y="1248"/>
                        <a:pt x="1713" y="2024"/>
                      </a:cubicBezTo>
                      <a:cubicBezTo>
                        <a:pt x="1734" y="2092"/>
                        <a:pt x="1788" y="2121"/>
                        <a:pt x="1842" y="2121"/>
                      </a:cubicBezTo>
                      <a:cubicBezTo>
                        <a:pt x="1923" y="2121"/>
                        <a:pt x="2004" y="2055"/>
                        <a:pt x="1972" y="1953"/>
                      </a:cubicBezTo>
                      <a:cubicBezTo>
                        <a:pt x="1704" y="1079"/>
                        <a:pt x="1044" y="356"/>
                        <a:pt x="187" y="8"/>
                      </a:cubicBezTo>
                      <a:cubicBezTo>
                        <a:pt x="176" y="3"/>
                        <a:pt x="164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32"/>
                <p:cNvSpPr/>
                <p:nvPr/>
              </p:nvSpPr>
              <p:spPr>
                <a:xfrm>
                  <a:off x="4893177" y="4130827"/>
                  <a:ext cx="105358" cy="17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7" h="3552" extrusionOk="0">
                      <a:moveTo>
                        <a:pt x="514" y="1"/>
                      </a:moveTo>
                      <a:cubicBezTo>
                        <a:pt x="459" y="1"/>
                        <a:pt x="405" y="30"/>
                        <a:pt x="384" y="98"/>
                      </a:cubicBezTo>
                      <a:cubicBezTo>
                        <a:pt x="0" y="1436"/>
                        <a:pt x="616" y="2881"/>
                        <a:pt x="1847" y="3532"/>
                      </a:cubicBezTo>
                      <a:cubicBezTo>
                        <a:pt x="1870" y="3546"/>
                        <a:pt x="1893" y="3552"/>
                        <a:pt x="1915" y="3552"/>
                      </a:cubicBezTo>
                      <a:cubicBezTo>
                        <a:pt x="2035" y="3552"/>
                        <a:pt x="2117" y="3368"/>
                        <a:pt x="1981" y="3300"/>
                      </a:cubicBezTo>
                      <a:cubicBezTo>
                        <a:pt x="857" y="2703"/>
                        <a:pt x="295" y="1400"/>
                        <a:pt x="651" y="169"/>
                      </a:cubicBezTo>
                      <a:cubicBezTo>
                        <a:pt x="678" y="67"/>
                        <a:pt x="595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32"/>
                <p:cNvSpPr/>
                <p:nvPr/>
              </p:nvSpPr>
              <p:spPr>
                <a:xfrm>
                  <a:off x="4879839" y="4248328"/>
                  <a:ext cx="105855" cy="144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2910" extrusionOk="0">
                      <a:moveTo>
                        <a:pt x="268" y="0"/>
                      </a:moveTo>
                      <a:cubicBezTo>
                        <a:pt x="199" y="0"/>
                        <a:pt x="125" y="43"/>
                        <a:pt x="117" y="127"/>
                      </a:cubicBezTo>
                      <a:cubicBezTo>
                        <a:pt x="1" y="1350"/>
                        <a:pt x="759" y="2492"/>
                        <a:pt x="1910" y="2902"/>
                      </a:cubicBezTo>
                      <a:cubicBezTo>
                        <a:pt x="1925" y="2907"/>
                        <a:pt x="1939" y="2909"/>
                        <a:pt x="1952" y="2909"/>
                      </a:cubicBezTo>
                      <a:cubicBezTo>
                        <a:pt x="2081" y="2909"/>
                        <a:pt x="2127" y="2691"/>
                        <a:pt x="1981" y="2634"/>
                      </a:cubicBezTo>
                      <a:cubicBezTo>
                        <a:pt x="937" y="2269"/>
                        <a:pt x="286" y="1225"/>
                        <a:pt x="393" y="127"/>
                      </a:cubicBezTo>
                      <a:cubicBezTo>
                        <a:pt x="402" y="43"/>
                        <a:pt x="337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32"/>
                <p:cNvSpPr/>
                <p:nvPr/>
              </p:nvSpPr>
              <p:spPr>
                <a:xfrm>
                  <a:off x="4863416" y="4349207"/>
                  <a:ext cx="114316" cy="137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7" h="2756" extrusionOk="0">
                      <a:moveTo>
                        <a:pt x="134" y="1"/>
                      </a:moveTo>
                      <a:cubicBezTo>
                        <a:pt x="65" y="1"/>
                        <a:pt x="0" y="45"/>
                        <a:pt x="9" y="134"/>
                      </a:cubicBezTo>
                      <a:cubicBezTo>
                        <a:pt x="143" y="1312"/>
                        <a:pt x="955" y="2347"/>
                        <a:pt x="2079" y="2748"/>
                      </a:cubicBezTo>
                      <a:cubicBezTo>
                        <a:pt x="2094" y="2753"/>
                        <a:pt x="2108" y="2756"/>
                        <a:pt x="2121" y="2756"/>
                      </a:cubicBezTo>
                      <a:cubicBezTo>
                        <a:pt x="2251" y="2756"/>
                        <a:pt x="2296" y="2537"/>
                        <a:pt x="2150" y="2481"/>
                      </a:cubicBezTo>
                      <a:cubicBezTo>
                        <a:pt x="1151" y="2133"/>
                        <a:pt x="393" y="1187"/>
                        <a:pt x="286" y="134"/>
                      </a:cubicBezTo>
                      <a:cubicBezTo>
                        <a:pt x="277" y="45"/>
                        <a:pt x="203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32"/>
                <p:cNvSpPr/>
                <p:nvPr/>
              </p:nvSpPr>
              <p:spPr>
                <a:xfrm>
                  <a:off x="4857842" y="4462776"/>
                  <a:ext cx="99336" cy="126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" h="2546" extrusionOk="0">
                      <a:moveTo>
                        <a:pt x="133" y="0"/>
                      </a:moveTo>
                      <a:cubicBezTo>
                        <a:pt x="66" y="0"/>
                        <a:pt x="1" y="43"/>
                        <a:pt x="5" y="127"/>
                      </a:cubicBezTo>
                      <a:cubicBezTo>
                        <a:pt x="68" y="1198"/>
                        <a:pt x="782" y="2161"/>
                        <a:pt x="1781" y="2536"/>
                      </a:cubicBezTo>
                      <a:cubicBezTo>
                        <a:pt x="1798" y="2543"/>
                        <a:pt x="1814" y="2546"/>
                        <a:pt x="1829" y="2546"/>
                      </a:cubicBezTo>
                      <a:cubicBezTo>
                        <a:pt x="1954" y="2546"/>
                        <a:pt x="1996" y="2333"/>
                        <a:pt x="1852" y="2277"/>
                      </a:cubicBezTo>
                      <a:cubicBezTo>
                        <a:pt x="969" y="1938"/>
                        <a:pt x="335" y="1064"/>
                        <a:pt x="273" y="127"/>
                      </a:cubicBezTo>
                      <a:cubicBezTo>
                        <a:pt x="269" y="43"/>
                        <a:pt x="199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2" name="Google Shape;2132;p32"/>
                <p:cNvSpPr/>
                <p:nvPr/>
              </p:nvSpPr>
              <p:spPr>
                <a:xfrm>
                  <a:off x="4844753" y="4576396"/>
                  <a:ext cx="106154" cy="1174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2360" extrusionOk="0">
                      <a:moveTo>
                        <a:pt x="165" y="1"/>
                      </a:moveTo>
                      <a:cubicBezTo>
                        <a:pt x="84" y="1"/>
                        <a:pt x="1" y="70"/>
                        <a:pt x="28" y="173"/>
                      </a:cubicBezTo>
                      <a:cubicBezTo>
                        <a:pt x="251" y="1127"/>
                        <a:pt x="946" y="1957"/>
                        <a:pt x="1856" y="2349"/>
                      </a:cubicBezTo>
                      <a:cubicBezTo>
                        <a:pt x="1875" y="2357"/>
                        <a:pt x="1893" y="2360"/>
                        <a:pt x="1911" y="2360"/>
                      </a:cubicBezTo>
                      <a:cubicBezTo>
                        <a:pt x="2044" y="2360"/>
                        <a:pt x="2132" y="2172"/>
                        <a:pt x="1990" y="2109"/>
                      </a:cubicBezTo>
                      <a:cubicBezTo>
                        <a:pt x="1143" y="1752"/>
                        <a:pt x="500" y="993"/>
                        <a:pt x="286" y="101"/>
                      </a:cubicBezTo>
                      <a:cubicBezTo>
                        <a:pt x="269" y="31"/>
                        <a:pt x="217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3" name="Google Shape;2133;p32"/>
                <p:cNvSpPr/>
                <p:nvPr/>
              </p:nvSpPr>
              <p:spPr>
                <a:xfrm>
                  <a:off x="4825692" y="4652789"/>
                  <a:ext cx="106552" cy="15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" h="3065" extrusionOk="0">
                      <a:moveTo>
                        <a:pt x="212" y="0"/>
                      </a:moveTo>
                      <a:cubicBezTo>
                        <a:pt x="145" y="0"/>
                        <a:pt x="76" y="43"/>
                        <a:pt x="72" y="128"/>
                      </a:cubicBezTo>
                      <a:cubicBezTo>
                        <a:pt x="0" y="1376"/>
                        <a:pt x="714" y="2554"/>
                        <a:pt x="1865" y="3054"/>
                      </a:cubicBezTo>
                      <a:cubicBezTo>
                        <a:pt x="1883" y="3061"/>
                        <a:pt x="1902" y="3064"/>
                        <a:pt x="1919" y="3064"/>
                      </a:cubicBezTo>
                      <a:cubicBezTo>
                        <a:pt x="2052" y="3064"/>
                        <a:pt x="2140" y="2876"/>
                        <a:pt x="1998" y="2813"/>
                      </a:cubicBezTo>
                      <a:cubicBezTo>
                        <a:pt x="937" y="2358"/>
                        <a:pt x="277" y="1287"/>
                        <a:pt x="339" y="128"/>
                      </a:cubicBezTo>
                      <a:cubicBezTo>
                        <a:pt x="344" y="43"/>
                        <a:pt x="279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4" name="Google Shape;2134;p32"/>
                <p:cNvSpPr/>
                <p:nvPr/>
              </p:nvSpPr>
              <p:spPr>
                <a:xfrm>
                  <a:off x="4794587" y="4750482"/>
                  <a:ext cx="110434" cy="147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2969" extrusionOk="0">
                      <a:moveTo>
                        <a:pt x="136" y="0"/>
                      </a:moveTo>
                      <a:cubicBezTo>
                        <a:pt x="68" y="0"/>
                        <a:pt x="1" y="42"/>
                        <a:pt x="1" y="127"/>
                      </a:cubicBezTo>
                      <a:cubicBezTo>
                        <a:pt x="54" y="1340"/>
                        <a:pt x="821" y="2473"/>
                        <a:pt x="1937" y="2955"/>
                      </a:cubicBezTo>
                      <a:cubicBezTo>
                        <a:pt x="1958" y="2964"/>
                        <a:pt x="1978" y="2969"/>
                        <a:pt x="1998" y="2969"/>
                      </a:cubicBezTo>
                      <a:cubicBezTo>
                        <a:pt x="2129" y="2969"/>
                        <a:pt x="2219" y="2785"/>
                        <a:pt x="2079" y="2723"/>
                      </a:cubicBezTo>
                      <a:cubicBezTo>
                        <a:pt x="1053" y="2277"/>
                        <a:pt x="322" y="1251"/>
                        <a:pt x="277" y="127"/>
                      </a:cubicBezTo>
                      <a:cubicBezTo>
                        <a:pt x="273" y="42"/>
                        <a:pt x="204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5" name="Google Shape;2135;p32"/>
                <p:cNvSpPr/>
                <p:nvPr/>
              </p:nvSpPr>
              <p:spPr>
                <a:xfrm>
                  <a:off x="4774183" y="4844593"/>
                  <a:ext cx="111429" cy="158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9" h="3182" extrusionOk="0">
                      <a:moveTo>
                        <a:pt x="217" y="0"/>
                      </a:moveTo>
                      <a:cubicBezTo>
                        <a:pt x="148" y="0"/>
                        <a:pt x="76" y="43"/>
                        <a:pt x="72" y="127"/>
                      </a:cubicBezTo>
                      <a:cubicBezTo>
                        <a:pt x="0" y="1457"/>
                        <a:pt x="794" y="2679"/>
                        <a:pt x="2025" y="3169"/>
                      </a:cubicBezTo>
                      <a:cubicBezTo>
                        <a:pt x="2044" y="3178"/>
                        <a:pt x="2061" y="3181"/>
                        <a:pt x="2078" y="3181"/>
                      </a:cubicBezTo>
                      <a:cubicBezTo>
                        <a:pt x="2199" y="3181"/>
                        <a:pt x="2239" y="2966"/>
                        <a:pt x="2097" y="2911"/>
                      </a:cubicBezTo>
                      <a:cubicBezTo>
                        <a:pt x="973" y="2465"/>
                        <a:pt x="277" y="1332"/>
                        <a:pt x="348" y="127"/>
                      </a:cubicBezTo>
                      <a:cubicBezTo>
                        <a:pt x="353" y="43"/>
                        <a:pt x="286" y="0"/>
                        <a:pt x="2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32"/>
                <p:cNvSpPr/>
                <p:nvPr/>
              </p:nvSpPr>
              <p:spPr>
                <a:xfrm>
                  <a:off x="4872722" y="4906354"/>
                  <a:ext cx="152388" cy="96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1939" extrusionOk="0">
                      <a:moveTo>
                        <a:pt x="2883" y="0"/>
                      </a:moveTo>
                      <a:cubicBezTo>
                        <a:pt x="2842" y="0"/>
                        <a:pt x="2801" y="22"/>
                        <a:pt x="2775" y="73"/>
                      </a:cubicBezTo>
                      <a:cubicBezTo>
                        <a:pt x="2309" y="1032"/>
                        <a:pt x="1287" y="1670"/>
                        <a:pt x="215" y="1670"/>
                      </a:cubicBezTo>
                      <a:cubicBezTo>
                        <a:pt x="200" y="1670"/>
                        <a:pt x="185" y="1670"/>
                        <a:pt x="170" y="1670"/>
                      </a:cubicBezTo>
                      <a:cubicBezTo>
                        <a:pt x="1" y="1670"/>
                        <a:pt x="1" y="1937"/>
                        <a:pt x="170" y="1937"/>
                      </a:cubicBezTo>
                      <a:cubicBezTo>
                        <a:pt x="192" y="1938"/>
                        <a:pt x="214" y="1938"/>
                        <a:pt x="236" y="1938"/>
                      </a:cubicBezTo>
                      <a:cubicBezTo>
                        <a:pt x="1390" y="1938"/>
                        <a:pt x="2508" y="1249"/>
                        <a:pt x="3007" y="207"/>
                      </a:cubicBezTo>
                      <a:cubicBezTo>
                        <a:pt x="3062" y="97"/>
                        <a:pt x="2972" y="0"/>
                        <a:pt x="28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32"/>
                <p:cNvSpPr/>
                <p:nvPr/>
              </p:nvSpPr>
              <p:spPr>
                <a:xfrm>
                  <a:off x="4984251" y="4167954"/>
                  <a:ext cx="118496" cy="146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2942" extrusionOk="0">
                      <a:moveTo>
                        <a:pt x="2126" y="1"/>
                      </a:moveTo>
                      <a:cubicBezTo>
                        <a:pt x="2058" y="1"/>
                        <a:pt x="1993" y="43"/>
                        <a:pt x="1997" y="128"/>
                      </a:cubicBezTo>
                      <a:cubicBezTo>
                        <a:pt x="2095" y="1314"/>
                        <a:pt x="1319" y="2403"/>
                        <a:pt x="160" y="2670"/>
                      </a:cubicBezTo>
                      <a:cubicBezTo>
                        <a:pt x="1" y="2712"/>
                        <a:pt x="53" y="2941"/>
                        <a:pt x="200" y="2941"/>
                      </a:cubicBezTo>
                      <a:cubicBezTo>
                        <a:pt x="210" y="2941"/>
                        <a:pt x="220" y="2940"/>
                        <a:pt x="231" y="2938"/>
                      </a:cubicBezTo>
                      <a:cubicBezTo>
                        <a:pt x="1498" y="2635"/>
                        <a:pt x="2381" y="1430"/>
                        <a:pt x="2274" y="128"/>
                      </a:cubicBezTo>
                      <a:cubicBezTo>
                        <a:pt x="2265" y="43"/>
                        <a:pt x="2194" y="1"/>
                        <a:pt x="21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32"/>
                <p:cNvSpPr/>
                <p:nvPr/>
              </p:nvSpPr>
              <p:spPr>
                <a:xfrm>
                  <a:off x="4972655" y="4285156"/>
                  <a:ext cx="137906" cy="1129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1" h="2269" extrusionOk="0">
                      <a:moveTo>
                        <a:pt x="2640" y="1"/>
                      </a:moveTo>
                      <a:cubicBezTo>
                        <a:pt x="2572" y="1"/>
                        <a:pt x="2498" y="43"/>
                        <a:pt x="2489" y="128"/>
                      </a:cubicBezTo>
                      <a:cubicBezTo>
                        <a:pt x="2427" y="663"/>
                        <a:pt x="2150" y="1163"/>
                        <a:pt x="1740" y="1511"/>
                      </a:cubicBezTo>
                      <a:cubicBezTo>
                        <a:pt x="1356" y="1830"/>
                        <a:pt x="859" y="1999"/>
                        <a:pt x="355" y="1999"/>
                      </a:cubicBezTo>
                      <a:cubicBezTo>
                        <a:pt x="296" y="1999"/>
                        <a:pt x="237" y="1997"/>
                        <a:pt x="178" y="1992"/>
                      </a:cubicBezTo>
                      <a:cubicBezTo>
                        <a:pt x="173" y="1992"/>
                        <a:pt x="168" y="1992"/>
                        <a:pt x="162" y="1992"/>
                      </a:cubicBezTo>
                      <a:cubicBezTo>
                        <a:pt x="1" y="1992"/>
                        <a:pt x="14" y="2251"/>
                        <a:pt x="178" y="2260"/>
                      </a:cubicBezTo>
                      <a:cubicBezTo>
                        <a:pt x="245" y="2266"/>
                        <a:pt x="311" y="2268"/>
                        <a:pt x="377" y="2268"/>
                      </a:cubicBezTo>
                      <a:cubicBezTo>
                        <a:pt x="943" y="2268"/>
                        <a:pt x="1497" y="2065"/>
                        <a:pt x="1936" y="1698"/>
                      </a:cubicBezTo>
                      <a:cubicBezTo>
                        <a:pt x="2400" y="1306"/>
                        <a:pt x="2685" y="735"/>
                        <a:pt x="2757" y="128"/>
                      </a:cubicBezTo>
                      <a:cubicBezTo>
                        <a:pt x="2770" y="43"/>
                        <a:pt x="2708" y="1"/>
                        <a:pt x="2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32"/>
                <p:cNvSpPr/>
                <p:nvPr/>
              </p:nvSpPr>
              <p:spPr>
                <a:xfrm>
                  <a:off x="4960213" y="4404748"/>
                  <a:ext cx="145421" cy="811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2" h="1630" extrusionOk="0">
                      <a:moveTo>
                        <a:pt x="2740" y="0"/>
                      </a:moveTo>
                      <a:cubicBezTo>
                        <a:pt x="2701" y="0"/>
                        <a:pt x="2663" y="21"/>
                        <a:pt x="2641" y="71"/>
                      </a:cubicBezTo>
                      <a:cubicBezTo>
                        <a:pt x="2271" y="858"/>
                        <a:pt x="1487" y="1358"/>
                        <a:pt x="642" y="1358"/>
                      </a:cubicBezTo>
                      <a:cubicBezTo>
                        <a:pt x="509" y="1358"/>
                        <a:pt x="375" y="1345"/>
                        <a:pt x="241" y="1320"/>
                      </a:cubicBezTo>
                      <a:cubicBezTo>
                        <a:pt x="233" y="1319"/>
                        <a:pt x="225" y="1318"/>
                        <a:pt x="217" y="1318"/>
                      </a:cubicBezTo>
                      <a:cubicBezTo>
                        <a:pt x="64" y="1318"/>
                        <a:pt x="0" y="1554"/>
                        <a:pt x="170" y="1588"/>
                      </a:cubicBezTo>
                      <a:cubicBezTo>
                        <a:pt x="322" y="1616"/>
                        <a:pt x="474" y="1630"/>
                        <a:pt x="625" y="1630"/>
                      </a:cubicBezTo>
                      <a:cubicBezTo>
                        <a:pt x="1571" y="1630"/>
                        <a:pt x="2457" y="1090"/>
                        <a:pt x="2873" y="205"/>
                      </a:cubicBezTo>
                      <a:cubicBezTo>
                        <a:pt x="2922" y="101"/>
                        <a:pt x="2827" y="0"/>
                        <a:pt x="27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32"/>
                <p:cNvSpPr/>
                <p:nvPr/>
              </p:nvSpPr>
              <p:spPr>
                <a:xfrm>
                  <a:off x="4942098" y="4510752"/>
                  <a:ext cx="149750" cy="84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97" extrusionOk="0">
                      <a:moveTo>
                        <a:pt x="2831" y="1"/>
                      </a:moveTo>
                      <a:cubicBezTo>
                        <a:pt x="2790" y="1"/>
                        <a:pt x="2751" y="22"/>
                        <a:pt x="2728" y="73"/>
                      </a:cubicBezTo>
                      <a:cubicBezTo>
                        <a:pt x="2369" y="899"/>
                        <a:pt x="1557" y="1430"/>
                        <a:pt x="675" y="1430"/>
                      </a:cubicBezTo>
                      <a:cubicBezTo>
                        <a:pt x="528" y="1430"/>
                        <a:pt x="380" y="1415"/>
                        <a:pt x="230" y="1385"/>
                      </a:cubicBezTo>
                      <a:cubicBezTo>
                        <a:pt x="220" y="1382"/>
                        <a:pt x="210" y="1381"/>
                        <a:pt x="200" y="1381"/>
                      </a:cubicBezTo>
                      <a:cubicBezTo>
                        <a:pt x="53" y="1381"/>
                        <a:pt x="0" y="1618"/>
                        <a:pt x="159" y="1643"/>
                      </a:cubicBezTo>
                      <a:cubicBezTo>
                        <a:pt x="330" y="1679"/>
                        <a:pt x="501" y="1696"/>
                        <a:pt x="671" y="1696"/>
                      </a:cubicBezTo>
                      <a:cubicBezTo>
                        <a:pt x="1646" y="1696"/>
                        <a:pt x="2565" y="1126"/>
                        <a:pt x="2960" y="207"/>
                      </a:cubicBezTo>
                      <a:cubicBezTo>
                        <a:pt x="3009" y="98"/>
                        <a:pt x="2917" y="1"/>
                        <a:pt x="28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32"/>
                <p:cNvSpPr/>
                <p:nvPr/>
              </p:nvSpPr>
              <p:spPr>
                <a:xfrm>
                  <a:off x="4929109" y="4621684"/>
                  <a:ext cx="152189" cy="75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1521" extrusionOk="0">
                      <a:moveTo>
                        <a:pt x="2866" y="1"/>
                      </a:moveTo>
                      <a:cubicBezTo>
                        <a:pt x="2825" y="1"/>
                        <a:pt x="2784" y="20"/>
                        <a:pt x="2757" y="66"/>
                      </a:cubicBezTo>
                      <a:cubicBezTo>
                        <a:pt x="2317" y="809"/>
                        <a:pt x="1523" y="1249"/>
                        <a:pt x="680" y="1249"/>
                      </a:cubicBezTo>
                      <a:cubicBezTo>
                        <a:pt x="532" y="1249"/>
                        <a:pt x="382" y="1236"/>
                        <a:pt x="233" y="1207"/>
                      </a:cubicBezTo>
                      <a:cubicBezTo>
                        <a:pt x="224" y="1206"/>
                        <a:pt x="216" y="1206"/>
                        <a:pt x="209" y="1206"/>
                      </a:cubicBezTo>
                      <a:cubicBezTo>
                        <a:pt x="57" y="1206"/>
                        <a:pt x="0" y="1441"/>
                        <a:pt x="161" y="1475"/>
                      </a:cubicBezTo>
                      <a:cubicBezTo>
                        <a:pt x="328" y="1506"/>
                        <a:pt x="495" y="1521"/>
                        <a:pt x="660" y="1521"/>
                      </a:cubicBezTo>
                      <a:cubicBezTo>
                        <a:pt x="1602" y="1521"/>
                        <a:pt x="2496" y="1036"/>
                        <a:pt x="2989" y="208"/>
                      </a:cubicBezTo>
                      <a:cubicBezTo>
                        <a:pt x="3058" y="102"/>
                        <a:pt x="2961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32"/>
                <p:cNvSpPr/>
                <p:nvPr/>
              </p:nvSpPr>
              <p:spPr>
                <a:xfrm>
                  <a:off x="4895167" y="4718631"/>
                  <a:ext cx="166522" cy="86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6" h="1738" extrusionOk="0">
                      <a:moveTo>
                        <a:pt x="3161" y="1"/>
                      </a:moveTo>
                      <a:cubicBezTo>
                        <a:pt x="3121" y="1"/>
                        <a:pt x="3081" y="21"/>
                        <a:pt x="3056" y="71"/>
                      </a:cubicBezTo>
                      <a:cubicBezTo>
                        <a:pt x="2627" y="936"/>
                        <a:pt x="1751" y="1471"/>
                        <a:pt x="813" y="1471"/>
                      </a:cubicBezTo>
                      <a:cubicBezTo>
                        <a:pt x="619" y="1471"/>
                        <a:pt x="423" y="1448"/>
                        <a:pt x="228" y="1401"/>
                      </a:cubicBezTo>
                      <a:cubicBezTo>
                        <a:pt x="214" y="1397"/>
                        <a:pt x="202" y="1395"/>
                        <a:pt x="190" y="1395"/>
                      </a:cubicBezTo>
                      <a:cubicBezTo>
                        <a:pt x="49" y="1395"/>
                        <a:pt x="0" y="1618"/>
                        <a:pt x="156" y="1659"/>
                      </a:cubicBezTo>
                      <a:cubicBezTo>
                        <a:pt x="375" y="1712"/>
                        <a:pt x="596" y="1738"/>
                        <a:pt x="814" y="1738"/>
                      </a:cubicBezTo>
                      <a:cubicBezTo>
                        <a:pt x="1848" y="1738"/>
                        <a:pt x="2825" y="1163"/>
                        <a:pt x="3297" y="205"/>
                      </a:cubicBezTo>
                      <a:cubicBezTo>
                        <a:pt x="3346" y="101"/>
                        <a:pt x="3251" y="1"/>
                        <a:pt x="31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32"/>
                <p:cNvSpPr/>
                <p:nvPr/>
              </p:nvSpPr>
              <p:spPr>
                <a:xfrm>
                  <a:off x="4891584" y="4813239"/>
                  <a:ext cx="148407" cy="92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2" h="1852" extrusionOk="0">
                      <a:moveTo>
                        <a:pt x="2816" y="0"/>
                      </a:moveTo>
                      <a:cubicBezTo>
                        <a:pt x="2762" y="0"/>
                        <a:pt x="2708" y="30"/>
                        <a:pt x="2691" y="97"/>
                      </a:cubicBezTo>
                      <a:cubicBezTo>
                        <a:pt x="2435" y="990"/>
                        <a:pt x="1624" y="1581"/>
                        <a:pt x="736" y="1581"/>
                      </a:cubicBezTo>
                      <a:cubicBezTo>
                        <a:pt x="569" y="1581"/>
                        <a:pt x="398" y="1560"/>
                        <a:pt x="228" y="1516"/>
                      </a:cubicBezTo>
                      <a:cubicBezTo>
                        <a:pt x="215" y="1512"/>
                        <a:pt x="203" y="1511"/>
                        <a:pt x="191" y="1511"/>
                      </a:cubicBezTo>
                      <a:cubicBezTo>
                        <a:pt x="49" y="1511"/>
                        <a:pt x="1" y="1741"/>
                        <a:pt x="157" y="1774"/>
                      </a:cubicBezTo>
                      <a:cubicBezTo>
                        <a:pt x="352" y="1826"/>
                        <a:pt x="553" y="1852"/>
                        <a:pt x="753" y="1852"/>
                      </a:cubicBezTo>
                      <a:cubicBezTo>
                        <a:pt x="1175" y="1852"/>
                        <a:pt x="1596" y="1737"/>
                        <a:pt x="1959" y="1507"/>
                      </a:cubicBezTo>
                      <a:cubicBezTo>
                        <a:pt x="2441" y="1203"/>
                        <a:pt x="2798" y="722"/>
                        <a:pt x="2949" y="169"/>
                      </a:cubicBezTo>
                      <a:cubicBezTo>
                        <a:pt x="2982" y="67"/>
                        <a:pt x="2898" y="0"/>
                        <a:pt x="28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32"/>
                <p:cNvSpPr/>
                <p:nvPr/>
              </p:nvSpPr>
              <p:spPr>
                <a:xfrm>
                  <a:off x="4779060" y="4845936"/>
                  <a:ext cx="79081" cy="22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9" h="456" extrusionOk="0">
                      <a:moveTo>
                        <a:pt x="472" y="0"/>
                      </a:moveTo>
                      <a:cubicBezTo>
                        <a:pt x="359" y="0"/>
                        <a:pt x="247" y="7"/>
                        <a:pt x="134" y="20"/>
                      </a:cubicBezTo>
                      <a:cubicBezTo>
                        <a:pt x="63" y="29"/>
                        <a:pt x="0" y="74"/>
                        <a:pt x="0" y="154"/>
                      </a:cubicBezTo>
                      <a:cubicBezTo>
                        <a:pt x="0" y="221"/>
                        <a:pt x="56" y="288"/>
                        <a:pt x="122" y="288"/>
                      </a:cubicBezTo>
                      <a:cubicBezTo>
                        <a:pt x="126" y="288"/>
                        <a:pt x="130" y="288"/>
                        <a:pt x="134" y="288"/>
                      </a:cubicBezTo>
                      <a:cubicBezTo>
                        <a:pt x="232" y="278"/>
                        <a:pt x="329" y="273"/>
                        <a:pt x="426" y="273"/>
                      </a:cubicBezTo>
                      <a:cubicBezTo>
                        <a:pt x="756" y="273"/>
                        <a:pt x="1084" y="331"/>
                        <a:pt x="1401" y="448"/>
                      </a:cubicBezTo>
                      <a:cubicBezTo>
                        <a:pt x="1412" y="453"/>
                        <a:pt x="1424" y="455"/>
                        <a:pt x="1436" y="455"/>
                      </a:cubicBezTo>
                      <a:cubicBezTo>
                        <a:pt x="1490" y="455"/>
                        <a:pt x="1547" y="409"/>
                        <a:pt x="1562" y="350"/>
                      </a:cubicBezTo>
                      <a:cubicBezTo>
                        <a:pt x="1588" y="279"/>
                        <a:pt x="1544" y="216"/>
                        <a:pt x="1472" y="190"/>
                      </a:cubicBezTo>
                      <a:cubicBezTo>
                        <a:pt x="1150" y="62"/>
                        <a:pt x="813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32"/>
                <p:cNvSpPr/>
                <p:nvPr/>
              </p:nvSpPr>
              <p:spPr>
                <a:xfrm>
                  <a:off x="4795184" y="4744759"/>
                  <a:ext cx="75398" cy="1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5" h="390" extrusionOk="0">
                      <a:moveTo>
                        <a:pt x="1031" y="0"/>
                      </a:moveTo>
                      <a:cubicBezTo>
                        <a:pt x="735" y="0"/>
                        <a:pt x="437" y="40"/>
                        <a:pt x="149" y="117"/>
                      </a:cubicBezTo>
                      <a:cubicBezTo>
                        <a:pt x="1" y="158"/>
                        <a:pt x="51" y="390"/>
                        <a:pt x="192" y="390"/>
                      </a:cubicBezTo>
                      <a:cubicBezTo>
                        <a:pt x="204" y="390"/>
                        <a:pt x="217" y="388"/>
                        <a:pt x="230" y="385"/>
                      </a:cubicBezTo>
                      <a:cubicBezTo>
                        <a:pt x="501" y="307"/>
                        <a:pt x="782" y="272"/>
                        <a:pt x="1063" y="272"/>
                      </a:cubicBezTo>
                      <a:cubicBezTo>
                        <a:pt x="1169" y="272"/>
                        <a:pt x="1275" y="277"/>
                        <a:pt x="1380" y="287"/>
                      </a:cubicBezTo>
                      <a:cubicBezTo>
                        <a:pt x="1384" y="287"/>
                        <a:pt x="1388" y="287"/>
                        <a:pt x="1391" y="287"/>
                      </a:cubicBezTo>
                      <a:cubicBezTo>
                        <a:pt x="1458" y="287"/>
                        <a:pt x="1514" y="212"/>
                        <a:pt x="1514" y="153"/>
                      </a:cubicBezTo>
                      <a:cubicBezTo>
                        <a:pt x="1514" y="73"/>
                        <a:pt x="1452" y="19"/>
                        <a:pt x="1380" y="19"/>
                      </a:cubicBezTo>
                      <a:cubicBezTo>
                        <a:pt x="1265" y="7"/>
                        <a:pt x="1148" y="0"/>
                        <a:pt x="10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32"/>
                <p:cNvSpPr/>
                <p:nvPr/>
              </p:nvSpPr>
              <p:spPr>
                <a:xfrm>
                  <a:off x="4825244" y="4644826"/>
                  <a:ext cx="77737" cy="21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36" extrusionOk="0">
                      <a:moveTo>
                        <a:pt x="840" y="0"/>
                      </a:moveTo>
                      <a:cubicBezTo>
                        <a:pt x="581" y="0"/>
                        <a:pt x="323" y="61"/>
                        <a:pt x="89" y="180"/>
                      </a:cubicBezTo>
                      <a:cubicBezTo>
                        <a:pt x="27" y="216"/>
                        <a:pt x="0" y="305"/>
                        <a:pt x="36" y="368"/>
                      </a:cubicBezTo>
                      <a:cubicBezTo>
                        <a:pt x="66" y="415"/>
                        <a:pt x="111" y="435"/>
                        <a:pt x="157" y="435"/>
                      </a:cubicBezTo>
                      <a:cubicBezTo>
                        <a:pt x="180" y="435"/>
                        <a:pt x="202" y="430"/>
                        <a:pt x="223" y="421"/>
                      </a:cubicBezTo>
                      <a:cubicBezTo>
                        <a:pt x="416" y="320"/>
                        <a:pt x="629" y="271"/>
                        <a:pt x="842" y="271"/>
                      </a:cubicBezTo>
                      <a:cubicBezTo>
                        <a:pt x="1024" y="271"/>
                        <a:pt x="1206" y="307"/>
                        <a:pt x="1374" y="377"/>
                      </a:cubicBezTo>
                      <a:cubicBezTo>
                        <a:pt x="1387" y="382"/>
                        <a:pt x="1400" y="384"/>
                        <a:pt x="1413" y="384"/>
                      </a:cubicBezTo>
                      <a:cubicBezTo>
                        <a:pt x="1473" y="384"/>
                        <a:pt x="1529" y="339"/>
                        <a:pt x="1544" y="288"/>
                      </a:cubicBezTo>
                      <a:cubicBezTo>
                        <a:pt x="1561" y="207"/>
                        <a:pt x="1517" y="145"/>
                        <a:pt x="1445" y="118"/>
                      </a:cubicBezTo>
                      <a:cubicBezTo>
                        <a:pt x="1252" y="39"/>
                        <a:pt x="1046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32"/>
                <p:cNvSpPr/>
                <p:nvPr/>
              </p:nvSpPr>
              <p:spPr>
                <a:xfrm>
                  <a:off x="4841916" y="4561814"/>
                  <a:ext cx="95902" cy="24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" h="492" extrusionOk="0">
                      <a:moveTo>
                        <a:pt x="1168" y="0"/>
                      </a:moveTo>
                      <a:cubicBezTo>
                        <a:pt x="811" y="0"/>
                        <a:pt x="457" y="83"/>
                        <a:pt x="138" y="243"/>
                      </a:cubicBezTo>
                      <a:cubicBezTo>
                        <a:pt x="1" y="311"/>
                        <a:pt x="85" y="491"/>
                        <a:pt x="208" y="491"/>
                      </a:cubicBezTo>
                      <a:cubicBezTo>
                        <a:pt x="228" y="491"/>
                        <a:pt x="250" y="486"/>
                        <a:pt x="272" y="475"/>
                      </a:cubicBezTo>
                      <a:cubicBezTo>
                        <a:pt x="549" y="339"/>
                        <a:pt x="858" y="268"/>
                        <a:pt x="1167" y="268"/>
                      </a:cubicBezTo>
                      <a:cubicBezTo>
                        <a:pt x="1346" y="268"/>
                        <a:pt x="1526" y="292"/>
                        <a:pt x="1699" y="341"/>
                      </a:cubicBezTo>
                      <a:cubicBezTo>
                        <a:pt x="1712" y="344"/>
                        <a:pt x="1724" y="346"/>
                        <a:pt x="1736" y="346"/>
                      </a:cubicBezTo>
                      <a:cubicBezTo>
                        <a:pt x="1871" y="346"/>
                        <a:pt x="1927" y="123"/>
                        <a:pt x="1771" y="82"/>
                      </a:cubicBezTo>
                      <a:cubicBezTo>
                        <a:pt x="1573" y="27"/>
                        <a:pt x="1370" y="0"/>
                        <a:pt x="11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8" name="Google Shape;2148;p32"/>
                <p:cNvSpPr/>
                <p:nvPr/>
              </p:nvSpPr>
              <p:spPr>
                <a:xfrm>
                  <a:off x="4858986" y="4451629"/>
                  <a:ext cx="88387" cy="22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450" extrusionOk="0">
                      <a:moveTo>
                        <a:pt x="812" y="1"/>
                      </a:moveTo>
                      <a:cubicBezTo>
                        <a:pt x="575" y="1"/>
                        <a:pt x="339" y="42"/>
                        <a:pt x="116" y="128"/>
                      </a:cubicBezTo>
                      <a:cubicBezTo>
                        <a:pt x="54" y="155"/>
                        <a:pt x="0" y="226"/>
                        <a:pt x="27" y="298"/>
                      </a:cubicBezTo>
                      <a:cubicBezTo>
                        <a:pt x="42" y="356"/>
                        <a:pt x="98" y="403"/>
                        <a:pt x="153" y="403"/>
                      </a:cubicBezTo>
                      <a:cubicBezTo>
                        <a:pt x="165" y="403"/>
                        <a:pt x="176" y="401"/>
                        <a:pt x="188" y="396"/>
                      </a:cubicBezTo>
                      <a:cubicBezTo>
                        <a:pt x="400" y="315"/>
                        <a:pt x="622" y="273"/>
                        <a:pt x="844" y="273"/>
                      </a:cubicBezTo>
                      <a:cubicBezTo>
                        <a:pt x="1087" y="273"/>
                        <a:pt x="1328" y="324"/>
                        <a:pt x="1553" y="432"/>
                      </a:cubicBezTo>
                      <a:cubicBezTo>
                        <a:pt x="1577" y="444"/>
                        <a:pt x="1603" y="450"/>
                        <a:pt x="1627" y="450"/>
                      </a:cubicBezTo>
                      <a:cubicBezTo>
                        <a:pt x="1674" y="450"/>
                        <a:pt x="1716" y="428"/>
                        <a:pt x="1740" y="387"/>
                      </a:cubicBezTo>
                      <a:cubicBezTo>
                        <a:pt x="1776" y="325"/>
                        <a:pt x="1758" y="226"/>
                        <a:pt x="1695" y="200"/>
                      </a:cubicBezTo>
                      <a:cubicBezTo>
                        <a:pt x="1419" y="69"/>
                        <a:pt x="1115" y="1"/>
                        <a:pt x="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9" name="Google Shape;2149;p32"/>
                <p:cNvSpPr/>
                <p:nvPr/>
              </p:nvSpPr>
              <p:spPr>
                <a:xfrm>
                  <a:off x="4863615" y="4336616"/>
                  <a:ext cx="74601" cy="23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482" extrusionOk="0">
                      <a:moveTo>
                        <a:pt x="565" y="0"/>
                      </a:moveTo>
                      <a:cubicBezTo>
                        <a:pt x="424" y="0"/>
                        <a:pt x="284" y="19"/>
                        <a:pt x="148" y="57"/>
                      </a:cubicBezTo>
                      <a:cubicBezTo>
                        <a:pt x="0" y="107"/>
                        <a:pt x="49" y="330"/>
                        <a:pt x="183" y="330"/>
                      </a:cubicBezTo>
                      <a:cubicBezTo>
                        <a:pt x="195" y="330"/>
                        <a:pt x="207" y="329"/>
                        <a:pt x="219" y="325"/>
                      </a:cubicBezTo>
                      <a:cubicBezTo>
                        <a:pt x="339" y="288"/>
                        <a:pt x="460" y="270"/>
                        <a:pt x="581" y="270"/>
                      </a:cubicBezTo>
                      <a:cubicBezTo>
                        <a:pt x="811" y="270"/>
                        <a:pt x="1037" y="336"/>
                        <a:pt x="1236" y="459"/>
                      </a:cubicBezTo>
                      <a:cubicBezTo>
                        <a:pt x="1261" y="475"/>
                        <a:pt x="1286" y="482"/>
                        <a:pt x="1309" y="482"/>
                      </a:cubicBezTo>
                      <a:cubicBezTo>
                        <a:pt x="1425" y="482"/>
                        <a:pt x="1499" y="301"/>
                        <a:pt x="1379" y="227"/>
                      </a:cubicBezTo>
                      <a:cubicBezTo>
                        <a:pt x="1134" y="78"/>
                        <a:pt x="849" y="0"/>
                        <a:pt x="56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0" name="Google Shape;2150;p32"/>
                <p:cNvSpPr/>
                <p:nvPr/>
              </p:nvSpPr>
              <p:spPr>
                <a:xfrm>
                  <a:off x="4885164" y="4246636"/>
                  <a:ext cx="70670" cy="3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0" h="606" extrusionOk="0">
                      <a:moveTo>
                        <a:pt x="170" y="1"/>
                      </a:moveTo>
                      <a:cubicBezTo>
                        <a:pt x="1" y="1"/>
                        <a:pt x="1" y="269"/>
                        <a:pt x="170" y="269"/>
                      </a:cubicBezTo>
                      <a:cubicBezTo>
                        <a:pt x="536" y="277"/>
                        <a:pt x="893" y="385"/>
                        <a:pt x="1196" y="590"/>
                      </a:cubicBezTo>
                      <a:cubicBezTo>
                        <a:pt x="1215" y="601"/>
                        <a:pt x="1237" y="606"/>
                        <a:pt x="1259" y="606"/>
                      </a:cubicBezTo>
                      <a:cubicBezTo>
                        <a:pt x="1308" y="606"/>
                        <a:pt x="1359" y="580"/>
                        <a:pt x="1383" y="536"/>
                      </a:cubicBezTo>
                      <a:cubicBezTo>
                        <a:pt x="1419" y="474"/>
                        <a:pt x="1392" y="393"/>
                        <a:pt x="1330" y="349"/>
                      </a:cubicBezTo>
                      <a:cubicBezTo>
                        <a:pt x="991" y="126"/>
                        <a:pt x="580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1" name="Google Shape;2151;p32"/>
                <p:cNvSpPr/>
                <p:nvPr/>
              </p:nvSpPr>
              <p:spPr>
                <a:xfrm>
                  <a:off x="5012469" y="4166759"/>
                  <a:ext cx="89432" cy="34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" h="702" extrusionOk="0">
                      <a:moveTo>
                        <a:pt x="1618" y="0"/>
                      </a:moveTo>
                      <a:cubicBezTo>
                        <a:pt x="1091" y="0"/>
                        <a:pt x="565" y="152"/>
                        <a:pt x="119" y="446"/>
                      </a:cubicBezTo>
                      <a:cubicBezTo>
                        <a:pt x="0" y="528"/>
                        <a:pt x="73" y="702"/>
                        <a:pt x="183" y="702"/>
                      </a:cubicBezTo>
                      <a:cubicBezTo>
                        <a:pt x="205" y="702"/>
                        <a:pt x="229" y="695"/>
                        <a:pt x="253" y="678"/>
                      </a:cubicBezTo>
                      <a:cubicBezTo>
                        <a:pt x="651" y="418"/>
                        <a:pt x="1108" y="276"/>
                        <a:pt x="1575" y="276"/>
                      </a:cubicBezTo>
                      <a:cubicBezTo>
                        <a:pt x="1589" y="276"/>
                        <a:pt x="1603" y="276"/>
                        <a:pt x="1618" y="277"/>
                      </a:cubicBezTo>
                      <a:cubicBezTo>
                        <a:pt x="1796" y="277"/>
                        <a:pt x="1796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2" name="Google Shape;2152;p32"/>
                <p:cNvSpPr/>
                <p:nvPr/>
              </p:nvSpPr>
              <p:spPr>
                <a:xfrm>
                  <a:off x="5028594" y="4280030"/>
                  <a:ext cx="85948" cy="20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" h="404" extrusionOk="0">
                      <a:moveTo>
                        <a:pt x="908" y="0"/>
                      </a:moveTo>
                      <a:cubicBezTo>
                        <a:pt x="641" y="0"/>
                        <a:pt x="373" y="45"/>
                        <a:pt x="116" y="133"/>
                      </a:cubicBezTo>
                      <a:cubicBezTo>
                        <a:pt x="45" y="160"/>
                        <a:pt x="0" y="231"/>
                        <a:pt x="27" y="302"/>
                      </a:cubicBezTo>
                      <a:cubicBezTo>
                        <a:pt x="42" y="356"/>
                        <a:pt x="105" y="404"/>
                        <a:pt x="162" y="404"/>
                      </a:cubicBezTo>
                      <a:cubicBezTo>
                        <a:pt x="171" y="404"/>
                        <a:pt x="179" y="403"/>
                        <a:pt x="187" y="400"/>
                      </a:cubicBezTo>
                      <a:cubicBezTo>
                        <a:pt x="426" y="316"/>
                        <a:pt x="672" y="273"/>
                        <a:pt x="918" y="273"/>
                      </a:cubicBezTo>
                      <a:cubicBezTo>
                        <a:pt x="1114" y="273"/>
                        <a:pt x="1309" y="300"/>
                        <a:pt x="1499" y="356"/>
                      </a:cubicBezTo>
                      <a:cubicBezTo>
                        <a:pt x="1512" y="359"/>
                        <a:pt x="1525" y="361"/>
                        <a:pt x="1537" y="361"/>
                      </a:cubicBezTo>
                      <a:cubicBezTo>
                        <a:pt x="1678" y="361"/>
                        <a:pt x="1726" y="138"/>
                        <a:pt x="1570" y="97"/>
                      </a:cubicBezTo>
                      <a:cubicBezTo>
                        <a:pt x="1355" y="32"/>
                        <a:pt x="1132" y="0"/>
                        <a:pt x="9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3" name="Google Shape;2153;p32"/>
                <p:cNvSpPr/>
                <p:nvPr/>
              </p:nvSpPr>
              <p:spPr>
                <a:xfrm>
                  <a:off x="5052980" y="4352691"/>
                  <a:ext cx="65793" cy="21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" h="437" extrusionOk="0">
                      <a:moveTo>
                        <a:pt x="966" y="0"/>
                      </a:moveTo>
                      <a:cubicBezTo>
                        <a:pt x="675" y="0"/>
                        <a:pt x="387" y="56"/>
                        <a:pt x="117" y="163"/>
                      </a:cubicBezTo>
                      <a:cubicBezTo>
                        <a:pt x="45" y="189"/>
                        <a:pt x="1" y="252"/>
                        <a:pt x="19" y="332"/>
                      </a:cubicBezTo>
                      <a:cubicBezTo>
                        <a:pt x="34" y="384"/>
                        <a:pt x="92" y="437"/>
                        <a:pt x="153" y="437"/>
                      </a:cubicBezTo>
                      <a:cubicBezTo>
                        <a:pt x="165" y="437"/>
                        <a:pt x="176" y="435"/>
                        <a:pt x="188" y="430"/>
                      </a:cubicBezTo>
                      <a:cubicBezTo>
                        <a:pt x="439" y="326"/>
                        <a:pt x="695" y="276"/>
                        <a:pt x="961" y="276"/>
                      </a:cubicBezTo>
                      <a:cubicBezTo>
                        <a:pt x="1035" y="276"/>
                        <a:pt x="1111" y="280"/>
                        <a:pt x="1187" y="288"/>
                      </a:cubicBezTo>
                      <a:cubicBezTo>
                        <a:pt x="1191" y="288"/>
                        <a:pt x="1195" y="288"/>
                        <a:pt x="1198" y="288"/>
                      </a:cubicBezTo>
                      <a:cubicBezTo>
                        <a:pt x="1265" y="288"/>
                        <a:pt x="1321" y="213"/>
                        <a:pt x="1321" y="154"/>
                      </a:cubicBezTo>
                      <a:cubicBezTo>
                        <a:pt x="1321" y="73"/>
                        <a:pt x="1259" y="20"/>
                        <a:pt x="1187" y="11"/>
                      </a:cubicBezTo>
                      <a:cubicBezTo>
                        <a:pt x="1113" y="4"/>
                        <a:pt x="1039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4" name="Google Shape;2154;p32"/>
                <p:cNvSpPr/>
                <p:nvPr/>
              </p:nvSpPr>
              <p:spPr>
                <a:xfrm>
                  <a:off x="5085379" y="4352342"/>
                  <a:ext cx="35584" cy="71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1438" extrusionOk="0">
                      <a:moveTo>
                        <a:pt x="572" y="0"/>
                      </a:moveTo>
                      <a:cubicBezTo>
                        <a:pt x="505" y="0"/>
                        <a:pt x="438" y="45"/>
                        <a:pt x="438" y="134"/>
                      </a:cubicBezTo>
                      <a:cubicBezTo>
                        <a:pt x="438" y="526"/>
                        <a:pt x="304" y="910"/>
                        <a:pt x="55" y="1204"/>
                      </a:cubicBezTo>
                      <a:cubicBezTo>
                        <a:pt x="10" y="1267"/>
                        <a:pt x="1" y="1347"/>
                        <a:pt x="55" y="1401"/>
                      </a:cubicBezTo>
                      <a:cubicBezTo>
                        <a:pt x="82" y="1424"/>
                        <a:pt x="123" y="1438"/>
                        <a:pt x="161" y="1438"/>
                      </a:cubicBezTo>
                      <a:cubicBezTo>
                        <a:pt x="196" y="1438"/>
                        <a:pt x="229" y="1426"/>
                        <a:pt x="251" y="1401"/>
                      </a:cubicBezTo>
                      <a:cubicBezTo>
                        <a:pt x="545" y="1044"/>
                        <a:pt x="715" y="598"/>
                        <a:pt x="706" y="134"/>
                      </a:cubicBezTo>
                      <a:cubicBezTo>
                        <a:pt x="706" y="45"/>
                        <a:pt x="639" y="0"/>
                        <a:pt x="5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5" name="Google Shape;2155;p32"/>
                <p:cNvSpPr/>
                <p:nvPr/>
              </p:nvSpPr>
              <p:spPr>
                <a:xfrm>
                  <a:off x="5071195" y="4472431"/>
                  <a:ext cx="32896" cy="59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1201" extrusionOk="0">
                      <a:moveTo>
                        <a:pt x="516" y="1"/>
                      </a:moveTo>
                      <a:cubicBezTo>
                        <a:pt x="460" y="1"/>
                        <a:pt x="399" y="42"/>
                        <a:pt x="384" y="103"/>
                      </a:cubicBezTo>
                      <a:cubicBezTo>
                        <a:pt x="304" y="415"/>
                        <a:pt x="197" y="709"/>
                        <a:pt x="36" y="995"/>
                      </a:cubicBezTo>
                      <a:cubicBezTo>
                        <a:pt x="1" y="1057"/>
                        <a:pt x="18" y="1147"/>
                        <a:pt x="81" y="1182"/>
                      </a:cubicBezTo>
                      <a:cubicBezTo>
                        <a:pt x="102" y="1195"/>
                        <a:pt x="127" y="1200"/>
                        <a:pt x="151" y="1200"/>
                      </a:cubicBezTo>
                      <a:cubicBezTo>
                        <a:pt x="198" y="1200"/>
                        <a:pt x="245" y="1179"/>
                        <a:pt x="268" y="1138"/>
                      </a:cubicBezTo>
                      <a:cubicBezTo>
                        <a:pt x="438" y="834"/>
                        <a:pt x="563" y="504"/>
                        <a:pt x="643" y="174"/>
                      </a:cubicBezTo>
                      <a:cubicBezTo>
                        <a:pt x="661" y="103"/>
                        <a:pt x="625" y="23"/>
                        <a:pt x="545" y="5"/>
                      </a:cubicBezTo>
                      <a:cubicBezTo>
                        <a:pt x="535" y="2"/>
                        <a:pt x="526" y="1"/>
                        <a:pt x="51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6" name="Google Shape;2156;p32"/>
                <p:cNvSpPr/>
                <p:nvPr/>
              </p:nvSpPr>
              <p:spPr>
                <a:xfrm>
                  <a:off x="5037900" y="4463374"/>
                  <a:ext cx="64847" cy="19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" h="391" extrusionOk="0">
                      <a:moveTo>
                        <a:pt x="412" y="0"/>
                      </a:moveTo>
                      <a:cubicBezTo>
                        <a:pt x="320" y="0"/>
                        <a:pt x="227" y="6"/>
                        <a:pt x="134" y="17"/>
                      </a:cubicBezTo>
                      <a:cubicBezTo>
                        <a:pt x="63" y="17"/>
                        <a:pt x="0" y="71"/>
                        <a:pt x="0" y="151"/>
                      </a:cubicBezTo>
                      <a:cubicBezTo>
                        <a:pt x="0" y="210"/>
                        <a:pt x="49" y="286"/>
                        <a:pt x="122" y="286"/>
                      </a:cubicBezTo>
                      <a:cubicBezTo>
                        <a:pt x="126" y="286"/>
                        <a:pt x="130" y="285"/>
                        <a:pt x="134" y="285"/>
                      </a:cubicBezTo>
                      <a:cubicBezTo>
                        <a:pt x="218" y="276"/>
                        <a:pt x="302" y="271"/>
                        <a:pt x="386" y="271"/>
                      </a:cubicBezTo>
                      <a:cubicBezTo>
                        <a:pt x="631" y="271"/>
                        <a:pt x="876" y="310"/>
                        <a:pt x="1116" y="383"/>
                      </a:cubicBezTo>
                      <a:cubicBezTo>
                        <a:pt x="1129" y="388"/>
                        <a:pt x="1142" y="390"/>
                        <a:pt x="1155" y="390"/>
                      </a:cubicBezTo>
                      <a:cubicBezTo>
                        <a:pt x="1214" y="390"/>
                        <a:pt x="1270" y="345"/>
                        <a:pt x="1285" y="294"/>
                      </a:cubicBezTo>
                      <a:cubicBezTo>
                        <a:pt x="1303" y="222"/>
                        <a:pt x="1258" y="151"/>
                        <a:pt x="1187" y="124"/>
                      </a:cubicBezTo>
                      <a:cubicBezTo>
                        <a:pt x="936" y="45"/>
                        <a:pt x="67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7" name="Google Shape;2157;p32"/>
                <p:cNvSpPr/>
                <p:nvPr/>
              </p:nvSpPr>
              <p:spPr>
                <a:xfrm>
                  <a:off x="5023667" y="4567189"/>
                  <a:ext cx="80225" cy="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372" extrusionOk="0">
                      <a:moveTo>
                        <a:pt x="695" y="0"/>
                      </a:moveTo>
                      <a:cubicBezTo>
                        <a:pt x="502" y="0"/>
                        <a:pt x="309" y="21"/>
                        <a:pt x="117" y="63"/>
                      </a:cubicBezTo>
                      <a:cubicBezTo>
                        <a:pt x="46" y="81"/>
                        <a:pt x="1" y="161"/>
                        <a:pt x="19" y="233"/>
                      </a:cubicBezTo>
                      <a:cubicBezTo>
                        <a:pt x="41" y="292"/>
                        <a:pt x="94" y="327"/>
                        <a:pt x="152" y="327"/>
                      </a:cubicBezTo>
                      <a:cubicBezTo>
                        <a:pt x="164" y="327"/>
                        <a:pt x="176" y="325"/>
                        <a:pt x="188" y="322"/>
                      </a:cubicBezTo>
                      <a:cubicBezTo>
                        <a:pt x="356" y="289"/>
                        <a:pt x="525" y="272"/>
                        <a:pt x="693" y="272"/>
                      </a:cubicBezTo>
                      <a:cubicBezTo>
                        <a:pt x="927" y="272"/>
                        <a:pt x="1160" y="304"/>
                        <a:pt x="1384" y="367"/>
                      </a:cubicBezTo>
                      <a:cubicBezTo>
                        <a:pt x="1397" y="370"/>
                        <a:pt x="1410" y="372"/>
                        <a:pt x="1422" y="372"/>
                      </a:cubicBezTo>
                      <a:cubicBezTo>
                        <a:pt x="1563" y="372"/>
                        <a:pt x="1611" y="149"/>
                        <a:pt x="1455" y="108"/>
                      </a:cubicBezTo>
                      <a:cubicBezTo>
                        <a:pt x="1206" y="37"/>
                        <a:pt x="951" y="0"/>
                        <a:pt x="6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8" name="Google Shape;2158;p32"/>
                <p:cNvSpPr/>
                <p:nvPr/>
              </p:nvSpPr>
              <p:spPr>
                <a:xfrm>
                  <a:off x="5063630" y="4572116"/>
                  <a:ext cx="37823" cy="6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1347" extrusionOk="0">
                      <a:moveTo>
                        <a:pt x="616" y="0"/>
                      </a:moveTo>
                      <a:cubicBezTo>
                        <a:pt x="536" y="0"/>
                        <a:pt x="492" y="62"/>
                        <a:pt x="483" y="134"/>
                      </a:cubicBezTo>
                      <a:cubicBezTo>
                        <a:pt x="438" y="491"/>
                        <a:pt x="286" y="839"/>
                        <a:pt x="54" y="1115"/>
                      </a:cubicBezTo>
                      <a:cubicBezTo>
                        <a:pt x="10" y="1169"/>
                        <a:pt x="1" y="1249"/>
                        <a:pt x="54" y="1302"/>
                      </a:cubicBezTo>
                      <a:cubicBezTo>
                        <a:pt x="78" y="1330"/>
                        <a:pt x="115" y="1346"/>
                        <a:pt x="153" y="1346"/>
                      </a:cubicBezTo>
                      <a:cubicBezTo>
                        <a:pt x="189" y="1346"/>
                        <a:pt x="225" y="1332"/>
                        <a:pt x="251" y="1302"/>
                      </a:cubicBezTo>
                      <a:cubicBezTo>
                        <a:pt x="527" y="972"/>
                        <a:pt x="697" y="571"/>
                        <a:pt x="750" y="134"/>
                      </a:cubicBezTo>
                      <a:cubicBezTo>
                        <a:pt x="759" y="62"/>
                        <a:pt x="688" y="0"/>
                        <a:pt x="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9" name="Google Shape;2159;p32"/>
                <p:cNvSpPr/>
                <p:nvPr/>
              </p:nvSpPr>
              <p:spPr>
                <a:xfrm>
                  <a:off x="5008587" y="4668764"/>
                  <a:ext cx="70222" cy="16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1" h="326" extrusionOk="0">
                      <a:moveTo>
                        <a:pt x="748" y="0"/>
                      </a:moveTo>
                      <a:cubicBezTo>
                        <a:pt x="537" y="0"/>
                        <a:pt x="327" y="18"/>
                        <a:pt x="117" y="56"/>
                      </a:cubicBezTo>
                      <a:cubicBezTo>
                        <a:pt x="45" y="74"/>
                        <a:pt x="1" y="163"/>
                        <a:pt x="27" y="226"/>
                      </a:cubicBezTo>
                      <a:cubicBezTo>
                        <a:pt x="43" y="296"/>
                        <a:pt x="100" y="326"/>
                        <a:pt x="162" y="326"/>
                      </a:cubicBezTo>
                      <a:cubicBezTo>
                        <a:pt x="171" y="326"/>
                        <a:pt x="179" y="325"/>
                        <a:pt x="188" y="324"/>
                      </a:cubicBezTo>
                      <a:cubicBezTo>
                        <a:pt x="377" y="289"/>
                        <a:pt x="571" y="271"/>
                        <a:pt x="765" y="271"/>
                      </a:cubicBezTo>
                      <a:cubicBezTo>
                        <a:pt x="919" y="271"/>
                        <a:pt x="1073" y="282"/>
                        <a:pt x="1223" y="306"/>
                      </a:cubicBezTo>
                      <a:cubicBezTo>
                        <a:pt x="1231" y="307"/>
                        <a:pt x="1240" y="308"/>
                        <a:pt x="1249" y="308"/>
                      </a:cubicBezTo>
                      <a:cubicBezTo>
                        <a:pt x="1311" y="308"/>
                        <a:pt x="1369" y="279"/>
                        <a:pt x="1392" y="208"/>
                      </a:cubicBezTo>
                      <a:cubicBezTo>
                        <a:pt x="1410" y="146"/>
                        <a:pt x="1366" y="56"/>
                        <a:pt x="1294" y="38"/>
                      </a:cubicBezTo>
                      <a:cubicBezTo>
                        <a:pt x="1112" y="14"/>
                        <a:pt x="930" y="0"/>
                        <a:pt x="7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0" name="Google Shape;2160;p32"/>
                <p:cNvSpPr/>
                <p:nvPr/>
              </p:nvSpPr>
              <p:spPr>
                <a:xfrm>
                  <a:off x="5041434" y="4670456"/>
                  <a:ext cx="36032" cy="66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1333" extrusionOk="0">
                      <a:moveTo>
                        <a:pt x="587" y="1"/>
                      </a:moveTo>
                      <a:cubicBezTo>
                        <a:pt x="529" y="1"/>
                        <a:pt x="462" y="42"/>
                        <a:pt x="447" y="103"/>
                      </a:cubicBezTo>
                      <a:cubicBezTo>
                        <a:pt x="384" y="468"/>
                        <a:pt x="251" y="816"/>
                        <a:pt x="63" y="1129"/>
                      </a:cubicBezTo>
                      <a:cubicBezTo>
                        <a:pt x="1" y="1235"/>
                        <a:pt x="100" y="1332"/>
                        <a:pt x="196" y="1332"/>
                      </a:cubicBezTo>
                      <a:cubicBezTo>
                        <a:pt x="237" y="1332"/>
                        <a:pt x="277" y="1314"/>
                        <a:pt x="304" y="1271"/>
                      </a:cubicBezTo>
                      <a:cubicBezTo>
                        <a:pt x="500" y="932"/>
                        <a:pt x="643" y="558"/>
                        <a:pt x="714" y="174"/>
                      </a:cubicBezTo>
                      <a:cubicBezTo>
                        <a:pt x="723" y="103"/>
                        <a:pt x="688" y="31"/>
                        <a:pt x="616" y="4"/>
                      </a:cubicBezTo>
                      <a:cubicBezTo>
                        <a:pt x="607" y="2"/>
                        <a:pt x="597" y="1"/>
                        <a:pt x="5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1" name="Google Shape;2161;p32"/>
                <p:cNvSpPr/>
                <p:nvPr/>
              </p:nvSpPr>
              <p:spPr>
                <a:xfrm>
                  <a:off x="5020133" y="4780741"/>
                  <a:ext cx="26675" cy="55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1117" extrusionOk="0">
                      <a:moveTo>
                        <a:pt x="414" y="0"/>
                      </a:moveTo>
                      <a:cubicBezTo>
                        <a:pt x="410" y="0"/>
                        <a:pt x="406" y="0"/>
                        <a:pt x="402" y="1"/>
                      </a:cubicBezTo>
                      <a:cubicBezTo>
                        <a:pt x="322" y="1"/>
                        <a:pt x="268" y="63"/>
                        <a:pt x="259" y="135"/>
                      </a:cubicBezTo>
                      <a:cubicBezTo>
                        <a:pt x="259" y="277"/>
                        <a:pt x="233" y="393"/>
                        <a:pt x="197" y="536"/>
                      </a:cubicBezTo>
                      <a:cubicBezTo>
                        <a:pt x="152" y="679"/>
                        <a:pt x="108" y="786"/>
                        <a:pt x="36" y="911"/>
                      </a:cubicBezTo>
                      <a:cubicBezTo>
                        <a:pt x="1" y="973"/>
                        <a:pt x="18" y="1062"/>
                        <a:pt x="81" y="1098"/>
                      </a:cubicBezTo>
                      <a:cubicBezTo>
                        <a:pt x="105" y="1110"/>
                        <a:pt x="131" y="1116"/>
                        <a:pt x="155" y="1116"/>
                      </a:cubicBezTo>
                      <a:cubicBezTo>
                        <a:pt x="202" y="1116"/>
                        <a:pt x="245" y="1095"/>
                        <a:pt x="268" y="1054"/>
                      </a:cubicBezTo>
                      <a:cubicBezTo>
                        <a:pt x="429" y="768"/>
                        <a:pt x="518" y="456"/>
                        <a:pt x="536" y="135"/>
                      </a:cubicBezTo>
                      <a:cubicBezTo>
                        <a:pt x="536" y="67"/>
                        <a:pt x="480" y="0"/>
                        <a:pt x="4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2" name="Google Shape;2162;p32"/>
                <p:cNvSpPr/>
                <p:nvPr/>
              </p:nvSpPr>
              <p:spPr>
                <a:xfrm>
                  <a:off x="4990820" y="4774122"/>
                  <a:ext cx="55142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362" extrusionOk="0">
                      <a:moveTo>
                        <a:pt x="144" y="0"/>
                      </a:moveTo>
                      <a:cubicBezTo>
                        <a:pt x="72" y="0"/>
                        <a:pt x="1" y="63"/>
                        <a:pt x="1" y="134"/>
                      </a:cubicBezTo>
                      <a:cubicBezTo>
                        <a:pt x="10" y="214"/>
                        <a:pt x="63" y="268"/>
                        <a:pt x="144" y="268"/>
                      </a:cubicBezTo>
                      <a:cubicBezTo>
                        <a:pt x="411" y="277"/>
                        <a:pt x="661" y="303"/>
                        <a:pt x="920" y="357"/>
                      </a:cubicBezTo>
                      <a:cubicBezTo>
                        <a:pt x="932" y="360"/>
                        <a:pt x="944" y="361"/>
                        <a:pt x="957" y="361"/>
                      </a:cubicBezTo>
                      <a:cubicBezTo>
                        <a:pt x="1017" y="361"/>
                        <a:pt x="1074" y="327"/>
                        <a:pt x="1089" y="268"/>
                      </a:cubicBezTo>
                      <a:cubicBezTo>
                        <a:pt x="1107" y="196"/>
                        <a:pt x="1062" y="116"/>
                        <a:pt x="991" y="98"/>
                      </a:cubicBezTo>
                      <a:cubicBezTo>
                        <a:pt x="714" y="45"/>
                        <a:pt x="429" y="9"/>
                        <a:pt x="14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3" name="Google Shape;2163;p32"/>
                <p:cNvSpPr/>
                <p:nvPr/>
              </p:nvSpPr>
              <p:spPr>
                <a:xfrm>
                  <a:off x="4971759" y="4887244"/>
                  <a:ext cx="55093" cy="25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507" extrusionOk="0">
                      <a:moveTo>
                        <a:pt x="161" y="0"/>
                      </a:moveTo>
                      <a:cubicBezTo>
                        <a:pt x="97" y="0"/>
                        <a:pt x="34" y="29"/>
                        <a:pt x="18" y="91"/>
                      </a:cubicBezTo>
                      <a:cubicBezTo>
                        <a:pt x="0" y="154"/>
                        <a:pt x="36" y="252"/>
                        <a:pt x="116" y="261"/>
                      </a:cubicBezTo>
                      <a:cubicBezTo>
                        <a:pt x="250" y="278"/>
                        <a:pt x="384" y="305"/>
                        <a:pt x="518" y="350"/>
                      </a:cubicBezTo>
                      <a:cubicBezTo>
                        <a:pt x="646" y="384"/>
                        <a:pt x="766" y="427"/>
                        <a:pt x="879" y="485"/>
                      </a:cubicBezTo>
                      <a:lnTo>
                        <a:pt x="879" y="485"/>
                      </a:lnTo>
                      <a:cubicBezTo>
                        <a:pt x="890" y="493"/>
                        <a:pt x="904" y="498"/>
                        <a:pt x="919" y="501"/>
                      </a:cubicBezTo>
                      <a:cubicBezTo>
                        <a:pt x="933" y="505"/>
                        <a:pt x="947" y="507"/>
                        <a:pt x="961" y="507"/>
                      </a:cubicBezTo>
                      <a:cubicBezTo>
                        <a:pt x="1014" y="507"/>
                        <a:pt x="1058" y="478"/>
                        <a:pt x="1080" y="421"/>
                      </a:cubicBezTo>
                      <a:cubicBezTo>
                        <a:pt x="1106" y="368"/>
                        <a:pt x="1089" y="278"/>
                        <a:pt x="1026" y="252"/>
                      </a:cubicBezTo>
                      <a:cubicBezTo>
                        <a:pt x="758" y="127"/>
                        <a:pt x="482" y="38"/>
                        <a:pt x="188" y="2"/>
                      </a:cubicBezTo>
                      <a:cubicBezTo>
                        <a:pt x="179" y="1"/>
                        <a:pt x="170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4" name="Google Shape;2164;p32"/>
                <p:cNvSpPr/>
                <p:nvPr/>
              </p:nvSpPr>
              <p:spPr>
                <a:xfrm>
                  <a:off x="4981613" y="4222250"/>
                  <a:ext cx="17269" cy="486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978" extrusionOk="0">
                      <a:moveTo>
                        <a:pt x="95" y="1"/>
                      </a:moveTo>
                      <a:cubicBezTo>
                        <a:pt x="48" y="1"/>
                        <a:pt x="1" y="52"/>
                        <a:pt x="25" y="107"/>
                      </a:cubicBezTo>
                      <a:cubicBezTo>
                        <a:pt x="159" y="357"/>
                        <a:pt x="213" y="634"/>
                        <a:pt x="195" y="910"/>
                      </a:cubicBezTo>
                      <a:cubicBezTo>
                        <a:pt x="190" y="955"/>
                        <a:pt x="221" y="977"/>
                        <a:pt x="255" y="977"/>
                      </a:cubicBezTo>
                      <a:cubicBezTo>
                        <a:pt x="288" y="977"/>
                        <a:pt x="324" y="955"/>
                        <a:pt x="329" y="910"/>
                      </a:cubicBezTo>
                      <a:cubicBezTo>
                        <a:pt x="346" y="607"/>
                        <a:pt x="284" y="304"/>
                        <a:pt x="150" y="36"/>
                      </a:cubicBezTo>
                      <a:cubicBezTo>
                        <a:pt x="136" y="11"/>
                        <a:pt x="116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5" name="Google Shape;2165;p32"/>
                <p:cNvSpPr/>
                <p:nvPr/>
              </p:nvSpPr>
              <p:spPr>
                <a:xfrm>
                  <a:off x="4986939" y="4294513"/>
                  <a:ext cx="54545" cy="59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196" extrusionOk="0">
                      <a:moveTo>
                        <a:pt x="1012" y="1"/>
                      </a:moveTo>
                      <a:cubicBezTo>
                        <a:pt x="1007" y="1"/>
                        <a:pt x="1002" y="1"/>
                        <a:pt x="998" y="2"/>
                      </a:cubicBezTo>
                      <a:cubicBezTo>
                        <a:pt x="525" y="199"/>
                        <a:pt x="150" y="609"/>
                        <a:pt x="16" y="1109"/>
                      </a:cubicBezTo>
                      <a:cubicBezTo>
                        <a:pt x="0" y="1162"/>
                        <a:pt x="42" y="1196"/>
                        <a:pt x="81" y="1196"/>
                      </a:cubicBezTo>
                      <a:cubicBezTo>
                        <a:pt x="108" y="1196"/>
                        <a:pt x="134" y="1180"/>
                        <a:pt x="141" y="1144"/>
                      </a:cubicBezTo>
                      <a:cubicBezTo>
                        <a:pt x="266" y="698"/>
                        <a:pt x="605" y="315"/>
                        <a:pt x="1033" y="136"/>
                      </a:cubicBezTo>
                      <a:cubicBezTo>
                        <a:pt x="1069" y="118"/>
                        <a:pt x="1096" y="92"/>
                        <a:pt x="1087" y="47"/>
                      </a:cubicBezTo>
                      <a:cubicBezTo>
                        <a:pt x="1079" y="24"/>
                        <a:pt x="1045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6" name="Google Shape;2166;p32"/>
                <p:cNvSpPr/>
                <p:nvPr/>
              </p:nvSpPr>
              <p:spPr>
                <a:xfrm>
                  <a:off x="4965290" y="4289834"/>
                  <a:ext cx="31453" cy="510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1025" extrusionOk="0">
                      <a:moveTo>
                        <a:pt x="95" y="0"/>
                      </a:moveTo>
                      <a:cubicBezTo>
                        <a:pt x="47" y="0"/>
                        <a:pt x="1" y="69"/>
                        <a:pt x="41" y="123"/>
                      </a:cubicBezTo>
                      <a:cubicBezTo>
                        <a:pt x="255" y="364"/>
                        <a:pt x="407" y="658"/>
                        <a:pt x="487" y="980"/>
                      </a:cubicBezTo>
                      <a:cubicBezTo>
                        <a:pt x="498" y="1011"/>
                        <a:pt x="523" y="1025"/>
                        <a:pt x="550" y="1025"/>
                      </a:cubicBezTo>
                      <a:cubicBezTo>
                        <a:pt x="590" y="1025"/>
                        <a:pt x="632" y="993"/>
                        <a:pt x="621" y="944"/>
                      </a:cubicBezTo>
                      <a:cubicBezTo>
                        <a:pt x="532" y="605"/>
                        <a:pt x="371" y="293"/>
                        <a:pt x="139" y="25"/>
                      </a:cubicBezTo>
                      <a:cubicBezTo>
                        <a:pt x="126" y="7"/>
                        <a:pt x="11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7" name="Google Shape;2167;p32"/>
                <p:cNvSpPr/>
                <p:nvPr/>
              </p:nvSpPr>
              <p:spPr>
                <a:xfrm>
                  <a:off x="4990970" y="4311483"/>
                  <a:ext cx="10999" cy="17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347" extrusionOk="0">
                      <a:moveTo>
                        <a:pt x="149" y="0"/>
                      </a:moveTo>
                      <a:cubicBezTo>
                        <a:pt x="130" y="5"/>
                        <a:pt x="113" y="16"/>
                        <a:pt x="100" y="30"/>
                      </a:cubicBezTo>
                      <a:lnTo>
                        <a:pt x="100" y="30"/>
                      </a:lnTo>
                      <a:cubicBezTo>
                        <a:pt x="80" y="33"/>
                        <a:pt x="62" y="46"/>
                        <a:pt x="51" y="63"/>
                      </a:cubicBezTo>
                      <a:cubicBezTo>
                        <a:pt x="49" y="69"/>
                        <a:pt x="46" y="75"/>
                        <a:pt x="44" y="81"/>
                      </a:cubicBezTo>
                      <a:lnTo>
                        <a:pt x="44" y="81"/>
                      </a:lnTo>
                      <a:lnTo>
                        <a:pt x="42" y="81"/>
                      </a:lnTo>
                      <a:cubicBezTo>
                        <a:pt x="42" y="84"/>
                        <a:pt x="41" y="86"/>
                        <a:pt x="41" y="89"/>
                      </a:cubicBezTo>
                      <a:lnTo>
                        <a:pt x="41" y="89"/>
                      </a:lnTo>
                      <a:cubicBezTo>
                        <a:pt x="27" y="127"/>
                        <a:pt x="18" y="169"/>
                        <a:pt x="14" y="211"/>
                      </a:cubicBezTo>
                      <a:lnTo>
                        <a:pt x="14" y="211"/>
                      </a:lnTo>
                      <a:cubicBezTo>
                        <a:pt x="12" y="224"/>
                        <a:pt x="9" y="237"/>
                        <a:pt x="7" y="250"/>
                      </a:cubicBezTo>
                      <a:cubicBezTo>
                        <a:pt x="1" y="275"/>
                        <a:pt x="7" y="303"/>
                        <a:pt x="23" y="319"/>
                      </a:cubicBezTo>
                      <a:lnTo>
                        <a:pt x="23" y="319"/>
                      </a:lnTo>
                      <a:cubicBezTo>
                        <a:pt x="24" y="320"/>
                        <a:pt x="24" y="321"/>
                        <a:pt x="25" y="322"/>
                      </a:cubicBezTo>
                      <a:cubicBezTo>
                        <a:pt x="33" y="330"/>
                        <a:pt x="51" y="339"/>
                        <a:pt x="60" y="339"/>
                      </a:cubicBezTo>
                      <a:cubicBezTo>
                        <a:pt x="65" y="344"/>
                        <a:pt x="71" y="346"/>
                        <a:pt x="78" y="346"/>
                      </a:cubicBezTo>
                      <a:cubicBezTo>
                        <a:pt x="85" y="346"/>
                        <a:pt x="91" y="344"/>
                        <a:pt x="96" y="339"/>
                      </a:cubicBezTo>
                      <a:cubicBezTo>
                        <a:pt x="114" y="339"/>
                        <a:pt x="132" y="322"/>
                        <a:pt x="141" y="313"/>
                      </a:cubicBezTo>
                      <a:cubicBezTo>
                        <a:pt x="185" y="241"/>
                        <a:pt x="212" y="161"/>
                        <a:pt x="221" y="72"/>
                      </a:cubicBezTo>
                      <a:cubicBezTo>
                        <a:pt x="221" y="36"/>
                        <a:pt x="185" y="0"/>
                        <a:pt x="1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8" name="Google Shape;2168;p32"/>
                <p:cNvSpPr/>
                <p:nvPr/>
              </p:nvSpPr>
              <p:spPr>
                <a:xfrm>
                  <a:off x="4973352" y="4384094"/>
                  <a:ext cx="65992" cy="6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1290" extrusionOk="0">
                      <a:moveTo>
                        <a:pt x="1239" y="1"/>
                      </a:moveTo>
                      <a:cubicBezTo>
                        <a:pt x="1232" y="1"/>
                        <a:pt x="1225" y="2"/>
                        <a:pt x="1217" y="4"/>
                      </a:cubicBezTo>
                      <a:cubicBezTo>
                        <a:pt x="664" y="210"/>
                        <a:pt x="227" y="656"/>
                        <a:pt x="22" y="1209"/>
                      </a:cubicBezTo>
                      <a:cubicBezTo>
                        <a:pt x="0" y="1257"/>
                        <a:pt x="41" y="1290"/>
                        <a:pt x="82" y="1290"/>
                      </a:cubicBezTo>
                      <a:cubicBezTo>
                        <a:pt x="109" y="1290"/>
                        <a:pt x="136" y="1276"/>
                        <a:pt x="147" y="1244"/>
                      </a:cubicBezTo>
                      <a:cubicBezTo>
                        <a:pt x="334" y="736"/>
                        <a:pt x="744" y="326"/>
                        <a:pt x="1253" y="138"/>
                      </a:cubicBezTo>
                      <a:cubicBezTo>
                        <a:pt x="1325" y="106"/>
                        <a:pt x="1303" y="1"/>
                        <a:pt x="123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9" name="Google Shape;2169;p32"/>
                <p:cNvSpPr/>
                <p:nvPr/>
              </p:nvSpPr>
              <p:spPr>
                <a:xfrm>
                  <a:off x="4953744" y="4376878"/>
                  <a:ext cx="35285" cy="47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960" extrusionOk="0">
                      <a:moveTo>
                        <a:pt x="107" y="0"/>
                      </a:moveTo>
                      <a:cubicBezTo>
                        <a:pt x="52" y="0"/>
                        <a:pt x="0" y="71"/>
                        <a:pt x="50" y="114"/>
                      </a:cubicBezTo>
                      <a:cubicBezTo>
                        <a:pt x="300" y="319"/>
                        <a:pt x="478" y="595"/>
                        <a:pt x="567" y="908"/>
                      </a:cubicBezTo>
                      <a:cubicBezTo>
                        <a:pt x="575" y="944"/>
                        <a:pt x="601" y="959"/>
                        <a:pt x="628" y="959"/>
                      </a:cubicBezTo>
                      <a:cubicBezTo>
                        <a:pt x="667" y="959"/>
                        <a:pt x="708" y="925"/>
                        <a:pt x="692" y="872"/>
                      </a:cubicBezTo>
                      <a:cubicBezTo>
                        <a:pt x="603" y="542"/>
                        <a:pt x="416" y="239"/>
                        <a:pt x="148" y="16"/>
                      </a:cubicBezTo>
                      <a:cubicBezTo>
                        <a:pt x="135" y="5"/>
                        <a:pt x="121" y="0"/>
                        <a:pt x="10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" name="Google Shape;2170;p32"/>
                <p:cNvSpPr/>
                <p:nvPr/>
              </p:nvSpPr>
              <p:spPr>
                <a:xfrm>
                  <a:off x="4981514" y="4391659"/>
                  <a:ext cx="29363" cy="24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497" extrusionOk="0">
                      <a:moveTo>
                        <a:pt x="418" y="143"/>
                      </a:moveTo>
                      <a:cubicBezTo>
                        <a:pt x="419" y="143"/>
                        <a:pt x="419" y="143"/>
                        <a:pt x="420" y="143"/>
                      </a:cubicBezTo>
                      <a:lnTo>
                        <a:pt x="420" y="143"/>
                      </a:lnTo>
                      <a:cubicBezTo>
                        <a:pt x="422" y="145"/>
                        <a:pt x="424" y="147"/>
                        <a:pt x="420" y="147"/>
                      </a:cubicBezTo>
                      <a:cubicBezTo>
                        <a:pt x="417" y="144"/>
                        <a:pt x="417" y="143"/>
                        <a:pt x="418" y="143"/>
                      </a:cubicBezTo>
                      <a:close/>
                      <a:moveTo>
                        <a:pt x="431" y="153"/>
                      </a:moveTo>
                      <a:cubicBezTo>
                        <a:pt x="434" y="156"/>
                        <a:pt x="438" y="156"/>
                        <a:pt x="438" y="156"/>
                      </a:cubicBezTo>
                      <a:cubicBezTo>
                        <a:pt x="434" y="156"/>
                        <a:pt x="432" y="155"/>
                        <a:pt x="431" y="153"/>
                      </a:cubicBezTo>
                      <a:close/>
                      <a:moveTo>
                        <a:pt x="431" y="182"/>
                      </a:moveTo>
                      <a:cubicBezTo>
                        <a:pt x="430" y="182"/>
                        <a:pt x="430" y="182"/>
                        <a:pt x="429" y="182"/>
                      </a:cubicBezTo>
                      <a:cubicBezTo>
                        <a:pt x="429" y="182"/>
                        <a:pt x="430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2"/>
                        <a:pt x="431" y="182"/>
                        <a:pt x="431" y="182"/>
                      </a:cubicBezTo>
                      <a:close/>
                      <a:moveTo>
                        <a:pt x="438" y="174"/>
                      </a:moveTo>
                      <a:cubicBezTo>
                        <a:pt x="438" y="174"/>
                        <a:pt x="438" y="175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6"/>
                        <a:pt x="437" y="176"/>
                        <a:pt x="436" y="176"/>
                      </a:cubicBezTo>
                      <a:cubicBezTo>
                        <a:pt x="435" y="176"/>
                        <a:pt x="433" y="178"/>
                        <a:pt x="429" y="182"/>
                      </a:cubicBezTo>
                      <a:lnTo>
                        <a:pt x="429" y="182"/>
                      </a:lnTo>
                      <a:cubicBezTo>
                        <a:pt x="429" y="182"/>
                        <a:pt x="430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2"/>
                        <a:pt x="431" y="182"/>
                        <a:pt x="431" y="182"/>
                      </a:cubicBezTo>
                      <a:lnTo>
                        <a:pt x="431" y="182"/>
                      </a:lnTo>
                      <a:cubicBezTo>
                        <a:pt x="433" y="182"/>
                        <a:pt x="434" y="181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5" y="180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5" y="180"/>
                        <a:pt x="435" y="180"/>
                      </a:cubicBezTo>
                      <a:lnTo>
                        <a:pt x="435" y="180"/>
                      </a:lnTo>
                      <a:cubicBezTo>
                        <a:pt x="436" y="179"/>
                        <a:pt x="437" y="177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6"/>
                        <a:pt x="437" y="176"/>
                        <a:pt x="437" y="176"/>
                      </a:cubicBezTo>
                      <a:lnTo>
                        <a:pt x="437" y="176"/>
                      </a:lnTo>
                      <a:cubicBezTo>
                        <a:pt x="437" y="178"/>
                        <a:pt x="436" y="179"/>
                        <a:pt x="435" y="180"/>
                      </a:cubicBezTo>
                      <a:lnTo>
                        <a:pt x="435" y="180"/>
                      </a:lnTo>
                      <a:cubicBezTo>
                        <a:pt x="435" y="180"/>
                        <a:pt x="436" y="180"/>
                        <a:pt x="436" y="180"/>
                      </a:cubicBezTo>
                      <a:cubicBezTo>
                        <a:pt x="437" y="180"/>
                        <a:pt x="438" y="181"/>
                        <a:pt x="438" y="182"/>
                      </a:cubicBez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5" y="183"/>
                        <a:pt x="433" y="183"/>
                        <a:pt x="431" y="182"/>
                      </a:cubicBezTo>
                      <a:lnTo>
                        <a:pt x="431" y="182"/>
                      </a:lnTo>
                      <a:cubicBezTo>
                        <a:pt x="431" y="183"/>
                        <a:pt x="431" y="183"/>
                        <a:pt x="431" y="183"/>
                      </a:cubicBezTo>
                      <a:lnTo>
                        <a:pt x="431" y="183"/>
                      </a:lnTo>
                      <a:cubicBezTo>
                        <a:pt x="434" y="183"/>
                        <a:pt x="435" y="183"/>
                        <a:pt x="435" y="184"/>
                      </a:cubicBezTo>
                      <a:lnTo>
                        <a:pt x="435" y="184"/>
                      </a:lnTo>
                      <a:cubicBezTo>
                        <a:pt x="436" y="183"/>
                        <a:pt x="437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8" y="183"/>
                        <a:pt x="438" y="183"/>
                        <a:pt x="438" y="183"/>
                      </a:cubicBezTo>
                      <a:lnTo>
                        <a:pt x="438" y="183"/>
                      </a:lnTo>
                      <a:cubicBezTo>
                        <a:pt x="437" y="183"/>
                        <a:pt x="436" y="183"/>
                        <a:pt x="435" y="184"/>
                      </a:cubicBezTo>
                      <a:lnTo>
                        <a:pt x="435" y="184"/>
                      </a:lnTo>
                      <a:cubicBezTo>
                        <a:pt x="435" y="184"/>
                        <a:pt x="435" y="184"/>
                        <a:pt x="435" y="184"/>
                      </a:cubicBezTo>
                      <a:lnTo>
                        <a:pt x="435" y="184"/>
                      </a:lnTo>
                      <a:cubicBezTo>
                        <a:pt x="433" y="185"/>
                        <a:pt x="431" y="185"/>
                        <a:pt x="431" y="185"/>
                      </a:cubicBezTo>
                      <a:cubicBezTo>
                        <a:pt x="429" y="185"/>
                        <a:pt x="430" y="184"/>
                        <a:pt x="431" y="183"/>
                      </a:cubicBezTo>
                      <a:lnTo>
                        <a:pt x="431" y="183"/>
                      </a:lnTo>
                      <a:cubicBezTo>
                        <a:pt x="430" y="183"/>
                        <a:pt x="429" y="182"/>
                        <a:pt x="429" y="182"/>
                      </a:cubicBezTo>
                      <a:cubicBezTo>
                        <a:pt x="438" y="174"/>
                        <a:pt x="438" y="174"/>
                        <a:pt x="438" y="174"/>
                      </a:cubicBezTo>
                      <a:close/>
                      <a:moveTo>
                        <a:pt x="493" y="201"/>
                      </a:moveTo>
                      <a:cubicBezTo>
                        <a:pt x="496" y="205"/>
                        <a:pt x="496" y="209"/>
                        <a:pt x="491" y="218"/>
                      </a:cubicBezTo>
                      <a:cubicBezTo>
                        <a:pt x="492" y="213"/>
                        <a:pt x="493" y="207"/>
                        <a:pt x="493" y="201"/>
                      </a:cubicBezTo>
                      <a:close/>
                      <a:moveTo>
                        <a:pt x="394" y="1"/>
                      </a:moveTo>
                      <a:cubicBezTo>
                        <a:pt x="372" y="1"/>
                        <a:pt x="350" y="5"/>
                        <a:pt x="331" y="13"/>
                      </a:cubicBezTo>
                      <a:cubicBezTo>
                        <a:pt x="303" y="23"/>
                        <a:pt x="277" y="38"/>
                        <a:pt x="253" y="56"/>
                      </a:cubicBezTo>
                      <a:lnTo>
                        <a:pt x="253" y="56"/>
                      </a:lnTo>
                      <a:cubicBezTo>
                        <a:pt x="249" y="53"/>
                        <a:pt x="246" y="51"/>
                        <a:pt x="241" y="49"/>
                      </a:cubicBezTo>
                      <a:cubicBezTo>
                        <a:pt x="219" y="35"/>
                        <a:pt x="195" y="29"/>
                        <a:pt x="171" y="29"/>
                      </a:cubicBezTo>
                      <a:cubicBezTo>
                        <a:pt x="148" y="29"/>
                        <a:pt x="125" y="35"/>
                        <a:pt x="108" y="49"/>
                      </a:cubicBezTo>
                      <a:cubicBezTo>
                        <a:pt x="45" y="102"/>
                        <a:pt x="9" y="191"/>
                        <a:pt x="0" y="272"/>
                      </a:cubicBezTo>
                      <a:cubicBezTo>
                        <a:pt x="0" y="352"/>
                        <a:pt x="18" y="441"/>
                        <a:pt x="99" y="477"/>
                      </a:cubicBezTo>
                      <a:cubicBezTo>
                        <a:pt x="113" y="482"/>
                        <a:pt x="128" y="485"/>
                        <a:pt x="143" y="485"/>
                      </a:cubicBezTo>
                      <a:cubicBezTo>
                        <a:pt x="155" y="485"/>
                        <a:pt x="167" y="483"/>
                        <a:pt x="179" y="480"/>
                      </a:cubicBezTo>
                      <a:lnTo>
                        <a:pt x="179" y="480"/>
                      </a:lnTo>
                      <a:cubicBezTo>
                        <a:pt x="196" y="490"/>
                        <a:pt x="214" y="496"/>
                        <a:pt x="234" y="496"/>
                      </a:cubicBezTo>
                      <a:cubicBezTo>
                        <a:pt x="239" y="496"/>
                        <a:pt x="245" y="496"/>
                        <a:pt x="250" y="495"/>
                      </a:cubicBezTo>
                      <a:cubicBezTo>
                        <a:pt x="304" y="486"/>
                        <a:pt x="331" y="441"/>
                        <a:pt x="331" y="388"/>
                      </a:cubicBezTo>
                      <a:cubicBezTo>
                        <a:pt x="339" y="352"/>
                        <a:pt x="331" y="298"/>
                        <a:pt x="322" y="263"/>
                      </a:cubicBezTo>
                      <a:cubicBezTo>
                        <a:pt x="321" y="260"/>
                        <a:pt x="320" y="257"/>
                        <a:pt x="320" y="254"/>
                      </a:cubicBezTo>
                      <a:lnTo>
                        <a:pt x="320" y="254"/>
                      </a:lnTo>
                      <a:cubicBezTo>
                        <a:pt x="321" y="231"/>
                        <a:pt x="319" y="207"/>
                        <a:pt x="315" y="184"/>
                      </a:cubicBezTo>
                      <a:lnTo>
                        <a:pt x="315" y="184"/>
                      </a:lnTo>
                      <a:cubicBezTo>
                        <a:pt x="317" y="183"/>
                        <a:pt x="319" y="182"/>
                        <a:pt x="322" y="182"/>
                      </a:cubicBezTo>
                      <a:cubicBezTo>
                        <a:pt x="322" y="174"/>
                        <a:pt x="331" y="174"/>
                        <a:pt x="331" y="165"/>
                      </a:cubicBezTo>
                      <a:cubicBezTo>
                        <a:pt x="331" y="165"/>
                        <a:pt x="337" y="161"/>
                        <a:pt x="340" y="161"/>
                      </a:cubicBezTo>
                      <a:lnTo>
                        <a:pt x="340" y="161"/>
                      </a:lnTo>
                      <a:cubicBezTo>
                        <a:pt x="340" y="162"/>
                        <a:pt x="339" y="163"/>
                        <a:pt x="339" y="165"/>
                      </a:cubicBezTo>
                      <a:cubicBezTo>
                        <a:pt x="342" y="162"/>
                        <a:pt x="342" y="161"/>
                        <a:pt x="341" y="161"/>
                      </a:cubicBezTo>
                      <a:cubicBezTo>
                        <a:pt x="341" y="161"/>
                        <a:pt x="341" y="161"/>
                        <a:pt x="340" y="161"/>
                      </a:cubicBezTo>
                      <a:lnTo>
                        <a:pt x="340" y="161"/>
                      </a:lnTo>
                      <a:cubicBezTo>
                        <a:pt x="342" y="155"/>
                        <a:pt x="350" y="154"/>
                        <a:pt x="357" y="147"/>
                      </a:cubicBezTo>
                      <a:lnTo>
                        <a:pt x="366" y="147"/>
                      </a:lnTo>
                      <a:cubicBezTo>
                        <a:pt x="366" y="147"/>
                        <a:pt x="375" y="138"/>
                        <a:pt x="384" y="138"/>
                      </a:cubicBezTo>
                      <a:lnTo>
                        <a:pt x="402" y="138"/>
                      </a:lnTo>
                      <a:cubicBezTo>
                        <a:pt x="382" y="147"/>
                        <a:pt x="366" y="161"/>
                        <a:pt x="366" y="182"/>
                      </a:cubicBezTo>
                      <a:cubicBezTo>
                        <a:pt x="357" y="227"/>
                        <a:pt x="366" y="281"/>
                        <a:pt x="411" y="307"/>
                      </a:cubicBezTo>
                      <a:cubicBezTo>
                        <a:pt x="422" y="314"/>
                        <a:pt x="434" y="317"/>
                        <a:pt x="445" y="317"/>
                      </a:cubicBezTo>
                      <a:cubicBezTo>
                        <a:pt x="481" y="317"/>
                        <a:pt x="516" y="292"/>
                        <a:pt x="536" y="272"/>
                      </a:cubicBezTo>
                      <a:cubicBezTo>
                        <a:pt x="589" y="209"/>
                        <a:pt x="580" y="120"/>
                        <a:pt x="527" y="58"/>
                      </a:cubicBezTo>
                      <a:cubicBezTo>
                        <a:pt x="496" y="21"/>
                        <a:pt x="444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" name="Google Shape;2171;p32"/>
                <p:cNvSpPr/>
                <p:nvPr/>
              </p:nvSpPr>
              <p:spPr>
                <a:xfrm>
                  <a:off x="4965190" y="4472183"/>
                  <a:ext cx="86496" cy="76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" h="1536" extrusionOk="0">
                      <a:moveTo>
                        <a:pt x="1657" y="0"/>
                      </a:moveTo>
                      <a:cubicBezTo>
                        <a:pt x="1654" y="0"/>
                        <a:pt x="1652" y="0"/>
                        <a:pt x="1649" y="1"/>
                      </a:cubicBezTo>
                      <a:cubicBezTo>
                        <a:pt x="864" y="108"/>
                        <a:pt x="212" y="679"/>
                        <a:pt x="16" y="1455"/>
                      </a:cubicBezTo>
                      <a:cubicBezTo>
                        <a:pt x="0" y="1504"/>
                        <a:pt x="43" y="1536"/>
                        <a:pt x="83" y="1536"/>
                      </a:cubicBezTo>
                      <a:cubicBezTo>
                        <a:pt x="109" y="1536"/>
                        <a:pt x="134" y="1522"/>
                        <a:pt x="141" y="1491"/>
                      </a:cubicBezTo>
                      <a:cubicBezTo>
                        <a:pt x="320" y="777"/>
                        <a:pt x="917" y="242"/>
                        <a:pt x="1649" y="144"/>
                      </a:cubicBezTo>
                      <a:cubicBezTo>
                        <a:pt x="1726" y="126"/>
                        <a:pt x="1737" y="0"/>
                        <a:pt x="165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" name="Google Shape;2172;p32"/>
                <p:cNvSpPr/>
                <p:nvPr/>
              </p:nvSpPr>
              <p:spPr>
                <a:xfrm>
                  <a:off x="4932742" y="4467853"/>
                  <a:ext cx="41207" cy="46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936" extrusionOk="0">
                      <a:moveTo>
                        <a:pt x="105" y="1"/>
                      </a:moveTo>
                      <a:cubicBezTo>
                        <a:pt x="46" y="1"/>
                        <a:pt x="1" y="92"/>
                        <a:pt x="71" y="123"/>
                      </a:cubicBezTo>
                      <a:cubicBezTo>
                        <a:pt x="365" y="284"/>
                        <a:pt x="597" y="561"/>
                        <a:pt x="686" y="891"/>
                      </a:cubicBezTo>
                      <a:cubicBezTo>
                        <a:pt x="693" y="922"/>
                        <a:pt x="718" y="936"/>
                        <a:pt x="744" y="936"/>
                      </a:cubicBezTo>
                      <a:cubicBezTo>
                        <a:pt x="784" y="936"/>
                        <a:pt x="827" y="904"/>
                        <a:pt x="811" y="855"/>
                      </a:cubicBezTo>
                      <a:cubicBezTo>
                        <a:pt x="713" y="489"/>
                        <a:pt x="463" y="177"/>
                        <a:pt x="133" y="7"/>
                      </a:cubicBezTo>
                      <a:cubicBezTo>
                        <a:pt x="124" y="3"/>
                        <a:pt x="114" y="1"/>
                        <a:pt x="1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32"/>
                <p:cNvSpPr/>
                <p:nvPr/>
              </p:nvSpPr>
              <p:spPr>
                <a:xfrm>
                  <a:off x="4965091" y="4478752"/>
                  <a:ext cx="39117" cy="4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" h="833" extrusionOk="0">
                      <a:moveTo>
                        <a:pt x="601" y="248"/>
                      </a:moveTo>
                      <a:cubicBezTo>
                        <a:pt x="601" y="258"/>
                        <a:pt x="602" y="269"/>
                        <a:pt x="602" y="279"/>
                      </a:cubicBezTo>
                      <a:lnTo>
                        <a:pt x="602" y="279"/>
                      </a:lnTo>
                      <a:cubicBezTo>
                        <a:pt x="600" y="268"/>
                        <a:pt x="600" y="258"/>
                        <a:pt x="601" y="248"/>
                      </a:cubicBezTo>
                      <a:close/>
                      <a:moveTo>
                        <a:pt x="404" y="443"/>
                      </a:moveTo>
                      <a:cubicBezTo>
                        <a:pt x="412" y="454"/>
                        <a:pt x="421" y="465"/>
                        <a:pt x="431" y="475"/>
                      </a:cubicBezTo>
                      <a:lnTo>
                        <a:pt x="431" y="475"/>
                      </a:lnTo>
                      <a:cubicBezTo>
                        <a:pt x="430" y="481"/>
                        <a:pt x="429" y="487"/>
                        <a:pt x="429" y="493"/>
                      </a:cubicBezTo>
                      <a:cubicBezTo>
                        <a:pt x="429" y="493"/>
                        <a:pt x="420" y="484"/>
                        <a:pt x="420" y="484"/>
                      </a:cubicBezTo>
                      <a:cubicBezTo>
                        <a:pt x="417" y="482"/>
                        <a:pt x="414" y="480"/>
                        <a:pt x="411" y="478"/>
                      </a:cubicBezTo>
                      <a:lnTo>
                        <a:pt x="411" y="478"/>
                      </a:lnTo>
                      <a:cubicBezTo>
                        <a:pt x="409" y="466"/>
                        <a:pt x="407" y="454"/>
                        <a:pt x="404" y="443"/>
                      </a:cubicBezTo>
                      <a:close/>
                      <a:moveTo>
                        <a:pt x="593" y="1"/>
                      </a:moveTo>
                      <a:cubicBezTo>
                        <a:pt x="586" y="1"/>
                        <a:pt x="579" y="1"/>
                        <a:pt x="571" y="3"/>
                      </a:cubicBezTo>
                      <a:cubicBezTo>
                        <a:pt x="522" y="17"/>
                        <a:pt x="497" y="62"/>
                        <a:pt x="484" y="111"/>
                      </a:cubicBezTo>
                      <a:lnTo>
                        <a:pt x="484" y="111"/>
                      </a:lnTo>
                      <a:cubicBezTo>
                        <a:pt x="475" y="95"/>
                        <a:pt x="465" y="80"/>
                        <a:pt x="455" y="65"/>
                      </a:cubicBezTo>
                      <a:cubicBezTo>
                        <a:pt x="439" y="45"/>
                        <a:pt x="413" y="34"/>
                        <a:pt x="389" y="34"/>
                      </a:cubicBezTo>
                      <a:cubicBezTo>
                        <a:pt x="361" y="34"/>
                        <a:pt x="335" y="49"/>
                        <a:pt x="330" y="83"/>
                      </a:cubicBezTo>
                      <a:cubicBezTo>
                        <a:pt x="321" y="127"/>
                        <a:pt x="316" y="175"/>
                        <a:pt x="320" y="222"/>
                      </a:cubicBezTo>
                      <a:lnTo>
                        <a:pt x="320" y="222"/>
                      </a:lnTo>
                      <a:cubicBezTo>
                        <a:pt x="318" y="217"/>
                        <a:pt x="315" y="212"/>
                        <a:pt x="313" y="208"/>
                      </a:cubicBezTo>
                      <a:cubicBezTo>
                        <a:pt x="299" y="187"/>
                        <a:pt x="275" y="177"/>
                        <a:pt x="251" y="177"/>
                      </a:cubicBezTo>
                      <a:cubicBezTo>
                        <a:pt x="238" y="177"/>
                        <a:pt x="225" y="180"/>
                        <a:pt x="214" y="185"/>
                      </a:cubicBezTo>
                      <a:lnTo>
                        <a:pt x="214" y="185"/>
                      </a:lnTo>
                      <a:cubicBezTo>
                        <a:pt x="211" y="153"/>
                        <a:pt x="178" y="137"/>
                        <a:pt x="144" y="136"/>
                      </a:cubicBezTo>
                      <a:lnTo>
                        <a:pt x="144" y="136"/>
                      </a:lnTo>
                      <a:cubicBezTo>
                        <a:pt x="143" y="133"/>
                        <a:pt x="143" y="130"/>
                        <a:pt x="143" y="127"/>
                      </a:cubicBezTo>
                      <a:cubicBezTo>
                        <a:pt x="142" y="128"/>
                        <a:pt x="141" y="128"/>
                        <a:pt x="140" y="128"/>
                      </a:cubicBezTo>
                      <a:lnTo>
                        <a:pt x="140" y="128"/>
                      </a:lnTo>
                      <a:cubicBezTo>
                        <a:pt x="138" y="122"/>
                        <a:pt x="136" y="116"/>
                        <a:pt x="134" y="110"/>
                      </a:cubicBezTo>
                      <a:cubicBezTo>
                        <a:pt x="126" y="77"/>
                        <a:pt x="98" y="61"/>
                        <a:pt x="69" y="61"/>
                      </a:cubicBezTo>
                      <a:cubicBezTo>
                        <a:pt x="35" y="61"/>
                        <a:pt x="0" y="84"/>
                        <a:pt x="0" y="127"/>
                      </a:cubicBezTo>
                      <a:cubicBezTo>
                        <a:pt x="9" y="235"/>
                        <a:pt x="27" y="351"/>
                        <a:pt x="54" y="458"/>
                      </a:cubicBezTo>
                      <a:cubicBezTo>
                        <a:pt x="72" y="511"/>
                        <a:pt x="90" y="565"/>
                        <a:pt x="107" y="618"/>
                      </a:cubicBezTo>
                      <a:cubicBezTo>
                        <a:pt x="112" y="633"/>
                        <a:pt x="117" y="647"/>
                        <a:pt x="123" y="661"/>
                      </a:cubicBezTo>
                      <a:lnTo>
                        <a:pt x="123" y="661"/>
                      </a:lnTo>
                      <a:cubicBezTo>
                        <a:pt x="127" y="697"/>
                        <a:pt x="131" y="733"/>
                        <a:pt x="134" y="770"/>
                      </a:cubicBezTo>
                      <a:cubicBezTo>
                        <a:pt x="143" y="805"/>
                        <a:pt x="161" y="832"/>
                        <a:pt x="206" y="832"/>
                      </a:cubicBezTo>
                      <a:cubicBezTo>
                        <a:pt x="241" y="832"/>
                        <a:pt x="277" y="805"/>
                        <a:pt x="268" y="770"/>
                      </a:cubicBezTo>
                      <a:cubicBezTo>
                        <a:pt x="267" y="761"/>
                        <a:pt x="267" y="752"/>
                        <a:pt x="266" y="743"/>
                      </a:cubicBezTo>
                      <a:lnTo>
                        <a:pt x="266" y="743"/>
                      </a:lnTo>
                      <a:cubicBezTo>
                        <a:pt x="276" y="739"/>
                        <a:pt x="287" y="734"/>
                        <a:pt x="296" y="728"/>
                      </a:cubicBezTo>
                      <a:lnTo>
                        <a:pt x="296" y="728"/>
                      </a:lnTo>
                      <a:cubicBezTo>
                        <a:pt x="298" y="730"/>
                        <a:pt x="301" y="732"/>
                        <a:pt x="304" y="734"/>
                      </a:cubicBezTo>
                      <a:cubicBezTo>
                        <a:pt x="318" y="745"/>
                        <a:pt x="333" y="750"/>
                        <a:pt x="349" y="750"/>
                      </a:cubicBezTo>
                      <a:cubicBezTo>
                        <a:pt x="382" y="750"/>
                        <a:pt x="414" y="726"/>
                        <a:pt x="420" y="690"/>
                      </a:cubicBezTo>
                      <a:cubicBezTo>
                        <a:pt x="422" y="669"/>
                        <a:pt x="423" y="648"/>
                        <a:pt x="423" y="628"/>
                      </a:cubicBezTo>
                      <a:lnTo>
                        <a:pt x="423" y="628"/>
                      </a:lnTo>
                      <a:cubicBezTo>
                        <a:pt x="427" y="628"/>
                        <a:pt x="431" y="628"/>
                        <a:pt x="434" y="628"/>
                      </a:cubicBezTo>
                      <a:cubicBezTo>
                        <a:pt x="459" y="628"/>
                        <a:pt x="484" y="620"/>
                        <a:pt x="509" y="600"/>
                      </a:cubicBezTo>
                      <a:cubicBezTo>
                        <a:pt x="530" y="582"/>
                        <a:pt x="544" y="558"/>
                        <a:pt x="553" y="531"/>
                      </a:cubicBezTo>
                      <a:lnTo>
                        <a:pt x="553" y="531"/>
                      </a:lnTo>
                      <a:cubicBezTo>
                        <a:pt x="553" y="531"/>
                        <a:pt x="553" y="531"/>
                        <a:pt x="553" y="531"/>
                      </a:cubicBezTo>
                      <a:cubicBezTo>
                        <a:pt x="613" y="531"/>
                        <a:pt x="670" y="492"/>
                        <a:pt x="700" y="441"/>
                      </a:cubicBezTo>
                      <a:lnTo>
                        <a:pt x="700" y="441"/>
                      </a:lnTo>
                      <a:cubicBezTo>
                        <a:pt x="719" y="429"/>
                        <a:pt x="737" y="413"/>
                        <a:pt x="750" y="395"/>
                      </a:cubicBezTo>
                      <a:cubicBezTo>
                        <a:pt x="777" y="351"/>
                        <a:pt x="785" y="297"/>
                        <a:pt x="785" y="252"/>
                      </a:cubicBezTo>
                      <a:cubicBezTo>
                        <a:pt x="785" y="208"/>
                        <a:pt x="785" y="163"/>
                        <a:pt x="768" y="119"/>
                      </a:cubicBezTo>
                      <a:cubicBezTo>
                        <a:pt x="753" y="64"/>
                        <a:pt x="707" y="28"/>
                        <a:pt x="657" y="23"/>
                      </a:cubicBezTo>
                      <a:lnTo>
                        <a:pt x="657" y="23"/>
                      </a:lnTo>
                      <a:cubicBezTo>
                        <a:pt x="640" y="9"/>
                        <a:pt x="619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32"/>
                <p:cNvSpPr/>
                <p:nvPr/>
              </p:nvSpPr>
              <p:spPr>
                <a:xfrm>
                  <a:off x="4959417" y="4577341"/>
                  <a:ext cx="76941" cy="66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1340" extrusionOk="0">
                      <a:moveTo>
                        <a:pt x="1450" y="0"/>
                      </a:moveTo>
                      <a:cubicBezTo>
                        <a:pt x="1445" y="0"/>
                        <a:pt x="1440" y="1"/>
                        <a:pt x="1435" y="2"/>
                      </a:cubicBezTo>
                      <a:cubicBezTo>
                        <a:pt x="819" y="198"/>
                        <a:pt x="293" y="644"/>
                        <a:pt x="25" y="1233"/>
                      </a:cubicBezTo>
                      <a:cubicBezTo>
                        <a:pt x="1" y="1289"/>
                        <a:pt x="48" y="1340"/>
                        <a:pt x="92" y="1340"/>
                      </a:cubicBezTo>
                      <a:cubicBezTo>
                        <a:pt x="111" y="1340"/>
                        <a:pt x="130" y="1329"/>
                        <a:pt x="141" y="1305"/>
                      </a:cubicBezTo>
                      <a:cubicBezTo>
                        <a:pt x="400" y="751"/>
                        <a:pt x="882" y="314"/>
                        <a:pt x="1470" y="136"/>
                      </a:cubicBezTo>
                      <a:cubicBezTo>
                        <a:pt x="1545" y="111"/>
                        <a:pt x="1519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32"/>
                <p:cNvSpPr/>
                <p:nvPr/>
              </p:nvSpPr>
              <p:spPr>
                <a:xfrm>
                  <a:off x="4905967" y="4570125"/>
                  <a:ext cx="58825" cy="4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873" extrusionOk="0">
                      <a:moveTo>
                        <a:pt x="87" y="1"/>
                      </a:moveTo>
                      <a:cubicBezTo>
                        <a:pt x="23" y="1"/>
                        <a:pt x="1" y="106"/>
                        <a:pt x="73" y="138"/>
                      </a:cubicBezTo>
                      <a:cubicBezTo>
                        <a:pt x="457" y="263"/>
                        <a:pt x="796" y="513"/>
                        <a:pt x="1028" y="843"/>
                      </a:cubicBezTo>
                      <a:cubicBezTo>
                        <a:pt x="1043" y="864"/>
                        <a:pt x="1065" y="872"/>
                        <a:pt x="1085" y="872"/>
                      </a:cubicBezTo>
                      <a:cubicBezTo>
                        <a:pt x="1135" y="872"/>
                        <a:pt x="1182" y="822"/>
                        <a:pt x="1144" y="772"/>
                      </a:cubicBezTo>
                      <a:cubicBezTo>
                        <a:pt x="885" y="415"/>
                        <a:pt x="528" y="147"/>
                        <a:pt x="109" y="4"/>
                      </a:cubicBezTo>
                      <a:cubicBezTo>
                        <a:pt x="101" y="2"/>
                        <a:pt x="94" y="1"/>
                        <a:pt x="8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32"/>
                <p:cNvSpPr/>
                <p:nvPr/>
              </p:nvSpPr>
              <p:spPr>
                <a:xfrm>
                  <a:off x="4953992" y="4593765"/>
                  <a:ext cx="35584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31" extrusionOk="0">
                      <a:moveTo>
                        <a:pt x="527" y="1"/>
                      </a:moveTo>
                      <a:cubicBezTo>
                        <a:pt x="496" y="1"/>
                        <a:pt x="464" y="19"/>
                        <a:pt x="464" y="47"/>
                      </a:cubicBezTo>
                      <a:cubicBezTo>
                        <a:pt x="461" y="72"/>
                        <a:pt x="457" y="96"/>
                        <a:pt x="453" y="120"/>
                      </a:cubicBezTo>
                      <a:lnTo>
                        <a:pt x="453" y="120"/>
                      </a:lnTo>
                      <a:cubicBezTo>
                        <a:pt x="444" y="93"/>
                        <a:pt x="433" y="65"/>
                        <a:pt x="420" y="38"/>
                      </a:cubicBezTo>
                      <a:cubicBezTo>
                        <a:pt x="408" y="15"/>
                        <a:pt x="388" y="5"/>
                        <a:pt x="366" y="5"/>
                      </a:cubicBezTo>
                      <a:cubicBezTo>
                        <a:pt x="337" y="5"/>
                        <a:pt x="305" y="25"/>
                        <a:pt x="295" y="56"/>
                      </a:cubicBezTo>
                      <a:cubicBezTo>
                        <a:pt x="291" y="73"/>
                        <a:pt x="288" y="92"/>
                        <a:pt x="287" y="110"/>
                      </a:cubicBezTo>
                      <a:lnTo>
                        <a:pt x="287" y="110"/>
                      </a:lnTo>
                      <a:cubicBezTo>
                        <a:pt x="279" y="107"/>
                        <a:pt x="271" y="106"/>
                        <a:pt x="263" y="106"/>
                      </a:cubicBezTo>
                      <a:cubicBezTo>
                        <a:pt x="237" y="106"/>
                        <a:pt x="211" y="122"/>
                        <a:pt x="201" y="150"/>
                      </a:cubicBezTo>
                      <a:lnTo>
                        <a:pt x="201" y="150"/>
                      </a:lnTo>
                      <a:cubicBezTo>
                        <a:pt x="177" y="117"/>
                        <a:pt x="152" y="86"/>
                        <a:pt x="125" y="56"/>
                      </a:cubicBezTo>
                      <a:cubicBezTo>
                        <a:pt x="113" y="39"/>
                        <a:pt x="97" y="32"/>
                        <a:pt x="80" y="32"/>
                      </a:cubicBezTo>
                      <a:cubicBezTo>
                        <a:pt x="61" y="32"/>
                        <a:pt x="41" y="41"/>
                        <a:pt x="27" y="56"/>
                      </a:cubicBezTo>
                      <a:cubicBezTo>
                        <a:pt x="0" y="82"/>
                        <a:pt x="0" y="118"/>
                        <a:pt x="27" y="145"/>
                      </a:cubicBezTo>
                      <a:cubicBezTo>
                        <a:pt x="137" y="263"/>
                        <a:pt x="215" y="406"/>
                        <a:pt x="268" y="557"/>
                      </a:cubicBezTo>
                      <a:lnTo>
                        <a:pt x="268" y="557"/>
                      </a:lnTo>
                      <a:cubicBezTo>
                        <a:pt x="268" y="560"/>
                        <a:pt x="268" y="562"/>
                        <a:pt x="268" y="564"/>
                      </a:cubicBezTo>
                      <a:cubicBezTo>
                        <a:pt x="269" y="564"/>
                        <a:pt x="270" y="564"/>
                        <a:pt x="271" y="564"/>
                      </a:cubicBezTo>
                      <a:lnTo>
                        <a:pt x="271" y="564"/>
                      </a:lnTo>
                      <a:cubicBezTo>
                        <a:pt x="273" y="570"/>
                        <a:pt x="275" y="576"/>
                        <a:pt x="277" y="582"/>
                      </a:cubicBezTo>
                      <a:cubicBezTo>
                        <a:pt x="285" y="615"/>
                        <a:pt x="312" y="630"/>
                        <a:pt x="338" y="630"/>
                      </a:cubicBezTo>
                      <a:cubicBezTo>
                        <a:pt x="370" y="630"/>
                        <a:pt x="402" y="608"/>
                        <a:pt x="402" y="564"/>
                      </a:cubicBezTo>
                      <a:cubicBezTo>
                        <a:pt x="403" y="539"/>
                        <a:pt x="404" y="514"/>
                        <a:pt x="403" y="490"/>
                      </a:cubicBezTo>
                      <a:lnTo>
                        <a:pt x="403" y="490"/>
                      </a:lnTo>
                      <a:cubicBezTo>
                        <a:pt x="421" y="487"/>
                        <a:pt x="439" y="478"/>
                        <a:pt x="455" y="466"/>
                      </a:cubicBezTo>
                      <a:cubicBezTo>
                        <a:pt x="465" y="455"/>
                        <a:pt x="472" y="441"/>
                        <a:pt x="477" y="427"/>
                      </a:cubicBezTo>
                      <a:lnTo>
                        <a:pt x="477" y="427"/>
                      </a:lnTo>
                      <a:cubicBezTo>
                        <a:pt x="478" y="427"/>
                        <a:pt x="479" y="427"/>
                        <a:pt x="480" y="427"/>
                      </a:cubicBezTo>
                      <a:cubicBezTo>
                        <a:pt x="492" y="427"/>
                        <a:pt x="505" y="425"/>
                        <a:pt x="518" y="421"/>
                      </a:cubicBezTo>
                      <a:cubicBezTo>
                        <a:pt x="598" y="404"/>
                        <a:pt x="643" y="323"/>
                        <a:pt x="652" y="243"/>
                      </a:cubicBezTo>
                      <a:cubicBezTo>
                        <a:pt x="652" y="242"/>
                        <a:pt x="652" y="242"/>
                        <a:pt x="652" y="241"/>
                      </a:cubicBezTo>
                      <a:lnTo>
                        <a:pt x="652" y="241"/>
                      </a:lnTo>
                      <a:cubicBezTo>
                        <a:pt x="672" y="194"/>
                        <a:pt x="681" y="147"/>
                        <a:pt x="696" y="100"/>
                      </a:cubicBezTo>
                      <a:cubicBezTo>
                        <a:pt x="714" y="65"/>
                        <a:pt x="687" y="20"/>
                        <a:pt x="652" y="11"/>
                      </a:cubicBezTo>
                      <a:cubicBezTo>
                        <a:pt x="647" y="10"/>
                        <a:pt x="642" y="9"/>
                        <a:pt x="637" y="9"/>
                      </a:cubicBezTo>
                      <a:cubicBezTo>
                        <a:pt x="616" y="9"/>
                        <a:pt x="596" y="20"/>
                        <a:pt x="584" y="35"/>
                      </a:cubicBezTo>
                      <a:lnTo>
                        <a:pt x="584" y="35"/>
                      </a:lnTo>
                      <a:cubicBezTo>
                        <a:pt x="580" y="30"/>
                        <a:pt x="576" y="25"/>
                        <a:pt x="571" y="20"/>
                      </a:cubicBezTo>
                      <a:cubicBezTo>
                        <a:pt x="561" y="7"/>
                        <a:pt x="544" y="1"/>
                        <a:pt x="5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32"/>
                <p:cNvSpPr/>
                <p:nvPr/>
              </p:nvSpPr>
              <p:spPr>
                <a:xfrm>
                  <a:off x="4932294" y="4684341"/>
                  <a:ext cx="80524" cy="69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403" extrusionOk="0">
                      <a:moveTo>
                        <a:pt x="1514" y="0"/>
                      </a:moveTo>
                      <a:cubicBezTo>
                        <a:pt x="1509" y="0"/>
                        <a:pt x="1504" y="1"/>
                        <a:pt x="1498" y="2"/>
                      </a:cubicBezTo>
                      <a:cubicBezTo>
                        <a:pt x="811" y="136"/>
                        <a:pt x="231" y="653"/>
                        <a:pt x="17" y="1313"/>
                      </a:cubicBezTo>
                      <a:cubicBezTo>
                        <a:pt x="1" y="1368"/>
                        <a:pt x="45" y="1403"/>
                        <a:pt x="87" y="1403"/>
                      </a:cubicBezTo>
                      <a:cubicBezTo>
                        <a:pt x="114" y="1403"/>
                        <a:pt x="141" y="1389"/>
                        <a:pt x="151" y="1358"/>
                      </a:cubicBezTo>
                      <a:cubicBezTo>
                        <a:pt x="347" y="734"/>
                        <a:pt x="900" y="261"/>
                        <a:pt x="1534" y="136"/>
                      </a:cubicBezTo>
                      <a:cubicBezTo>
                        <a:pt x="1617" y="119"/>
                        <a:pt x="1591" y="0"/>
                        <a:pt x="15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32"/>
                <p:cNvSpPr/>
                <p:nvPr/>
              </p:nvSpPr>
              <p:spPr>
                <a:xfrm>
                  <a:off x="4906216" y="4671004"/>
                  <a:ext cx="35385" cy="8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" h="1678" extrusionOk="0">
                      <a:moveTo>
                        <a:pt x="99" y="0"/>
                      </a:moveTo>
                      <a:cubicBezTo>
                        <a:pt x="50" y="0"/>
                        <a:pt x="0" y="70"/>
                        <a:pt x="41" y="118"/>
                      </a:cubicBezTo>
                      <a:cubicBezTo>
                        <a:pt x="398" y="529"/>
                        <a:pt x="568" y="1073"/>
                        <a:pt x="541" y="1617"/>
                      </a:cubicBezTo>
                      <a:cubicBezTo>
                        <a:pt x="537" y="1657"/>
                        <a:pt x="568" y="1677"/>
                        <a:pt x="601" y="1677"/>
                      </a:cubicBezTo>
                      <a:cubicBezTo>
                        <a:pt x="635" y="1677"/>
                        <a:pt x="670" y="1657"/>
                        <a:pt x="675" y="1617"/>
                      </a:cubicBezTo>
                      <a:cubicBezTo>
                        <a:pt x="711" y="1037"/>
                        <a:pt x="514" y="466"/>
                        <a:pt x="140" y="20"/>
                      </a:cubicBezTo>
                      <a:cubicBezTo>
                        <a:pt x="128" y="6"/>
                        <a:pt x="113" y="0"/>
                        <a:pt x="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32"/>
                <p:cNvSpPr/>
                <p:nvPr/>
              </p:nvSpPr>
              <p:spPr>
                <a:xfrm>
                  <a:off x="4930452" y="4690911"/>
                  <a:ext cx="36231" cy="41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" h="824" extrusionOk="0">
                      <a:moveTo>
                        <a:pt x="573" y="212"/>
                      </a:moveTo>
                      <a:lnTo>
                        <a:pt x="573" y="212"/>
                      </a:lnTo>
                      <a:cubicBezTo>
                        <a:pt x="573" y="222"/>
                        <a:pt x="574" y="231"/>
                        <a:pt x="574" y="240"/>
                      </a:cubicBezTo>
                      <a:lnTo>
                        <a:pt x="574" y="240"/>
                      </a:lnTo>
                      <a:cubicBezTo>
                        <a:pt x="573" y="245"/>
                        <a:pt x="572" y="249"/>
                        <a:pt x="571" y="254"/>
                      </a:cubicBezTo>
                      <a:cubicBezTo>
                        <a:pt x="554" y="298"/>
                        <a:pt x="536" y="351"/>
                        <a:pt x="500" y="387"/>
                      </a:cubicBezTo>
                      <a:lnTo>
                        <a:pt x="500" y="387"/>
                      </a:lnTo>
                      <a:cubicBezTo>
                        <a:pt x="501" y="375"/>
                        <a:pt x="503" y="364"/>
                        <a:pt x="509" y="352"/>
                      </a:cubicBezTo>
                      <a:cubicBezTo>
                        <a:pt x="525" y="303"/>
                        <a:pt x="549" y="254"/>
                        <a:pt x="573" y="212"/>
                      </a:cubicBezTo>
                      <a:close/>
                      <a:moveTo>
                        <a:pt x="484" y="394"/>
                      </a:moveTo>
                      <a:cubicBezTo>
                        <a:pt x="485" y="394"/>
                        <a:pt x="485" y="394"/>
                        <a:pt x="486" y="394"/>
                      </a:cubicBezTo>
                      <a:lnTo>
                        <a:pt x="486" y="394"/>
                      </a:lnTo>
                      <a:cubicBezTo>
                        <a:pt x="484" y="396"/>
                        <a:pt x="482" y="396"/>
                        <a:pt x="482" y="396"/>
                      </a:cubicBezTo>
                      <a:cubicBezTo>
                        <a:pt x="482" y="395"/>
                        <a:pt x="483" y="394"/>
                        <a:pt x="484" y="394"/>
                      </a:cubicBezTo>
                      <a:close/>
                      <a:moveTo>
                        <a:pt x="500" y="405"/>
                      </a:moveTo>
                      <a:cubicBezTo>
                        <a:pt x="506" y="405"/>
                        <a:pt x="504" y="413"/>
                        <a:pt x="502" y="413"/>
                      </a:cubicBezTo>
                      <a:cubicBezTo>
                        <a:pt x="501" y="413"/>
                        <a:pt x="500" y="411"/>
                        <a:pt x="500" y="405"/>
                      </a:cubicBezTo>
                      <a:close/>
                      <a:moveTo>
                        <a:pt x="592" y="0"/>
                      </a:moveTo>
                      <a:cubicBezTo>
                        <a:pt x="558" y="0"/>
                        <a:pt x="527" y="18"/>
                        <a:pt x="509" y="48"/>
                      </a:cubicBezTo>
                      <a:cubicBezTo>
                        <a:pt x="483" y="83"/>
                        <a:pt x="461" y="123"/>
                        <a:pt x="442" y="163"/>
                      </a:cubicBezTo>
                      <a:lnTo>
                        <a:pt x="442" y="163"/>
                      </a:lnTo>
                      <a:cubicBezTo>
                        <a:pt x="441" y="158"/>
                        <a:pt x="439" y="152"/>
                        <a:pt x="438" y="147"/>
                      </a:cubicBezTo>
                      <a:cubicBezTo>
                        <a:pt x="432" y="114"/>
                        <a:pt x="408" y="98"/>
                        <a:pt x="381" y="98"/>
                      </a:cubicBezTo>
                      <a:cubicBezTo>
                        <a:pt x="363" y="98"/>
                        <a:pt x="345" y="106"/>
                        <a:pt x="331" y="120"/>
                      </a:cubicBezTo>
                      <a:cubicBezTo>
                        <a:pt x="315" y="132"/>
                        <a:pt x="300" y="145"/>
                        <a:pt x="288" y="160"/>
                      </a:cubicBezTo>
                      <a:lnTo>
                        <a:pt x="288" y="160"/>
                      </a:lnTo>
                      <a:cubicBezTo>
                        <a:pt x="286" y="152"/>
                        <a:pt x="285" y="145"/>
                        <a:pt x="284" y="137"/>
                      </a:cubicBezTo>
                      <a:lnTo>
                        <a:pt x="284" y="137"/>
                      </a:lnTo>
                      <a:cubicBezTo>
                        <a:pt x="284" y="131"/>
                        <a:pt x="285" y="126"/>
                        <a:pt x="286" y="120"/>
                      </a:cubicBezTo>
                      <a:lnTo>
                        <a:pt x="286" y="120"/>
                      </a:lnTo>
                      <a:cubicBezTo>
                        <a:pt x="284" y="120"/>
                        <a:pt x="282" y="121"/>
                        <a:pt x="281" y="121"/>
                      </a:cubicBezTo>
                      <a:lnTo>
                        <a:pt x="281" y="121"/>
                      </a:lnTo>
                      <a:cubicBezTo>
                        <a:pt x="279" y="115"/>
                        <a:pt x="278" y="108"/>
                        <a:pt x="277" y="102"/>
                      </a:cubicBezTo>
                      <a:cubicBezTo>
                        <a:pt x="277" y="79"/>
                        <a:pt x="244" y="56"/>
                        <a:pt x="217" y="56"/>
                      </a:cubicBezTo>
                      <a:cubicBezTo>
                        <a:pt x="213" y="56"/>
                        <a:pt x="209" y="56"/>
                        <a:pt x="206" y="57"/>
                      </a:cubicBezTo>
                      <a:cubicBezTo>
                        <a:pt x="187" y="62"/>
                        <a:pt x="173" y="72"/>
                        <a:pt x="163" y="84"/>
                      </a:cubicBezTo>
                      <a:lnTo>
                        <a:pt x="163" y="84"/>
                      </a:lnTo>
                      <a:cubicBezTo>
                        <a:pt x="159" y="72"/>
                        <a:pt x="156" y="60"/>
                        <a:pt x="152" y="48"/>
                      </a:cubicBezTo>
                      <a:cubicBezTo>
                        <a:pt x="144" y="25"/>
                        <a:pt x="117" y="2"/>
                        <a:pt x="92" y="2"/>
                      </a:cubicBezTo>
                      <a:cubicBezTo>
                        <a:pt x="88" y="2"/>
                        <a:pt x="84" y="3"/>
                        <a:pt x="81" y="4"/>
                      </a:cubicBezTo>
                      <a:cubicBezTo>
                        <a:pt x="45" y="13"/>
                        <a:pt x="18" y="40"/>
                        <a:pt x="18" y="66"/>
                      </a:cubicBezTo>
                      <a:cubicBezTo>
                        <a:pt x="1" y="200"/>
                        <a:pt x="9" y="325"/>
                        <a:pt x="27" y="459"/>
                      </a:cubicBezTo>
                      <a:cubicBezTo>
                        <a:pt x="45" y="521"/>
                        <a:pt x="54" y="584"/>
                        <a:pt x="81" y="646"/>
                      </a:cubicBezTo>
                      <a:cubicBezTo>
                        <a:pt x="99" y="700"/>
                        <a:pt x="117" y="771"/>
                        <a:pt x="170" y="807"/>
                      </a:cubicBezTo>
                      <a:cubicBezTo>
                        <a:pt x="186" y="818"/>
                        <a:pt x="202" y="823"/>
                        <a:pt x="218" y="823"/>
                      </a:cubicBezTo>
                      <a:cubicBezTo>
                        <a:pt x="232" y="823"/>
                        <a:pt x="245" y="819"/>
                        <a:pt x="257" y="813"/>
                      </a:cubicBezTo>
                      <a:lnTo>
                        <a:pt x="257" y="813"/>
                      </a:lnTo>
                      <a:cubicBezTo>
                        <a:pt x="266" y="815"/>
                        <a:pt x="276" y="816"/>
                        <a:pt x="286" y="816"/>
                      </a:cubicBezTo>
                      <a:cubicBezTo>
                        <a:pt x="398" y="816"/>
                        <a:pt x="435" y="696"/>
                        <a:pt x="455" y="600"/>
                      </a:cubicBezTo>
                      <a:lnTo>
                        <a:pt x="455" y="600"/>
                      </a:lnTo>
                      <a:cubicBezTo>
                        <a:pt x="486" y="597"/>
                        <a:pt x="517" y="589"/>
                        <a:pt x="545" y="575"/>
                      </a:cubicBezTo>
                      <a:cubicBezTo>
                        <a:pt x="625" y="530"/>
                        <a:pt x="670" y="459"/>
                        <a:pt x="696" y="370"/>
                      </a:cubicBezTo>
                      <a:cubicBezTo>
                        <a:pt x="704" y="334"/>
                        <a:pt x="709" y="294"/>
                        <a:pt x="710" y="254"/>
                      </a:cubicBezTo>
                      <a:lnTo>
                        <a:pt x="710" y="254"/>
                      </a:lnTo>
                      <a:cubicBezTo>
                        <a:pt x="723" y="203"/>
                        <a:pt x="728" y="149"/>
                        <a:pt x="723" y="93"/>
                      </a:cubicBezTo>
                      <a:cubicBezTo>
                        <a:pt x="719" y="55"/>
                        <a:pt x="693" y="33"/>
                        <a:pt x="665" y="28"/>
                      </a:cubicBezTo>
                      <a:lnTo>
                        <a:pt x="665" y="28"/>
                      </a:lnTo>
                      <a:cubicBezTo>
                        <a:pt x="658" y="22"/>
                        <a:pt x="651" y="17"/>
                        <a:pt x="643" y="13"/>
                      </a:cubicBezTo>
                      <a:cubicBezTo>
                        <a:pt x="626" y="4"/>
                        <a:pt x="609" y="0"/>
                        <a:pt x="59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32"/>
                <p:cNvSpPr/>
                <p:nvPr/>
              </p:nvSpPr>
              <p:spPr>
                <a:xfrm>
                  <a:off x="4903926" y="4795223"/>
                  <a:ext cx="67485" cy="6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252" extrusionOk="0">
                      <a:moveTo>
                        <a:pt x="1268" y="1"/>
                      </a:moveTo>
                      <a:cubicBezTo>
                        <a:pt x="1261" y="1"/>
                        <a:pt x="1254" y="2"/>
                        <a:pt x="1247" y="4"/>
                      </a:cubicBezTo>
                      <a:cubicBezTo>
                        <a:pt x="667" y="138"/>
                        <a:pt x="186" y="593"/>
                        <a:pt x="16" y="1164"/>
                      </a:cubicBezTo>
                      <a:cubicBezTo>
                        <a:pt x="0" y="1217"/>
                        <a:pt x="41" y="1251"/>
                        <a:pt x="83" y="1251"/>
                      </a:cubicBezTo>
                      <a:cubicBezTo>
                        <a:pt x="111" y="1251"/>
                        <a:pt x="139" y="1236"/>
                        <a:pt x="150" y="1200"/>
                      </a:cubicBezTo>
                      <a:cubicBezTo>
                        <a:pt x="302" y="673"/>
                        <a:pt x="748" y="254"/>
                        <a:pt x="1283" y="129"/>
                      </a:cubicBezTo>
                      <a:cubicBezTo>
                        <a:pt x="1356" y="113"/>
                        <a:pt x="1333" y="1"/>
                        <a:pt x="1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32"/>
                <p:cNvSpPr/>
                <p:nvPr/>
              </p:nvSpPr>
              <p:spPr>
                <a:xfrm>
                  <a:off x="4881382" y="4772878"/>
                  <a:ext cx="33593" cy="48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982" extrusionOk="0">
                      <a:moveTo>
                        <a:pt x="94" y="0"/>
                      </a:moveTo>
                      <a:cubicBezTo>
                        <a:pt x="46" y="0"/>
                        <a:pt x="1" y="69"/>
                        <a:pt x="41" y="123"/>
                      </a:cubicBezTo>
                      <a:cubicBezTo>
                        <a:pt x="246" y="364"/>
                        <a:pt x="407" y="632"/>
                        <a:pt x="523" y="926"/>
                      </a:cubicBezTo>
                      <a:cubicBezTo>
                        <a:pt x="538" y="957"/>
                        <a:pt x="560" y="981"/>
                        <a:pt x="595" y="981"/>
                      </a:cubicBezTo>
                      <a:cubicBezTo>
                        <a:pt x="600" y="981"/>
                        <a:pt x="606" y="981"/>
                        <a:pt x="612" y="980"/>
                      </a:cubicBezTo>
                      <a:cubicBezTo>
                        <a:pt x="639" y="971"/>
                        <a:pt x="674" y="926"/>
                        <a:pt x="656" y="890"/>
                      </a:cubicBezTo>
                      <a:cubicBezTo>
                        <a:pt x="532" y="578"/>
                        <a:pt x="362" y="284"/>
                        <a:pt x="139" y="25"/>
                      </a:cubicBezTo>
                      <a:cubicBezTo>
                        <a:pt x="126" y="8"/>
                        <a:pt x="110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32"/>
                <p:cNvSpPr/>
                <p:nvPr/>
              </p:nvSpPr>
              <p:spPr>
                <a:xfrm>
                  <a:off x="4906465" y="4796716"/>
                  <a:ext cx="29363" cy="29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" h="583" extrusionOk="0">
                      <a:moveTo>
                        <a:pt x="380" y="1"/>
                      </a:moveTo>
                      <a:cubicBezTo>
                        <a:pt x="354" y="1"/>
                        <a:pt x="327" y="11"/>
                        <a:pt x="304" y="28"/>
                      </a:cubicBezTo>
                      <a:cubicBezTo>
                        <a:pt x="298" y="35"/>
                        <a:pt x="293" y="43"/>
                        <a:pt x="289" y="52"/>
                      </a:cubicBezTo>
                      <a:lnTo>
                        <a:pt x="289" y="52"/>
                      </a:lnTo>
                      <a:cubicBezTo>
                        <a:pt x="275" y="59"/>
                        <a:pt x="264" y="73"/>
                        <a:pt x="260" y="90"/>
                      </a:cubicBezTo>
                      <a:cubicBezTo>
                        <a:pt x="254" y="111"/>
                        <a:pt x="258" y="136"/>
                        <a:pt x="270" y="154"/>
                      </a:cubicBezTo>
                      <a:lnTo>
                        <a:pt x="270" y="154"/>
                      </a:lnTo>
                      <a:cubicBezTo>
                        <a:pt x="270" y="163"/>
                        <a:pt x="270" y="173"/>
                        <a:pt x="271" y="183"/>
                      </a:cubicBezTo>
                      <a:lnTo>
                        <a:pt x="271" y="183"/>
                      </a:lnTo>
                      <a:cubicBezTo>
                        <a:pt x="255" y="148"/>
                        <a:pt x="236" y="115"/>
                        <a:pt x="215" y="81"/>
                      </a:cubicBezTo>
                      <a:cubicBezTo>
                        <a:pt x="202" y="62"/>
                        <a:pt x="180" y="47"/>
                        <a:pt x="155" y="47"/>
                      </a:cubicBezTo>
                      <a:cubicBezTo>
                        <a:pt x="146" y="47"/>
                        <a:pt x="136" y="50"/>
                        <a:pt x="126" y="55"/>
                      </a:cubicBezTo>
                      <a:cubicBezTo>
                        <a:pt x="126" y="55"/>
                        <a:pt x="126" y="55"/>
                        <a:pt x="126" y="55"/>
                      </a:cubicBezTo>
                      <a:lnTo>
                        <a:pt x="126" y="55"/>
                      </a:lnTo>
                      <a:cubicBezTo>
                        <a:pt x="123" y="52"/>
                        <a:pt x="120" y="49"/>
                        <a:pt x="117" y="46"/>
                      </a:cubicBezTo>
                      <a:cubicBezTo>
                        <a:pt x="106" y="35"/>
                        <a:pt x="91" y="30"/>
                        <a:pt x="75" y="30"/>
                      </a:cubicBezTo>
                      <a:cubicBezTo>
                        <a:pt x="40" y="30"/>
                        <a:pt x="1" y="56"/>
                        <a:pt x="1" y="99"/>
                      </a:cubicBezTo>
                      <a:cubicBezTo>
                        <a:pt x="10" y="242"/>
                        <a:pt x="45" y="385"/>
                        <a:pt x="135" y="501"/>
                      </a:cubicBezTo>
                      <a:cubicBezTo>
                        <a:pt x="161" y="536"/>
                        <a:pt x="179" y="563"/>
                        <a:pt x="224" y="581"/>
                      </a:cubicBezTo>
                      <a:cubicBezTo>
                        <a:pt x="231" y="582"/>
                        <a:pt x="237" y="583"/>
                        <a:pt x="244" y="583"/>
                      </a:cubicBezTo>
                      <a:cubicBezTo>
                        <a:pt x="290" y="583"/>
                        <a:pt x="332" y="556"/>
                        <a:pt x="340" y="510"/>
                      </a:cubicBezTo>
                      <a:cubicBezTo>
                        <a:pt x="355" y="479"/>
                        <a:pt x="351" y="449"/>
                        <a:pt x="344" y="419"/>
                      </a:cubicBezTo>
                      <a:lnTo>
                        <a:pt x="344" y="419"/>
                      </a:lnTo>
                      <a:cubicBezTo>
                        <a:pt x="345" y="419"/>
                        <a:pt x="347" y="420"/>
                        <a:pt x="349" y="420"/>
                      </a:cubicBezTo>
                      <a:cubicBezTo>
                        <a:pt x="356" y="424"/>
                        <a:pt x="365" y="427"/>
                        <a:pt x="373" y="429"/>
                      </a:cubicBezTo>
                      <a:lnTo>
                        <a:pt x="373" y="429"/>
                      </a:lnTo>
                      <a:cubicBezTo>
                        <a:pt x="377" y="432"/>
                        <a:pt x="380" y="435"/>
                        <a:pt x="384" y="438"/>
                      </a:cubicBezTo>
                      <a:cubicBezTo>
                        <a:pt x="404" y="451"/>
                        <a:pt x="425" y="456"/>
                        <a:pt x="446" y="456"/>
                      </a:cubicBezTo>
                      <a:cubicBezTo>
                        <a:pt x="500" y="456"/>
                        <a:pt x="552" y="418"/>
                        <a:pt x="572" y="367"/>
                      </a:cubicBezTo>
                      <a:cubicBezTo>
                        <a:pt x="590" y="295"/>
                        <a:pt x="563" y="215"/>
                        <a:pt x="518" y="162"/>
                      </a:cubicBezTo>
                      <a:cubicBezTo>
                        <a:pt x="514" y="156"/>
                        <a:pt x="509" y="150"/>
                        <a:pt x="504" y="145"/>
                      </a:cubicBezTo>
                      <a:lnTo>
                        <a:pt x="504" y="145"/>
                      </a:lnTo>
                      <a:cubicBezTo>
                        <a:pt x="500" y="129"/>
                        <a:pt x="496" y="114"/>
                        <a:pt x="491" y="99"/>
                      </a:cubicBezTo>
                      <a:cubicBezTo>
                        <a:pt x="474" y="63"/>
                        <a:pt x="456" y="28"/>
                        <a:pt x="420" y="10"/>
                      </a:cubicBezTo>
                      <a:cubicBezTo>
                        <a:pt x="407" y="4"/>
                        <a:pt x="394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3" name="Google Shape;2183;p32"/>
                <p:cNvSpPr/>
                <p:nvPr/>
              </p:nvSpPr>
              <p:spPr>
                <a:xfrm>
                  <a:off x="4879938" y="4893962"/>
                  <a:ext cx="106901" cy="63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8" h="1277" extrusionOk="0">
                      <a:moveTo>
                        <a:pt x="1870" y="1"/>
                      </a:moveTo>
                      <a:cubicBezTo>
                        <a:pt x="1084" y="1"/>
                        <a:pt x="356" y="459"/>
                        <a:pt x="25" y="1178"/>
                      </a:cubicBezTo>
                      <a:cubicBezTo>
                        <a:pt x="1" y="1227"/>
                        <a:pt x="48" y="1276"/>
                        <a:pt x="91" y="1276"/>
                      </a:cubicBezTo>
                      <a:cubicBezTo>
                        <a:pt x="111" y="1276"/>
                        <a:pt x="130" y="1266"/>
                        <a:pt x="141" y="1241"/>
                      </a:cubicBezTo>
                      <a:cubicBezTo>
                        <a:pt x="454" y="567"/>
                        <a:pt x="1129" y="143"/>
                        <a:pt x="1868" y="143"/>
                      </a:cubicBezTo>
                      <a:cubicBezTo>
                        <a:pt x="1931" y="143"/>
                        <a:pt x="1995" y="146"/>
                        <a:pt x="2059" y="152"/>
                      </a:cubicBezTo>
                      <a:cubicBezTo>
                        <a:pt x="2062" y="153"/>
                        <a:pt x="2065" y="153"/>
                        <a:pt x="2067" y="153"/>
                      </a:cubicBezTo>
                      <a:cubicBezTo>
                        <a:pt x="2148" y="153"/>
                        <a:pt x="2137" y="18"/>
                        <a:pt x="2059" y="10"/>
                      </a:cubicBezTo>
                      <a:cubicBezTo>
                        <a:pt x="1996" y="4"/>
                        <a:pt x="1933" y="1"/>
                        <a:pt x="18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32"/>
                <p:cNvSpPr/>
                <p:nvPr/>
              </p:nvSpPr>
              <p:spPr>
                <a:xfrm>
                  <a:off x="4850526" y="4868531"/>
                  <a:ext cx="38769" cy="54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093" extrusionOk="0">
                      <a:moveTo>
                        <a:pt x="81" y="1"/>
                      </a:moveTo>
                      <a:cubicBezTo>
                        <a:pt x="65" y="1"/>
                        <a:pt x="50" y="8"/>
                        <a:pt x="36" y="21"/>
                      </a:cubicBezTo>
                      <a:cubicBezTo>
                        <a:pt x="10" y="48"/>
                        <a:pt x="1" y="92"/>
                        <a:pt x="36" y="119"/>
                      </a:cubicBezTo>
                      <a:cubicBezTo>
                        <a:pt x="331" y="351"/>
                        <a:pt x="545" y="672"/>
                        <a:pt x="634" y="1047"/>
                      </a:cubicBezTo>
                      <a:cubicBezTo>
                        <a:pt x="641" y="1079"/>
                        <a:pt x="666" y="1092"/>
                        <a:pt x="693" y="1092"/>
                      </a:cubicBezTo>
                      <a:cubicBezTo>
                        <a:pt x="734" y="1092"/>
                        <a:pt x="779" y="1060"/>
                        <a:pt x="768" y="1011"/>
                      </a:cubicBezTo>
                      <a:cubicBezTo>
                        <a:pt x="670" y="619"/>
                        <a:pt x="447" y="271"/>
                        <a:pt x="126" y="21"/>
                      </a:cubicBezTo>
                      <a:cubicBezTo>
                        <a:pt x="112" y="8"/>
                        <a:pt x="97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32"/>
                <p:cNvSpPr/>
                <p:nvPr/>
              </p:nvSpPr>
              <p:spPr>
                <a:xfrm>
                  <a:off x="4879739" y="4894261"/>
                  <a:ext cx="43198" cy="4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880" extrusionOk="0">
                      <a:moveTo>
                        <a:pt x="79" y="0"/>
                      </a:moveTo>
                      <a:cubicBezTo>
                        <a:pt x="40" y="0"/>
                        <a:pt x="1" y="31"/>
                        <a:pt x="11" y="84"/>
                      </a:cubicBezTo>
                      <a:cubicBezTo>
                        <a:pt x="11" y="84"/>
                        <a:pt x="11" y="84"/>
                        <a:pt x="11" y="84"/>
                      </a:cubicBezTo>
                      <a:lnTo>
                        <a:pt x="11" y="84"/>
                      </a:lnTo>
                      <a:cubicBezTo>
                        <a:pt x="25" y="154"/>
                        <a:pt x="45" y="225"/>
                        <a:pt x="70" y="293"/>
                      </a:cubicBezTo>
                      <a:lnTo>
                        <a:pt x="70" y="293"/>
                      </a:lnTo>
                      <a:cubicBezTo>
                        <a:pt x="59" y="310"/>
                        <a:pt x="56" y="331"/>
                        <a:pt x="56" y="352"/>
                      </a:cubicBezTo>
                      <a:cubicBezTo>
                        <a:pt x="81" y="499"/>
                        <a:pt x="98" y="646"/>
                        <a:pt x="121" y="793"/>
                      </a:cubicBezTo>
                      <a:lnTo>
                        <a:pt x="121" y="793"/>
                      </a:lnTo>
                      <a:cubicBezTo>
                        <a:pt x="120" y="800"/>
                        <a:pt x="119" y="808"/>
                        <a:pt x="119" y="815"/>
                      </a:cubicBezTo>
                      <a:lnTo>
                        <a:pt x="124" y="815"/>
                      </a:lnTo>
                      <a:lnTo>
                        <a:pt x="124" y="815"/>
                      </a:lnTo>
                      <a:cubicBezTo>
                        <a:pt x="125" y="821"/>
                        <a:pt x="126" y="827"/>
                        <a:pt x="127" y="833"/>
                      </a:cubicBezTo>
                      <a:cubicBezTo>
                        <a:pt x="127" y="856"/>
                        <a:pt x="161" y="880"/>
                        <a:pt x="187" y="880"/>
                      </a:cubicBezTo>
                      <a:cubicBezTo>
                        <a:pt x="191" y="880"/>
                        <a:pt x="195" y="879"/>
                        <a:pt x="199" y="878"/>
                      </a:cubicBezTo>
                      <a:cubicBezTo>
                        <a:pt x="234" y="878"/>
                        <a:pt x="252" y="851"/>
                        <a:pt x="261" y="815"/>
                      </a:cubicBezTo>
                      <a:cubicBezTo>
                        <a:pt x="261" y="815"/>
                        <a:pt x="261" y="815"/>
                        <a:pt x="261" y="815"/>
                      </a:cubicBezTo>
                      <a:lnTo>
                        <a:pt x="261" y="815"/>
                      </a:lnTo>
                      <a:cubicBezTo>
                        <a:pt x="277" y="803"/>
                        <a:pt x="288" y="785"/>
                        <a:pt x="288" y="762"/>
                      </a:cubicBezTo>
                      <a:cubicBezTo>
                        <a:pt x="291" y="722"/>
                        <a:pt x="291" y="682"/>
                        <a:pt x="289" y="642"/>
                      </a:cubicBezTo>
                      <a:lnTo>
                        <a:pt x="289" y="642"/>
                      </a:lnTo>
                      <a:cubicBezTo>
                        <a:pt x="295" y="644"/>
                        <a:pt x="302" y="645"/>
                        <a:pt x="308" y="645"/>
                      </a:cubicBezTo>
                      <a:cubicBezTo>
                        <a:pt x="315" y="645"/>
                        <a:pt x="322" y="644"/>
                        <a:pt x="329" y="641"/>
                      </a:cubicBezTo>
                      <a:lnTo>
                        <a:pt x="329" y="641"/>
                      </a:lnTo>
                      <a:cubicBezTo>
                        <a:pt x="346" y="656"/>
                        <a:pt x="370" y="665"/>
                        <a:pt x="393" y="665"/>
                      </a:cubicBezTo>
                      <a:cubicBezTo>
                        <a:pt x="420" y="665"/>
                        <a:pt x="444" y="652"/>
                        <a:pt x="449" y="619"/>
                      </a:cubicBezTo>
                      <a:cubicBezTo>
                        <a:pt x="454" y="596"/>
                        <a:pt x="458" y="573"/>
                        <a:pt x="461" y="549"/>
                      </a:cubicBezTo>
                      <a:lnTo>
                        <a:pt x="461" y="549"/>
                      </a:lnTo>
                      <a:cubicBezTo>
                        <a:pt x="475" y="555"/>
                        <a:pt x="488" y="557"/>
                        <a:pt x="500" y="557"/>
                      </a:cubicBezTo>
                      <a:cubicBezTo>
                        <a:pt x="519" y="557"/>
                        <a:pt x="537" y="551"/>
                        <a:pt x="552" y="541"/>
                      </a:cubicBezTo>
                      <a:lnTo>
                        <a:pt x="552" y="541"/>
                      </a:lnTo>
                      <a:cubicBezTo>
                        <a:pt x="555" y="541"/>
                        <a:pt x="557" y="541"/>
                        <a:pt x="560" y="541"/>
                      </a:cubicBezTo>
                      <a:cubicBezTo>
                        <a:pt x="567" y="541"/>
                        <a:pt x="574" y="540"/>
                        <a:pt x="582" y="539"/>
                      </a:cubicBezTo>
                      <a:cubicBezTo>
                        <a:pt x="611" y="531"/>
                        <a:pt x="635" y="514"/>
                        <a:pt x="656" y="493"/>
                      </a:cubicBezTo>
                      <a:lnTo>
                        <a:pt x="656" y="493"/>
                      </a:lnTo>
                      <a:cubicBezTo>
                        <a:pt x="669" y="504"/>
                        <a:pt x="687" y="510"/>
                        <a:pt x="704" y="510"/>
                      </a:cubicBezTo>
                      <a:cubicBezTo>
                        <a:pt x="714" y="510"/>
                        <a:pt x="725" y="508"/>
                        <a:pt x="734" y="503"/>
                      </a:cubicBezTo>
                      <a:cubicBezTo>
                        <a:pt x="832" y="441"/>
                        <a:pt x="868" y="316"/>
                        <a:pt x="814" y="218"/>
                      </a:cubicBezTo>
                      <a:cubicBezTo>
                        <a:pt x="811" y="203"/>
                        <a:pt x="800" y="193"/>
                        <a:pt x="786" y="187"/>
                      </a:cubicBezTo>
                      <a:lnTo>
                        <a:pt x="786" y="187"/>
                      </a:lnTo>
                      <a:cubicBezTo>
                        <a:pt x="778" y="153"/>
                        <a:pt x="750" y="134"/>
                        <a:pt x="721" y="134"/>
                      </a:cubicBezTo>
                      <a:cubicBezTo>
                        <a:pt x="695" y="134"/>
                        <a:pt x="668" y="149"/>
                        <a:pt x="654" y="182"/>
                      </a:cubicBezTo>
                      <a:cubicBezTo>
                        <a:pt x="640" y="217"/>
                        <a:pt x="631" y="254"/>
                        <a:pt x="627" y="291"/>
                      </a:cubicBezTo>
                      <a:lnTo>
                        <a:pt x="627" y="291"/>
                      </a:lnTo>
                      <a:cubicBezTo>
                        <a:pt x="624" y="300"/>
                        <a:pt x="621" y="308"/>
                        <a:pt x="618" y="316"/>
                      </a:cubicBezTo>
                      <a:cubicBezTo>
                        <a:pt x="615" y="319"/>
                        <a:pt x="613" y="321"/>
                        <a:pt x="611" y="324"/>
                      </a:cubicBezTo>
                      <a:lnTo>
                        <a:pt x="611" y="324"/>
                      </a:lnTo>
                      <a:cubicBezTo>
                        <a:pt x="607" y="283"/>
                        <a:pt x="601" y="241"/>
                        <a:pt x="591" y="200"/>
                      </a:cubicBezTo>
                      <a:cubicBezTo>
                        <a:pt x="582" y="169"/>
                        <a:pt x="551" y="153"/>
                        <a:pt x="521" y="153"/>
                      </a:cubicBezTo>
                      <a:cubicBezTo>
                        <a:pt x="495" y="153"/>
                        <a:pt x="469" y="165"/>
                        <a:pt x="460" y="189"/>
                      </a:cubicBezTo>
                      <a:lnTo>
                        <a:pt x="460" y="189"/>
                      </a:lnTo>
                      <a:cubicBezTo>
                        <a:pt x="457" y="169"/>
                        <a:pt x="453" y="149"/>
                        <a:pt x="449" y="129"/>
                      </a:cubicBezTo>
                      <a:cubicBezTo>
                        <a:pt x="441" y="93"/>
                        <a:pt x="412" y="77"/>
                        <a:pt x="382" y="77"/>
                      </a:cubicBezTo>
                      <a:cubicBezTo>
                        <a:pt x="346" y="77"/>
                        <a:pt x="310" y="102"/>
                        <a:pt x="315" y="146"/>
                      </a:cubicBezTo>
                      <a:cubicBezTo>
                        <a:pt x="316" y="152"/>
                        <a:pt x="316" y="158"/>
                        <a:pt x="317" y="164"/>
                      </a:cubicBezTo>
                      <a:lnTo>
                        <a:pt x="317" y="164"/>
                      </a:lnTo>
                      <a:cubicBezTo>
                        <a:pt x="316" y="164"/>
                        <a:pt x="316" y="164"/>
                        <a:pt x="315" y="164"/>
                      </a:cubicBezTo>
                      <a:cubicBezTo>
                        <a:pt x="323" y="204"/>
                        <a:pt x="329" y="245"/>
                        <a:pt x="334" y="287"/>
                      </a:cubicBezTo>
                      <a:lnTo>
                        <a:pt x="334" y="287"/>
                      </a:lnTo>
                      <a:cubicBezTo>
                        <a:pt x="322" y="236"/>
                        <a:pt x="306" y="186"/>
                        <a:pt x="288" y="137"/>
                      </a:cubicBezTo>
                      <a:cubicBezTo>
                        <a:pt x="279" y="102"/>
                        <a:pt x="252" y="84"/>
                        <a:pt x="217" y="84"/>
                      </a:cubicBezTo>
                      <a:cubicBezTo>
                        <a:pt x="197" y="89"/>
                        <a:pt x="179" y="100"/>
                        <a:pt x="168" y="114"/>
                      </a:cubicBezTo>
                      <a:lnTo>
                        <a:pt x="168" y="114"/>
                      </a:lnTo>
                      <a:cubicBezTo>
                        <a:pt x="161" y="92"/>
                        <a:pt x="153" y="70"/>
                        <a:pt x="145" y="48"/>
                      </a:cubicBezTo>
                      <a:cubicBezTo>
                        <a:pt x="134" y="15"/>
                        <a:pt x="107" y="0"/>
                        <a:pt x="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6" name="Google Shape;2186;p32"/>
                <p:cNvSpPr/>
                <p:nvPr/>
              </p:nvSpPr>
              <p:spPr>
                <a:xfrm>
                  <a:off x="4838532" y="4793979"/>
                  <a:ext cx="32498" cy="47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" h="962" extrusionOk="0">
                      <a:moveTo>
                        <a:pt x="73" y="0"/>
                      </a:moveTo>
                      <a:cubicBezTo>
                        <a:pt x="67" y="0"/>
                        <a:pt x="61" y="1"/>
                        <a:pt x="54" y="3"/>
                      </a:cubicBezTo>
                      <a:cubicBezTo>
                        <a:pt x="19" y="11"/>
                        <a:pt x="1" y="47"/>
                        <a:pt x="10" y="83"/>
                      </a:cubicBezTo>
                      <a:cubicBezTo>
                        <a:pt x="63" y="431"/>
                        <a:pt x="260" y="743"/>
                        <a:pt x="536" y="948"/>
                      </a:cubicBezTo>
                      <a:cubicBezTo>
                        <a:pt x="549" y="957"/>
                        <a:pt x="562" y="961"/>
                        <a:pt x="575" y="961"/>
                      </a:cubicBezTo>
                      <a:cubicBezTo>
                        <a:pt x="600" y="961"/>
                        <a:pt x="623" y="948"/>
                        <a:pt x="634" y="930"/>
                      </a:cubicBezTo>
                      <a:cubicBezTo>
                        <a:pt x="652" y="895"/>
                        <a:pt x="634" y="859"/>
                        <a:pt x="608" y="832"/>
                      </a:cubicBezTo>
                      <a:cubicBezTo>
                        <a:pt x="358" y="645"/>
                        <a:pt x="188" y="359"/>
                        <a:pt x="144" y="47"/>
                      </a:cubicBezTo>
                      <a:cubicBezTo>
                        <a:pt x="136" y="18"/>
                        <a:pt x="104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32"/>
                <p:cNvSpPr/>
                <p:nvPr/>
              </p:nvSpPr>
              <p:spPr>
                <a:xfrm>
                  <a:off x="5012569" y="4706637"/>
                  <a:ext cx="25829" cy="28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" h="574" extrusionOk="0">
                      <a:moveTo>
                        <a:pt x="438" y="0"/>
                      </a:moveTo>
                      <a:cubicBezTo>
                        <a:pt x="415" y="0"/>
                        <a:pt x="393" y="12"/>
                        <a:pt x="376" y="36"/>
                      </a:cubicBezTo>
                      <a:cubicBezTo>
                        <a:pt x="277" y="187"/>
                        <a:pt x="162" y="330"/>
                        <a:pt x="28" y="455"/>
                      </a:cubicBezTo>
                      <a:cubicBezTo>
                        <a:pt x="1" y="482"/>
                        <a:pt x="1" y="526"/>
                        <a:pt x="28" y="553"/>
                      </a:cubicBezTo>
                      <a:cubicBezTo>
                        <a:pt x="41" y="567"/>
                        <a:pt x="59" y="573"/>
                        <a:pt x="77" y="573"/>
                      </a:cubicBezTo>
                      <a:cubicBezTo>
                        <a:pt x="95" y="573"/>
                        <a:pt x="112" y="567"/>
                        <a:pt x="126" y="553"/>
                      </a:cubicBezTo>
                      <a:cubicBezTo>
                        <a:pt x="269" y="419"/>
                        <a:pt x="393" y="268"/>
                        <a:pt x="492" y="107"/>
                      </a:cubicBezTo>
                      <a:cubicBezTo>
                        <a:pt x="518" y="71"/>
                        <a:pt x="501" y="27"/>
                        <a:pt x="474" y="9"/>
                      </a:cubicBezTo>
                      <a:cubicBezTo>
                        <a:pt x="462" y="3"/>
                        <a:pt x="450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32"/>
                <p:cNvSpPr/>
                <p:nvPr/>
              </p:nvSpPr>
              <p:spPr>
                <a:xfrm>
                  <a:off x="4856299" y="4684740"/>
                  <a:ext cx="18016" cy="33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681" extrusionOk="0">
                      <a:moveTo>
                        <a:pt x="70" y="1"/>
                      </a:moveTo>
                      <a:cubicBezTo>
                        <a:pt x="64" y="1"/>
                        <a:pt x="59" y="1"/>
                        <a:pt x="54" y="3"/>
                      </a:cubicBezTo>
                      <a:cubicBezTo>
                        <a:pt x="10" y="12"/>
                        <a:pt x="1" y="48"/>
                        <a:pt x="10" y="83"/>
                      </a:cubicBezTo>
                      <a:cubicBezTo>
                        <a:pt x="36" y="288"/>
                        <a:pt x="108" y="476"/>
                        <a:pt x="215" y="645"/>
                      </a:cubicBezTo>
                      <a:cubicBezTo>
                        <a:pt x="229" y="670"/>
                        <a:pt x="250" y="681"/>
                        <a:pt x="271" y="681"/>
                      </a:cubicBezTo>
                      <a:cubicBezTo>
                        <a:pt x="316" y="681"/>
                        <a:pt x="361" y="632"/>
                        <a:pt x="331" y="583"/>
                      </a:cubicBezTo>
                      <a:cubicBezTo>
                        <a:pt x="233" y="413"/>
                        <a:pt x="161" y="235"/>
                        <a:pt x="135" y="48"/>
                      </a:cubicBezTo>
                      <a:cubicBezTo>
                        <a:pt x="135" y="18"/>
                        <a:pt x="9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32"/>
                <p:cNvSpPr/>
                <p:nvPr/>
              </p:nvSpPr>
              <p:spPr>
                <a:xfrm>
                  <a:off x="4975293" y="4818515"/>
                  <a:ext cx="36032" cy="40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" h="817" extrusionOk="0">
                      <a:moveTo>
                        <a:pt x="648" y="0"/>
                      </a:moveTo>
                      <a:cubicBezTo>
                        <a:pt x="625" y="0"/>
                        <a:pt x="601" y="12"/>
                        <a:pt x="589" y="36"/>
                      </a:cubicBezTo>
                      <a:cubicBezTo>
                        <a:pt x="473" y="295"/>
                        <a:pt x="286" y="526"/>
                        <a:pt x="45" y="687"/>
                      </a:cubicBezTo>
                      <a:cubicBezTo>
                        <a:pt x="18" y="714"/>
                        <a:pt x="1" y="750"/>
                        <a:pt x="27" y="785"/>
                      </a:cubicBezTo>
                      <a:cubicBezTo>
                        <a:pt x="39" y="803"/>
                        <a:pt x="62" y="816"/>
                        <a:pt x="84" y="816"/>
                      </a:cubicBezTo>
                      <a:cubicBezTo>
                        <a:pt x="96" y="816"/>
                        <a:pt x="107" y="812"/>
                        <a:pt x="117" y="803"/>
                      </a:cubicBezTo>
                      <a:cubicBezTo>
                        <a:pt x="375" y="625"/>
                        <a:pt x="580" y="384"/>
                        <a:pt x="705" y="98"/>
                      </a:cubicBezTo>
                      <a:cubicBezTo>
                        <a:pt x="723" y="72"/>
                        <a:pt x="714" y="27"/>
                        <a:pt x="679" y="9"/>
                      </a:cubicBezTo>
                      <a:cubicBezTo>
                        <a:pt x="670" y="3"/>
                        <a:pt x="659" y="0"/>
                        <a:pt x="6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32"/>
                <p:cNvSpPr/>
                <p:nvPr/>
              </p:nvSpPr>
              <p:spPr>
                <a:xfrm>
                  <a:off x="4957974" y="4861215"/>
                  <a:ext cx="7167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42" extrusionOk="0">
                      <a:moveTo>
                        <a:pt x="76" y="1"/>
                      </a:moveTo>
                      <a:cubicBezTo>
                        <a:pt x="72" y="1"/>
                        <a:pt x="68" y="3"/>
                        <a:pt x="63" y="7"/>
                      </a:cubicBezTo>
                      <a:cubicBezTo>
                        <a:pt x="54" y="7"/>
                        <a:pt x="45" y="7"/>
                        <a:pt x="36" y="16"/>
                      </a:cubicBezTo>
                      <a:cubicBezTo>
                        <a:pt x="27" y="16"/>
                        <a:pt x="18" y="25"/>
                        <a:pt x="18" y="25"/>
                      </a:cubicBezTo>
                      <a:cubicBezTo>
                        <a:pt x="10" y="34"/>
                        <a:pt x="10" y="43"/>
                        <a:pt x="10" y="52"/>
                      </a:cubicBezTo>
                      <a:lnTo>
                        <a:pt x="1" y="70"/>
                      </a:lnTo>
                      <a:cubicBezTo>
                        <a:pt x="1" y="79"/>
                        <a:pt x="10" y="97"/>
                        <a:pt x="10" y="106"/>
                      </a:cubicBezTo>
                      <a:lnTo>
                        <a:pt x="18" y="115"/>
                      </a:lnTo>
                      <a:cubicBezTo>
                        <a:pt x="27" y="123"/>
                        <a:pt x="45" y="132"/>
                        <a:pt x="54" y="132"/>
                      </a:cubicBezTo>
                      <a:cubicBezTo>
                        <a:pt x="54" y="141"/>
                        <a:pt x="54" y="141"/>
                        <a:pt x="63" y="141"/>
                      </a:cubicBezTo>
                      <a:lnTo>
                        <a:pt x="90" y="141"/>
                      </a:lnTo>
                      <a:cubicBezTo>
                        <a:pt x="99" y="141"/>
                        <a:pt x="108" y="132"/>
                        <a:pt x="117" y="132"/>
                      </a:cubicBezTo>
                      <a:cubicBezTo>
                        <a:pt x="126" y="123"/>
                        <a:pt x="126" y="123"/>
                        <a:pt x="134" y="115"/>
                      </a:cubicBezTo>
                      <a:cubicBezTo>
                        <a:pt x="134" y="106"/>
                        <a:pt x="143" y="97"/>
                        <a:pt x="143" y="88"/>
                      </a:cubicBezTo>
                      <a:lnTo>
                        <a:pt x="143" y="70"/>
                      </a:lnTo>
                      <a:cubicBezTo>
                        <a:pt x="143" y="61"/>
                        <a:pt x="143" y="52"/>
                        <a:pt x="134" y="34"/>
                      </a:cubicBezTo>
                      <a:cubicBezTo>
                        <a:pt x="134" y="34"/>
                        <a:pt x="134" y="25"/>
                        <a:pt x="126" y="25"/>
                      </a:cubicBezTo>
                      <a:cubicBezTo>
                        <a:pt x="117" y="16"/>
                        <a:pt x="108" y="7"/>
                        <a:pt x="99" y="7"/>
                      </a:cubicBezTo>
                      <a:lnTo>
                        <a:pt x="90" y="7"/>
                      </a:lnTo>
                      <a:cubicBezTo>
                        <a:pt x="85" y="3"/>
                        <a:pt x="8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32"/>
                <p:cNvSpPr/>
                <p:nvPr/>
              </p:nvSpPr>
              <p:spPr>
                <a:xfrm>
                  <a:off x="4927317" y="4936911"/>
                  <a:ext cx="37823" cy="25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516" extrusionOk="0">
                      <a:moveTo>
                        <a:pt x="684" y="1"/>
                      </a:moveTo>
                      <a:cubicBezTo>
                        <a:pt x="666" y="1"/>
                        <a:pt x="648" y="8"/>
                        <a:pt x="634" y="21"/>
                      </a:cubicBezTo>
                      <a:cubicBezTo>
                        <a:pt x="483" y="190"/>
                        <a:pt x="295" y="315"/>
                        <a:pt x="81" y="378"/>
                      </a:cubicBezTo>
                      <a:cubicBezTo>
                        <a:pt x="0" y="402"/>
                        <a:pt x="22" y="515"/>
                        <a:pt x="94" y="515"/>
                      </a:cubicBezTo>
                      <a:cubicBezTo>
                        <a:pt x="101" y="515"/>
                        <a:pt x="109" y="514"/>
                        <a:pt x="117" y="512"/>
                      </a:cubicBezTo>
                      <a:cubicBezTo>
                        <a:pt x="349" y="440"/>
                        <a:pt x="563" y="306"/>
                        <a:pt x="733" y="119"/>
                      </a:cubicBezTo>
                      <a:cubicBezTo>
                        <a:pt x="750" y="92"/>
                        <a:pt x="759" y="48"/>
                        <a:pt x="733" y="21"/>
                      </a:cubicBezTo>
                      <a:cubicBezTo>
                        <a:pt x="719" y="8"/>
                        <a:pt x="701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32"/>
                <p:cNvSpPr/>
                <p:nvPr/>
              </p:nvSpPr>
              <p:spPr>
                <a:xfrm>
                  <a:off x="4814245" y="4892718"/>
                  <a:ext cx="37027" cy="5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1060" extrusionOk="0">
                      <a:moveTo>
                        <a:pt x="77" y="1"/>
                      </a:moveTo>
                      <a:cubicBezTo>
                        <a:pt x="38" y="1"/>
                        <a:pt x="0" y="35"/>
                        <a:pt x="16" y="88"/>
                      </a:cubicBezTo>
                      <a:cubicBezTo>
                        <a:pt x="114" y="454"/>
                        <a:pt x="319" y="784"/>
                        <a:pt x="596" y="1043"/>
                      </a:cubicBezTo>
                      <a:cubicBezTo>
                        <a:pt x="609" y="1054"/>
                        <a:pt x="624" y="1059"/>
                        <a:pt x="639" y="1059"/>
                      </a:cubicBezTo>
                      <a:cubicBezTo>
                        <a:pt x="693" y="1059"/>
                        <a:pt x="743" y="994"/>
                        <a:pt x="694" y="945"/>
                      </a:cubicBezTo>
                      <a:cubicBezTo>
                        <a:pt x="435" y="704"/>
                        <a:pt x="239" y="391"/>
                        <a:pt x="141" y="52"/>
                      </a:cubicBezTo>
                      <a:cubicBezTo>
                        <a:pt x="130" y="16"/>
                        <a:pt x="103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32"/>
                <p:cNvSpPr/>
                <p:nvPr/>
              </p:nvSpPr>
              <p:spPr>
                <a:xfrm>
                  <a:off x="4899398" y="4505477"/>
                  <a:ext cx="32448" cy="37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58" extrusionOk="0">
                      <a:moveTo>
                        <a:pt x="73" y="1"/>
                      </a:moveTo>
                      <a:cubicBezTo>
                        <a:pt x="61" y="1"/>
                        <a:pt x="48" y="4"/>
                        <a:pt x="36" y="10"/>
                      </a:cubicBezTo>
                      <a:cubicBezTo>
                        <a:pt x="9" y="37"/>
                        <a:pt x="0" y="72"/>
                        <a:pt x="18" y="108"/>
                      </a:cubicBezTo>
                      <a:cubicBezTo>
                        <a:pt x="125" y="358"/>
                        <a:pt x="312" y="581"/>
                        <a:pt x="535" y="750"/>
                      </a:cubicBezTo>
                      <a:cubicBezTo>
                        <a:pt x="543" y="755"/>
                        <a:pt x="552" y="757"/>
                        <a:pt x="561" y="757"/>
                      </a:cubicBezTo>
                      <a:cubicBezTo>
                        <a:pt x="585" y="757"/>
                        <a:pt x="612" y="743"/>
                        <a:pt x="625" y="723"/>
                      </a:cubicBezTo>
                      <a:cubicBezTo>
                        <a:pt x="651" y="688"/>
                        <a:pt x="633" y="652"/>
                        <a:pt x="607" y="634"/>
                      </a:cubicBezTo>
                      <a:cubicBezTo>
                        <a:pt x="393" y="483"/>
                        <a:pt x="232" y="268"/>
                        <a:pt x="134" y="37"/>
                      </a:cubicBezTo>
                      <a:cubicBezTo>
                        <a:pt x="122" y="13"/>
                        <a:pt x="98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32"/>
                <p:cNvSpPr/>
                <p:nvPr/>
              </p:nvSpPr>
              <p:spPr>
                <a:xfrm>
                  <a:off x="5030784" y="4406838"/>
                  <a:ext cx="36480" cy="35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" h="722" extrusionOk="0">
                      <a:moveTo>
                        <a:pt x="656" y="1"/>
                      </a:moveTo>
                      <a:cubicBezTo>
                        <a:pt x="625" y="1"/>
                        <a:pt x="597" y="25"/>
                        <a:pt x="589" y="56"/>
                      </a:cubicBezTo>
                      <a:cubicBezTo>
                        <a:pt x="500" y="297"/>
                        <a:pt x="295" y="502"/>
                        <a:pt x="54" y="591"/>
                      </a:cubicBezTo>
                      <a:cubicBezTo>
                        <a:pt x="19" y="600"/>
                        <a:pt x="1" y="636"/>
                        <a:pt x="10" y="671"/>
                      </a:cubicBezTo>
                      <a:cubicBezTo>
                        <a:pt x="17" y="699"/>
                        <a:pt x="40" y="722"/>
                        <a:pt x="67" y="722"/>
                      </a:cubicBezTo>
                      <a:cubicBezTo>
                        <a:pt x="74" y="722"/>
                        <a:pt x="82" y="720"/>
                        <a:pt x="90" y="716"/>
                      </a:cubicBezTo>
                      <a:cubicBezTo>
                        <a:pt x="384" y="618"/>
                        <a:pt x="616" y="386"/>
                        <a:pt x="723" y="92"/>
                      </a:cubicBezTo>
                      <a:cubicBezTo>
                        <a:pt x="732" y="56"/>
                        <a:pt x="705" y="11"/>
                        <a:pt x="670" y="2"/>
                      </a:cubicBezTo>
                      <a:cubicBezTo>
                        <a:pt x="665" y="1"/>
                        <a:pt x="660" y="1"/>
                        <a:pt x="65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32"/>
                <p:cNvSpPr/>
                <p:nvPr/>
              </p:nvSpPr>
              <p:spPr>
                <a:xfrm>
                  <a:off x="5014808" y="4444213"/>
                  <a:ext cx="7167" cy="7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" h="153" extrusionOk="0">
                      <a:moveTo>
                        <a:pt x="72" y="1"/>
                      </a:moveTo>
                      <a:cubicBezTo>
                        <a:pt x="63" y="1"/>
                        <a:pt x="45" y="1"/>
                        <a:pt x="36" y="10"/>
                      </a:cubicBezTo>
                      <a:lnTo>
                        <a:pt x="27" y="19"/>
                      </a:lnTo>
                      <a:cubicBezTo>
                        <a:pt x="18" y="28"/>
                        <a:pt x="9" y="36"/>
                        <a:pt x="9" y="45"/>
                      </a:cubicBezTo>
                      <a:cubicBezTo>
                        <a:pt x="9" y="54"/>
                        <a:pt x="1" y="54"/>
                        <a:pt x="1" y="63"/>
                      </a:cubicBezTo>
                      <a:cubicBezTo>
                        <a:pt x="1" y="72"/>
                        <a:pt x="1" y="81"/>
                        <a:pt x="1" y="90"/>
                      </a:cubicBezTo>
                      <a:cubicBezTo>
                        <a:pt x="1" y="99"/>
                        <a:pt x="9" y="108"/>
                        <a:pt x="9" y="117"/>
                      </a:cubicBezTo>
                      <a:cubicBezTo>
                        <a:pt x="18" y="126"/>
                        <a:pt x="18" y="126"/>
                        <a:pt x="27" y="135"/>
                      </a:cubicBezTo>
                      <a:cubicBezTo>
                        <a:pt x="36" y="143"/>
                        <a:pt x="45" y="143"/>
                        <a:pt x="54" y="143"/>
                      </a:cubicBezTo>
                      <a:cubicBezTo>
                        <a:pt x="54" y="143"/>
                        <a:pt x="63" y="152"/>
                        <a:pt x="72" y="152"/>
                      </a:cubicBezTo>
                      <a:cubicBezTo>
                        <a:pt x="81" y="152"/>
                        <a:pt x="90" y="143"/>
                        <a:pt x="99" y="143"/>
                      </a:cubicBezTo>
                      <a:lnTo>
                        <a:pt x="117" y="126"/>
                      </a:lnTo>
                      <a:cubicBezTo>
                        <a:pt x="125" y="117"/>
                        <a:pt x="134" y="108"/>
                        <a:pt x="134" y="99"/>
                      </a:cubicBezTo>
                      <a:cubicBezTo>
                        <a:pt x="134" y="90"/>
                        <a:pt x="134" y="90"/>
                        <a:pt x="134" y="81"/>
                      </a:cubicBezTo>
                      <a:cubicBezTo>
                        <a:pt x="143" y="72"/>
                        <a:pt x="143" y="63"/>
                        <a:pt x="134" y="54"/>
                      </a:cubicBezTo>
                      <a:cubicBezTo>
                        <a:pt x="134" y="45"/>
                        <a:pt x="134" y="36"/>
                        <a:pt x="134" y="28"/>
                      </a:cubicBezTo>
                      <a:cubicBezTo>
                        <a:pt x="125" y="19"/>
                        <a:pt x="117" y="19"/>
                        <a:pt x="117" y="10"/>
                      </a:cubicBezTo>
                      <a:cubicBezTo>
                        <a:pt x="108" y="1"/>
                        <a:pt x="99" y="1"/>
                        <a:pt x="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6" name="Google Shape;2196;p32"/>
                <p:cNvSpPr/>
                <p:nvPr/>
              </p:nvSpPr>
              <p:spPr>
                <a:xfrm>
                  <a:off x="4921594" y="4304267"/>
                  <a:ext cx="27770" cy="3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" h="777" extrusionOk="0">
                      <a:moveTo>
                        <a:pt x="77" y="1"/>
                      </a:moveTo>
                      <a:cubicBezTo>
                        <a:pt x="72" y="1"/>
                        <a:pt x="67" y="1"/>
                        <a:pt x="63" y="3"/>
                      </a:cubicBezTo>
                      <a:cubicBezTo>
                        <a:pt x="27" y="12"/>
                        <a:pt x="0" y="56"/>
                        <a:pt x="18" y="83"/>
                      </a:cubicBezTo>
                      <a:cubicBezTo>
                        <a:pt x="98" y="333"/>
                        <a:pt x="241" y="565"/>
                        <a:pt x="419" y="752"/>
                      </a:cubicBezTo>
                      <a:cubicBezTo>
                        <a:pt x="433" y="770"/>
                        <a:pt x="449" y="777"/>
                        <a:pt x="464" y="777"/>
                      </a:cubicBezTo>
                      <a:cubicBezTo>
                        <a:pt x="512" y="777"/>
                        <a:pt x="558" y="710"/>
                        <a:pt x="518" y="663"/>
                      </a:cubicBezTo>
                      <a:cubicBezTo>
                        <a:pt x="348" y="484"/>
                        <a:pt x="223" y="279"/>
                        <a:pt x="143" y="47"/>
                      </a:cubicBezTo>
                      <a:cubicBezTo>
                        <a:pt x="135" y="24"/>
                        <a:pt x="107" y="1"/>
                        <a:pt x="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7" name="Google Shape;2197;p32"/>
                <p:cNvSpPr/>
                <p:nvPr/>
              </p:nvSpPr>
              <p:spPr>
                <a:xfrm>
                  <a:off x="5032127" y="4224888"/>
                  <a:ext cx="27074" cy="34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" h="693" extrusionOk="0">
                      <a:moveTo>
                        <a:pt x="460" y="0"/>
                      </a:moveTo>
                      <a:cubicBezTo>
                        <a:pt x="434" y="0"/>
                        <a:pt x="409" y="14"/>
                        <a:pt x="402" y="45"/>
                      </a:cubicBezTo>
                      <a:cubicBezTo>
                        <a:pt x="348" y="251"/>
                        <a:pt x="223" y="438"/>
                        <a:pt x="45" y="563"/>
                      </a:cubicBezTo>
                      <a:cubicBezTo>
                        <a:pt x="18" y="590"/>
                        <a:pt x="0" y="625"/>
                        <a:pt x="27" y="661"/>
                      </a:cubicBezTo>
                      <a:cubicBezTo>
                        <a:pt x="39" y="678"/>
                        <a:pt x="62" y="692"/>
                        <a:pt x="84" y="692"/>
                      </a:cubicBezTo>
                      <a:cubicBezTo>
                        <a:pt x="96" y="692"/>
                        <a:pt x="107" y="688"/>
                        <a:pt x="116" y="679"/>
                      </a:cubicBezTo>
                      <a:cubicBezTo>
                        <a:pt x="322" y="536"/>
                        <a:pt x="464" y="331"/>
                        <a:pt x="527" y="81"/>
                      </a:cubicBezTo>
                      <a:cubicBezTo>
                        <a:pt x="543" y="32"/>
                        <a:pt x="500" y="0"/>
                        <a:pt x="46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32"/>
                <p:cNvSpPr/>
                <p:nvPr/>
              </p:nvSpPr>
              <p:spPr>
                <a:xfrm>
                  <a:off x="4999281" y="4109477"/>
                  <a:ext cx="8013" cy="34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688" extrusionOk="0">
                      <a:moveTo>
                        <a:pt x="72" y="0"/>
                      </a:moveTo>
                      <a:cubicBezTo>
                        <a:pt x="36" y="0"/>
                        <a:pt x="0" y="36"/>
                        <a:pt x="0" y="72"/>
                      </a:cubicBezTo>
                      <a:cubicBezTo>
                        <a:pt x="27" y="250"/>
                        <a:pt x="27" y="437"/>
                        <a:pt x="9" y="616"/>
                      </a:cubicBezTo>
                      <a:cubicBezTo>
                        <a:pt x="0" y="652"/>
                        <a:pt x="36" y="687"/>
                        <a:pt x="72" y="687"/>
                      </a:cubicBezTo>
                      <a:cubicBezTo>
                        <a:pt x="116" y="687"/>
                        <a:pt x="134" y="652"/>
                        <a:pt x="143" y="616"/>
                      </a:cubicBezTo>
                      <a:cubicBezTo>
                        <a:pt x="161" y="437"/>
                        <a:pt x="161" y="250"/>
                        <a:pt x="143" y="72"/>
                      </a:cubicBezTo>
                      <a:cubicBezTo>
                        <a:pt x="134" y="36"/>
                        <a:pt x="116" y="0"/>
                        <a:pt x="7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32"/>
                <p:cNvSpPr/>
                <p:nvPr/>
              </p:nvSpPr>
              <p:spPr>
                <a:xfrm>
                  <a:off x="4954440" y="4238673"/>
                  <a:ext cx="846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35" extrusionOk="0">
                      <a:moveTo>
                        <a:pt x="81" y="0"/>
                      </a:moveTo>
                      <a:cubicBezTo>
                        <a:pt x="0" y="0"/>
                        <a:pt x="0" y="134"/>
                        <a:pt x="81" y="134"/>
                      </a:cubicBezTo>
                      <a:cubicBezTo>
                        <a:pt x="170" y="134"/>
                        <a:pt x="170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32"/>
                <p:cNvSpPr/>
                <p:nvPr/>
              </p:nvSpPr>
              <p:spPr>
                <a:xfrm>
                  <a:off x="5040538" y="4599936"/>
                  <a:ext cx="24486" cy="28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565" extrusionOk="0">
                      <a:moveTo>
                        <a:pt x="408" y="0"/>
                      </a:moveTo>
                      <a:cubicBezTo>
                        <a:pt x="388" y="0"/>
                        <a:pt x="368" y="9"/>
                        <a:pt x="358" y="30"/>
                      </a:cubicBezTo>
                      <a:cubicBezTo>
                        <a:pt x="269" y="199"/>
                        <a:pt x="170" y="324"/>
                        <a:pt x="28" y="449"/>
                      </a:cubicBezTo>
                      <a:cubicBezTo>
                        <a:pt x="1" y="467"/>
                        <a:pt x="1" y="520"/>
                        <a:pt x="28" y="547"/>
                      </a:cubicBezTo>
                      <a:cubicBezTo>
                        <a:pt x="40" y="559"/>
                        <a:pt x="56" y="564"/>
                        <a:pt x="72" y="564"/>
                      </a:cubicBezTo>
                      <a:cubicBezTo>
                        <a:pt x="91" y="564"/>
                        <a:pt x="111" y="557"/>
                        <a:pt x="126" y="547"/>
                      </a:cubicBezTo>
                      <a:cubicBezTo>
                        <a:pt x="269" y="422"/>
                        <a:pt x="385" y="271"/>
                        <a:pt x="474" y="101"/>
                      </a:cubicBezTo>
                      <a:cubicBezTo>
                        <a:pt x="492" y="65"/>
                        <a:pt x="483" y="30"/>
                        <a:pt x="447" y="12"/>
                      </a:cubicBezTo>
                      <a:cubicBezTo>
                        <a:pt x="436" y="5"/>
                        <a:pt x="422" y="0"/>
                        <a:pt x="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32"/>
                <p:cNvSpPr/>
                <p:nvPr/>
              </p:nvSpPr>
              <p:spPr>
                <a:xfrm>
                  <a:off x="4958422" y="3736519"/>
                  <a:ext cx="46682" cy="28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5649" extrusionOk="0">
                      <a:moveTo>
                        <a:pt x="333" y="0"/>
                      </a:moveTo>
                      <a:cubicBezTo>
                        <a:pt x="306" y="0"/>
                        <a:pt x="279" y="14"/>
                        <a:pt x="268" y="45"/>
                      </a:cubicBezTo>
                      <a:cubicBezTo>
                        <a:pt x="1" y="768"/>
                        <a:pt x="429" y="1482"/>
                        <a:pt x="652" y="2160"/>
                      </a:cubicBezTo>
                      <a:cubicBezTo>
                        <a:pt x="768" y="2516"/>
                        <a:pt x="803" y="2882"/>
                        <a:pt x="786" y="3266"/>
                      </a:cubicBezTo>
                      <a:cubicBezTo>
                        <a:pt x="768" y="3632"/>
                        <a:pt x="705" y="3997"/>
                        <a:pt x="661" y="4372"/>
                      </a:cubicBezTo>
                      <a:cubicBezTo>
                        <a:pt x="616" y="4782"/>
                        <a:pt x="598" y="5193"/>
                        <a:pt x="670" y="5603"/>
                      </a:cubicBezTo>
                      <a:cubicBezTo>
                        <a:pt x="677" y="5635"/>
                        <a:pt x="702" y="5648"/>
                        <a:pt x="728" y="5648"/>
                      </a:cubicBezTo>
                      <a:cubicBezTo>
                        <a:pt x="769" y="5648"/>
                        <a:pt x="814" y="5616"/>
                        <a:pt x="803" y="5567"/>
                      </a:cubicBezTo>
                      <a:cubicBezTo>
                        <a:pt x="670" y="4845"/>
                        <a:pt x="857" y="4113"/>
                        <a:pt x="911" y="3391"/>
                      </a:cubicBezTo>
                      <a:cubicBezTo>
                        <a:pt x="937" y="3043"/>
                        <a:pt x="937" y="2686"/>
                        <a:pt x="848" y="2347"/>
                      </a:cubicBezTo>
                      <a:cubicBezTo>
                        <a:pt x="759" y="1981"/>
                        <a:pt x="589" y="1651"/>
                        <a:pt x="464" y="1294"/>
                      </a:cubicBezTo>
                      <a:cubicBezTo>
                        <a:pt x="331" y="911"/>
                        <a:pt x="250" y="482"/>
                        <a:pt x="402" y="81"/>
                      </a:cubicBezTo>
                      <a:cubicBezTo>
                        <a:pt x="418" y="32"/>
                        <a:pt x="375" y="0"/>
                        <a:pt x="33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32"/>
                <p:cNvSpPr/>
                <p:nvPr/>
              </p:nvSpPr>
              <p:spPr>
                <a:xfrm>
                  <a:off x="4939759" y="3937879"/>
                  <a:ext cx="33145" cy="2260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" h="4542" extrusionOk="0">
                      <a:moveTo>
                        <a:pt x="347" y="0"/>
                      </a:moveTo>
                      <a:cubicBezTo>
                        <a:pt x="313" y="0"/>
                        <a:pt x="282" y="23"/>
                        <a:pt x="286" y="67"/>
                      </a:cubicBezTo>
                      <a:cubicBezTo>
                        <a:pt x="367" y="692"/>
                        <a:pt x="170" y="1298"/>
                        <a:pt x="81" y="1914"/>
                      </a:cubicBezTo>
                      <a:cubicBezTo>
                        <a:pt x="1" y="2476"/>
                        <a:pt x="28" y="3047"/>
                        <a:pt x="170" y="3600"/>
                      </a:cubicBezTo>
                      <a:cubicBezTo>
                        <a:pt x="251" y="3921"/>
                        <a:pt x="376" y="4224"/>
                        <a:pt x="518" y="4510"/>
                      </a:cubicBezTo>
                      <a:cubicBezTo>
                        <a:pt x="532" y="4532"/>
                        <a:pt x="553" y="4541"/>
                        <a:pt x="573" y="4541"/>
                      </a:cubicBezTo>
                      <a:cubicBezTo>
                        <a:pt x="619" y="4541"/>
                        <a:pt x="665" y="4494"/>
                        <a:pt x="634" y="4439"/>
                      </a:cubicBezTo>
                      <a:cubicBezTo>
                        <a:pt x="376" y="3930"/>
                        <a:pt x="215" y="3377"/>
                        <a:pt x="179" y="2806"/>
                      </a:cubicBezTo>
                      <a:cubicBezTo>
                        <a:pt x="161" y="2521"/>
                        <a:pt x="170" y="2235"/>
                        <a:pt x="215" y="1950"/>
                      </a:cubicBezTo>
                      <a:cubicBezTo>
                        <a:pt x="251" y="1646"/>
                        <a:pt x="322" y="1352"/>
                        <a:pt x="376" y="1057"/>
                      </a:cubicBezTo>
                      <a:cubicBezTo>
                        <a:pt x="429" y="727"/>
                        <a:pt x="465" y="397"/>
                        <a:pt x="420" y="67"/>
                      </a:cubicBezTo>
                      <a:cubicBezTo>
                        <a:pt x="416" y="23"/>
                        <a:pt x="380" y="0"/>
                        <a:pt x="3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32"/>
                <p:cNvSpPr/>
                <p:nvPr/>
              </p:nvSpPr>
              <p:spPr>
                <a:xfrm>
                  <a:off x="5019885" y="3921256"/>
                  <a:ext cx="48673" cy="264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" h="5311" extrusionOk="0">
                      <a:moveTo>
                        <a:pt x="867" y="0"/>
                      </a:moveTo>
                      <a:cubicBezTo>
                        <a:pt x="847" y="0"/>
                        <a:pt x="828" y="11"/>
                        <a:pt x="817" y="36"/>
                      </a:cubicBezTo>
                      <a:cubicBezTo>
                        <a:pt x="148" y="1338"/>
                        <a:pt x="710" y="2810"/>
                        <a:pt x="452" y="4184"/>
                      </a:cubicBezTo>
                      <a:cubicBezTo>
                        <a:pt x="380" y="4550"/>
                        <a:pt x="246" y="4897"/>
                        <a:pt x="32" y="5210"/>
                      </a:cubicBezTo>
                      <a:cubicBezTo>
                        <a:pt x="1" y="5260"/>
                        <a:pt x="50" y="5311"/>
                        <a:pt x="100" y="5311"/>
                      </a:cubicBezTo>
                      <a:cubicBezTo>
                        <a:pt x="121" y="5311"/>
                        <a:pt x="142" y="5302"/>
                        <a:pt x="157" y="5281"/>
                      </a:cubicBezTo>
                      <a:cubicBezTo>
                        <a:pt x="978" y="4086"/>
                        <a:pt x="505" y="2578"/>
                        <a:pt x="621" y="1249"/>
                      </a:cubicBezTo>
                      <a:cubicBezTo>
                        <a:pt x="657" y="856"/>
                        <a:pt x="746" y="455"/>
                        <a:pt x="933" y="107"/>
                      </a:cubicBezTo>
                      <a:cubicBezTo>
                        <a:pt x="958" y="51"/>
                        <a:pt x="910" y="0"/>
                        <a:pt x="8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32"/>
                <p:cNvSpPr/>
                <p:nvPr/>
              </p:nvSpPr>
              <p:spPr>
                <a:xfrm>
                  <a:off x="5086722" y="3999292"/>
                  <a:ext cx="21798" cy="17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579" extrusionOk="0">
                      <a:moveTo>
                        <a:pt x="291" y="0"/>
                      </a:moveTo>
                      <a:cubicBezTo>
                        <a:pt x="270" y="0"/>
                        <a:pt x="250" y="11"/>
                        <a:pt x="242" y="38"/>
                      </a:cubicBezTo>
                      <a:cubicBezTo>
                        <a:pt x="1" y="582"/>
                        <a:pt x="81" y="1179"/>
                        <a:pt x="161" y="1750"/>
                      </a:cubicBezTo>
                      <a:cubicBezTo>
                        <a:pt x="251" y="2321"/>
                        <a:pt x="340" y="2946"/>
                        <a:pt x="45" y="3472"/>
                      </a:cubicBezTo>
                      <a:cubicBezTo>
                        <a:pt x="21" y="3528"/>
                        <a:pt x="68" y="3579"/>
                        <a:pt x="115" y="3579"/>
                      </a:cubicBezTo>
                      <a:cubicBezTo>
                        <a:pt x="136" y="3579"/>
                        <a:pt x="156" y="3568"/>
                        <a:pt x="170" y="3544"/>
                      </a:cubicBezTo>
                      <a:cubicBezTo>
                        <a:pt x="438" y="3035"/>
                        <a:pt x="402" y="2455"/>
                        <a:pt x="322" y="1902"/>
                      </a:cubicBezTo>
                      <a:cubicBezTo>
                        <a:pt x="242" y="1313"/>
                        <a:pt x="108" y="671"/>
                        <a:pt x="358" y="100"/>
                      </a:cubicBezTo>
                      <a:cubicBezTo>
                        <a:pt x="382" y="46"/>
                        <a:pt x="333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32"/>
                <p:cNvSpPr/>
                <p:nvPr/>
              </p:nvSpPr>
              <p:spPr>
                <a:xfrm>
                  <a:off x="4890838" y="3955496"/>
                  <a:ext cx="25680" cy="182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3670" extrusionOk="0">
                      <a:moveTo>
                        <a:pt x="79" y="1"/>
                      </a:moveTo>
                      <a:cubicBezTo>
                        <a:pt x="41" y="1"/>
                        <a:pt x="1" y="35"/>
                        <a:pt x="11" y="88"/>
                      </a:cubicBezTo>
                      <a:cubicBezTo>
                        <a:pt x="74" y="418"/>
                        <a:pt x="163" y="739"/>
                        <a:pt x="226" y="1078"/>
                      </a:cubicBezTo>
                      <a:cubicBezTo>
                        <a:pt x="279" y="1408"/>
                        <a:pt x="288" y="1738"/>
                        <a:pt x="226" y="2077"/>
                      </a:cubicBezTo>
                      <a:cubicBezTo>
                        <a:pt x="136" y="2595"/>
                        <a:pt x="92" y="3166"/>
                        <a:pt x="368" y="3639"/>
                      </a:cubicBezTo>
                      <a:cubicBezTo>
                        <a:pt x="382" y="3660"/>
                        <a:pt x="403" y="3670"/>
                        <a:pt x="423" y="3670"/>
                      </a:cubicBezTo>
                      <a:cubicBezTo>
                        <a:pt x="469" y="3670"/>
                        <a:pt x="515" y="3623"/>
                        <a:pt x="484" y="3567"/>
                      </a:cubicBezTo>
                      <a:cubicBezTo>
                        <a:pt x="350" y="3344"/>
                        <a:pt x="306" y="3076"/>
                        <a:pt x="288" y="2818"/>
                      </a:cubicBezTo>
                      <a:cubicBezTo>
                        <a:pt x="279" y="2523"/>
                        <a:pt x="342" y="2247"/>
                        <a:pt x="386" y="1952"/>
                      </a:cubicBezTo>
                      <a:cubicBezTo>
                        <a:pt x="475" y="1301"/>
                        <a:pt x="261" y="686"/>
                        <a:pt x="136" y="52"/>
                      </a:cubicBezTo>
                      <a:cubicBezTo>
                        <a:pt x="129" y="16"/>
                        <a:pt x="105" y="1"/>
                        <a:pt x="7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32"/>
                <p:cNvSpPr/>
                <p:nvPr/>
              </p:nvSpPr>
              <p:spPr>
                <a:xfrm>
                  <a:off x="4861176" y="4104251"/>
                  <a:ext cx="34240" cy="160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" h="3235" extrusionOk="0">
                      <a:moveTo>
                        <a:pt x="146" y="1"/>
                      </a:moveTo>
                      <a:cubicBezTo>
                        <a:pt x="112" y="1"/>
                        <a:pt x="77" y="21"/>
                        <a:pt x="72" y="61"/>
                      </a:cubicBezTo>
                      <a:cubicBezTo>
                        <a:pt x="1" y="587"/>
                        <a:pt x="19" y="1113"/>
                        <a:pt x="117" y="1631"/>
                      </a:cubicBezTo>
                      <a:cubicBezTo>
                        <a:pt x="170" y="1890"/>
                        <a:pt x="242" y="2148"/>
                        <a:pt x="331" y="2398"/>
                      </a:cubicBezTo>
                      <a:cubicBezTo>
                        <a:pt x="420" y="2648"/>
                        <a:pt x="554" y="2898"/>
                        <a:pt x="536" y="3174"/>
                      </a:cubicBezTo>
                      <a:cubicBezTo>
                        <a:pt x="536" y="3214"/>
                        <a:pt x="570" y="3234"/>
                        <a:pt x="604" y="3234"/>
                      </a:cubicBezTo>
                      <a:cubicBezTo>
                        <a:pt x="639" y="3234"/>
                        <a:pt x="674" y="3214"/>
                        <a:pt x="679" y="3174"/>
                      </a:cubicBezTo>
                      <a:cubicBezTo>
                        <a:pt x="688" y="2907"/>
                        <a:pt x="581" y="2675"/>
                        <a:pt x="492" y="2443"/>
                      </a:cubicBezTo>
                      <a:cubicBezTo>
                        <a:pt x="393" y="2184"/>
                        <a:pt x="322" y="1925"/>
                        <a:pt x="268" y="1666"/>
                      </a:cubicBezTo>
                      <a:cubicBezTo>
                        <a:pt x="161" y="1140"/>
                        <a:pt x="144" y="596"/>
                        <a:pt x="206" y="61"/>
                      </a:cubicBezTo>
                      <a:cubicBezTo>
                        <a:pt x="211" y="21"/>
                        <a:pt x="179" y="1"/>
                        <a:pt x="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32"/>
                <p:cNvSpPr/>
                <p:nvPr/>
              </p:nvSpPr>
              <p:spPr>
                <a:xfrm>
                  <a:off x="4826737" y="4188309"/>
                  <a:ext cx="48175" cy="184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3715" extrusionOk="0">
                      <a:moveTo>
                        <a:pt x="93" y="1"/>
                      </a:moveTo>
                      <a:cubicBezTo>
                        <a:pt x="43" y="1"/>
                        <a:pt x="1" y="64"/>
                        <a:pt x="42" y="111"/>
                      </a:cubicBezTo>
                      <a:cubicBezTo>
                        <a:pt x="479" y="557"/>
                        <a:pt x="577" y="1191"/>
                        <a:pt x="604" y="1788"/>
                      </a:cubicBezTo>
                      <a:cubicBezTo>
                        <a:pt x="630" y="2413"/>
                        <a:pt x="559" y="3091"/>
                        <a:pt x="827" y="3680"/>
                      </a:cubicBezTo>
                      <a:cubicBezTo>
                        <a:pt x="838" y="3705"/>
                        <a:pt x="857" y="3715"/>
                        <a:pt x="876" y="3715"/>
                      </a:cubicBezTo>
                      <a:cubicBezTo>
                        <a:pt x="920" y="3715"/>
                        <a:pt x="967" y="3664"/>
                        <a:pt x="943" y="3608"/>
                      </a:cubicBezTo>
                      <a:cubicBezTo>
                        <a:pt x="800" y="3305"/>
                        <a:pt x="773" y="2966"/>
                        <a:pt x="755" y="2636"/>
                      </a:cubicBezTo>
                      <a:cubicBezTo>
                        <a:pt x="746" y="2297"/>
                        <a:pt x="755" y="1949"/>
                        <a:pt x="729" y="1610"/>
                      </a:cubicBezTo>
                      <a:cubicBezTo>
                        <a:pt x="693" y="1039"/>
                        <a:pt x="550" y="441"/>
                        <a:pt x="140" y="22"/>
                      </a:cubicBezTo>
                      <a:cubicBezTo>
                        <a:pt x="125" y="7"/>
                        <a:pt x="108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8" name="Google Shape;2208;p32"/>
                <p:cNvSpPr/>
                <p:nvPr/>
              </p:nvSpPr>
              <p:spPr>
                <a:xfrm>
                  <a:off x="5103046" y="4130977"/>
                  <a:ext cx="43596" cy="170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" h="3425" extrusionOk="0">
                      <a:moveTo>
                        <a:pt x="780" y="1"/>
                      </a:moveTo>
                      <a:cubicBezTo>
                        <a:pt x="760" y="1"/>
                        <a:pt x="739" y="10"/>
                        <a:pt x="725" y="32"/>
                      </a:cubicBezTo>
                      <a:cubicBezTo>
                        <a:pt x="467" y="559"/>
                        <a:pt x="306" y="1138"/>
                        <a:pt x="279" y="1727"/>
                      </a:cubicBezTo>
                      <a:cubicBezTo>
                        <a:pt x="244" y="2262"/>
                        <a:pt x="333" y="2851"/>
                        <a:pt x="39" y="3324"/>
                      </a:cubicBezTo>
                      <a:cubicBezTo>
                        <a:pt x="1" y="3375"/>
                        <a:pt x="48" y="3425"/>
                        <a:pt x="97" y="3425"/>
                      </a:cubicBezTo>
                      <a:cubicBezTo>
                        <a:pt x="118" y="3425"/>
                        <a:pt x="139" y="3416"/>
                        <a:pt x="154" y="3395"/>
                      </a:cubicBezTo>
                      <a:cubicBezTo>
                        <a:pt x="440" y="2932"/>
                        <a:pt x="395" y="2370"/>
                        <a:pt x="404" y="1852"/>
                      </a:cubicBezTo>
                      <a:cubicBezTo>
                        <a:pt x="422" y="1245"/>
                        <a:pt x="574" y="648"/>
                        <a:pt x="850" y="104"/>
                      </a:cubicBezTo>
                      <a:cubicBezTo>
                        <a:pt x="875" y="48"/>
                        <a:pt x="827" y="1"/>
                        <a:pt x="7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32"/>
                <p:cNvSpPr/>
                <p:nvPr/>
              </p:nvSpPr>
              <p:spPr>
                <a:xfrm>
                  <a:off x="4827882" y="4304914"/>
                  <a:ext cx="39565" cy="168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3387" extrusionOk="0">
                      <a:moveTo>
                        <a:pt x="199" y="1"/>
                      </a:moveTo>
                      <a:cubicBezTo>
                        <a:pt x="166" y="1"/>
                        <a:pt x="130" y="21"/>
                        <a:pt x="126" y="61"/>
                      </a:cubicBezTo>
                      <a:cubicBezTo>
                        <a:pt x="54" y="650"/>
                        <a:pt x="1" y="1239"/>
                        <a:pt x="197" y="1810"/>
                      </a:cubicBezTo>
                      <a:cubicBezTo>
                        <a:pt x="367" y="2309"/>
                        <a:pt x="661" y="2782"/>
                        <a:pt x="634" y="3326"/>
                      </a:cubicBezTo>
                      <a:cubicBezTo>
                        <a:pt x="634" y="3366"/>
                        <a:pt x="668" y="3386"/>
                        <a:pt x="701" y="3386"/>
                      </a:cubicBezTo>
                      <a:cubicBezTo>
                        <a:pt x="735" y="3386"/>
                        <a:pt x="768" y="3366"/>
                        <a:pt x="768" y="3326"/>
                      </a:cubicBezTo>
                      <a:cubicBezTo>
                        <a:pt x="795" y="2791"/>
                        <a:pt x="518" y="2318"/>
                        <a:pt x="349" y="1827"/>
                      </a:cubicBezTo>
                      <a:cubicBezTo>
                        <a:pt x="144" y="1256"/>
                        <a:pt x="188" y="659"/>
                        <a:pt x="259" y="61"/>
                      </a:cubicBezTo>
                      <a:cubicBezTo>
                        <a:pt x="264" y="21"/>
                        <a:pt x="233" y="1"/>
                        <a:pt x="19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32"/>
                <p:cNvSpPr/>
                <p:nvPr/>
              </p:nvSpPr>
              <p:spPr>
                <a:xfrm>
                  <a:off x="4809468" y="4420325"/>
                  <a:ext cx="42800" cy="168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" h="3381" extrusionOk="0">
                      <a:moveTo>
                        <a:pt x="100" y="0"/>
                      </a:moveTo>
                      <a:cubicBezTo>
                        <a:pt x="50" y="0"/>
                        <a:pt x="0" y="46"/>
                        <a:pt x="32" y="97"/>
                      </a:cubicBezTo>
                      <a:cubicBezTo>
                        <a:pt x="710" y="1043"/>
                        <a:pt x="380" y="2283"/>
                        <a:pt x="719" y="3335"/>
                      </a:cubicBezTo>
                      <a:cubicBezTo>
                        <a:pt x="729" y="3367"/>
                        <a:pt x="755" y="3381"/>
                        <a:pt x="781" y="3381"/>
                      </a:cubicBezTo>
                      <a:cubicBezTo>
                        <a:pt x="820" y="3381"/>
                        <a:pt x="860" y="3348"/>
                        <a:pt x="844" y="3300"/>
                      </a:cubicBezTo>
                      <a:cubicBezTo>
                        <a:pt x="505" y="2238"/>
                        <a:pt x="835" y="989"/>
                        <a:pt x="157" y="26"/>
                      </a:cubicBezTo>
                      <a:cubicBezTo>
                        <a:pt x="141" y="8"/>
                        <a:pt x="121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32"/>
                <p:cNvSpPr/>
                <p:nvPr/>
              </p:nvSpPr>
              <p:spPr>
                <a:xfrm>
                  <a:off x="5112602" y="4233697"/>
                  <a:ext cx="53848" cy="153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" h="3076" extrusionOk="0">
                      <a:moveTo>
                        <a:pt x="984" y="0"/>
                      </a:moveTo>
                      <a:cubicBezTo>
                        <a:pt x="968" y="0"/>
                        <a:pt x="951" y="6"/>
                        <a:pt x="935" y="20"/>
                      </a:cubicBezTo>
                      <a:cubicBezTo>
                        <a:pt x="87" y="769"/>
                        <a:pt x="507" y="2054"/>
                        <a:pt x="25" y="2973"/>
                      </a:cubicBezTo>
                      <a:cubicBezTo>
                        <a:pt x="0" y="3028"/>
                        <a:pt x="48" y="3076"/>
                        <a:pt x="95" y="3076"/>
                      </a:cubicBezTo>
                      <a:cubicBezTo>
                        <a:pt x="116" y="3076"/>
                        <a:pt x="136" y="3066"/>
                        <a:pt x="150" y="3044"/>
                      </a:cubicBezTo>
                      <a:cubicBezTo>
                        <a:pt x="400" y="2554"/>
                        <a:pt x="417" y="2001"/>
                        <a:pt x="471" y="1465"/>
                      </a:cubicBezTo>
                      <a:cubicBezTo>
                        <a:pt x="533" y="984"/>
                        <a:pt x="649" y="457"/>
                        <a:pt x="1033" y="118"/>
                      </a:cubicBezTo>
                      <a:cubicBezTo>
                        <a:pt x="1081" y="70"/>
                        <a:pt x="1039" y="0"/>
                        <a:pt x="9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32"/>
                <p:cNvSpPr/>
                <p:nvPr/>
              </p:nvSpPr>
              <p:spPr>
                <a:xfrm>
                  <a:off x="5092296" y="4322980"/>
                  <a:ext cx="76642" cy="1767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552" extrusionOk="0">
                      <a:moveTo>
                        <a:pt x="1242" y="1"/>
                      </a:moveTo>
                      <a:cubicBezTo>
                        <a:pt x="1200" y="1"/>
                        <a:pt x="1157" y="33"/>
                        <a:pt x="1173" y="82"/>
                      </a:cubicBezTo>
                      <a:cubicBezTo>
                        <a:pt x="1414" y="688"/>
                        <a:pt x="995" y="1277"/>
                        <a:pt x="692" y="1777"/>
                      </a:cubicBezTo>
                      <a:cubicBezTo>
                        <a:pt x="540" y="2035"/>
                        <a:pt x="406" y="2294"/>
                        <a:pt x="326" y="2588"/>
                      </a:cubicBezTo>
                      <a:cubicBezTo>
                        <a:pt x="237" y="2874"/>
                        <a:pt x="183" y="3177"/>
                        <a:pt x="31" y="3454"/>
                      </a:cubicBezTo>
                      <a:cubicBezTo>
                        <a:pt x="1" y="3503"/>
                        <a:pt x="50" y="3552"/>
                        <a:pt x="95" y="3552"/>
                      </a:cubicBezTo>
                      <a:cubicBezTo>
                        <a:pt x="116" y="3552"/>
                        <a:pt x="136" y="3541"/>
                        <a:pt x="147" y="3516"/>
                      </a:cubicBezTo>
                      <a:cubicBezTo>
                        <a:pt x="299" y="3240"/>
                        <a:pt x="370" y="2927"/>
                        <a:pt x="460" y="2624"/>
                      </a:cubicBezTo>
                      <a:cubicBezTo>
                        <a:pt x="549" y="2312"/>
                        <a:pt x="692" y="2035"/>
                        <a:pt x="861" y="1759"/>
                      </a:cubicBezTo>
                      <a:cubicBezTo>
                        <a:pt x="1173" y="1259"/>
                        <a:pt x="1539" y="653"/>
                        <a:pt x="1307" y="46"/>
                      </a:cubicBezTo>
                      <a:cubicBezTo>
                        <a:pt x="1297" y="14"/>
                        <a:pt x="1270" y="1"/>
                        <a:pt x="124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32"/>
                <p:cNvSpPr/>
                <p:nvPr/>
              </p:nvSpPr>
              <p:spPr>
                <a:xfrm>
                  <a:off x="5089460" y="4442869"/>
                  <a:ext cx="69675" cy="163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3276" extrusionOk="0">
                      <a:moveTo>
                        <a:pt x="1136" y="0"/>
                      </a:moveTo>
                      <a:cubicBezTo>
                        <a:pt x="1095" y="0"/>
                        <a:pt x="1050" y="33"/>
                        <a:pt x="1061" y="81"/>
                      </a:cubicBezTo>
                      <a:cubicBezTo>
                        <a:pt x="1257" y="1223"/>
                        <a:pt x="356" y="2178"/>
                        <a:pt x="17" y="3195"/>
                      </a:cubicBezTo>
                      <a:cubicBezTo>
                        <a:pt x="1" y="3243"/>
                        <a:pt x="40" y="3276"/>
                        <a:pt x="82" y="3276"/>
                      </a:cubicBezTo>
                      <a:cubicBezTo>
                        <a:pt x="109" y="3276"/>
                        <a:pt x="137" y="3262"/>
                        <a:pt x="151" y="3230"/>
                      </a:cubicBezTo>
                      <a:cubicBezTo>
                        <a:pt x="499" y="2178"/>
                        <a:pt x="1400" y="1232"/>
                        <a:pt x="1195" y="46"/>
                      </a:cubicBezTo>
                      <a:cubicBezTo>
                        <a:pt x="1188" y="14"/>
                        <a:pt x="1163" y="0"/>
                        <a:pt x="113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32"/>
                <p:cNvSpPr/>
                <p:nvPr/>
              </p:nvSpPr>
              <p:spPr>
                <a:xfrm>
                  <a:off x="4877201" y="4995637"/>
                  <a:ext cx="8908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5" extrusionOk="0">
                      <a:moveTo>
                        <a:pt x="89" y="1"/>
                      </a:moveTo>
                      <a:cubicBezTo>
                        <a:pt x="0" y="1"/>
                        <a:pt x="0" y="134"/>
                        <a:pt x="89" y="134"/>
                      </a:cubicBezTo>
                      <a:cubicBezTo>
                        <a:pt x="178" y="134"/>
                        <a:pt x="178" y="1"/>
                        <a:pt x="8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32"/>
                <p:cNvSpPr/>
                <p:nvPr/>
              </p:nvSpPr>
              <p:spPr>
                <a:xfrm>
                  <a:off x="4399135" y="4995239"/>
                  <a:ext cx="484686" cy="983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9" h="19769" extrusionOk="0">
                      <a:moveTo>
                        <a:pt x="9573" y="1"/>
                      </a:moveTo>
                      <a:cubicBezTo>
                        <a:pt x="9522" y="1"/>
                        <a:pt x="9474" y="30"/>
                        <a:pt x="9463" y="98"/>
                      </a:cubicBezTo>
                      <a:cubicBezTo>
                        <a:pt x="9071" y="2917"/>
                        <a:pt x="8330" y="5691"/>
                        <a:pt x="7269" y="8332"/>
                      </a:cubicBezTo>
                      <a:cubicBezTo>
                        <a:pt x="6207" y="10981"/>
                        <a:pt x="4824" y="13506"/>
                        <a:pt x="3165" y="15826"/>
                      </a:cubicBezTo>
                      <a:cubicBezTo>
                        <a:pt x="2228" y="17128"/>
                        <a:pt x="1202" y="18368"/>
                        <a:pt x="96" y="19537"/>
                      </a:cubicBezTo>
                      <a:cubicBezTo>
                        <a:pt x="1" y="19632"/>
                        <a:pt x="93" y="19769"/>
                        <a:pt x="193" y="19769"/>
                      </a:cubicBezTo>
                      <a:cubicBezTo>
                        <a:pt x="224" y="19769"/>
                        <a:pt x="256" y="19756"/>
                        <a:pt x="284" y="19724"/>
                      </a:cubicBezTo>
                      <a:cubicBezTo>
                        <a:pt x="2264" y="17645"/>
                        <a:pt x="3986" y="15326"/>
                        <a:pt x="5404" y="12837"/>
                      </a:cubicBezTo>
                      <a:cubicBezTo>
                        <a:pt x="6814" y="10339"/>
                        <a:pt x="7938" y="7672"/>
                        <a:pt x="8723" y="4915"/>
                      </a:cubicBezTo>
                      <a:cubicBezTo>
                        <a:pt x="9169" y="3363"/>
                        <a:pt x="9499" y="1775"/>
                        <a:pt x="9722" y="169"/>
                      </a:cubicBezTo>
                      <a:cubicBezTo>
                        <a:pt x="9738" y="67"/>
                        <a:pt x="9651" y="1"/>
                        <a:pt x="957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16" name="Google Shape;2216;p32"/>
              <p:cNvGrpSpPr/>
              <p:nvPr/>
            </p:nvGrpSpPr>
            <p:grpSpPr>
              <a:xfrm rot="-4105545">
                <a:off x="899968" y="2798506"/>
                <a:ext cx="222239" cy="662470"/>
                <a:chOff x="3596036" y="3733981"/>
                <a:chExt cx="659021" cy="1964473"/>
              </a:xfrm>
            </p:grpSpPr>
            <p:sp>
              <p:nvSpPr>
                <p:cNvPr id="2217" name="Google Shape;2217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85" name="Google Shape;2285;p32"/>
              <p:cNvGrpSpPr/>
              <p:nvPr/>
            </p:nvGrpSpPr>
            <p:grpSpPr>
              <a:xfrm rot="3210607">
                <a:off x="2990615" y="1930464"/>
                <a:ext cx="383546" cy="1143309"/>
                <a:chOff x="3596036" y="3733981"/>
                <a:chExt cx="659021" cy="1964473"/>
              </a:xfrm>
            </p:grpSpPr>
            <p:sp>
              <p:nvSpPr>
                <p:cNvPr id="2286" name="Google Shape;2286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2" name="Google Shape;2322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3" name="Google Shape;2323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7" name="Google Shape;2327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8" name="Google Shape;2328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9" name="Google Shape;2329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4" name="Google Shape;2334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5" name="Google Shape;2335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0" name="Google Shape;2340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1" name="Google Shape;2341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2" name="Google Shape;2342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3" name="Google Shape;2343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4" name="Google Shape;2344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5" name="Google Shape;2345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6" name="Google Shape;2346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7" name="Google Shape;2347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8" name="Google Shape;2348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0" name="Google Shape;2350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1" name="Google Shape;2351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54" name="Google Shape;2354;p32"/>
              <p:cNvGrpSpPr/>
              <p:nvPr/>
            </p:nvGrpSpPr>
            <p:grpSpPr>
              <a:xfrm rot="-1036839">
                <a:off x="1603683" y="263627"/>
                <a:ext cx="187244" cy="558156"/>
                <a:chOff x="3596036" y="3733981"/>
                <a:chExt cx="659021" cy="1964473"/>
              </a:xfrm>
            </p:grpSpPr>
            <p:sp>
              <p:nvSpPr>
                <p:cNvPr id="2355" name="Google Shape;2355;p32"/>
                <p:cNvSpPr/>
                <p:nvPr/>
              </p:nvSpPr>
              <p:spPr>
                <a:xfrm>
                  <a:off x="3636995" y="3983814"/>
                  <a:ext cx="498969" cy="1041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6" h="20923" extrusionOk="0">
                      <a:moveTo>
                        <a:pt x="3260" y="1"/>
                      </a:moveTo>
                      <a:cubicBezTo>
                        <a:pt x="1877" y="1633"/>
                        <a:pt x="3251" y="3694"/>
                        <a:pt x="3251" y="3694"/>
                      </a:cubicBezTo>
                      <a:cubicBezTo>
                        <a:pt x="2559" y="3494"/>
                        <a:pt x="2066" y="3411"/>
                        <a:pt x="1726" y="3411"/>
                      </a:cubicBezTo>
                      <a:cubicBezTo>
                        <a:pt x="1" y="3411"/>
                        <a:pt x="2198" y="5558"/>
                        <a:pt x="2198" y="5558"/>
                      </a:cubicBezTo>
                      <a:cubicBezTo>
                        <a:pt x="2064" y="5536"/>
                        <a:pt x="1946" y="5525"/>
                        <a:pt x="1844" y="5525"/>
                      </a:cubicBezTo>
                      <a:cubicBezTo>
                        <a:pt x="194" y="5525"/>
                        <a:pt x="2600" y="8342"/>
                        <a:pt x="2600" y="8342"/>
                      </a:cubicBezTo>
                      <a:cubicBezTo>
                        <a:pt x="503" y="8360"/>
                        <a:pt x="3126" y="10724"/>
                        <a:pt x="3126" y="10724"/>
                      </a:cubicBezTo>
                      <a:cubicBezTo>
                        <a:pt x="3107" y="10723"/>
                        <a:pt x="3088" y="10723"/>
                        <a:pt x="3070" y="10723"/>
                      </a:cubicBezTo>
                      <a:cubicBezTo>
                        <a:pt x="968" y="10723"/>
                        <a:pt x="4080" y="13239"/>
                        <a:pt x="4080" y="13239"/>
                      </a:cubicBezTo>
                      <a:cubicBezTo>
                        <a:pt x="1734" y="13257"/>
                        <a:pt x="4642" y="16139"/>
                        <a:pt x="4642" y="16139"/>
                      </a:cubicBezTo>
                      <a:cubicBezTo>
                        <a:pt x="4168" y="15992"/>
                        <a:pt x="3833" y="15929"/>
                        <a:pt x="3608" y="15929"/>
                      </a:cubicBezTo>
                      <a:cubicBezTo>
                        <a:pt x="2237" y="15929"/>
                        <a:pt x="4964" y="18280"/>
                        <a:pt x="4964" y="18280"/>
                      </a:cubicBezTo>
                      <a:cubicBezTo>
                        <a:pt x="4939" y="18280"/>
                        <a:pt x="4915" y="18279"/>
                        <a:pt x="4892" y="18279"/>
                      </a:cubicBezTo>
                      <a:cubicBezTo>
                        <a:pt x="2679" y="18279"/>
                        <a:pt x="3911" y="19510"/>
                        <a:pt x="4714" y="20251"/>
                      </a:cubicBezTo>
                      <a:cubicBezTo>
                        <a:pt x="5375" y="20868"/>
                        <a:pt x="6526" y="20923"/>
                        <a:pt x="6912" y="20923"/>
                      </a:cubicBezTo>
                      <a:cubicBezTo>
                        <a:pt x="6995" y="20923"/>
                        <a:pt x="7042" y="20920"/>
                        <a:pt x="7042" y="20920"/>
                      </a:cubicBezTo>
                      <a:cubicBezTo>
                        <a:pt x="10026" y="18282"/>
                        <a:pt x="9327" y="17946"/>
                        <a:pt x="8776" y="17946"/>
                      </a:cubicBezTo>
                      <a:cubicBezTo>
                        <a:pt x="8587" y="17946"/>
                        <a:pt x="8416" y="17985"/>
                        <a:pt x="8416" y="17985"/>
                      </a:cubicBezTo>
                      <a:cubicBezTo>
                        <a:pt x="9420" y="15999"/>
                        <a:pt x="9041" y="15642"/>
                        <a:pt x="8638" y="15642"/>
                      </a:cubicBezTo>
                      <a:cubicBezTo>
                        <a:pt x="8410" y="15642"/>
                        <a:pt x="8175" y="15755"/>
                        <a:pt x="8175" y="15755"/>
                      </a:cubicBezTo>
                      <a:cubicBezTo>
                        <a:pt x="9109" y="13186"/>
                        <a:pt x="8599" y="12758"/>
                        <a:pt x="8156" y="12758"/>
                      </a:cubicBezTo>
                      <a:cubicBezTo>
                        <a:pt x="7934" y="12758"/>
                        <a:pt x="7729" y="12865"/>
                        <a:pt x="7729" y="12865"/>
                      </a:cubicBezTo>
                      <a:cubicBezTo>
                        <a:pt x="8444" y="10872"/>
                        <a:pt x="8142" y="10438"/>
                        <a:pt x="7743" y="10438"/>
                      </a:cubicBezTo>
                      <a:cubicBezTo>
                        <a:pt x="7435" y="10438"/>
                        <a:pt x="7069" y="10697"/>
                        <a:pt x="7069" y="10697"/>
                      </a:cubicBezTo>
                      <a:cubicBezTo>
                        <a:pt x="8006" y="8284"/>
                        <a:pt x="7704" y="7806"/>
                        <a:pt x="7318" y="7806"/>
                      </a:cubicBezTo>
                      <a:cubicBezTo>
                        <a:pt x="7065" y="7806"/>
                        <a:pt x="6775" y="8012"/>
                        <a:pt x="6775" y="8012"/>
                      </a:cubicBezTo>
                      <a:cubicBezTo>
                        <a:pt x="7437" y="5704"/>
                        <a:pt x="7000" y="5230"/>
                        <a:pt x="6529" y="5230"/>
                      </a:cubicBezTo>
                      <a:cubicBezTo>
                        <a:pt x="6200" y="5230"/>
                        <a:pt x="5856" y="5460"/>
                        <a:pt x="5856" y="5460"/>
                      </a:cubicBezTo>
                      <a:cubicBezTo>
                        <a:pt x="6534" y="4060"/>
                        <a:pt x="6266" y="3025"/>
                        <a:pt x="6266" y="3025"/>
                      </a:cubicBezTo>
                      <a:cubicBezTo>
                        <a:pt x="6257" y="3025"/>
                        <a:pt x="6247" y="3025"/>
                        <a:pt x="6238" y="3025"/>
                      </a:cubicBezTo>
                      <a:cubicBezTo>
                        <a:pt x="5542" y="3025"/>
                        <a:pt x="4812" y="3667"/>
                        <a:pt x="4812" y="3667"/>
                      </a:cubicBezTo>
                      <a:lnTo>
                        <a:pt x="4660" y="3373"/>
                      </a:lnTo>
                      <a:cubicBezTo>
                        <a:pt x="4794" y="1250"/>
                        <a:pt x="3260" y="1"/>
                        <a:pt x="32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32"/>
                <p:cNvSpPr/>
                <p:nvPr/>
              </p:nvSpPr>
              <p:spPr>
                <a:xfrm>
                  <a:off x="3751709" y="3960224"/>
                  <a:ext cx="98241" cy="26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" h="5382" extrusionOk="0">
                      <a:moveTo>
                        <a:pt x="971" y="0"/>
                      </a:moveTo>
                      <a:cubicBezTo>
                        <a:pt x="929" y="0"/>
                        <a:pt x="888" y="16"/>
                        <a:pt x="857" y="55"/>
                      </a:cubicBezTo>
                      <a:cubicBezTo>
                        <a:pt x="250" y="894"/>
                        <a:pt x="0" y="1964"/>
                        <a:pt x="188" y="2973"/>
                      </a:cubicBezTo>
                      <a:cubicBezTo>
                        <a:pt x="366" y="3936"/>
                        <a:pt x="937" y="4792"/>
                        <a:pt x="1722" y="5354"/>
                      </a:cubicBezTo>
                      <a:cubicBezTo>
                        <a:pt x="1747" y="5373"/>
                        <a:pt x="1772" y="5381"/>
                        <a:pt x="1795" y="5381"/>
                      </a:cubicBezTo>
                      <a:cubicBezTo>
                        <a:pt x="1903" y="5381"/>
                        <a:pt x="1973" y="5203"/>
                        <a:pt x="1856" y="5123"/>
                      </a:cubicBezTo>
                      <a:cubicBezTo>
                        <a:pt x="1124" y="4596"/>
                        <a:pt x="616" y="3793"/>
                        <a:pt x="446" y="2901"/>
                      </a:cubicBezTo>
                      <a:cubicBezTo>
                        <a:pt x="277" y="1956"/>
                        <a:pt x="527" y="965"/>
                        <a:pt x="1097" y="198"/>
                      </a:cubicBezTo>
                      <a:cubicBezTo>
                        <a:pt x="1167" y="97"/>
                        <a:pt x="1071" y="0"/>
                        <a:pt x="9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32"/>
                <p:cNvSpPr/>
                <p:nvPr/>
              </p:nvSpPr>
              <p:spPr>
                <a:xfrm>
                  <a:off x="3786347" y="3958930"/>
                  <a:ext cx="111031" cy="253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" h="5091" extrusionOk="0">
                      <a:moveTo>
                        <a:pt x="191" y="1"/>
                      </a:moveTo>
                      <a:cubicBezTo>
                        <a:pt x="94" y="1"/>
                        <a:pt x="1" y="140"/>
                        <a:pt x="89" y="242"/>
                      </a:cubicBezTo>
                      <a:cubicBezTo>
                        <a:pt x="1124" y="1482"/>
                        <a:pt x="2230" y="3284"/>
                        <a:pt x="1258" y="4890"/>
                      </a:cubicBezTo>
                      <a:cubicBezTo>
                        <a:pt x="1190" y="4994"/>
                        <a:pt x="1284" y="5090"/>
                        <a:pt x="1377" y="5090"/>
                      </a:cubicBezTo>
                      <a:cubicBezTo>
                        <a:pt x="1420" y="5090"/>
                        <a:pt x="1462" y="5071"/>
                        <a:pt x="1490" y="5024"/>
                      </a:cubicBezTo>
                      <a:cubicBezTo>
                        <a:pt x="1954" y="4265"/>
                        <a:pt x="1980" y="3320"/>
                        <a:pt x="1731" y="2472"/>
                      </a:cubicBezTo>
                      <a:cubicBezTo>
                        <a:pt x="1463" y="1562"/>
                        <a:pt x="883" y="777"/>
                        <a:pt x="277" y="46"/>
                      </a:cubicBezTo>
                      <a:cubicBezTo>
                        <a:pt x="251" y="14"/>
                        <a:pt x="221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8" name="Google Shape;2358;p32"/>
                <p:cNvSpPr/>
                <p:nvPr/>
              </p:nvSpPr>
              <p:spPr>
                <a:xfrm>
                  <a:off x="3670538" y="4149092"/>
                  <a:ext cx="134820" cy="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9" h="646" extrusionOk="0">
                      <a:moveTo>
                        <a:pt x="921" y="0"/>
                      </a:moveTo>
                      <a:cubicBezTo>
                        <a:pt x="667" y="0"/>
                        <a:pt x="412" y="26"/>
                        <a:pt x="159" y="79"/>
                      </a:cubicBezTo>
                      <a:cubicBezTo>
                        <a:pt x="1" y="112"/>
                        <a:pt x="53" y="341"/>
                        <a:pt x="199" y="341"/>
                      </a:cubicBezTo>
                      <a:cubicBezTo>
                        <a:pt x="209" y="341"/>
                        <a:pt x="220" y="340"/>
                        <a:pt x="231" y="337"/>
                      </a:cubicBezTo>
                      <a:cubicBezTo>
                        <a:pt x="455" y="291"/>
                        <a:pt x="684" y="268"/>
                        <a:pt x="913" y="268"/>
                      </a:cubicBezTo>
                      <a:cubicBezTo>
                        <a:pt x="1438" y="268"/>
                        <a:pt x="1962" y="389"/>
                        <a:pt x="2434" y="632"/>
                      </a:cubicBezTo>
                      <a:cubicBezTo>
                        <a:pt x="2455" y="641"/>
                        <a:pt x="2475" y="645"/>
                        <a:pt x="2495" y="645"/>
                      </a:cubicBezTo>
                      <a:cubicBezTo>
                        <a:pt x="2625" y="645"/>
                        <a:pt x="2709" y="461"/>
                        <a:pt x="2577" y="391"/>
                      </a:cubicBezTo>
                      <a:cubicBezTo>
                        <a:pt x="2058" y="132"/>
                        <a:pt x="1493" y="0"/>
                        <a:pt x="9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9" name="Google Shape;2359;p32"/>
                <p:cNvSpPr/>
                <p:nvPr/>
              </p:nvSpPr>
              <p:spPr>
                <a:xfrm>
                  <a:off x="3674420" y="4150834"/>
                  <a:ext cx="132531" cy="144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3" h="2906" extrusionOk="0">
                      <a:moveTo>
                        <a:pt x="167" y="0"/>
                      </a:moveTo>
                      <a:cubicBezTo>
                        <a:pt x="87" y="0"/>
                        <a:pt x="1" y="67"/>
                        <a:pt x="28" y="168"/>
                      </a:cubicBezTo>
                      <a:cubicBezTo>
                        <a:pt x="286" y="1426"/>
                        <a:pt x="1232" y="2479"/>
                        <a:pt x="2445" y="2898"/>
                      </a:cubicBezTo>
                      <a:cubicBezTo>
                        <a:pt x="2460" y="2903"/>
                        <a:pt x="2474" y="2906"/>
                        <a:pt x="2488" y="2906"/>
                      </a:cubicBezTo>
                      <a:cubicBezTo>
                        <a:pt x="2617" y="2906"/>
                        <a:pt x="2662" y="2688"/>
                        <a:pt x="2517" y="2640"/>
                      </a:cubicBezTo>
                      <a:cubicBezTo>
                        <a:pt x="1393" y="2247"/>
                        <a:pt x="527" y="1257"/>
                        <a:pt x="286" y="97"/>
                      </a:cubicBezTo>
                      <a:cubicBezTo>
                        <a:pt x="272" y="29"/>
                        <a:pt x="221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0" name="Google Shape;2360;p32"/>
                <p:cNvSpPr/>
                <p:nvPr/>
              </p:nvSpPr>
              <p:spPr>
                <a:xfrm>
                  <a:off x="3687310" y="4251215"/>
                  <a:ext cx="63553" cy="1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324" extrusionOk="0">
                      <a:moveTo>
                        <a:pt x="756" y="0"/>
                      </a:moveTo>
                      <a:cubicBezTo>
                        <a:pt x="542" y="0"/>
                        <a:pt x="328" y="22"/>
                        <a:pt x="117" y="61"/>
                      </a:cubicBezTo>
                      <a:cubicBezTo>
                        <a:pt x="45" y="69"/>
                        <a:pt x="1" y="159"/>
                        <a:pt x="18" y="221"/>
                      </a:cubicBezTo>
                      <a:cubicBezTo>
                        <a:pt x="41" y="288"/>
                        <a:pt x="94" y="324"/>
                        <a:pt x="152" y="324"/>
                      </a:cubicBezTo>
                      <a:cubicBezTo>
                        <a:pt x="164" y="324"/>
                        <a:pt x="176" y="322"/>
                        <a:pt x="188" y="319"/>
                      </a:cubicBezTo>
                      <a:cubicBezTo>
                        <a:pt x="365" y="289"/>
                        <a:pt x="548" y="273"/>
                        <a:pt x="731" y="273"/>
                      </a:cubicBezTo>
                      <a:cubicBezTo>
                        <a:pt x="869" y="273"/>
                        <a:pt x="1008" y="282"/>
                        <a:pt x="1143" y="301"/>
                      </a:cubicBezTo>
                      <a:cubicBezTo>
                        <a:pt x="1146" y="302"/>
                        <a:pt x="1150" y="302"/>
                        <a:pt x="1153" y="302"/>
                      </a:cubicBezTo>
                      <a:cubicBezTo>
                        <a:pt x="1220" y="302"/>
                        <a:pt x="1276" y="226"/>
                        <a:pt x="1276" y="159"/>
                      </a:cubicBezTo>
                      <a:cubicBezTo>
                        <a:pt x="1276" y="78"/>
                        <a:pt x="1214" y="34"/>
                        <a:pt x="1143" y="25"/>
                      </a:cubicBezTo>
                      <a:cubicBezTo>
                        <a:pt x="1015" y="8"/>
                        <a:pt x="885" y="0"/>
                        <a:pt x="7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32"/>
                <p:cNvSpPr/>
                <p:nvPr/>
              </p:nvSpPr>
              <p:spPr>
                <a:xfrm>
                  <a:off x="3690197" y="4258381"/>
                  <a:ext cx="111977" cy="164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306" extrusionOk="0">
                      <a:moveTo>
                        <a:pt x="134" y="0"/>
                      </a:moveTo>
                      <a:cubicBezTo>
                        <a:pt x="66" y="0"/>
                        <a:pt x="1" y="43"/>
                        <a:pt x="5" y="131"/>
                      </a:cubicBezTo>
                      <a:cubicBezTo>
                        <a:pt x="76" y="1433"/>
                        <a:pt x="835" y="2655"/>
                        <a:pt x="1986" y="3289"/>
                      </a:cubicBezTo>
                      <a:cubicBezTo>
                        <a:pt x="2007" y="3300"/>
                        <a:pt x="2029" y="3305"/>
                        <a:pt x="2049" y="3305"/>
                      </a:cubicBezTo>
                      <a:cubicBezTo>
                        <a:pt x="2170" y="3305"/>
                        <a:pt x="2249" y="3125"/>
                        <a:pt x="2119" y="3057"/>
                      </a:cubicBezTo>
                      <a:cubicBezTo>
                        <a:pt x="1058" y="2468"/>
                        <a:pt x="344" y="1344"/>
                        <a:pt x="282" y="131"/>
                      </a:cubicBezTo>
                      <a:cubicBezTo>
                        <a:pt x="277" y="45"/>
                        <a:pt x="204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32"/>
                <p:cNvSpPr/>
                <p:nvPr/>
              </p:nvSpPr>
              <p:spPr>
                <a:xfrm>
                  <a:off x="3718415" y="4390265"/>
                  <a:ext cx="49768" cy="21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" h="439" extrusionOk="0">
                      <a:moveTo>
                        <a:pt x="848" y="1"/>
                      </a:moveTo>
                      <a:cubicBezTo>
                        <a:pt x="836" y="1"/>
                        <a:pt x="824" y="2"/>
                        <a:pt x="812" y="5"/>
                      </a:cubicBezTo>
                      <a:cubicBezTo>
                        <a:pt x="580" y="59"/>
                        <a:pt x="348" y="121"/>
                        <a:pt x="116" y="175"/>
                      </a:cubicBezTo>
                      <a:cubicBezTo>
                        <a:pt x="45" y="193"/>
                        <a:pt x="0" y="273"/>
                        <a:pt x="18" y="344"/>
                      </a:cubicBezTo>
                      <a:cubicBezTo>
                        <a:pt x="40" y="403"/>
                        <a:pt x="87" y="438"/>
                        <a:pt x="148" y="438"/>
                      </a:cubicBezTo>
                      <a:cubicBezTo>
                        <a:pt x="160" y="438"/>
                        <a:pt x="174" y="437"/>
                        <a:pt x="187" y="434"/>
                      </a:cubicBezTo>
                      <a:lnTo>
                        <a:pt x="883" y="264"/>
                      </a:lnTo>
                      <a:cubicBezTo>
                        <a:pt x="955" y="246"/>
                        <a:pt x="999" y="166"/>
                        <a:pt x="981" y="95"/>
                      </a:cubicBezTo>
                      <a:cubicBezTo>
                        <a:pt x="959" y="35"/>
                        <a:pt x="906" y="1"/>
                        <a:pt x="8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3" name="Google Shape;2363;p32"/>
                <p:cNvSpPr/>
                <p:nvPr/>
              </p:nvSpPr>
              <p:spPr>
                <a:xfrm>
                  <a:off x="3715528" y="4402807"/>
                  <a:ext cx="132282" cy="142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8" h="2866" extrusionOk="0">
                      <a:moveTo>
                        <a:pt x="166" y="0"/>
                      </a:moveTo>
                      <a:cubicBezTo>
                        <a:pt x="87" y="0"/>
                        <a:pt x="1" y="70"/>
                        <a:pt x="22" y="173"/>
                      </a:cubicBezTo>
                      <a:cubicBezTo>
                        <a:pt x="308" y="1404"/>
                        <a:pt x="1245" y="2439"/>
                        <a:pt x="2440" y="2858"/>
                      </a:cubicBezTo>
                      <a:cubicBezTo>
                        <a:pt x="2455" y="2863"/>
                        <a:pt x="2469" y="2865"/>
                        <a:pt x="2482" y="2865"/>
                      </a:cubicBezTo>
                      <a:cubicBezTo>
                        <a:pt x="2612" y="2865"/>
                        <a:pt x="2657" y="2648"/>
                        <a:pt x="2511" y="2599"/>
                      </a:cubicBezTo>
                      <a:cubicBezTo>
                        <a:pt x="1405" y="2207"/>
                        <a:pt x="549" y="1243"/>
                        <a:pt x="281" y="101"/>
                      </a:cubicBezTo>
                      <a:cubicBezTo>
                        <a:pt x="267" y="31"/>
                        <a:pt x="218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4" name="Google Shape;2364;p32"/>
                <p:cNvSpPr/>
                <p:nvPr/>
              </p:nvSpPr>
              <p:spPr>
                <a:xfrm>
                  <a:off x="3741059" y="4509060"/>
                  <a:ext cx="61761" cy="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647" extrusionOk="0">
                      <a:moveTo>
                        <a:pt x="1106" y="0"/>
                      </a:moveTo>
                      <a:cubicBezTo>
                        <a:pt x="714" y="9"/>
                        <a:pt x="339" y="152"/>
                        <a:pt x="54" y="420"/>
                      </a:cubicBezTo>
                      <a:cubicBezTo>
                        <a:pt x="0" y="464"/>
                        <a:pt x="0" y="562"/>
                        <a:pt x="54" y="607"/>
                      </a:cubicBezTo>
                      <a:cubicBezTo>
                        <a:pt x="80" y="634"/>
                        <a:pt x="114" y="647"/>
                        <a:pt x="147" y="647"/>
                      </a:cubicBezTo>
                      <a:cubicBezTo>
                        <a:pt x="181" y="647"/>
                        <a:pt x="214" y="634"/>
                        <a:pt x="241" y="607"/>
                      </a:cubicBezTo>
                      <a:cubicBezTo>
                        <a:pt x="473" y="402"/>
                        <a:pt x="794" y="277"/>
                        <a:pt x="1106" y="277"/>
                      </a:cubicBezTo>
                      <a:cubicBezTo>
                        <a:pt x="1178" y="277"/>
                        <a:pt x="1240" y="214"/>
                        <a:pt x="1240" y="143"/>
                      </a:cubicBezTo>
                      <a:cubicBezTo>
                        <a:pt x="1240" y="63"/>
                        <a:pt x="1178" y="0"/>
                        <a:pt x="110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5" name="Google Shape;2365;p32"/>
                <p:cNvSpPr/>
                <p:nvPr/>
              </p:nvSpPr>
              <p:spPr>
                <a:xfrm>
                  <a:off x="3741258" y="4528171"/>
                  <a:ext cx="167269" cy="156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1" h="3141" extrusionOk="0">
                      <a:moveTo>
                        <a:pt x="182" y="1"/>
                      </a:moveTo>
                      <a:cubicBezTo>
                        <a:pt x="95" y="1"/>
                        <a:pt x="0" y="101"/>
                        <a:pt x="50" y="205"/>
                      </a:cubicBezTo>
                      <a:cubicBezTo>
                        <a:pt x="656" y="1543"/>
                        <a:pt x="1780" y="2596"/>
                        <a:pt x="3145" y="3131"/>
                      </a:cubicBezTo>
                      <a:cubicBezTo>
                        <a:pt x="3162" y="3138"/>
                        <a:pt x="3178" y="3141"/>
                        <a:pt x="3193" y="3141"/>
                      </a:cubicBezTo>
                      <a:cubicBezTo>
                        <a:pt x="3318" y="3141"/>
                        <a:pt x="3360" y="2928"/>
                        <a:pt x="3217" y="2872"/>
                      </a:cubicBezTo>
                      <a:cubicBezTo>
                        <a:pt x="1923" y="2355"/>
                        <a:pt x="861" y="1338"/>
                        <a:pt x="282" y="71"/>
                      </a:cubicBezTo>
                      <a:cubicBezTo>
                        <a:pt x="259" y="21"/>
                        <a:pt x="22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32"/>
                <p:cNvSpPr/>
                <p:nvPr/>
              </p:nvSpPr>
              <p:spPr>
                <a:xfrm>
                  <a:off x="3787193" y="4635768"/>
                  <a:ext cx="60020" cy="25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" h="522" extrusionOk="0">
                      <a:moveTo>
                        <a:pt x="944" y="1"/>
                      </a:moveTo>
                      <a:cubicBezTo>
                        <a:pt x="642" y="1"/>
                        <a:pt x="335" y="91"/>
                        <a:pt x="90" y="264"/>
                      </a:cubicBezTo>
                      <a:cubicBezTo>
                        <a:pt x="28" y="309"/>
                        <a:pt x="1" y="389"/>
                        <a:pt x="37" y="452"/>
                      </a:cubicBezTo>
                      <a:cubicBezTo>
                        <a:pt x="61" y="495"/>
                        <a:pt x="112" y="521"/>
                        <a:pt x="161" y="521"/>
                      </a:cubicBezTo>
                      <a:cubicBezTo>
                        <a:pt x="183" y="521"/>
                        <a:pt x="205" y="516"/>
                        <a:pt x="224" y="505"/>
                      </a:cubicBezTo>
                      <a:cubicBezTo>
                        <a:pt x="450" y="349"/>
                        <a:pt x="690" y="268"/>
                        <a:pt x="949" y="268"/>
                      </a:cubicBezTo>
                      <a:cubicBezTo>
                        <a:pt x="987" y="268"/>
                        <a:pt x="1024" y="270"/>
                        <a:pt x="1062" y="273"/>
                      </a:cubicBezTo>
                      <a:cubicBezTo>
                        <a:pt x="1067" y="274"/>
                        <a:pt x="1071" y="274"/>
                        <a:pt x="1075" y="274"/>
                      </a:cubicBezTo>
                      <a:cubicBezTo>
                        <a:pt x="1142" y="274"/>
                        <a:pt x="1205" y="207"/>
                        <a:pt x="1205" y="139"/>
                      </a:cubicBezTo>
                      <a:cubicBezTo>
                        <a:pt x="1196" y="59"/>
                        <a:pt x="1143" y="15"/>
                        <a:pt x="1062" y="6"/>
                      </a:cubicBezTo>
                      <a:cubicBezTo>
                        <a:pt x="1023" y="3"/>
                        <a:pt x="984" y="1"/>
                        <a:pt x="9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32"/>
                <p:cNvSpPr/>
                <p:nvPr/>
              </p:nvSpPr>
              <p:spPr>
                <a:xfrm>
                  <a:off x="3786994" y="4649803"/>
                  <a:ext cx="114415" cy="157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3159" extrusionOk="0">
                      <a:moveTo>
                        <a:pt x="135" y="0"/>
                      </a:moveTo>
                      <a:cubicBezTo>
                        <a:pt x="67" y="0"/>
                        <a:pt x="0" y="45"/>
                        <a:pt x="5" y="134"/>
                      </a:cubicBezTo>
                      <a:cubicBezTo>
                        <a:pt x="41" y="1436"/>
                        <a:pt x="879" y="2641"/>
                        <a:pt x="2083" y="3149"/>
                      </a:cubicBezTo>
                      <a:cubicBezTo>
                        <a:pt x="2101" y="3156"/>
                        <a:pt x="2117" y="3159"/>
                        <a:pt x="2131" y="3159"/>
                      </a:cubicBezTo>
                      <a:cubicBezTo>
                        <a:pt x="2257" y="3159"/>
                        <a:pt x="2298" y="2945"/>
                        <a:pt x="2155" y="2882"/>
                      </a:cubicBezTo>
                      <a:cubicBezTo>
                        <a:pt x="1066" y="2427"/>
                        <a:pt x="308" y="1303"/>
                        <a:pt x="272" y="134"/>
                      </a:cubicBezTo>
                      <a:cubicBezTo>
                        <a:pt x="272" y="45"/>
                        <a:pt x="203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32"/>
                <p:cNvSpPr/>
                <p:nvPr/>
              </p:nvSpPr>
              <p:spPr>
                <a:xfrm>
                  <a:off x="3784556" y="4765612"/>
                  <a:ext cx="77737" cy="2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2" h="477" extrusionOk="0">
                      <a:moveTo>
                        <a:pt x="840" y="0"/>
                      </a:moveTo>
                      <a:cubicBezTo>
                        <a:pt x="576" y="0"/>
                        <a:pt x="313" y="74"/>
                        <a:pt x="90" y="225"/>
                      </a:cubicBezTo>
                      <a:cubicBezTo>
                        <a:pt x="27" y="260"/>
                        <a:pt x="0" y="341"/>
                        <a:pt x="36" y="412"/>
                      </a:cubicBezTo>
                      <a:cubicBezTo>
                        <a:pt x="60" y="448"/>
                        <a:pt x="110" y="477"/>
                        <a:pt x="159" y="477"/>
                      </a:cubicBezTo>
                      <a:cubicBezTo>
                        <a:pt x="181" y="477"/>
                        <a:pt x="204" y="471"/>
                        <a:pt x="223" y="457"/>
                      </a:cubicBezTo>
                      <a:cubicBezTo>
                        <a:pt x="411" y="335"/>
                        <a:pt x="633" y="271"/>
                        <a:pt x="853" y="271"/>
                      </a:cubicBezTo>
                      <a:cubicBezTo>
                        <a:pt x="1021" y="271"/>
                        <a:pt x="1188" y="308"/>
                        <a:pt x="1338" y="385"/>
                      </a:cubicBezTo>
                      <a:cubicBezTo>
                        <a:pt x="1363" y="397"/>
                        <a:pt x="1389" y="403"/>
                        <a:pt x="1413" y="403"/>
                      </a:cubicBezTo>
                      <a:cubicBezTo>
                        <a:pt x="1460" y="403"/>
                        <a:pt x="1502" y="382"/>
                        <a:pt x="1526" y="341"/>
                      </a:cubicBezTo>
                      <a:cubicBezTo>
                        <a:pt x="1562" y="278"/>
                        <a:pt x="1544" y="189"/>
                        <a:pt x="1481" y="153"/>
                      </a:cubicBezTo>
                      <a:cubicBezTo>
                        <a:pt x="1282" y="52"/>
                        <a:pt x="1061" y="0"/>
                        <a:pt x="8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9" name="Google Shape;2369;p32"/>
                <p:cNvSpPr/>
                <p:nvPr/>
              </p:nvSpPr>
              <p:spPr>
                <a:xfrm>
                  <a:off x="3786696" y="4774819"/>
                  <a:ext cx="167667" cy="15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3116" extrusionOk="0">
                      <a:moveTo>
                        <a:pt x="159" y="0"/>
                      </a:moveTo>
                      <a:cubicBezTo>
                        <a:pt x="78" y="0"/>
                        <a:pt x="0" y="63"/>
                        <a:pt x="38" y="164"/>
                      </a:cubicBezTo>
                      <a:cubicBezTo>
                        <a:pt x="573" y="1556"/>
                        <a:pt x="1724" y="2653"/>
                        <a:pt x="3151" y="3108"/>
                      </a:cubicBezTo>
                      <a:cubicBezTo>
                        <a:pt x="3166" y="3113"/>
                        <a:pt x="3180" y="3116"/>
                        <a:pt x="3193" y="3116"/>
                      </a:cubicBezTo>
                      <a:cubicBezTo>
                        <a:pt x="3323" y="3116"/>
                        <a:pt x="3368" y="2898"/>
                        <a:pt x="3222" y="2850"/>
                      </a:cubicBezTo>
                      <a:cubicBezTo>
                        <a:pt x="1893" y="2421"/>
                        <a:pt x="796" y="1387"/>
                        <a:pt x="296" y="93"/>
                      </a:cubicBezTo>
                      <a:cubicBezTo>
                        <a:pt x="271" y="29"/>
                        <a:pt x="214" y="0"/>
                        <a:pt x="1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0" name="Google Shape;2370;p32"/>
                <p:cNvSpPr/>
                <p:nvPr/>
              </p:nvSpPr>
              <p:spPr>
                <a:xfrm>
                  <a:off x="3811928" y="4883561"/>
                  <a:ext cx="76990" cy="2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" h="590" extrusionOk="0">
                      <a:moveTo>
                        <a:pt x="1196" y="1"/>
                      </a:moveTo>
                      <a:cubicBezTo>
                        <a:pt x="818" y="1"/>
                        <a:pt x="434" y="116"/>
                        <a:pt x="119" y="326"/>
                      </a:cubicBezTo>
                      <a:cubicBezTo>
                        <a:pt x="0" y="408"/>
                        <a:pt x="74" y="590"/>
                        <a:pt x="185" y="590"/>
                      </a:cubicBezTo>
                      <a:cubicBezTo>
                        <a:pt x="207" y="590"/>
                        <a:pt x="230" y="583"/>
                        <a:pt x="253" y="567"/>
                      </a:cubicBezTo>
                      <a:cubicBezTo>
                        <a:pt x="547" y="371"/>
                        <a:pt x="878" y="271"/>
                        <a:pt x="1220" y="271"/>
                      </a:cubicBezTo>
                      <a:cubicBezTo>
                        <a:pt x="1284" y="271"/>
                        <a:pt x="1349" y="274"/>
                        <a:pt x="1413" y="281"/>
                      </a:cubicBezTo>
                      <a:cubicBezTo>
                        <a:pt x="1417" y="282"/>
                        <a:pt x="1421" y="282"/>
                        <a:pt x="1425" y="282"/>
                      </a:cubicBezTo>
                      <a:cubicBezTo>
                        <a:pt x="1491" y="282"/>
                        <a:pt x="1547" y="215"/>
                        <a:pt x="1547" y="147"/>
                      </a:cubicBezTo>
                      <a:cubicBezTo>
                        <a:pt x="1547" y="67"/>
                        <a:pt x="1484" y="22"/>
                        <a:pt x="1413" y="13"/>
                      </a:cubicBezTo>
                      <a:cubicBezTo>
                        <a:pt x="1341" y="5"/>
                        <a:pt x="1269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1" name="Google Shape;2371;p32"/>
                <p:cNvSpPr/>
                <p:nvPr/>
              </p:nvSpPr>
              <p:spPr>
                <a:xfrm>
                  <a:off x="3808096" y="4901129"/>
                  <a:ext cx="178914" cy="131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5" h="2635" extrusionOk="0">
                      <a:moveTo>
                        <a:pt x="165" y="1"/>
                      </a:moveTo>
                      <a:cubicBezTo>
                        <a:pt x="83" y="1"/>
                        <a:pt x="0" y="67"/>
                        <a:pt x="27" y="169"/>
                      </a:cubicBezTo>
                      <a:cubicBezTo>
                        <a:pt x="432" y="1627"/>
                        <a:pt x="1764" y="2635"/>
                        <a:pt x="3264" y="2635"/>
                      </a:cubicBezTo>
                      <a:cubicBezTo>
                        <a:pt x="3315" y="2635"/>
                        <a:pt x="3366" y="2633"/>
                        <a:pt x="3417" y="2631"/>
                      </a:cubicBezTo>
                      <a:cubicBezTo>
                        <a:pt x="3584" y="2622"/>
                        <a:pt x="3595" y="2363"/>
                        <a:pt x="3426" y="2363"/>
                      </a:cubicBezTo>
                      <a:cubicBezTo>
                        <a:pt x="3423" y="2363"/>
                        <a:pt x="3420" y="2363"/>
                        <a:pt x="3417" y="2364"/>
                      </a:cubicBezTo>
                      <a:cubicBezTo>
                        <a:pt x="3372" y="2365"/>
                        <a:pt x="3326" y="2366"/>
                        <a:pt x="3282" y="2366"/>
                      </a:cubicBezTo>
                      <a:cubicBezTo>
                        <a:pt x="1899" y="2366"/>
                        <a:pt x="666" y="1445"/>
                        <a:pt x="295" y="98"/>
                      </a:cubicBezTo>
                      <a:cubicBezTo>
                        <a:pt x="273" y="30"/>
                        <a:pt x="219" y="1"/>
                        <a:pt x="16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2" name="Google Shape;2372;p32"/>
                <p:cNvSpPr/>
                <p:nvPr/>
              </p:nvSpPr>
              <p:spPr>
                <a:xfrm>
                  <a:off x="3969094" y="4864102"/>
                  <a:ext cx="138254" cy="167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3356" extrusionOk="0">
                      <a:moveTo>
                        <a:pt x="2649" y="1"/>
                      </a:moveTo>
                      <a:cubicBezTo>
                        <a:pt x="2582" y="1"/>
                        <a:pt x="2510" y="43"/>
                        <a:pt x="2501" y="128"/>
                      </a:cubicBezTo>
                      <a:cubicBezTo>
                        <a:pt x="2376" y="1466"/>
                        <a:pt x="1422" y="2670"/>
                        <a:pt x="146" y="3090"/>
                      </a:cubicBezTo>
                      <a:cubicBezTo>
                        <a:pt x="1" y="3138"/>
                        <a:pt x="46" y="3356"/>
                        <a:pt x="182" y="3356"/>
                      </a:cubicBezTo>
                      <a:cubicBezTo>
                        <a:pt x="196" y="3356"/>
                        <a:pt x="211" y="3353"/>
                        <a:pt x="227" y="3348"/>
                      </a:cubicBezTo>
                      <a:cubicBezTo>
                        <a:pt x="1618" y="2893"/>
                        <a:pt x="2644" y="1591"/>
                        <a:pt x="2769" y="128"/>
                      </a:cubicBezTo>
                      <a:cubicBezTo>
                        <a:pt x="2778" y="43"/>
                        <a:pt x="2715" y="1"/>
                        <a:pt x="264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32"/>
                <p:cNvSpPr/>
                <p:nvPr/>
              </p:nvSpPr>
              <p:spPr>
                <a:xfrm>
                  <a:off x="4017269" y="4865445"/>
                  <a:ext cx="86546" cy="38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775" extrusionOk="0">
                      <a:moveTo>
                        <a:pt x="1471" y="0"/>
                      </a:moveTo>
                      <a:cubicBezTo>
                        <a:pt x="961" y="0"/>
                        <a:pt x="466" y="195"/>
                        <a:pt x="97" y="547"/>
                      </a:cubicBezTo>
                      <a:cubicBezTo>
                        <a:pt x="0" y="637"/>
                        <a:pt x="91" y="774"/>
                        <a:pt x="194" y="774"/>
                      </a:cubicBezTo>
                      <a:cubicBezTo>
                        <a:pt x="225" y="774"/>
                        <a:pt x="256" y="763"/>
                        <a:pt x="284" y="734"/>
                      </a:cubicBezTo>
                      <a:cubicBezTo>
                        <a:pt x="607" y="436"/>
                        <a:pt x="1030" y="276"/>
                        <a:pt x="1467" y="276"/>
                      </a:cubicBezTo>
                      <a:cubicBezTo>
                        <a:pt x="1501" y="276"/>
                        <a:pt x="1535" y="277"/>
                        <a:pt x="1569" y="279"/>
                      </a:cubicBezTo>
                      <a:cubicBezTo>
                        <a:pt x="1572" y="279"/>
                        <a:pt x="1574" y="280"/>
                        <a:pt x="1577" y="280"/>
                      </a:cubicBezTo>
                      <a:cubicBezTo>
                        <a:pt x="1739" y="280"/>
                        <a:pt x="1736" y="12"/>
                        <a:pt x="1569" y="3"/>
                      </a:cubicBezTo>
                      <a:cubicBezTo>
                        <a:pt x="1536" y="1"/>
                        <a:pt x="1503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32"/>
                <p:cNvSpPr/>
                <p:nvPr/>
              </p:nvSpPr>
              <p:spPr>
                <a:xfrm>
                  <a:off x="4048174" y="4754514"/>
                  <a:ext cx="49867" cy="12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2518" extrusionOk="0">
                      <a:moveTo>
                        <a:pt x="589" y="0"/>
                      </a:moveTo>
                      <a:cubicBezTo>
                        <a:pt x="507" y="0"/>
                        <a:pt x="425" y="65"/>
                        <a:pt x="457" y="162"/>
                      </a:cubicBezTo>
                      <a:cubicBezTo>
                        <a:pt x="707" y="876"/>
                        <a:pt x="573" y="1697"/>
                        <a:pt x="83" y="2276"/>
                      </a:cubicBezTo>
                      <a:cubicBezTo>
                        <a:pt x="1" y="2379"/>
                        <a:pt x="91" y="2517"/>
                        <a:pt x="190" y="2517"/>
                      </a:cubicBezTo>
                      <a:cubicBezTo>
                        <a:pt x="220" y="2517"/>
                        <a:pt x="252" y="2504"/>
                        <a:pt x="279" y="2473"/>
                      </a:cubicBezTo>
                      <a:cubicBezTo>
                        <a:pt x="823" y="1812"/>
                        <a:pt x="1002" y="894"/>
                        <a:pt x="716" y="91"/>
                      </a:cubicBezTo>
                      <a:cubicBezTo>
                        <a:pt x="695" y="27"/>
                        <a:pt x="642" y="0"/>
                        <a:pt x="58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32"/>
                <p:cNvSpPr/>
                <p:nvPr/>
              </p:nvSpPr>
              <p:spPr>
                <a:xfrm>
                  <a:off x="4016323" y="4754115"/>
                  <a:ext cx="68381" cy="33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675" extrusionOk="0">
                      <a:moveTo>
                        <a:pt x="1196" y="1"/>
                      </a:moveTo>
                      <a:cubicBezTo>
                        <a:pt x="776" y="1"/>
                        <a:pt x="375" y="161"/>
                        <a:pt x="63" y="447"/>
                      </a:cubicBezTo>
                      <a:cubicBezTo>
                        <a:pt x="0" y="491"/>
                        <a:pt x="9" y="589"/>
                        <a:pt x="63" y="634"/>
                      </a:cubicBezTo>
                      <a:cubicBezTo>
                        <a:pt x="89" y="661"/>
                        <a:pt x="123" y="674"/>
                        <a:pt x="156" y="674"/>
                      </a:cubicBezTo>
                      <a:cubicBezTo>
                        <a:pt x="190" y="674"/>
                        <a:pt x="223" y="661"/>
                        <a:pt x="250" y="634"/>
                      </a:cubicBezTo>
                      <a:cubicBezTo>
                        <a:pt x="509" y="402"/>
                        <a:pt x="857" y="277"/>
                        <a:pt x="1196" y="268"/>
                      </a:cubicBezTo>
                      <a:cubicBezTo>
                        <a:pt x="1374" y="268"/>
                        <a:pt x="1374" y="1"/>
                        <a:pt x="11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32"/>
                <p:cNvSpPr/>
                <p:nvPr/>
              </p:nvSpPr>
              <p:spPr>
                <a:xfrm>
                  <a:off x="4031154" y="4608546"/>
                  <a:ext cx="62906" cy="16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332" extrusionOk="0">
                      <a:moveTo>
                        <a:pt x="435" y="1"/>
                      </a:moveTo>
                      <a:cubicBezTo>
                        <a:pt x="338" y="1"/>
                        <a:pt x="243" y="96"/>
                        <a:pt x="318" y="196"/>
                      </a:cubicBezTo>
                      <a:cubicBezTo>
                        <a:pt x="969" y="1106"/>
                        <a:pt x="469" y="2239"/>
                        <a:pt x="50" y="3122"/>
                      </a:cubicBezTo>
                      <a:cubicBezTo>
                        <a:pt x="1" y="3233"/>
                        <a:pt x="96" y="3331"/>
                        <a:pt x="187" y="3331"/>
                      </a:cubicBezTo>
                      <a:cubicBezTo>
                        <a:pt x="227" y="3331"/>
                        <a:pt x="266" y="3311"/>
                        <a:pt x="291" y="3265"/>
                      </a:cubicBezTo>
                      <a:cubicBezTo>
                        <a:pt x="746" y="2292"/>
                        <a:pt x="1263" y="1052"/>
                        <a:pt x="550" y="62"/>
                      </a:cubicBezTo>
                      <a:cubicBezTo>
                        <a:pt x="520" y="19"/>
                        <a:pt x="477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32"/>
                <p:cNvSpPr/>
                <p:nvPr/>
              </p:nvSpPr>
              <p:spPr>
                <a:xfrm>
                  <a:off x="3991887" y="4604315"/>
                  <a:ext cx="67982" cy="5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6" h="1109" extrusionOk="0">
                      <a:moveTo>
                        <a:pt x="1207" y="1"/>
                      </a:moveTo>
                      <a:cubicBezTo>
                        <a:pt x="1197" y="1"/>
                        <a:pt x="1188" y="2"/>
                        <a:pt x="1178" y="4"/>
                      </a:cubicBezTo>
                      <a:cubicBezTo>
                        <a:pt x="714" y="174"/>
                        <a:pt x="313" y="486"/>
                        <a:pt x="45" y="905"/>
                      </a:cubicBezTo>
                      <a:cubicBezTo>
                        <a:pt x="0" y="968"/>
                        <a:pt x="27" y="1057"/>
                        <a:pt x="90" y="1093"/>
                      </a:cubicBezTo>
                      <a:cubicBezTo>
                        <a:pt x="111" y="1104"/>
                        <a:pt x="134" y="1109"/>
                        <a:pt x="156" y="1109"/>
                      </a:cubicBezTo>
                      <a:cubicBezTo>
                        <a:pt x="206" y="1109"/>
                        <a:pt x="252" y="1082"/>
                        <a:pt x="277" y="1039"/>
                      </a:cubicBezTo>
                      <a:cubicBezTo>
                        <a:pt x="509" y="691"/>
                        <a:pt x="857" y="406"/>
                        <a:pt x="1249" y="272"/>
                      </a:cubicBezTo>
                      <a:cubicBezTo>
                        <a:pt x="1321" y="245"/>
                        <a:pt x="1365" y="174"/>
                        <a:pt x="1348" y="102"/>
                      </a:cubicBezTo>
                      <a:cubicBezTo>
                        <a:pt x="1332" y="48"/>
                        <a:pt x="1270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32"/>
                <p:cNvSpPr/>
                <p:nvPr/>
              </p:nvSpPr>
              <p:spPr>
                <a:xfrm>
                  <a:off x="4005175" y="4495673"/>
                  <a:ext cx="52455" cy="144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898" extrusionOk="0">
                      <a:moveTo>
                        <a:pt x="539" y="0"/>
                      </a:moveTo>
                      <a:cubicBezTo>
                        <a:pt x="454" y="0"/>
                        <a:pt x="374" y="65"/>
                        <a:pt x="411" y="162"/>
                      </a:cubicBezTo>
                      <a:cubicBezTo>
                        <a:pt x="750" y="983"/>
                        <a:pt x="634" y="1955"/>
                        <a:pt x="81" y="2660"/>
                      </a:cubicBezTo>
                      <a:cubicBezTo>
                        <a:pt x="1" y="2761"/>
                        <a:pt x="92" y="2897"/>
                        <a:pt x="188" y="2897"/>
                      </a:cubicBezTo>
                      <a:cubicBezTo>
                        <a:pt x="219" y="2897"/>
                        <a:pt x="251" y="2883"/>
                        <a:pt x="278" y="2847"/>
                      </a:cubicBezTo>
                      <a:cubicBezTo>
                        <a:pt x="884" y="2080"/>
                        <a:pt x="1054" y="1010"/>
                        <a:pt x="679" y="91"/>
                      </a:cubicBezTo>
                      <a:cubicBezTo>
                        <a:pt x="651" y="28"/>
                        <a:pt x="594" y="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9" name="Google Shape;2379;p32"/>
                <p:cNvSpPr/>
                <p:nvPr/>
              </p:nvSpPr>
              <p:spPr>
                <a:xfrm>
                  <a:off x="3959041" y="4487909"/>
                  <a:ext cx="80175" cy="56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129" extrusionOk="0">
                      <a:moveTo>
                        <a:pt x="1420" y="1"/>
                      </a:moveTo>
                      <a:cubicBezTo>
                        <a:pt x="1408" y="1"/>
                        <a:pt x="1396" y="3"/>
                        <a:pt x="1383" y="6"/>
                      </a:cubicBezTo>
                      <a:cubicBezTo>
                        <a:pt x="848" y="140"/>
                        <a:pt x="366" y="470"/>
                        <a:pt x="45" y="925"/>
                      </a:cubicBezTo>
                      <a:cubicBezTo>
                        <a:pt x="0" y="978"/>
                        <a:pt x="27" y="1076"/>
                        <a:pt x="90" y="1112"/>
                      </a:cubicBezTo>
                      <a:cubicBezTo>
                        <a:pt x="111" y="1123"/>
                        <a:pt x="133" y="1128"/>
                        <a:pt x="154" y="1128"/>
                      </a:cubicBezTo>
                      <a:cubicBezTo>
                        <a:pt x="202" y="1128"/>
                        <a:pt x="246" y="1102"/>
                        <a:pt x="277" y="1059"/>
                      </a:cubicBezTo>
                      <a:cubicBezTo>
                        <a:pt x="562" y="666"/>
                        <a:pt x="991" y="390"/>
                        <a:pt x="1454" y="265"/>
                      </a:cubicBezTo>
                      <a:cubicBezTo>
                        <a:pt x="1611" y="232"/>
                        <a:pt x="1562" y="1"/>
                        <a:pt x="14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0" name="Google Shape;2380;p32"/>
                <p:cNvSpPr/>
                <p:nvPr/>
              </p:nvSpPr>
              <p:spPr>
                <a:xfrm>
                  <a:off x="3980043" y="4360803"/>
                  <a:ext cx="53649" cy="15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3139" extrusionOk="0">
                      <a:moveTo>
                        <a:pt x="684" y="1"/>
                      </a:moveTo>
                      <a:cubicBezTo>
                        <a:pt x="602" y="1"/>
                        <a:pt x="519" y="67"/>
                        <a:pt x="551" y="169"/>
                      </a:cubicBezTo>
                      <a:cubicBezTo>
                        <a:pt x="800" y="1115"/>
                        <a:pt x="622" y="2132"/>
                        <a:pt x="69" y="2935"/>
                      </a:cubicBezTo>
                      <a:cubicBezTo>
                        <a:pt x="0" y="3041"/>
                        <a:pt x="93" y="3138"/>
                        <a:pt x="189" y="3138"/>
                      </a:cubicBezTo>
                      <a:cubicBezTo>
                        <a:pt x="230" y="3138"/>
                        <a:pt x="271" y="3120"/>
                        <a:pt x="301" y="3077"/>
                      </a:cubicBezTo>
                      <a:cubicBezTo>
                        <a:pt x="899" y="2212"/>
                        <a:pt x="1077" y="1106"/>
                        <a:pt x="809" y="98"/>
                      </a:cubicBezTo>
                      <a:cubicBezTo>
                        <a:pt x="792" y="30"/>
                        <a:pt x="73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1" name="Google Shape;2381;p32"/>
                <p:cNvSpPr/>
                <p:nvPr/>
              </p:nvSpPr>
              <p:spPr>
                <a:xfrm>
                  <a:off x="3949684" y="4355179"/>
                  <a:ext cx="63553" cy="53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84" extrusionOk="0">
                      <a:moveTo>
                        <a:pt x="1129" y="1"/>
                      </a:moveTo>
                      <a:cubicBezTo>
                        <a:pt x="1106" y="1"/>
                        <a:pt x="1083" y="6"/>
                        <a:pt x="1063" y="14"/>
                      </a:cubicBezTo>
                      <a:cubicBezTo>
                        <a:pt x="643" y="193"/>
                        <a:pt x="286" y="496"/>
                        <a:pt x="46" y="880"/>
                      </a:cubicBezTo>
                      <a:cubicBezTo>
                        <a:pt x="1" y="942"/>
                        <a:pt x="28" y="1031"/>
                        <a:pt x="90" y="1067"/>
                      </a:cubicBezTo>
                      <a:cubicBezTo>
                        <a:pt x="112" y="1078"/>
                        <a:pt x="135" y="1083"/>
                        <a:pt x="157" y="1083"/>
                      </a:cubicBezTo>
                      <a:cubicBezTo>
                        <a:pt x="206" y="1083"/>
                        <a:pt x="253" y="1057"/>
                        <a:pt x="278" y="1014"/>
                      </a:cubicBezTo>
                      <a:cubicBezTo>
                        <a:pt x="501" y="675"/>
                        <a:pt x="813" y="416"/>
                        <a:pt x="1196" y="246"/>
                      </a:cubicBezTo>
                      <a:cubicBezTo>
                        <a:pt x="1268" y="220"/>
                        <a:pt x="1277" y="122"/>
                        <a:pt x="1241" y="68"/>
                      </a:cubicBezTo>
                      <a:cubicBezTo>
                        <a:pt x="1217" y="20"/>
                        <a:pt x="1174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2" name="Google Shape;2382;p32"/>
                <p:cNvSpPr/>
                <p:nvPr/>
              </p:nvSpPr>
              <p:spPr>
                <a:xfrm>
                  <a:off x="3965112" y="4237728"/>
                  <a:ext cx="40610" cy="147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" h="2957" extrusionOk="0">
                      <a:moveTo>
                        <a:pt x="270" y="0"/>
                      </a:moveTo>
                      <a:cubicBezTo>
                        <a:pt x="180" y="0"/>
                        <a:pt x="88" y="97"/>
                        <a:pt x="137" y="207"/>
                      </a:cubicBezTo>
                      <a:cubicBezTo>
                        <a:pt x="538" y="1010"/>
                        <a:pt x="503" y="1982"/>
                        <a:pt x="57" y="2749"/>
                      </a:cubicBezTo>
                      <a:cubicBezTo>
                        <a:pt x="1" y="2855"/>
                        <a:pt x="97" y="2957"/>
                        <a:pt x="190" y="2957"/>
                      </a:cubicBezTo>
                      <a:cubicBezTo>
                        <a:pt x="231" y="2957"/>
                        <a:pt x="271" y="2938"/>
                        <a:pt x="298" y="2892"/>
                      </a:cubicBezTo>
                      <a:cubicBezTo>
                        <a:pt x="788" y="2027"/>
                        <a:pt x="815" y="956"/>
                        <a:pt x="378" y="73"/>
                      </a:cubicBezTo>
                      <a:cubicBezTo>
                        <a:pt x="352" y="22"/>
                        <a:pt x="311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3" name="Google Shape;2383;p32"/>
                <p:cNvSpPr/>
                <p:nvPr/>
              </p:nvSpPr>
              <p:spPr>
                <a:xfrm>
                  <a:off x="3915544" y="4233000"/>
                  <a:ext cx="64399" cy="47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949" extrusionOk="0">
                      <a:moveTo>
                        <a:pt x="1146" y="0"/>
                      </a:moveTo>
                      <a:cubicBezTo>
                        <a:pt x="1132" y="0"/>
                        <a:pt x="1119" y="2"/>
                        <a:pt x="1106" y="7"/>
                      </a:cubicBezTo>
                      <a:cubicBezTo>
                        <a:pt x="705" y="150"/>
                        <a:pt x="339" y="391"/>
                        <a:pt x="54" y="712"/>
                      </a:cubicBezTo>
                      <a:cubicBezTo>
                        <a:pt x="0" y="774"/>
                        <a:pt x="0" y="855"/>
                        <a:pt x="54" y="908"/>
                      </a:cubicBezTo>
                      <a:cubicBezTo>
                        <a:pt x="76" y="935"/>
                        <a:pt x="112" y="948"/>
                        <a:pt x="147" y="948"/>
                      </a:cubicBezTo>
                      <a:cubicBezTo>
                        <a:pt x="183" y="948"/>
                        <a:pt x="219" y="935"/>
                        <a:pt x="241" y="908"/>
                      </a:cubicBezTo>
                      <a:cubicBezTo>
                        <a:pt x="500" y="623"/>
                        <a:pt x="821" y="400"/>
                        <a:pt x="1187" y="266"/>
                      </a:cubicBezTo>
                      <a:cubicBezTo>
                        <a:pt x="1249" y="239"/>
                        <a:pt x="1294" y="177"/>
                        <a:pt x="1276" y="96"/>
                      </a:cubicBezTo>
                      <a:cubicBezTo>
                        <a:pt x="1261" y="45"/>
                        <a:pt x="1205" y="0"/>
                        <a:pt x="11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32"/>
                <p:cNvSpPr/>
                <p:nvPr/>
              </p:nvSpPr>
              <p:spPr>
                <a:xfrm>
                  <a:off x="3859605" y="4125004"/>
                  <a:ext cx="106602" cy="5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125" extrusionOk="0">
                      <a:moveTo>
                        <a:pt x="1972" y="1"/>
                      </a:moveTo>
                      <a:cubicBezTo>
                        <a:pt x="1249" y="36"/>
                        <a:pt x="562" y="357"/>
                        <a:pt x="89" y="893"/>
                      </a:cubicBezTo>
                      <a:cubicBezTo>
                        <a:pt x="1" y="988"/>
                        <a:pt x="89" y="1125"/>
                        <a:pt x="187" y="1125"/>
                      </a:cubicBezTo>
                      <a:cubicBezTo>
                        <a:pt x="218" y="1125"/>
                        <a:pt x="249" y="1112"/>
                        <a:pt x="277" y="1080"/>
                      </a:cubicBezTo>
                      <a:cubicBezTo>
                        <a:pt x="705" y="598"/>
                        <a:pt x="1320" y="304"/>
                        <a:pt x="1972" y="277"/>
                      </a:cubicBezTo>
                      <a:cubicBezTo>
                        <a:pt x="2141" y="268"/>
                        <a:pt x="214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32"/>
                <p:cNvSpPr/>
                <p:nvPr/>
              </p:nvSpPr>
              <p:spPr>
                <a:xfrm>
                  <a:off x="3913902" y="4129185"/>
                  <a:ext cx="52704" cy="138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" h="2779" extrusionOk="0">
                      <a:moveTo>
                        <a:pt x="824" y="0"/>
                      </a:moveTo>
                      <a:cubicBezTo>
                        <a:pt x="756" y="0"/>
                        <a:pt x="693" y="43"/>
                        <a:pt x="702" y="131"/>
                      </a:cubicBezTo>
                      <a:cubicBezTo>
                        <a:pt x="791" y="996"/>
                        <a:pt x="559" y="1861"/>
                        <a:pt x="69" y="2584"/>
                      </a:cubicBezTo>
                      <a:cubicBezTo>
                        <a:pt x="0" y="2684"/>
                        <a:pt x="92" y="2779"/>
                        <a:pt x="188" y="2779"/>
                      </a:cubicBezTo>
                      <a:cubicBezTo>
                        <a:pt x="229" y="2779"/>
                        <a:pt x="271" y="2761"/>
                        <a:pt x="301" y="2718"/>
                      </a:cubicBezTo>
                      <a:cubicBezTo>
                        <a:pt x="818" y="1968"/>
                        <a:pt x="1059" y="1041"/>
                        <a:pt x="979" y="131"/>
                      </a:cubicBezTo>
                      <a:cubicBezTo>
                        <a:pt x="970" y="45"/>
                        <a:pt x="894" y="0"/>
                        <a:pt x="82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32"/>
                <p:cNvSpPr/>
                <p:nvPr/>
              </p:nvSpPr>
              <p:spPr>
                <a:xfrm>
                  <a:off x="3975215" y="5021267"/>
                  <a:ext cx="279843" cy="677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13607" extrusionOk="0">
                      <a:moveTo>
                        <a:pt x="136" y="1"/>
                      </a:moveTo>
                      <a:cubicBezTo>
                        <a:pt x="68" y="1"/>
                        <a:pt x="1" y="43"/>
                        <a:pt x="5" y="128"/>
                      </a:cubicBezTo>
                      <a:cubicBezTo>
                        <a:pt x="68" y="1966"/>
                        <a:pt x="1013" y="3580"/>
                        <a:pt x="1852" y="5159"/>
                      </a:cubicBezTo>
                      <a:cubicBezTo>
                        <a:pt x="2753" y="6872"/>
                        <a:pt x="3556" y="8630"/>
                        <a:pt x="4252" y="10432"/>
                      </a:cubicBezTo>
                      <a:cubicBezTo>
                        <a:pt x="4644" y="11449"/>
                        <a:pt x="5001" y="12475"/>
                        <a:pt x="5322" y="13509"/>
                      </a:cubicBezTo>
                      <a:cubicBezTo>
                        <a:pt x="5344" y="13577"/>
                        <a:pt x="5399" y="13606"/>
                        <a:pt x="5455" y="13606"/>
                      </a:cubicBezTo>
                      <a:cubicBezTo>
                        <a:pt x="5538" y="13606"/>
                        <a:pt x="5622" y="13540"/>
                        <a:pt x="5590" y="13438"/>
                      </a:cubicBezTo>
                      <a:cubicBezTo>
                        <a:pt x="5019" y="11618"/>
                        <a:pt x="4350" y="9825"/>
                        <a:pt x="3574" y="8085"/>
                      </a:cubicBezTo>
                      <a:cubicBezTo>
                        <a:pt x="3190" y="7220"/>
                        <a:pt x="2780" y="6364"/>
                        <a:pt x="2343" y="5516"/>
                      </a:cubicBezTo>
                      <a:cubicBezTo>
                        <a:pt x="1932" y="4713"/>
                        <a:pt x="1477" y="3919"/>
                        <a:pt x="1094" y="3099"/>
                      </a:cubicBezTo>
                      <a:cubicBezTo>
                        <a:pt x="657" y="2162"/>
                        <a:pt x="318" y="1172"/>
                        <a:pt x="273" y="128"/>
                      </a:cubicBezTo>
                      <a:cubicBezTo>
                        <a:pt x="273" y="43"/>
                        <a:pt x="204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32"/>
                <p:cNvSpPr/>
                <p:nvPr/>
              </p:nvSpPr>
              <p:spPr>
                <a:xfrm>
                  <a:off x="3835617" y="4094298"/>
                  <a:ext cx="15129" cy="5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1181" extrusionOk="0">
                      <a:moveTo>
                        <a:pt x="76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9" y="91"/>
                      </a:cubicBezTo>
                      <a:cubicBezTo>
                        <a:pt x="143" y="412"/>
                        <a:pt x="161" y="760"/>
                        <a:pt x="72" y="1099"/>
                      </a:cubicBezTo>
                      <a:cubicBezTo>
                        <a:pt x="55" y="1148"/>
                        <a:pt x="98" y="1180"/>
                        <a:pt x="138" y="1180"/>
                      </a:cubicBezTo>
                      <a:cubicBezTo>
                        <a:pt x="164" y="1180"/>
                        <a:pt x="189" y="1167"/>
                        <a:pt x="197" y="1135"/>
                      </a:cubicBezTo>
                      <a:cubicBezTo>
                        <a:pt x="304" y="778"/>
                        <a:pt x="286" y="395"/>
                        <a:pt x="143" y="56"/>
                      </a:cubicBezTo>
                      <a:cubicBezTo>
                        <a:pt x="127" y="25"/>
                        <a:pt x="105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32"/>
                <p:cNvSpPr/>
                <p:nvPr/>
              </p:nvSpPr>
              <p:spPr>
                <a:xfrm>
                  <a:off x="3884439" y="4206126"/>
                  <a:ext cx="34688" cy="51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" h="1037" extrusionOk="0">
                      <a:moveTo>
                        <a:pt x="627" y="1"/>
                      </a:moveTo>
                      <a:cubicBezTo>
                        <a:pt x="599" y="1"/>
                        <a:pt x="563" y="18"/>
                        <a:pt x="563" y="48"/>
                      </a:cubicBezTo>
                      <a:cubicBezTo>
                        <a:pt x="509" y="387"/>
                        <a:pt x="322" y="699"/>
                        <a:pt x="45" y="904"/>
                      </a:cubicBezTo>
                      <a:cubicBezTo>
                        <a:pt x="18" y="931"/>
                        <a:pt x="1" y="967"/>
                        <a:pt x="27" y="1002"/>
                      </a:cubicBezTo>
                      <a:cubicBezTo>
                        <a:pt x="34" y="1022"/>
                        <a:pt x="63" y="1036"/>
                        <a:pt x="89" y="1036"/>
                      </a:cubicBezTo>
                      <a:cubicBezTo>
                        <a:pt x="100" y="1036"/>
                        <a:pt x="109" y="1034"/>
                        <a:pt x="117" y="1029"/>
                      </a:cubicBezTo>
                      <a:cubicBezTo>
                        <a:pt x="420" y="797"/>
                        <a:pt x="634" y="458"/>
                        <a:pt x="687" y="83"/>
                      </a:cubicBezTo>
                      <a:cubicBezTo>
                        <a:pt x="696" y="48"/>
                        <a:pt x="679" y="12"/>
                        <a:pt x="643" y="3"/>
                      </a:cubicBezTo>
                      <a:cubicBezTo>
                        <a:pt x="638" y="2"/>
                        <a:pt x="633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32"/>
                <p:cNvSpPr/>
                <p:nvPr/>
              </p:nvSpPr>
              <p:spPr>
                <a:xfrm>
                  <a:off x="3789433" y="4246985"/>
                  <a:ext cx="26227" cy="1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" h="362" extrusionOk="0">
                      <a:moveTo>
                        <a:pt x="81" y="1"/>
                      </a:moveTo>
                      <a:cubicBezTo>
                        <a:pt x="65" y="1"/>
                        <a:pt x="50" y="7"/>
                        <a:pt x="36" y="21"/>
                      </a:cubicBezTo>
                      <a:cubicBezTo>
                        <a:pt x="9" y="47"/>
                        <a:pt x="0" y="92"/>
                        <a:pt x="36" y="119"/>
                      </a:cubicBezTo>
                      <a:cubicBezTo>
                        <a:pt x="152" y="217"/>
                        <a:pt x="286" y="297"/>
                        <a:pt x="429" y="360"/>
                      </a:cubicBezTo>
                      <a:cubicBezTo>
                        <a:pt x="433" y="361"/>
                        <a:pt x="438" y="361"/>
                        <a:pt x="443" y="361"/>
                      </a:cubicBezTo>
                      <a:cubicBezTo>
                        <a:pt x="475" y="361"/>
                        <a:pt x="510" y="337"/>
                        <a:pt x="518" y="306"/>
                      </a:cubicBezTo>
                      <a:cubicBezTo>
                        <a:pt x="527" y="270"/>
                        <a:pt x="500" y="235"/>
                        <a:pt x="464" y="226"/>
                      </a:cubicBezTo>
                      <a:cubicBezTo>
                        <a:pt x="455" y="226"/>
                        <a:pt x="455" y="217"/>
                        <a:pt x="447" y="217"/>
                      </a:cubicBezTo>
                      <a:cubicBezTo>
                        <a:pt x="438" y="217"/>
                        <a:pt x="438" y="217"/>
                        <a:pt x="429" y="208"/>
                      </a:cubicBezTo>
                      <a:cubicBezTo>
                        <a:pt x="411" y="208"/>
                        <a:pt x="402" y="199"/>
                        <a:pt x="384" y="190"/>
                      </a:cubicBezTo>
                      <a:cubicBezTo>
                        <a:pt x="348" y="172"/>
                        <a:pt x="322" y="154"/>
                        <a:pt x="286" y="137"/>
                      </a:cubicBezTo>
                      <a:cubicBezTo>
                        <a:pt x="259" y="119"/>
                        <a:pt x="232" y="101"/>
                        <a:pt x="206" y="83"/>
                      </a:cubicBezTo>
                      <a:cubicBezTo>
                        <a:pt x="197" y="74"/>
                        <a:pt x="188" y="74"/>
                        <a:pt x="188" y="65"/>
                      </a:cubicBezTo>
                      <a:cubicBezTo>
                        <a:pt x="185" y="62"/>
                        <a:pt x="184" y="61"/>
                        <a:pt x="184" y="61"/>
                      </a:cubicBezTo>
                      <a:lnTo>
                        <a:pt x="184" y="61"/>
                      </a:lnTo>
                      <a:cubicBezTo>
                        <a:pt x="183" y="61"/>
                        <a:pt x="185" y="65"/>
                        <a:pt x="179" y="65"/>
                      </a:cubicBezTo>
                      <a:cubicBezTo>
                        <a:pt x="179" y="65"/>
                        <a:pt x="170" y="56"/>
                        <a:pt x="170" y="56"/>
                      </a:cubicBezTo>
                      <a:cubicBezTo>
                        <a:pt x="152" y="47"/>
                        <a:pt x="143" y="30"/>
                        <a:pt x="125" y="21"/>
                      </a:cubicBezTo>
                      <a:cubicBezTo>
                        <a:pt x="112" y="7"/>
                        <a:pt x="9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32"/>
                <p:cNvSpPr/>
                <p:nvPr/>
              </p:nvSpPr>
              <p:spPr>
                <a:xfrm>
                  <a:off x="3820189" y="4304765"/>
                  <a:ext cx="47777" cy="5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0" h="1169" extrusionOk="0">
                      <a:moveTo>
                        <a:pt x="96" y="0"/>
                      </a:moveTo>
                      <a:cubicBezTo>
                        <a:pt x="35" y="0"/>
                        <a:pt x="0" y="89"/>
                        <a:pt x="60" y="126"/>
                      </a:cubicBezTo>
                      <a:cubicBezTo>
                        <a:pt x="435" y="341"/>
                        <a:pt x="703" y="706"/>
                        <a:pt x="810" y="1117"/>
                      </a:cubicBezTo>
                      <a:cubicBezTo>
                        <a:pt x="821" y="1153"/>
                        <a:pt x="849" y="1168"/>
                        <a:pt x="877" y="1168"/>
                      </a:cubicBezTo>
                      <a:cubicBezTo>
                        <a:pt x="918" y="1168"/>
                        <a:pt x="960" y="1134"/>
                        <a:pt x="944" y="1081"/>
                      </a:cubicBezTo>
                      <a:cubicBezTo>
                        <a:pt x="828" y="635"/>
                        <a:pt x="533" y="242"/>
                        <a:pt x="132" y="10"/>
                      </a:cubicBezTo>
                      <a:cubicBezTo>
                        <a:pt x="119" y="3"/>
                        <a:pt x="107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1" name="Google Shape;2391;p32"/>
                <p:cNvSpPr/>
                <p:nvPr/>
              </p:nvSpPr>
              <p:spPr>
                <a:xfrm>
                  <a:off x="3879214" y="4293716"/>
                  <a:ext cx="25282" cy="43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882" extrusionOk="0">
                      <a:moveTo>
                        <a:pt x="431" y="1"/>
                      </a:moveTo>
                      <a:cubicBezTo>
                        <a:pt x="409" y="1"/>
                        <a:pt x="385" y="12"/>
                        <a:pt x="373" y="36"/>
                      </a:cubicBezTo>
                      <a:cubicBezTo>
                        <a:pt x="213" y="268"/>
                        <a:pt x="88" y="527"/>
                        <a:pt x="16" y="795"/>
                      </a:cubicBezTo>
                      <a:cubicBezTo>
                        <a:pt x="0" y="848"/>
                        <a:pt x="42" y="882"/>
                        <a:pt x="83" y="882"/>
                      </a:cubicBezTo>
                      <a:cubicBezTo>
                        <a:pt x="111" y="882"/>
                        <a:pt x="139" y="866"/>
                        <a:pt x="150" y="830"/>
                      </a:cubicBezTo>
                      <a:cubicBezTo>
                        <a:pt x="222" y="571"/>
                        <a:pt x="338" y="322"/>
                        <a:pt x="489" y="99"/>
                      </a:cubicBezTo>
                      <a:cubicBezTo>
                        <a:pt x="507" y="72"/>
                        <a:pt x="498" y="27"/>
                        <a:pt x="462" y="9"/>
                      </a:cubicBezTo>
                      <a:cubicBezTo>
                        <a:pt x="453" y="4"/>
                        <a:pt x="443" y="1"/>
                        <a:pt x="43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2" name="Google Shape;2392;p32"/>
                <p:cNvSpPr/>
                <p:nvPr/>
              </p:nvSpPr>
              <p:spPr>
                <a:xfrm>
                  <a:off x="3807300" y="4441974"/>
                  <a:ext cx="59223" cy="5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155" extrusionOk="0">
                      <a:moveTo>
                        <a:pt x="91" y="0"/>
                      </a:moveTo>
                      <a:cubicBezTo>
                        <a:pt x="36" y="0"/>
                        <a:pt x="0" y="90"/>
                        <a:pt x="61" y="135"/>
                      </a:cubicBezTo>
                      <a:cubicBezTo>
                        <a:pt x="435" y="403"/>
                        <a:pt x="774" y="742"/>
                        <a:pt x="1042" y="1125"/>
                      </a:cubicBezTo>
                      <a:cubicBezTo>
                        <a:pt x="1055" y="1146"/>
                        <a:pt x="1074" y="1155"/>
                        <a:pt x="1094" y="1155"/>
                      </a:cubicBezTo>
                      <a:cubicBezTo>
                        <a:pt x="1141" y="1155"/>
                        <a:pt x="1190" y="1104"/>
                        <a:pt x="1158" y="1054"/>
                      </a:cubicBezTo>
                      <a:cubicBezTo>
                        <a:pt x="873" y="652"/>
                        <a:pt x="525" y="296"/>
                        <a:pt x="123" y="10"/>
                      </a:cubicBezTo>
                      <a:cubicBezTo>
                        <a:pt x="112" y="3"/>
                        <a:pt x="101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3" name="Google Shape;2393;p32"/>
                <p:cNvSpPr/>
                <p:nvPr/>
              </p:nvSpPr>
              <p:spPr>
                <a:xfrm>
                  <a:off x="3869808" y="4436101"/>
                  <a:ext cx="28467" cy="2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455" extrusionOk="0">
                      <a:moveTo>
                        <a:pt x="76" y="1"/>
                      </a:moveTo>
                      <a:cubicBezTo>
                        <a:pt x="58" y="1"/>
                        <a:pt x="40" y="8"/>
                        <a:pt x="27" y="21"/>
                      </a:cubicBezTo>
                      <a:cubicBezTo>
                        <a:pt x="0" y="48"/>
                        <a:pt x="0" y="92"/>
                        <a:pt x="27" y="119"/>
                      </a:cubicBezTo>
                      <a:cubicBezTo>
                        <a:pt x="125" y="226"/>
                        <a:pt x="223" y="333"/>
                        <a:pt x="321" y="431"/>
                      </a:cubicBezTo>
                      <a:cubicBezTo>
                        <a:pt x="333" y="447"/>
                        <a:pt x="352" y="454"/>
                        <a:pt x="370" y="454"/>
                      </a:cubicBezTo>
                      <a:cubicBezTo>
                        <a:pt x="394" y="454"/>
                        <a:pt x="418" y="443"/>
                        <a:pt x="428" y="422"/>
                      </a:cubicBezTo>
                      <a:cubicBezTo>
                        <a:pt x="473" y="324"/>
                        <a:pt x="509" y="235"/>
                        <a:pt x="553" y="137"/>
                      </a:cubicBezTo>
                      <a:cubicBezTo>
                        <a:pt x="571" y="110"/>
                        <a:pt x="562" y="66"/>
                        <a:pt x="527" y="48"/>
                      </a:cubicBezTo>
                      <a:cubicBezTo>
                        <a:pt x="518" y="42"/>
                        <a:pt x="507" y="39"/>
                        <a:pt x="495" y="39"/>
                      </a:cubicBezTo>
                      <a:cubicBezTo>
                        <a:pt x="473" y="39"/>
                        <a:pt x="449" y="51"/>
                        <a:pt x="437" y="75"/>
                      </a:cubicBezTo>
                      <a:cubicBezTo>
                        <a:pt x="406" y="137"/>
                        <a:pt x="380" y="203"/>
                        <a:pt x="351" y="268"/>
                      </a:cubicBezTo>
                      <a:lnTo>
                        <a:pt x="351" y="268"/>
                      </a:lnTo>
                      <a:cubicBezTo>
                        <a:pt x="286" y="197"/>
                        <a:pt x="222" y="127"/>
                        <a:pt x="157" y="56"/>
                      </a:cubicBezTo>
                      <a:lnTo>
                        <a:pt x="157" y="56"/>
                      </a:lnTo>
                      <a:cubicBezTo>
                        <a:pt x="154" y="49"/>
                        <a:pt x="149" y="43"/>
                        <a:pt x="143" y="39"/>
                      </a:cubicBezTo>
                      <a:cubicBezTo>
                        <a:pt x="134" y="30"/>
                        <a:pt x="134" y="21"/>
                        <a:pt x="125" y="21"/>
                      </a:cubicBezTo>
                      <a:cubicBezTo>
                        <a:pt x="112" y="8"/>
                        <a:pt x="94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4" name="Google Shape;2394;p32"/>
                <p:cNvSpPr/>
                <p:nvPr/>
              </p:nvSpPr>
              <p:spPr>
                <a:xfrm>
                  <a:off x="3913752" y="4355776"/>
                  <a:ext cx="37326" cy="4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939" extrusionOk="0">
                      <a:moveTo>
                        <a:pt x="669" y="0"/>
                      </a:moveTo>
                      <a:cubicBezTo>
                        <a:pt x="640" y="0"/>
                        <a:pt x="614" y="18"/>
                        <a:pt x="607" y="47"/>
                      </a:cubicBezTo>
                      <a:cubicBezTo>
                        <a:pt x="482" y="350"/>
                        <a:pt x="277" y="618"/>
                        <a:pt x="27" y="823"/>
                      </a:cubicBezTo>
                      <a:cubicBezTo>
                        <a:pt x="0" y="841"/>
                        <a:pt x="9" y="895"/>
                        <a:pt x="27" y="921"/>
                      </a:cubicBezTo>
                      <a:cubicBezTo>
                        <a:pt x="39" y="933"/>
                        <a:pt x="55" y="938"/>
                        <a:pt x="71" y="938"/>
                      </a:cubicBezTo>
                      <a:cubicBezTo>
                        <a:pt x="91" y="938"/>
                        <a:pt x="111" y="931"/>
                        <a:pt x="125" y="921"/>
                      </a:cubicBezTo>
                      <a:cubicBezTo>
                        <a:pt x="393" y="698"/>
                        <a:pt x="598" y="404"/>
                        <a:pt x="732" y="83"/>
                      </a:cubicBezTo>
                      <a:cubicBezTo>
                        <a:pt x="750" y="47"/>
                        <a:pt x="723" y="11"/>
                        <a:pt x="687" y="2"/>
                      </a:cubicBezTo>
                      <a:cubicBezTo>
                        <a:pt x="681" y="1"/>
                        <a:pt x="675" y="0"/>
                        <a:pt x="6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32"/>
                <p:cNvSpPr/>
                <p:nvPr/>
              </p:nvSpPr>
              <p:spPr>
                <a:xfrm>
                  <a:off x="3884439" y="4546933"/>
                  <a:ext cx="42651" cy="28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580" extrusionOk="0">
                      <a:moveTo>
                        <a:pt x="67" y="1"/>
                      </a:moveTo>
                      <a:cubicBezTo>
                        <a:pt x="40" y="1"/>
                        <a:pt x="16" y="23"/>
                        <a:pt x="9" y="51"/>
                      </a:cubicBezTo>
                      <a:cubicBezTo>
                        <a:pt x="1" y="87"/>
                        <a:pt x="18" y="122"/>
                        <a:pt x="54" y="131"/>
                      </a:cubicBezTo>
                      <a:cubicBezTo>
                        <a:pt x="259" y="212"/>
                        <a:pt x="429" y="363"/>
                        <a:pt x="536" y="551"/>
                      </a:cubicBezTo>
                      <a:cubicBezTo>
                        <a:pt x="549" y="571"/>
                        <a:pt x="571" y="579"/>
                        <a:pt x="593" y="579"/>
                      </a:cubicBezTo>
                      <a:cubicBezTo>
                        <a:pt x="630" y="579"/>
                        <a:pt x="666" y="554"/>
                        <a:pt x="661" y="515"/>
                      </a:cubicBezTo>
                      <a:cubicBezTo>
                        <a:pt x="661" y="390"/>
                        <a:pt x="714" y="265"/>
                        <a:pt x="812" y="194"/>
                      </a:cubicBezTo>
                      <a:cubicBezTo>
                        <a:pt x="839" y="167"/>
                        <a:pt x="857" y="131"/>
                        <a:pt x="830" y="96"/>
                      </a:cubicBezTo>
                      <a:cubicBezTo>
                        <a:pt x="819" y="78"/>
                        <a:pt x="796" y="65"/>
                        <a:pt x="774" y="65"/>
                      </a:cubicBezTo>
                      <a:cubicBezTo>
                        <a:pt x="762" y="65"/>
                        <a:pt x="750" y="68"/>
                        <a:pt x="741" y="78"/>
                      </a:cubicBezTo>
                      <a:cubicBezTo>
                        <a:pt x="655" y="141"/>
                        <a:pt x="587" y="230"/>
                        <a:pt x="552" y="333"/>
                      </a:cubicBezTo>
                      <a:lnTo>
                        <a:pt x="552" y="333"/>
                      </a:lnTo>
                      <a:cubicBezTo>
                        <a:pt x="432" y="185"/>
                        <a:pt x="274" y="75"/>
                        <a:pt x="90" y="6"/>
                      </a:cubicBezTo>
                      <a:cubicBezTo>
                        <a:pt x="82" y="3"/>
                        <a:pt x="7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32"/>
                <p:cNvSpPr/>
                <p:nvPr/>
              </p:nvSpPr>
              <p:spPr>
                <a:xfrm>
                  <a:off x="3935302" y="4457650"/>
                  <a:ext cx="40312" cy="60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0" h="1223" extrusionOk="0">
                      <a:moveTo>
                        <a:pt x="729" y="0"/>
                      </a:moveTo>
                      <a:cubicBezTo>
                        <a:pt x="702" y="0"/>
                        <a:pt x="675" y="16"/>
                        <a:pt x="665" y="52"/>
                      </a:cubicBezTo>
                      <a:cubicBezTo>
                        <a:pt x="584" y="462"/>
                        <a:pt x="361" y="828"/>
                        <a:pt x="49" y="1105"/>
                      </a:cubicBezTo>
                      <a:cubicBezTo>
                        <a:pt x="1" y="1153"/>
                        <a:pt x="49" y="1223"/>
                        <a:pt x="102" y="1223"/>
                      </a:cubicBezTo>
                      <a:cubicBezTo>
                        <a:pt x="117" y="1223"/>
                        <a:pt x="133" y="1217"/>
                        <a:pt x="147" y="1203"/>
                      </a:cubicBezTo>
                      <a:cubicBezTo>
                        <a:pt x="477" y="908"/>
                        <a:pt x="709" y="516"/>
                        <a:pt x="798" y="88"/>
                      </a:cubicBezTo>
                      <a:cubicBezTo>
                        <a:pt x="809" y="34"/>
                        <a:pt x="769" y="0"/>
                        <a:pt x="72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32"/>
                <p:cNvSpPr/>
                <p:nvPr/>
              </p:nvSpPr>
              <p:spPr>
                <a:xfrm>
                  <a:off x="3836513" y="4588887"/>
                  <a:ext cx="46184" cy="44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896" extrusionOk="0">
                      <a:moveTo>
                        <a:pt x="77" y="0"/>
                      </a:moveTo>
                      <a:cubicBezTo>
                        <a:pt x="72" y="0"/>
                        <a:pt x="67" y="1"/>
                        <a:pt x="63" y="2"/>
                      </a:cubicBezTo>
                      <a:cubicBezTo>
                        <a:pt x="27" y="11"/>
                        <a:pt x="0" y="56"/>
                        <a:pt x="18" y="91"/>
                      </a:cubicBezTo>
                      <a:cubicBezTo>
                        <a:pt x="152" y="457"/>
                        <a:pt x="455" y="760"/>
                        <a:pt x="830" y="894"/>
                      </a:cubicBezTo>
                      <a:cubicBezTo>
                        <a:pt x="835" y="895"/>
                        <a:pt x="839" y="896"/>
                        <a:pt x="844" y="896"/>
                      </a:cubicBezTo>
                      <a:cubicBezTo>
                        <a:pt x="877" y="896"/>
                        <a:pt x="911" y="873"/>
                        <a:pt x="919" y="849"/>
                      </a:cubicBezTo>
                      <a:cubicBezTo>
                        <a:pt x="928" y="805"/>
                        <a:pt x="901" y="778"/>
                        <a:pt x="865" y="760"/>
                      </a:cubicBezTo>
                      <a:cubicBezTo>
                        <a:pt x="544" y="644"/>
                        <a:pt x="268" y="377"/>
                        <a:pt x="143" y="47"/>
                      </a:cubicBezTo>
                      <a:cubicBezTo>
                        <a:pt x="135" y="23"/>
                        <a:pt x="107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32"/>
                <p:cNvSpPr/>
                <p:nvPr/>
              </p:nvSpPr>
              <p:spPr>
                <a:xfrm>
                  <a:off x="3947495" y="4657566"/>
                  <a:ext cx="30209" cy="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454" extrusionOk="0">
                      <a:moveTo>
                        <a:pt x="525" y="0"/>
                      </a:moveTo>
                      <a:cubicBezTo>
                        <a:pt x="503" y="0"/>
                        <a:pt x="482" y="14"/>
                        <a:pt x="464" y="32"/>
                      </a:cubicBezTo>
                      <a:cubicBezTo>
                        <a:pt x="375" y="174"/>
                        <a:pt x="223" y="281"/>
                        <a:pt x="54" y="317"/>
                      </a:cubicBezTo>
                      <a:cubicBezTo>
                        <a:pt x="18" y="326"/>
                        <a:pt x="0" y="371"/>
                        <a:pt x="9" y="406"/>
                      </a:cubicBezTo>
                      <a:cubicBezTo>
                        <a:pt x="17" y="436"/>
                        <a:pt x="42" y="453"/>
                        <a:pt x="71" y="453"/>
                      </a:cubicBezTo>
                      <a:cubicBezTo>
                        <a:pt x="77" y="453"/>
                        <a:pt x="83" y="452"/>
                        <a:pt x="90" y="451"/>
                      </a:cubicBezTo>
                      <a:cubicBezTo>
                        <a:pt x="295" y="397"/>
                        <a:pt x="464" y="272"/>
                        <a:pt x="580" y="103"/>
                      </a:cubicBezTo>
                      <a:cubicBezTo>
                        <a:pt x="607" y="76"/>
                        <a:pt x="589" y="32"/>
                        <a:pt x="562" y="14"/>
                      </a:cubicBezTo>
                      <a:cubicBezTo>
                        <a:pt x="550" y="4"/>
                        <a:pt x="538" y="0"/>
                        <a:pt x="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32"/>
                <p:cNvSpPr/>
                <p:nvPr/>
              </p:nvSpPr>
              <p:spPr>
                <a:xfrm>
                  <a:off x="3961131" y="4557086"/>
                  <a:ext cx="44343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" h="1612" extrusionOk="0">
                      <a:moveTo>
                        <a:pt x="826" y="1"/>
                      </a:moveTo>
                      <a:cubicBezTo>
                        <a:pt x="792" y="1"/>
                        <a:pt x="757" y="21"/>
                        <a:pt x="752" y="61"/>
                      </a:cubicBezTo>
                      <a:cubicBezTo>
                        <a:pt x="708" y="614"/>
                        <a:pt x="458" y="1123"/>
                        <a:pt x="56" y="1497"/>
                      </a:cubicBezTo>
                      <a:cubicBezTo>
                        <a:pt x="0" y="1546"/>
                        <a:pt x="49" y="1612"/>
                        <a:pt x="102" y="1612"/>
                      </a:cubicBezTo>
                      <a:cubicBezTo>
                        <a:pt x="117" y="1612"/>
                        <a:pt x="132" y="1607"/>
                        <a:pt x="146" y="1596"/>
                      </a:cubicBezTo>
                      <a:cubicBezTo>
                        <a:pt x="583" y="1194"/>
                        <a:pt x="841" y="650"/>
                        <a:pt x="886" y="61"/>
                      </a:cubicBezTo>
                      <a:cubicBezTo>
                        <a:pt x="891" y="21"/>
                        <a:pt x="859" y="1"/>
                        <a:pt x="8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32"/>
                <p:cNvSpPr/>
                <p:nvPr/>
              </p:nvSpPr>
              <p:spPr>
                <a:xfrm>
                  <a:off x="3854479" y="4735254"/>
                  <a:ext cx="62060" cy="4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901" extrusionOk="0">
                      <a:moveTo>
                        <a:pt x="95" y="0"/>
                      </a:moveTo>
                      <a:cubicBezTo>
                        <a:pt x="46" y="0"/>
                        <a:pt x="1" y="45"/>
                        <a:pt x="32" y="94"/>
                      </a:cubicBezTo>
                      <a:cubicBezTo>
                        <a:pt x="308" y="478"/>
                        <a:pt x="692" y="754"/>
                        <a:pt x="1138" y="897"/>
                      </a:cubicBezTo>
                      <a:cubicBezTo>
                        <a:pt x="1145" y="899"/>
                        <a:pt x="1152" y="901"/>
                        <a:pt x="1158" y="901"/>
                      </a:cubicBezTo>
                      <a:cubicBezTo>
                        <a:pt x="1224" y="901"/>
                        <a:pt x="1247" y="788"/>
                        <a:pt x="1174" y="763"/>
                      </a:cubicBezTo>
                      <a:cubicBezTo>
                        <a:pt x="763" y="638"/>
                        <a:pt x="406" y="380"/>
                        <a:pt x="157" y="32"/>
                      </a:cubicBezTo>
                      <a:cubicBezTo>
                        <a:pt x="140" y="9"/>
                        <a:pt x="117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32"/>
                <p:cNvSpPr/>
                <p:nvPr/>
              </p:nvSpPr>
              <p:spPr>
                <a:xfrm>
                  <a:off x="3978301" y="4707284"/>
                  <a:ext cx="53251" cy="75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" h="1527" extrusionOk="0">
                      <a:moveTo>
                        <a:pt x="988" y="0"/>
                      </a:moveTo>
                      <a:cubicBezTo>
                        <a:pt x="964" y="0"/>
                        <a:pt x="941" y="15"/>
                        <a:pt x="934" y="50"/>
                      </a:cubicBezTo>
                      <a:cubicBezTo>
                        <a:pt x="827" y="594"/>
                        <a:pt x="514" y="1084"/>
                        <a:pt x="59" y="1397"/>
                      </a:cubicBezTo>
                      <a:cubicBezTo>
                        <a:pt x="1" y="1440"/>
                        <a:pt x="32" y="1526"/>
                        <a:pt x="90" y="1526"/>
                      </a:cubicBezTo>
                      <a:cubicBezTo>
                        <a:pt x="102" y="1526"/>
                        <a:pt x="116" y="1522"/>
                        <a:pt x="131" y="1513"/>
                      </a:cubicBezTo>
                      <a:cubicBezTo>
                        <a:pt x="612" y="1182"/>
                        <a:pt x="951" y="665"/>
                        <a:pt x="1059" y="85"/>
                      </a:cubicBezTo>
                      <a:cubicBezTo>
                        <a:pt x="1069" y="36"/>
                        <a:pt x="1027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2" name="Google Shape;2402;p32"/>
                <p:cNvSpPr/>
                <p:nvPr/>
              </p:nvSpPr>
              <p:spPr>
                <a:xfrm>
                  <a:off x="4028715" y="4680410"/>
                  <a:ext cx="7614" cy="7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42" extrusionOk="0">
                      <a:moveTo>
                        <a:pt x="54" y="1"/>
                      </a:moveTo>
                      <a:cubicBezTo>
                        <a:pt x="46" y="1"/>
                        <a:pt x="37" y="10"/>
                        <a:pt x="37" y="10"/>
                      </a:cubicBezTo>
                      <a:cubicBezTo>
                        <a:pt x="28" y="19"/>
                        <a:pt x="19" y="27"/>
                        <a:pt x="19" y="36"/>
                      </a:cubicBezTo>
                      <a:cubicBezTo>
                        <a:pt x="10" y="36"/>
                        <a:pt x="10" y="45"/>
                        <a:pt x="10" y="45"/>
                      </a:cubicBezTo>
                      <a:cubicBezTo>
                        <a:pt x="1" y="63"/>
                        <a:pt x="1" y="72"/>
                        <a:pt x="10" y="81"/>
                      </a:cubicBezTo>
                      <a:cubicBezTo>
                        <a:pt x="10" y="90"/>
                        <a:pt x="10" y="99"/>
                        <a:pt x="19" y="99"/>
                      </a:cubicBezTo>
                      <a:cubicBezTo>
                        <a:pt x="19" y="108"/>
                        <a:pt x="28" y="117"/>
                        <a:pt x="37" y="126"/>
                      </a:cubicBezTo>
                      <a:lnTo>
                        <a:pt x="46" y="126"/>
                      </a:lnTo>
                      <a:cubicBezTo>
                        <a:pt x="54" y="135"/>
                        <a:pt x="63" y="135"/>
                        <a:pt x="72" y="135"/>
                      </a:cubicBezTo>
                      <a:cubicBezTo>
                        <a:pt x="77" y="139"/>
                        <a:pt x="81" y="141"/>
                        <a:pt x="86" y="141"/>
                      </a:cubicBezTo>
                      <a:cubicBezTo>
                        <a:pt x="90" y="141"/>
                        <a:pt x="95" y="139"/>
                        <a:pt x="99" y="135"/>
                      </a:cubicBezTo>
                      <a:cubicBezTo>
                        <a:pt x="108" y="135"/>
                        <a:pt x="117" y="135"/>
                        <a:pt x="126" y="126"/>
                      </a:cubicBezTo>
                      <a:cubicBezTo>
                        <a:pt x="135" y="117"/>
                        <a:pt x="135" y="117"/>
                        <a:pt x="144" y="108"/>
                      </a:cubicBezTo>
                      <a:cubicBezTo>
                        <a:pt x="144" y="99"/>
                        <a:pt x="144" y="99"/>
                        <a:pt x="144" y="90"/>
                      </a:cubicBezTo>
                      <a:cubicBezTo>
                        <a:pt x="153" y="81"/>
                        <a:pt x="153" y="63"/>
                        <a:pt x="144" y="54"/>
                      </a:cubicBezTo>
                      <a:cubicBezTo>
                        <a:pt x="144" y="45"/>
                        <a:pt x="144" y="45"/>
                        <a:pt x="144" y="36"/>
                      </a:cubicBezTo>
                      <a:cubicBezTo>
                        <a:pt x="135" y="27"/>
                        <a:pt x="126" y="19"/>
                        <a:pt x="117" y="10"/>
                      </a:cubicBezTo>
                      <a:lnTo>
                        <a:pt x="108" y="10"/>
                      </a:lnTo>
                      <a:cubicBezTo>
                        <a:pt x="99" y="1"/>
                        <a:pt x="9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3" name="Google Shape;2403;p32"/>
                <p:cNvSpPr/>
                <p:nvPr/>
              </p:nvSpPr>
              <p:spPr>
                <a:xfrm>
                  <a:off x="3943513" y="4807217"/>
                  <a:ext cx="47130" cy="28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578" extrusionOk="0">
                      <a:moveTo>
                        <a:pt x="852" y="1"/>
                      </a:moveTo>
                      <a:cubicBezTo>
                        <a:pt x="845" y="1"/>
                        <a:pt x="838" y="2"/>
                        <a:pt x="830" y="4"/>
                      </a:cubicBezTo>
                      <a:cubicBezTo>
                        <a:pt x="741" y="31"/>
                        <a:pt x="660" y="93"/>
                        <a:pt x="607" y="174"/>
                      </a:cubicBezTo>
                      <a:cubicBezTo>
                        <a:pt x="580" y="209"/>
                        <a:pt x="562" y="254"/>
                        <a:pt x="553" y="307"/>
                      </a:cubicBezTo>
                      <a:cubicBezTo>
                        <a:pt x="544" y="325"/>
                        <a:pt x="544" y="352"/>
                        <a:pt x="544" y="379"/>
                      </a:cubicBezTo>
                      <a:cubicBezTo>
                        <a:pt x="544" y="397"/>
                        <a:pt x="535" y="414"/>
                        <a:pt x="535" y="432"/>
                      </a:cubicBezTo>
                      <a:cubicBezTo>
                        <a:pt x="535" y="433"/>
                        <a:pt x="535" y="434"/>
                        <a:pt x="535" y="435"/>
                      </a:cubicBezTo>
                      <a:lnTo>
                        <a:pt x="535" y="435"/>
                      </a:lnTo>
                      <a:cubicBezTo>
                        <a:pt x="532" y="433"/>
                        <a:pt x="529" y="432"/>
                        <a:pt x="526" y="432"/>
                      </a:cubicBezTo>
                      <a:cubicBezTo>
                        <a:pt x="517" y="423"/>
                        <a:pt x="509" y="414"/>
                        <a:pt x="500" y="406"/>
                      </a:cubicBezTo>
                      <a:cubicBezTo>
                        <a:pt x="464" y="370"/>
                        <a:pt x="428" y="334"/>
                        <a:pt x="384" y="299"/>
                      </a:cubicBezTo>
                      <a:cubicBezTo>
                        <a:pt x="294" y="236"/>
                        <a:pt x="196" y="183"/>
                        <a:pt x="98" y="138"/>
                      </a:cubicBezTo>
                      <a:cubicBezTo>
                        <a:pt x="94" y="137"/>
                        <a:pt x="89" y="136"/>
                        <a:pt x="84" y="136"/>
                      </a:cubicBezTo>
                      <a:cubicBezTo>
                        <a:pt x="54" y="136"/>
                        <a:pt x="26" y="160"/>
                        <a:pt x="18" y="191"/>
                      </a:cubicBezTo>
                      <a:cubicBezTo>
                        <a:pt x="0" y="227"/>
                        <a:pt x="27" y="263"/>
                        <a:pt x="63" y="272"/>
                      </a:cubicBezTo>
                      <a:cubicBezTo>
                        <a:pt x="161" y="316"/>
                        <a:pt x="250" y="370"/>
                        <a:pt x="339" y="432"/>
                      </a:cubicBezTo>
                      <a:cubicBezTo>
                        <a:pt x="396" y="482"/>
                        <a:pt x="464" y="578"/>
                        <a:pt x="549" y="578"/>
                      </a:cubicBezTo>
                      <a:cubicBezTo>
                        <a:pt x="570" y="578"/>
                        <a:pt x="592" y="572"/>
                        <a:pt x="616" y="557"/>
                      </a:cubicBezTo>
                      <a:cubicBezTo>
                        <a:pt x="696" y="504"/>
                        <a:pt x="660" y="388"/>
                        <a:pt x="687" y="307"/>
                      </a:cubicBezTo>
                      <a:cubicBezTo>
                        <a:pt x="723" y="227"/>
                        <a:pt x="785" y="165"/>
                        <a:pt x="865" y="138"/>
                      </a:cubicBezTo>
                      <a:cubicBezTo>
                        <a:pt x="947" y="114"/>
                        <a:pt x="924" y="1"/>
                        <a:pt x="8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4" name="Google Shape;2404;p32"/>
                <p:cNvSpPr/>
                <p:nvPr/>
              </p:nvSpPr>
              <p:spPr>
                <a:xfrm>
                  <a:off x="3886480" y="4860568"/>
                  <a:ext cx="50016" cy="31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631" extrusionOk="0">
                      <a:moveTo>
                        <a:pt x="101" y="0"/>
                      </a:moveTo>
                      <a:cubicBezTo>
                        <a:pt x="48" y="0"/>
                        <a:pt x="0" y="70"/>
                        <a:pt x="49" y="119"/>
                      </a:cubicBezTo>
                      <a:cubicBezTo>
                        <a:pt x="272" y="359"/>
                        <a:pt x="566" y="538"/>
                        <a:pt x="887" y="627"/>
                      </a:cubicBezTo>
                      <a:cubicBezTo>
                        <a:pt x="895" y="630"/>
                        <a:pt x="903" y="631"/>
                        <a:pt x="910" y="631"/>
                      </a:cubicBezTo>
                      <a:cubicBezTo>
                        <a:pt x="982" y="631"/>
                        <a:pt x="1004" y="518"/>
                        <a:pt x="923" y="502"/>
                      </a:cubicBezTo>
                      <a:cubicBezTo>
                        <a:pt x="629" y="413"/>
                        <a:pt x="352" y="252"/>
                        <a:pt x="147" y="20"/>
                      </a:cubicBezTo>
                      <a:cubicBezTo>
                        <a:pt x="133" y="6"/>
                        <a:pt x="11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5" name="Google Shape;2405;p32"/>
                <p:cNvSpPr/>
                <p:nvPr/>
              </p:nvSpPr>
              <p:spPr>
                <a:xfrm>
                  <a:off x="4048274" y="4807864"/>
                  <a:ext cx="8908" cy="6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34" extrusionOk="0">
                      <a:moveTo>
                        <a:pt x="90" y="0"/>
                      </a:moveTo>
                      <a:cubicBezTo>
                        <a:pt x="0" y="0"/>
                        <a:pt x="0" y="134"/>
                        <a:pt x="90" y="134"/>
                      </a:cubicBezTo>
                      <a:cubicBezTo>
                        <a:pt x="179" y="134"/>
                        <a:pt x="179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32"/>
                <p:cNvSpPr/>
                <p:nvPr/>
              </p:nvSpPr>
              <p:spPr>
                <a:xfrm>
                  <a:off x="3851145" y="4930691"/>
                  <a:ext cx="49817" cy="42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" h="855" extrusionOk="0">
                      <a:moveTo>
                        <a:pt x="83" y="0"/>
                      </a:moveTo>
                      <a:cubicBezTo>
                        <a:pt x="67" y="0"/>
                        <a:pt x="51" y="5"/>
                        <a:pt x="36" y="12"/>
                      </a:cubicBezTo>
                      <a:cubicBezTo>
                        <a:pt x="9" y="30"/>
                        <a:pt x="0" y="66"/>
                        <a:pt x="18" y="101"/>
                      </a:cubicBezTo>
                      <a:cubicBezTo>
                        <a:pt x="170" y="467"/>
                        <a:pt x="500" y="744"/>
                        <a:pt x="884" y="851"/>
                      </a:cubicBezTo>
                      <a:cubicBezTo>
                        <a:pt x="891" y="853"/>
                        <a:pt x="898" y="854"/>
                        <a:pt x="904" y="854"/>
                      </a:cubicBezTo>
                      <a:cubicBezTo>
                        <a:pt x="971" y="854"/>
                        <a:pt x="1001" y="742"/>
                        <a:pt x="919" y="726"/>
                      </a:cubicBezTo>
                      <a:cubicBezTo>
                        <a:pt x="571" y="628"/>
                        <a:pt x="277" y="369"/>
                        <a:pt x="134" y="30"/>
                      </a:cubicBezTo>
                      <a:cubicBezTo>
                        <a:pt x="124" y="9"/>
                        <a:pt x="104" y="0"/>
                        <a:pt x="8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32"/>
                <p:cNvSpPr/>
                <p:nvPr/>
              </p:nvSpPr>
              <p:spPr>
                <a:xfrm>
                  <a:off x="4053151" y="4917054"/>
                  <a:ext cx="8510" cy="6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35" extrusionOk="0">
                      <a:moveTo>
                        <a:pt x="81" y="1"/>
                      </a:moveTo>
                      <a:cubicBezTo>
                        <a:pt x="1" y="1"/>
                        <a:pt x="1" y="134"/>
                        <a:pt x="81" y="134"/>
                      </a:cubicBezTo>
                      <a:cubicBezTo>
                        <a:pt x="170" y="134"/>
                        <a:pt x="170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32"/>
                <p:cNvSpPr/>
                <p:nvPr/>
              </p:nvSpPr>
              <p:spPr>
                <a:xfrm>
                  <a:off x="4020752" y="4933030"/>
                  <a:ext cx="27123" cy="3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" h="634" extrusionOk="0">
                      <a:moveTo>
                        <a:pt x="469" y="1"/>
                      </a:moveTo>
                      <a:cubicBezTo>
                        <a:pt x="446" y="1"/>
                        <a:pt x="423" y="13"/>
                        <a:pt x="411" y="36"/>
                      </a:cubicBezTo>
                      <a:cubicBezTo>
                        <a:pt x="321" y="224"/>
                        <a:pt x="197" y="384"/>
                        <a:pt x="27" y="518"/>
                      </a:cubicBezTo>
                      <a:cubicBezTo>
                        <a:pt x="0" y="536"/>
                        <a:pt x="9" y="590"/>
                        <a:pt x="27" y="616"/>
                      </a:cubicBezTo>
                      <a:cubicBezTo>
                        <a:pt x="43" y="628"/>
                        <a:pt x="59" y="633"/>
                        <a:pt x="75" y="633"/>
                      </a:cubicBezTo>
                      <a:cubicBezTo>
                        <a:pt x="93" y="633"/>
                        <a:pt x="111" y="626"/>
                        <a:pt x="125" y="616"/>
                      </a:cubicBezTo>
                      <a:cubicBezTo>
                        <a:pt x="295" y="474"/>
                        <a:pt x="437" y="295"/>
                        <a:pt x="527" y="99"/>
                      </a:cubicBezTo>
                      <a:cubicBezTo>
                        <a:pt x="545" y="72"/>
                        <a:pt x="536" y="28"/>
                        <a:pt x="500" y="10"/>
                      </a:cubicBezTo>
                      <a:cubicBezTo>
                        <a:pt x="491" y="4"/>
                        <a:pt x="480" y="1"/>
                        <a:pt x="4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32"/>
                <p:cNvSpPr/>
                <p:nvPr/>
              </p:nvSpPr>
              <p:spPr>
                <a:xfrm>
                  <a:off x="3734838" y="3787083"/>
                  <a:ext cx="67087" cy="183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3691" extrusionOk="0">
                      <a:moveTo>
                        <a:pt x="642" y="0"/>
                      </a:moveTo>
                      <a:cubicBezTo>
                        <a:pt x="621" y="0"/>
                        <a:pt x="601" y="11"/>
                        <a:pt x="589" y="37"/>
                      </a:cubicBezTo>
                      <a:cubicBezTo>
                        <a:pt x="0" y="1260"/>
                        <a:pt x="1347" y="2375"/>
                        <a:pt x="1080" y="3606"/>
                      </a:cubicBezTo>
                      <a:cubicBezTo>
                        <a:pt x="1069" y="3655"/>
                        <a:pt x="1114" y="3691"/>
                        <a:pt x="1156" y="3691"/>
                      </a:cubicBezTo>
                      <a:cubicBezTo>
                        <a:pt x="1182" y="3691"/>
                        <a:pt x="1207" y="3676"/>
                        <a:pt x="1213" y="3641"/>
                      </a:cubicBezTo>
                      <a:cubicBezTo>
                        <a:pt x="1347" y="3017"/>
                        <a:pt x="1097" y="2428"/>
                        <a:pt x="866" y="1857"/>
                      </a:cubicBezTo>
                      <a:cubicBezTo>
                        <a:pt x="651" y="1313"/>
                        <a:pt x="428" y="671"/>
                        <a:pt x="705" y="100"/>
                      </a:cubicBezTo>
                      <a:cubicBezTo>
                        <a:pt x="729" y="46"/>
                        <a:pt x="684" y="0"/>
                        <a:pt x="64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32"/>
                <p:cNvSpPr/>
                <p:nvPr/>
              </p:nvSpPr>
              <p:spPr>
                <a:xfrm>
                  <a:off x="3748225" y="3733981"/>
                  <a:ext cx="111380" cy="312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8" h="6277" extrusionOk="0">
                      <a:moveTo>
                        <a:pt x="105" y="0"/>
                      </a:moveTo>
                      <a:cubicBezTo>
                        <a:pt x="45" y="0"/>
                        <a:pt x="0" y="92"/>
                        <a:pt x="70" y="123"/>
                      </a:cubicBezTo>
                      <a:cubicBezTo>
                        <a:pt x="793" y="489"/>
                        <a:pt x="1007" y="1345"/>
                        <a:pt x="1105" y="2086"/>
                      </a:cubicBezTo>
                      <a:cubicBezTo>
                        <a:pt x="1159" y="2523"/>
                        <a:pt x="1185" y="2969"/>
                        <a:pt x="1292" y="3397"/>
                      </a:cubicBezTo>
                      <a:cubicBezTo>
                        <a:pt x="1399" y="3834"/>
                        <a:pt x="1578" y="4245"/>
                        <a:pt x="1729" y="4664"/>
                      </a:cubicBezTo>
                      <a:cubicBezTo>
                        <a:pt x="1908" y="5146"/>
                        <a:pt x="2042" y="5672"/>
                        <a:pt x="1970" y="6189"/>
                      </a:cubicBezTo>
                      <a:cubicBezTo>
                        <a:pt x="1965" y="6243"/>
                        <a:pt x="2010" y="6277"/>
                        <a:pt x="2050" y="6277"/>
                      </a:cubicBezTo>
                      <a:cubicBezTo>
                        <a:pt x="2077" y="6277"/>
                        <a:pt x="2101" y="6261"/>
                        <a:pt x="2104" y="6225"/>
                      </a:cubicBezTo>
                      <a:cubicBezTo>
                        <a:pt x="2238" y="5262"/>
                        <a:pt x="1721" y="4405"/>
                        <a:pt x="1462" y="3513"/>
                      </a:cubicBezTo>
                      <a:cubicBezTo>
                        <a:pt x="1221" y="2666"/>
                        <a:pt x="1319" y="1729"/>
                        <a:pt x="944" y="917"/>
                      </a:cubicBezTo>
                      <a:cubicBezTo>
                        <a:pt x="775" y="533"/>
                        <a:pt x="507" y="194"/>
                        <a:pt x="133" y="7"/>
                      </a:cubicBezTo>
                      <a:cubicBezTo>
                        <a:pt x="123" y="2"/>
                        <a:pt x="114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32"/>
                <p:cNvSpPr/>
                <p:nvPr/>
              </p:nvSpPr>
              <p:spPr>
                <a:xfrm>
                  <a:off x="3814615" y="3793005"/>
                  <a:ext cx="81868" cy="291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" h="5858" extrusionOk="0">
                      <a:moveTo>
                        <a:pt x="96" y="0"/>
                      </a:moveTo>
                      <a:cubicBezTo>
                        <a:pt x="44" y="0"/>
                        <a:pt x="1" y="68"/>
                        <a:pt x="48" y="115"/>
                      </a:cubicBezTo>
                      <a:cubicBezTo>
                        <a:pt x="565" y="721"/>
                        <a:pt x="422" y="1596"/>
                        <a:pt x="610" y="2318"/>
                      </a:cubicBezTo>
                      <a:cubicBezTo>
                        <a:pt x="806" y="3094"/>
                        <a:pt x="1288" y="3799"/>
                        <a:pt x="1341" y="4611"/>
                      </a:cubicBezTo>
                      <a:cubicBezTo>
                        <a:pt x="1368" y="5003"/>
                        <a:pt x="1288" y="5423"/>
                        <a:pt x="1038" y="5735"/>
                      </a:cubicBezTo>
                      <a:cubicBezTo>
                        <a:pt x="997" y="5789"/>
                        <a:pt x="1038" y="5858"/>
                        <a:pt x="1088" y="5858"/>
                      </a:cubicBezTo>
                      <a:cubicBezTo>
                        <a:pt x="1104" y="5858"/>
                        <a:pt x="1121" y="5850"/>
                        <a:pt x="1136" y="5833"/>
                      </a:cubicBezTo>
                      <a:cubicBezTo>
                        <a:pt x="1644" y="5209"/>
                        <a:pt x="1511" y="4361"/>
                        <a:pt x="1252" y="3656"/>
                      </a:cubicBezTo>
                      <a:cubicBezTo>
                        <a:pt x="1100" y="3255"/>
                        <a:pt x="922" y="2871"/>
                        <a:pt x="788" y="2461"/>
                      </a:cubicBezTo>
                      <a:cubicBezTo>
                        <a:pt x="663" y="2042"/>
                        <a:pt x="636" y="1604"/>
                        <a:pt x="583" y="1167"/>
                      </a:cubicBezTo>
                      <a:cubicBezTo>
                        <a:pt x="529" y="757"/>
                        <a:pt x="413" y="347"/>
                        <a:pt x="146" y="25"/>
                      </a:cubicBezTo>
                      <a:cubicBezTo>
                        <a:pt x="130" y="8"/>
                        <a:pt x="113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32"/>
                <p:cNvSpPr/>
                <p:nvPr/>
              </p:nvSpPr>
              <p:spPr>
                <a:xfrm>
                  <a:off x="3697960" y="3756028"/>
                  <a:ext cx="80175" cy="25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067" extrusionOk="0">
                      <a:moveTo>
                        <a:pt x="219" y="1"/>
                      </a:moveTo>
                      <a:cubicBezTo>
                        <a:pt x="193" y="1"/>
                        <a:pt x="168" y="14"/>
                        <a:pt x="161" y="46"/>
                      </a:cubicBezTo>
                      <a:cubicBezTo>
                        <a:pt x="1" y="697"/>
                        <a:pt x="90" y="1402"/>
                        <a:pt x="429" y="1982"/>
                      </a:cubicBezTo>
                      <a:cubicBezTo>
                        <a:pt x="598" y="2285"/>
                        <a:pt x="830" y="2544"/>
                        <a:pt x="1009" y="2847"/>
                      </a:cubicBezTo>
                      <a:cubicBezTo>
                        <a:pt x="1187" y="3141"/>
                        <a:pt x="1294" y="3471"/>
                        <a:pt x="1357" y="3810"/>
                      </a:cubicBezTo>
                      <a:cubicBezTo>
                        <a:pt x="1428" y="4203"/>
                        <a:pt x="1455" y="4604"/>
                        <a:pt x="1473" y="5006"/>
                      </a:cubicBezTo>
                      <a:cubicBezTo>
                        <a:pt x="1473" y="5046"/>
                        <a:pt x="1508" y="5066"/>
                        <a:pt x="1543" y="5066"/>
                      </a:cubicBezTo>
                      <a:cubicBezTo>
                        <a:pt x="1578" y="5066"/>
                        <a:pt x="1611" y="5046"/>
                        <a:pt x="1607" y="5006"/>
                      </a:cubicBezTo>
                      <a:cubicBezTo>
                        <a:pt x="1571" y="4337"/>
                        <a:pt x="1535" y="3650"/>
                        <a:pt x="1259" y="3034"/>
                      </a:cubicBezTo>
                      <a:cubicBezTo>
                        <a:pt x="1116" y="2722"/>
                        <a:pt x="902" y="2454"/>
                        <a:pt x="714" y="2178"/>
                      </a:cubicBezTo>
                      <a:cubicBezTo>
                        <a:pt x="509" y="1884"/>
                        <a:pt x="358" y="1580"/>
                        <a:pt x="277" y="1241"/>
                      </a:cubicBezTo>
                      <a:cubicBezTo>
                        <a:pt x="188" y="858"/>
                        <a:pt x="197" y="465"/>
                        <a:pt x="286" y="82"/>
                      </a:cubicBezTo>
                      <a:cubicBezTo>
                        <a:pt x="302" y="33"/>
                        <a:pt x="260" y="1"/>
                        <a:pt x="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3" name="Google Shape;2413;p32"/>
                <p:cNvSpPr/>
                <p:nvPr/>
              </p:nvSpPr>
              <p:spPr>
                <a:xfrm>
                  <a:off x="3715926" y="3917872"/>
                  <a:ext cx="46284" cy="145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2926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452" y="425"/>
                        <a:pt x="460" y="978"/>
                        <a:pt x="460" y="1424"/>
                      </a:cubicBezTo>
                      <a:cubicBezTo>
                        <a:pt x="460" y="1683"/>
                        <a:pt x="452" y="1950"/>
                        <a:pt x="505" y="2209"/>
                      </a:cubicBezTo>
                      <a:cubicBezTo>
                        <a:pt x="559" y="2450"/>
                        <a:pt x="648" y="2682"/>
                        <a:pt x="782" y="2896"/>
                      </a:cubicBezTo>
                      <a:cubicBezTo>
                        <a:pt x="795" y="2917"/>
                        <a:pt x="814" y="2925"/>
                        <a:pt x="833" y="2925"/>
                      </a:cubicBezTo>
                      <a:cubicBezTo>
                        <a:pt x="880" y="2925"/>
                        <a:pt x="929" y="2875"/>
                        <a:pt x="898" y="2824"/>
                      </a:cubicBezTo>
                      <a:cubicBezTo>
                        <a:pt x="755" y="2592"/>
                        <a:pt x="666" y="2343"/>
                        <a:pt x="621" y="2075"/>
                      </a:cubicBezTo>
                      <a:cubicBezTo>
                        <a:pt x="576" y="1790"/>
                        <a:pt x="603" y="1495"/>
                        <a:pt x="594" y="1201"/>
                      </a:cubicBezTo>
                      <a:cubicBezTo>
                        <a:pt x="585" y="764"/>
                        <a:pt x="496" y="291"/>
                        <a:pt x="130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4" name="Google Shape;2414;p32"/>
                <p:cNvSpPr/>
                <p:nvPr/>
              </p:nvSpPr>
              <p:spPr>
                <a:xfrm>
                  <a:off x="3652572" y="3856807"/>
                  <a:ext cx="128599" cy="30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4" h="6098" extrusionOk="0">
                      <a:moveTo>
                        <a:pt x="81" y="1"/>
                      </a:moveTo>
                      <a:cubicBezTo>
                        <a:pt x="43" y="1"/>
                        <a:pt x="1" y="33"/>
                        <a:pt x="12" y="82"/>
                      </a:cubicBezTo>
                      <a:cubicBezTo>
                        <a:pt x="110" y="501"/>
                        <a:pt x="217" y="920"/>
                        <a:pt x="449" y="1286"/>
                      </a:cubicBezTo>
                      <a:cubicBezTo>
                        <a:pt x="663" y="1643"/>
                        <a:pt x="939" y="1964"/>
                        <a:pt x="1073" y="2365"/>
                      </a:cubicBezTo>
                      <a:cubicBezTo>
                        <a:pt x="1207" y="2776"/>
                        <a:pt x="1216" y="3222"/>
                        <a:pt x="1287" y="3641"/>
                      </a:cubicBezTo>
                      <a:cubicBezTo>
                        <a:pt x="1368" y="4051"/>
                        <a:pt x="1510" y="4453"/>
                        <a:pt x="1698" y="4828"/>
                      </a:cubicBezTo>
                      <a:cubicBezTo>
                        <a:pt x="1912" y="5256"/>
                        <a:pt x="2171" y="5657"/>
                        <a:pt x="2429" y="6068"/>
                      </a:cubicBezTo>
                      <a:cubicBezTo>
                        <a:pt x="2445" y="6088"/>
                        <a:pt x="2466" y="6097"/>
                        <a:pt x="2487" y="6097"/>
                      </a:cubicBezTo>
                      <a:cubicBezTo>
                        <a:pt x="2536" y="6097"/>
                        <a:pt x="2583" y="6047"/>
                        <a:pt x="2545" y="5996"/>
                      </a:cubicBezTo>
                      <a:cubicBezTo>
                        <a:pt x="2090" y="5291"/>
                        <a:pt x="1626" y="4569"/>
                        <a:pt x="1448" y="3739"/>
                      </a:cubicBezTo>
                      <a:cubicBezTo>
                        <a:pt x="1359" y="3311"/>
                        <a:pt x="1350" y="2874"/>
                        <a:pt x="1243" y="2455"/>
                      </a:cubicBezTo>
                      <a:cubicBezTo>
                        <a:pt x="1136" y="2062"/>
                        <a:pt x="913" y="1741"/>
                        <a:pt x="681" y="1402"/>
                      </a:cubicBezTo>
                      <a:cubicBezTo>
                        <a:pt x="547" y="1206"/>
                        <a:pt x="422" y="992"/>
                        <a:pt x="342" y="760"/>
                      </a:cubicBezTo>
                      <a:cubicBezTo>
                        <a:pt x="253" y="528"/>
                        <a:pt x="199" y="287"/>
                        <a:pt x="137" y="46"/>
                      </a:cubicBezTo>
                      <a:cubicBezTo>
                        <a:pt x="130" y="14"/>
                        <a:pt x="10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5" name="Google Shape;2415;p32"/>
                <p:cNvSpPr/>
                <p:nvPr/>
              </p:nvSpPr>
              <p:spPr>
                <a:xfrm>
                  <a:off x="3616740" y="3933001"/>
                  <a:ext cx="90179" cy="21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2" h="4283" extrusionOk="0">
                      <a:moveTo>
                        <a:pt x="67" y="0"/>
                      </a:moveTo>
                      <a:cubicBezTo>
                        <a:pt x="34" y="0"/>
                        <a:pt x="0" y="23"/>
                        <a:pt x="0" y="67"/>
                      </a:cubicBezTo>
                      <a:cubicBezTo>
                        <a:pt x="18" y="638"/>
                        <a:pt x="143" y="1200"/>
                        <a:pt x="393" y="1726"/>
                      </a:cubicBezTo>
                      <a:cubicBezTo>
                        <a:pt x="651" y="2271"/>
                        <a:pt x="1080" y="2708"/>
                        <a:pt x="1374" y="3234"/>
                      </a:cubicBezTo>
                      <a:cubicBezTo>
                        <a:pt x="1544" y="3537"/>
                        <a:pt x="1668" y="3867"/>
                        <a:pt x="1651" y="4215"/>
                      </a:cubicBezTo>
                      <a:cubicBezTo>
                        <a:pt x="1651" y="4260"/>
                        <a:pt x="1684" y="4282"/>
                        <a:pt x="1717" y="4282"/>
                      </a:cubicBezTo>
                      <a:cubicBezTo>
                        <a:pt x="1751" y="4282"/>
                        <a:pt x="1784" y="4260"/>
                        <a:pt x="1784" y="4215"/>
                      </a:cubicBezTo>
                      <a:cubicBezTo>
                        <a:pt x="1811" y="3618"/>
                        <a:pt x="1472" y="3100"/>
                        <a:pt x="1133" y="2636"/>
                      </a:cubicBezTo>
                      <a:cubicBezTo>
                        <a:pt x="955" y="2396"/>
                        <a:pt x="776" y="2155"/>
                        <a:pt x="625" y="1887"/>
                      </a:cubicBezTo>
                      <a:cubicBezTo>
                        <a:pt x="482" y="1628"/>
                        <a:pt x="366" y="1352"/>
                        <a:pt x="286" y="1066"/>
                      </a:cubicBezTo>
                      <a:cubicBezTo>
                        <a:pt x="196" y="736"/>
                        <a:pt x="143" y="406"/>
                        <a:pt x="134" y="67"/>
                      </a:cubicBezTo>
                      <a:cubicBezTo>
                        <a:pt x="134" y="23"/>
                        <a:pt x="101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6" name="Google Shape;2416;p32"/>
                <p:cNvSpPr/>
                <p:nvPr/>
              </p:nvSpPr>
              <p:spPr>
                <a:xfrm>
                  <a:off x="3596036" y="4080363"/>
                  <a:ext cx="119342" cy="173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3480" extrusionOk="0">
                      <a:moveTo>
                        <a:pt x="93" y="1"/>
                      </a:moveTo>
                      <a:cubicBezTo>
                        <a:pt x="38" y="1"/>
                        <a:pt x="1" y="86"/>
                        <a:pt x="59" y="130"/>
                      </a:cubicBezTo>
                      <a:cubicBezTo>
                        <a:pt x="523" y="460"/>
                        <a:pt x="737" y="1014"/>
                        <a:pt x="916" y="1531"/>
                      </a:cubicBezTo>
                      <a:cubicBezTo>
                        <a:pt x="1094" y="2057"/>
                        <a:pt x="1255" y="2593"/>
                        <a:pt x="1629" y="3021"/>
                      </a:cubicBezTo>
                      <a:cubicBezTo>
                        <a:pt x="1808" y="3226"/>
                        <a:pt x="2031" y="3387"/>
                        <a:pt x="2290" y="3476"/>
                      </a:cubicBezTo>
                      <a:cubicBezTo>
                        <a:pt x="2297" y="3478"/>
                        <a:pt x="2305" y="3479"/>
                        <a:pt x="2311" y="3479"/>
                      </a:cubicBezTo>
                      <a:cubicBezTo>
                        <a:pt x="2376" y="3479"/>
                        <a:pt x="2398" y="3375"/>
                        <a:pt x="2325" y="3351"/>
                      </a:cubicBezTo>
                      <a:cubicBezTo>
                        <a:pt x="1835" y="3172"/>
                        <a:pt x="1513" y="2717"/>
                        <a:pt x="1317" y="2254"/>
                      </a:cubicBezTo>
                      <a:cubicBezTo>
                        <a:pt x="1094" y="1727"/>
                        <a:pt x="978" y="1156"/>
                        <a:pt x="684" y="648"/>
                      </a:cubicBezTo>
                      <a:cubicBezTo>
                        <a:pt x="541" y="398"/>
                        <a:pt x="363" y="184"/>
                        <a:pt x="131" y="14"/>
                      </a:cubicBezTo>
                      <a:cubicBezTo>
                        <a:pt x="118" y="5"/>
                        <a:pt x="10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7" name="Google Shape;2417;p32"/>
                <p:cNvSpPr/>
                <p:nvPr/>
              </p:nvSpPr>
              <p:spPr>
                <a:xfrm>
                  <a:off x="3626594" y="4235040"/>
                  <a:ext cx="119741" cy="15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6" h="3114" extrusionOk="0">
                      <a:moveTo>
                        <a:pt x="96" y="1"/>
                      </a:moveTo>
                      <a:cubicBezTo>
                        <a:pt x="36" y="1"/>
                        <a:pt x="1" y="89"/>
                        <a:pt x="61" y="127"/>
                      </a:cubicBezTo>
                      <a:cubicBezTo>
                        <a:pt x="355" y="305"/>
                        <a:pt x="507" y="609"/>
                        <a:pt x="614" y="921"/>
                      </a:cubicBezTo>
                      <a:cubicBezTo>
                        <a:pt x="730" y="1242"/>
                        <a:pt x="819" y="1563"/>
                        <a:pt x="989" y="1866"/>
                      </a:cubicBezTo>
                      <a:cubicBezTo>
                        <a:pt x="1283" y="2393"/>
                        <a:pt x="1729" y="2830"/>
                        <a:pt x="2264" y="3106"/>
                      </a:cubicBezTo>
                      <a:cubicBezTo>
                        <a:pt x="2275" y="3111"/>
                        <a:pt x="2285" y="3113"/>
                        <a:pt x="2295" y="3113"/>
                      </a:cubicBezTo>
                      <a:cubicBezTo>
                        <a:pt x="2361" y="3113"/>
                        <a:pt x="2406" y="3022"/>
                        <a:pt x="2336" y="2991"/>
                      </a:cubicBezTo>
                      <a:cubicBezTo>
                        <a:pt x="1783" y="2705"/>
                        <a:pt x="1328" y="2250"/>
                        <a:pt x="1051" y="1697"/>
                      </a:cubicBezTo>
                      <a:cubicBezTo>
                        <a:pt x="766" y="1126"/>
                        <a:pt x="721" y="368"/>
                        <a:pt x="132" y="11"/>
                      </a:cubicBezTo>
                      <a:cubicBezTo>
                        <a:pt x="120" y="4"/>
                        <a:pt x="108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8" name="Google Shape;2418;p32"/>
                <p:cNvSpPr/>
                <p:nvPr/>
              </p:nvSpPr>
              <p:spPr>
                <a:xfrm>
                  <a:off x="3665960" y="4371453"/>
                  <a:ext cx="64399" cy="63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" h="1283" extrusionOk="0">
                      <a:moveTo>
                        <a:pt x="94" y="0"/>
                      </a:moveTo>
                      <a:cubicBezTo>
                        <a:pt x="50" y="0"/>
                        <a:pt x="1" y="51"/>
                        <a:pt x="19" y="107"/>
                      </a:cubicBezTo>
                      <a:cubicBezTo>
                        <a:pt x="251" y="615"/>
                        <a:pt x="653" y="1035"/>
                        <a:pt x="1161" y="1275"/>
                      </a:cubicBezTo>
                      <a:cubicBezTo>
                        <a:pt x="1170" y="1280"/>
                        <a:pt x="1180" y="1282"/>
                        <a:pt x="1189" y="1282"/>
                      </a:cubicBezTo>
                      <a:cubicBezTo>
                        <a:pt x="1249" y="1282"/>
                        <a:pt x="1293" y="1189"/>
                        <a:pt x="1224" y="1151"/>
                      </a:cubicBezTo>
                      <a:cubicBezTo>
                        <a:pt x="742" y="919"/>
                        <a:pt x="358" y="526"/>
                        <a:pt x="144" y="35"/>
                      </a:cubicBezTo>
                      <a:cubicBezTo>
                        <a:pt x="133" y="11"/>
                        <a:pt x="114" y="0"/>
                        <a:pt x="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9" name="Google Shape;2419;p32"/>
                <p:cNvSpPr/>
                <p:nvPr/>
              </p:nvSpPr>
              <p:spPr>
                <a:xfrm>
                  <a:off x="4004976" y="4281673"/>
                  <a:ext cx="71317" cy="208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4198" extrusionOk="0">
                      <a:moveTo>
                        <a:pt x="1240" y="0"/>
                      </a:moveTo>
                      <a:cubicBezTo>
                        <a:pt x="1195" y="0"/>
                        <a:pt x="1153" y="46"/>
                        <a:pt x="1183" y="100"/>
                      </a:cubicBezTo>
                      <a:cubicBezTo>
                        <a:pt x="1334" y="421"/>
                        <a:pt x="1165" y="813"/>
                        <a:pt x="1067" y="1126"/>
                      </a:cubicBezTo>
                      <a:cubicBezTo>
                        <a:pt x="969" y="1474"/>
                        <a:pt x="870" y="1822"/>
                        <a:pt x="763" y="2178"/>
                      </a:cubicBezTo>
                      <a:cubicBezTo>
                        <a:pt x="576" y="2839"/>
                        <a:pt x="380" y="3499"/>
                        <a:pt x="32" y="4096"/>
                      </a:cubicBezTo>
                      <a:cubicBezTo>
                        <a:pt x="0" y="4147"/>
                        <a:pt x="49" y="4197"/>
                        <a:pt x="96" y="4197"/>
                      </a:cubicBezTo>
                      <a:cubicBezTo>
                        <a:pt x="116" y="4197"/>
                        <a:pt x="135" y="4189"/>
                        <a:pt x="148" y="4168"/>
                      </a:cubicBezTo>
                      <a:cubicBezTo>
                        <a:pt x="433" y="3677"/>
                        <a:pt x="621" y="3151"/>
                        <a:pt x="781" y="2616"/>
                      </a:cubicBezTo>
                      <a:cubicBezTo>
                        <a:pt x="951" y="2036"/>
                        <a:pt x="1120" y="1456"/>
                        <a:pt x="1281" y="876"/>
                      </a:cubicBezTo>
                      <a:cubicBezTo>
                        <a:pt x="1361" y="599"/>
                        <a:pt x="1432" y="305"/>
                        <a:pt x="1299" y="37"/>
                      </a:cubicBezTo>
                      <a:cubicBezTo>
                        <a:pt x="1284" y="11"/>
                        <a:pt x="1262" y="0"/>
                        <a:pt x="124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0" name="Google Shape;2420;p32"/>
                <p:cNvSpPr/>
                <p:nvPr/>
              </p:nvSpPr>
              <p:spPr>
                <a:xfrm>
                  <a:off x="3964615" y="4061402"/>
                  <a:ext cx="42850" cy="178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" h="3583" extrusionOk="0">
                      <a:moveTo>
                        <a:pt x="619" y="1"/>
                      </a:moveTo>
                      <a:cubicBezTo>
                        <a:pt x="566" y="1"/>
                        <a:pt x="518" y="70"/>
                        <a:pt x="566" y="119"/>
                      </a:cubicBezTo>
                      <a:cubicBezTo>
                        <a:pt x="763" y="333"/>
                        <a:pt x="691" y="654"/>
                        <a:pt x="611" y="904"/>
                      </a:cubicBezTo>
                      <a:cubicBezTo>
                        <a:pt x="557" y="1056"/>
                        <a:pt x="504" y="1198"/>
                        <a:pt x="477" y="1359"/>
                      </a:cubicBezTo>
                      <a:cubicBezTo>
                        <a:pt x="441" y="1511"/>
                        <a:pt x="424" y="1662"/>
                        <a:pt x="424" y="1814"/>
                      </a:cubicBezTo>
                      <a:cubicBezTo>
                        <a:pt x="397" y="2367"/>
                        <a:pt x="459" y="3027"/>
                        <a:pt x="49" y="3464"/>
                      </a:cubicBezTo>
                      <a:cubicBezTo>
                        <a:pt x="1" y="3513"/>
                        <a:pt x="48" y="3582"/>
                        <a:pt x="97" y="3582"/>
                      </a:cubicBezTo>
                      <a:cubicBezTo>
                        <a:pt x="112" y="3582"/>
                        <a:pt x="126" y="3576"/>
                        <a:pt x="138" y="3562"/>
                      </a:cubicBezTo>
                      <a:cubicBezTo>
                        <a:pt x="593" y="3090"/>
                        <a:pt x="531" y="2412"/>
                        <a:pt x="557" y="1814"/>
                      </a:cubicBezTo>
                      <a:cubicBezTo>
                        <a:pt x="566" y="1626"/>
                        <a:pt x="584" y="1448"/>
                        <a:pt x="629" y="1270"/>
                      </a:cubicBezTo>
                      <a:cubicBezTo>
                        <a:pt x="673" y="1109"/>
                        <a:pt x="745" y="957"/>
                        <a:pt x="789" y="797"/>
                      </a:cubicBezTo>
                      <a:cubicBezTo>
                        <a:pt x="861" y="538"/>
                        <a:pt x="852" y="235"/>
                        <a:pt x="664" y="21"/>
                      </a:cubicBezTo>
                      <a:cubicBezTo>
                        <a:pt x="650" y="7"/>
                        <a:pt x="634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1" name="Google Shape;2421;p32"/>
                <p:cNvSpPr/>
                <p:nvPr/>
              </p:nvSpPr>
              <p:spPr>
                <a:xfrm>
                  <a:off x="3924154" y="3915334"/>
                  <a:ext cx="30955" cy="217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" h="4365" extrusionOk="0">
                      <a:moveTo>
                        <a:pt x="96" y="0"/>
                      </a:moveTo>
                      <a:cubicBezTo>
                        <a:pt x="49" y="0"/>
                        <a:pt x="1" y="51"/>
                        <a:pt x="32" y="101"/>
                      </a:cubicBezTo>
                      <a:cubicBezTo>
                        <a:pt x="362" y="574"/>
                        <a:pt x="514" y="1145"/>
                        <a:pt x="460" y="1725"/>
                      </a:cubicBezTo>
                      <a:cubicBezTo>
                        <a:pt x="407" y="2322"/>
                        <a:pt x="113" y="2875"/>
                        <a:pt x="104" y="3491"/>
                      </a:cubicBezTo>
                      <a:cubicBezTo>
                        <a:pt x="104" y="3785"/>
                        <a:pt x="175" y="4089"/>
                        <a:pt x="344" y="4338"/>
                      </a:cubicBezTo>
                      <a:cubicBezTo>
                        <a:pt x="360" y="4356"/>
                        <a:pt x="381" y="4364"/>
                        <a:pt x="401" y="4364"/>
                      </a:cubicBezTo>
                      <a:cubicBezTo>
                        <a:pt x="451" y="4364"/>
                        <a:pt x="499" y="4318"/>
                        <a:pt x="460" y="4267"/>
                      </a:cubicBezTo>
                      <a:cubicBezTo>
                        <a:pt x="113" y="3776"/>
                        <a:pt x="255" y="3143"/>
                        <a:pt x="398" y="2608"/>
                      </a:cubicBezTo>
                      <a:cubicBezTo>
                        <a:pt x="487" y="2313"/>
                        <a:pt x="567" y="2010"/>
                        <a:pt x="603" y="1707"/>
                      </a:cubicBezTo>
                      <a:cubicBezTo>
                        <a:pt x="621" y="1430"/>
                        <a:pt x="603" y="1154"/>
                        <a:pt x="541" y="886"/>
                      </a:cubicBezTo>
                      <a:cubicBezTo>
                        <a:pt x="460" y="583"/>
                        <a:pt x="336" y="288"/>
                        <a:pt x="148" y="30"/>
                      </a:cubicBezTo>
                      <a:cubicBezTo>
                        <a:pt x="135" y="9"/>
                        <a:pt x="116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2" name="Google Shape;2422;p32"/>
                <p:cNvSpPr/>
                <p:nvPr/>
              </p:nvSpPr>
              <p:spPr>
                <a:xfrm>
                  <a:off x="3871101" y="3869498"/>
                  <a:ext cx="48474" cy="283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5688" extrusionOk="0">
                      <a:moveTo>
                        <a:pt x="128" y="1"/>
                      </a:moveTo>
                      <a:cubicBezTo>
                        <a:pt x="95" y="1"/>
                        <a:pt x="59" y="23"/>
                        <a:pt x="54" y="67"/>
                      </a:cubicBezTo>
                      <a:cubicBezTo>
                        <a:pt x="1" y="772"/>
                        <a:pt x="322" y="1415"/>
                        <a:pt x="563" y="2057"/>
                      </a:cubicBezTo>
                      <a:cubicBezTo>
                        <a:pt x="688" y="2396"/>
                        <a:pt x="786" y="2735"/>
                        <a:pt x="813" y="3092"/>
                      </a:cubicBezTo>
                      <a:cubicBezTo>
                        <a:pt x="840" y="3502"/>
                        <a:pt x="768" y="3903"/>
                        <a:pt x="652" y="4296"/>
                      </a:cubicBezTo>
                      <a:cubicBezTo>
                        <a:pt x="518" y="4742"/>
                        <a:pt x="322" y="5161"/>
                        <a:pt x="126" y="5581"/>
                      </a:cubicBezTo>
                      <a:cubicBezTo>
                        <a:pt x="101" y="5636"/>
                        <a:pt x="149" y="5687"/>
                        <a:pt x="192" y="5687"/>
                      </a:cubicBezTo>
                      <a:cubicBezTo>
                        <a:pt x="212" y="5687"/>
                        <a:pt x="231" y="5677"/>
                        <a:pt x="242" y="5652"/>
                      </a:cubicBezTo>
                      <a:cubicBezTo>
                        <a:pt x="581" y="4920"/>
                        <a:pt x="929" y="4162"/>
                        <a:pt x="947" y="3341"/>
                      </a:cubicBezTo>
                      <a:cubicBezTo>
                        <a:pt x="973" y="2592"/>
                        <a:pt x="643" y="1932"/>
                        <a:pt x="393" y="1245"/>
                      </a:cubicBezTo>
                      <a:cubicBezTo>
                        <a:pt x="260" y="870"/>
                        <a:pt x="162" y="478"/>
                        <a:pt x="188" y="67"/>
                      </a:cubicBezTo>
                      <a:cubicBezTo>
                        <a:pt x="193" y="23"/>
                        <a:pt x="162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23" name="Google Shape;2423;p32"/>
          <p:cNvGrpSpPr/>
          <p:nvPr/>
        </p:nvGrpSpPr>
        <p:grpSpPr>
          <a:xfrm flipH="1">
            <a:off x="778999" y="1461365"/>
            <a:ext cx="878115" cy="2558103"/>
            <a:chOff x="4399135" y="3736519"/>
            <a:chExt cx="769804" cy="2242573"/>
          </a:xfrm>
        </p:grpSpPr>
        <p:sp>
          <p:nvSpPr>
            <p:cNvPr id="2424" name="Google Shape;2424;p32"/>
            <p:cNvSpPr/>
            <p:nvPr/>
          </p:nvSpPr>
          <p:spPr>
            <a:xfrm>
              <a:off x="4730437" y="4022483"/>
              <a:ext cx="436710" cy="971412"/>
            </a:xfrm>
            <a:custGeom>
              <a:avLst/>
              <a:gdLst/>
              <a:ahLst/>
              <a:cxnLst/>
              <a:rect l="l" t="t" r="r" b="b"/>
              <a:pathLst>
                <a:path w="8775" h="19519" extrusionOk="0">
                  <a:moveTo>
                    <a:pt x="5183" y="1"/>
                  </a:moveTo>
                  <a:cubicBezTo>
                    <a:pt x="4330" y="1"/>
                    <a:pt x="4912" y="3229"/>
                    <a:pt x="4912" y="3229"/>
                  </a:cubicBezTo>
                  <a:cubicBezTo>
                    <a:pt x="4912" y="3229"/>
                    <a:pt x="4329" y="2421"/>
                    <a:pt x="4007" y="2421"/>
                  </a:cubicBezTo>
                  <a:cubicBezTo>
                    <a:pt x="3774" y="2421"/>
                    <a:pt x="3678" y="2843"/>
                    <a:pt x="4037" y="4300"/>
                  </a:cubicBezTo>
                  <a:lnTo>
                    <a:pt x="3957" y="4657"/>
                  </a:lnTo>
                  <a:cubicBezTo>
                    <a:pt x="3957" y="4657"/>
                    <a:pt x="3819" y="4588"/>
                    <a:pt x="3670" y="4588"/>
                  </a:cubicBezTo>
                  <a:cubicBezTo>
                    <a:pt x="3382" y="4588"/>
                    <a:pt x="3051" y="4843"/>
                    <a:pt x="3573" y="6334"/>
                  </a:cubicBezTo>
                  <a:cubicBezTo>
                    <a:pt x="3573" y="6334"/>
                    <a:pt x="3524" y="6324"/>
                    <a:pt x="3452" y="6324"/>
                  </a:cubicBezTo>
                  <a:cubicBezTo>
                    <a:pt x="3126" y="6324"/>
                    <a:pt x="2342" y="6522"/>
                    <a:pt x="3681" y="8716"/>
                  </a:cubicBezTo>
                  <a:cubicBezTo>
                    <a:pt x="3681" y="8716"/>
                    <a:pt x="3514" y="8670"/>
                    <a:pt x="3322" y="8670"/>
                  </a:cubicBezTo>
                  <a:cubicBezTo>
                    <a:pt x="2849" y="8670"/>
                    <a:pt x="2226" y="8945"/>
                    <a:pt x="3565" y="10848"/>
                  </a:cubicBezTo>
                  <a:cubicBezTo>
                    <a:pt x="3565" y="10848"/>
                    <a:pt x="3489" y="10838"/>
                    <a:pt x="3379" y="10838"/>
                  </a:cubicBezTo>
                  <a:cubicBezTo>
                    <a:pt x="2921" y="10838"/>
                    <a:pt x="1870" y="11001"/>
                    <a:pt x="3208" y="12677"/>
                  </a:cubicBezTo>
                  <a:cubicBezTo>
                    <a:pt x="3208" y="12677"/>
                    <a:pt x="3034" y="12621"/>
                    <a:pt x="2830" y="12621"/>
                  </a:cubicBezTo>
                  <a:cubicBezTo>
                    <a:pt x="2383" y="12621"/>
                    <a:pt x="1789" y="12885"/>
                    <a:pt x="2530" y="14568"/>
                  </a:cubicBezTo>
                  <a:cubicBezTo>
                    <a:pt x="2530" y="14568"/>
                    <a:pt x="2400" y="14537"/>
                    <a:pt x="2234" y="14537"/>
                  </a:cubicBezTo>
                  <a:cubicBezTo>
                    <a:pt x="1767" y="14537"/>
                    <a:pt x="1017" y="14780"/>
                    <a:pt x="2110" y="16637"/>
                  </a:cubicBezTo>
                  <a:cubicBezTo>
                    <a:pt x="2110" y="16637"/>
                    <a:pt x="2018" y="16625"/>
                    <a:pt x="1888" y="16625"/>
                  </a:cubicBezTo>
                  <a:cubicBezTo>
                    <a:pt x="1310" y="16625"/>
                    <a:pt x="1" y="16869"/>
                    <a:pt x="2833" y="19519"/>
                  </a:cubicBezTo>
                  <a:cubicBezTo>
                    <a:pt x="2833" y="19519"/>
                    <a:pt x="2834" y="19519"/>
                    <a:pt x="2837" y="19519"/>
                  </a:cubicBezTo>
                  <a:cubicBezTo>
                    <a:pt x="2920" y="19519"/>
                    <a:pt x="4192" y="19511"/>
                    <a:pt x="4814" y="19002"/>
                  </a:cubicBezTo>
                  <a:cubicBezTo>
                    <a:pt x="5447" y="18484"/>
                    <a:pt x="6419" y="17869"/>
                    <a:pt x="4849" y="17369"/>
                  </a:cubicBezTo>
                  <a:cubicBezTo>
                    <a:pt x="4849" y="17369"/>
                    <a:pt x="7597" y="15380"/>
                    <a:pt x="5295" y="15264"/>
                  </a:cubicBezTo>
                  <a:cubicBezTo>
                    <a:pt x="5295" y="15264"/>
                    <a:pt x="8195" y="13239"/>
                    <a:pt x="5813" y="13016"/>
                  </a:cubicBezTo>
                  <a:cubicBezTo>
                    <a:pt x="5813" y="13016"/>
                    <a:pt x="8774" y="11151"/>
                    <a:pt x="6268" y="10964"/>
                  </a:cubicBezTo>
                  <a:cubicBezTo>
                    <a:pt x="6268" y="10964"/>
                    <a:pt x="8539" y="8956"/>
                    <a:pt x="6400" y="8956"/>
                  </a:cubicBezTo>
                  <a:cubicBezTo>
                    <a:pt x="6386" y="8956"/>
                    <a:pt x="6371" y="8956"/>
                    <a:pt x="6357" y="8956"/>
                  </a:cubicBezTo>
                  <a:cubicBezTo>
                    <a:pt x="6357" y="8956"/>
                    <a:pt x="8630" y="6744"/>
                    <a:pt x="7214" y="6744"/>
                  </a:cubicBezTo>
                  <a:cubicBezTo>
                    <a:pt x="7101" y="6744"/>
                    <a:pt x="6965" y="6758"/>
                    <a:pt x="6803" y="6789"/>
                  </a:cubicBezTo>
                  <a:cubicBezTo>
                    <a:pt x="6803" y="6789"/>
                    <a:pt x="8118" y="5358"/>
                    <a:pt x="6814" y="5358"/>
                  </a:cubicBezTo>
                  <a:cubicBezTo>
                    <a:pt x="6669" y="5358"/>
                    <a:pt x="6492" y="5376"/>
                    <a:pt x="6277" y="5415"/>
                  </a:cubicBezTo>
                  <a:cubicBezTo>
                    <a:pt x="6277" y="5415"/>
                    <a:pt x="8380" y="3053"/>
                    <a:pt x="6734" y="3053"/>
                  </a:cubicBezTo>
                  <a:cubicBezTo>
                    <a:pt x="6493" y="3053"/>
                    <a:pt x="6171" y="3104"/>
                    <a:pt x="5750" y="3220"/>
                  </a:cubicBezTo>
                  <a:cubicBezTo>
                    <a:pt x="5750" y="3220"/>
                    <a:pt x="6223" y="196"/>
                    <a:pt x="5260" y="9"/>
                  </a:cubicBezTo>
                  <a:cubicBezTo>
                    <a:pt x="5233" y="3"/>
                    <a:pt x="5207" y="1"/>
                    <a:pt x="5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2"/>
            <p:cNvSpPr/>
            <p:nvPr/>
          </p:nvSpPr>
          <p:spPr>
            <a:xfrm>
              <a:off x="4984898" y="4004318"/>
              <a:ext cx="63702" cy="221017"/>
            </a:xfrm>
            <a:custGeom>
              <a:avLst/>
              <a:gdLst/>
              <a:ahLst/>
              <a:cxnLst/>
              <a:rect l="l" t="t" r="r" b="b"/>
              <a:pathLst>
                <a:path w="1280" h="4441" extrusionOk="0">
                  <a:moveTo>
                    <a:pt x="193" y="0"/>
                  </a:moveTo>
                  <a:cubicBezTo>
                    <a:pt x="95" y="0"/>
                    <a:pt x="1" y="96"/>
                    <a:pt x="75" y="195"/>
                  </a:cubicBezTo>
                  <a:cubicBezTo>
                    <a:pt x="941" y="1364"/>
                    <a:pt x="994" y="3014"/>
                    <a:pt x="209" y="4237"/>
                  </a:cubicBezTo>
                  <a:cubicBezTo>
                    <a:pt x="140" y="4343"/>
                    <a:pt x="238" y="4440"/>
                    <a:pt x="333" y="4440"/>
                  </a:cubicBezTo>
                  <a:cubicBezTo>
                    <a:pt x="374" y="4440"/>
                    <a:pt x="414" y="4422"/>
                    <a:pt x="441" y="4379"/>
                  </a:cubicBezTo>
                  <a:cubicBezTo>
                    <a:pt x="1280" y="3086"/>
                    <a:pt x="1226" y="1302"/>
                    <a:pt x="307" y="61"/>
                  </a:cubicBezTo>
                  <a:cubicBezTo>
                    <a:pt x="277" y="18"/>
                    <a:pt x="23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2"/>
            <p:cNvSpPr/>
            <p:nvPr/>
          </p:nvSpPr>
          <p:spPr>
            <a:xfrm>
              <a:off x="4950409" y="4006508"/>
              <a:ext cx="51211" cy="229279"/>
            </a:xfrm>
            <a:custGeom>
              <a:avLst/>
              <a:gdLst/>
              <a:ahLst/>
              <a:cxnLst/>
              <a:rect l="l" t="t" r="r" b="b"/>
              <a:pathLst>
                <a:path w="1029" h="4607" extrusionOk="0">
                  <a:moveTo>
                    <a:pt x="838" y="0"/>
                  </a:moveTo>
                  <a:cubicBezTo>
                    <a:pt x="797" y="0"/>
                    <a:pt x="758" y="21"/>
                    <a:pt x="733" y="71"/>
                  </a:cubicBezTo>
                  <a:cubicBezTo>
                    <a:pt x="1" y="1454"/>
                    <a:pt x="10" y="3158"/>
                    <a:pt x="733" y="4540"/>
                  </a:cubicBezTo>
                  <a:cubicBezTo>
                    <a:pt x="760" y="4587"/>
                    <a:pt x="801" y="4607"/>
                    <a:pt x="843" y="4607"/>
                  </a:cubicBezTo>
                  <a:cubicBezTo>
                    <a:pt x="935" y="4607"/>
                    <a:pt x="1029" y="4509"/>
                    <a:pt x="973" y="4398"/>
                  </a:cubicBezTo>
                  <a:cubicBezTo>
                    <a:pt x="286" y="3104"/>
                    <a:pt x="286" y="1507"/>
                    <a:pt x="964" y="205"/>
                  </a:cubicBezTo>
                  <a:cubicBezTo>
                    <a:pt x="1020" y="100"/>
                    <a:pt x="927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2"/>
            <p:cNvSpPr/>
            <p:nvPr/>
          </p:nvSpPr>
          <p:spPr>
            <a:xfrm>
              <a:off x="4904723" y="4127742"/>
              <a:ext cx="99734" cy="105607"/>
            </a:xfrm>
            <a:custGeom>
              <a:avLst/>
              <a:gdLst/>
              <a:ahLst/>
              <a:cxnLst/>
              <a:rect l="l" t="t" r="r" b="b"/>
              <a:pathLst>
                <a:path w="2004" h="2122" extrusionOk="0">
                  <a:moveTo>
                    <a:pt x="152" y="1"/>
                  </a:moveTo>
                  <a:cubicBezTo>
                    <a:pt x="98" y="1"/>
                    <a:pt x="42" y="46"/>
                    <a:pt x="27" y="97"/>
                  </a:cubicBezTo>
                  <a:cubicBezTo>
                    <a:pt x="0" y="178"/>
                    <a:pt x="54" y="240"/>
                    <a:pt x="116" y="267"/>
                  </a:cubicBezTo>
                  <a:cubicBezTo>
                    <a:pt x="874" y="579"/>
                    <a:pt x="1472" y="1248"/>
                    <a:pt x="1713" y="2024"/>
                  </a:cubicBezTo>
                  <a:cubicBezTo>
                    <a:pt x="1734" y="2092"/>
                    <a:pt x="1788" y="2121"/>
                    <a:pt x="1842" y="2121"/>
                  </a:cubicBezTo>
                  <a:cubicBezTo>
                    <a:pt x="1923" y="2121"/>
                    <a:pt x="2004" y="2055"/>
                    <a:pt x="1972" y="1953"/>
                  </a:cubicBezTo>
                  <a:cubicBezTo>
                    <a:pt x="1704" y="1079"/>
                    <a:pt x="1044" y="356"/>
                    <a:pt x="187" y="8"/>
                  </a:cubicBezTo>
                  <a:cubicBezTo>
                    <a:pt x="176" y="3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2"/>
            <p:cNvSpPr/>
            <p:nvPr/>
          </p:nvSpPr>
          <p:spPr>
            <a:xfrm>
              <a:off x="4893177" y="4130827"/>
              <a:ext cx="105358" cy="176774"/>
            </a:xfrm>
            <a:custGeom>
              <a:avLst/>
              <a:gdLst/>
              <a:ahLst/>
              <a:cxnLst/>
              <a:rect l="l" t="t" r="r" b="b"/>
              <a:pathLst>
                <a:path w="2117" h="3552" extrusionOk="0">
                  <a:moveTo>
                    <a:pt x="514" y="1"/>
                  </a:moveTo>
                  <a:cubicBezTo>
                    <a:pt x="459" y="1"/>
                    <a:pt x="405" y="30"/>
                    <a:pt x="384" y="98"/>
                  </a:cubicBezTo>
                  <a:cubicBezTo>
                    <a:pt x="0" y="1436"/>
                    <a:pt x="616" y="2881"/>
                    <a:pt x="1847" y="3532"/>
                  </a:cubicBezTo>
                  <a:cubicBezTo>
                    <a:pt x="1870" y="3546"/>
                    <a:pt x="1893" y="3552"/>
                    <a:pt x="1915" y="3552"/>
                  </a:cubicBezTo>
                  <a:cubicBezTo>
                    <a:pt x="2035" y="3552"/>
                    <a:pt x="2117" y="3368"/>
                    <a:pt x="1981" y="3300"/>
                  </a:cubicBezTo>
                  <a:cubicBezTo>
                    <a:pt x="857" y="2703"/>
                    <a:pt x="295" y="1400"/>
                    <a:pt x="651" y="169"/>
                  </a:cubicBezTo>
                  <a:cubicBezTo>
                    <a:pt x="678" y="67"/>
                    <a:pt x="595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2"/>
            <p:cNvSpPr/>
            <p:nvPr/>
          </p:nvSpPr>
          <p:spPr>
            <a:xfrm>
              <a:off x="4879839" y="4248328"/>
              <a:ext cx="105855" cy="144823"/>
            </a:xfrm>
            <a:custGeom>
              <a:avLst/>
              <a:gdLst/>
              <a:ahLst/>
              <a:cxnLst/>
              <a:rect l="l" t="t" r="r" b="b"/>
              <a:pathLst>
                <a:path w="2127" h="2910" extrusionOk="0">
                  <a:moveTo>
                    <a:pt x="268" y="0"/>
                  </a:moveTo>
                  <a:cubicBezTo>
                    <a:pt x="199" y="0"/>
                    <a:pt x="125" y="43"/>
                    <a:pt x="117" y="127"/>
                  </a:cubicBezTo>
                  <a:cubicBezTo>
                    <a:pt x="1" y="1350"/>
                    <a:pt x="759" y="2492"/>
                    <a:pt x="1910" y="2902"/>
                  </a:cubicBezTo>
                  <a:cubicBezTo>
                    <a:pt x="1925" y="2907"/>
                    <a:pt x="1939" y="2909"/>
                    <a:pt x="1952" y="2909"/>
                  </a:cubicBezTo>
                  <a:cubicBezTo>
                    <a:pt x="2081" y="2909"/>
                    <a:pt x="2127" y="2691"/>
                    <a:pt x="1981" y="2634"/>
                  </a:cubicBezTo>
                  <a:cubicBezTo>
                    <a:pt x="937" y="2269"/>
                    <a:pt x="286" y="1225"/>
                    <a:pt x="393" y="127"/>
                  </a:cubicBezTo>
                  <a:cubicBezTo>
                    <a:pt x="402" y="43"/>
                    <a:pt x="337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2"/>
            <p:cNvSpPr/>
            <p:nvPr/>
          </p:nvSpPr>
          <p:spPr>
            <a:xfrm>
              <a:off x="4863416" y="4349207"/>
              <a:ext cx="114316" cy="137159"/>
            </a:xfrm>
            <a:custGeom>
              <a:avLst/>
              <a:gdLst/>
              <a:ahLst/>
              <a:cxnLst/>
              <a:rect l="l" t="t" r="r" b="b"/>
              <a:pathLst>
                <a:path w="2297" h="2756" extrusionOk="0">
                  <a:moveTo>
                    <a:pt x="134" y="1"/>
                  </a:moveTo>
                  <a:cubicBezTo>
                    <a:pt x="65" y="1"/>
                    <a:pt x="0" y="45"/>
                    <a:pt x="9" y="134"/>
                  </a:cubicBezTo>
                  <a:cubicBezTo>
                    <a:pt x="143" y="1312"/>
                    <a:pt x="955" y="2347"/>
                    <a:pt x="2079" y="2748"/>
                  </a:cubicBezTo>
                  <a:cubicBezTo>
                    <a:pt x="2094" y="2753"/>
                    <a:pt x="2108" y="2756"/>
                    <a:pt x="2121" y="2756"/>
                  </a:cubicBezTo>
                  <a:cubicBezTo>
                    <a:pt x="2251" y="2756"/>
                    <a:pt x="2296" y="2537"/>
                    <a:pt x="2150" y="2481"/>
                  </a:cubicBezTo>
                  <a:cubicBezTo>
                    <a:pt x="1151" y="2133"/>
                    <a:pt x="393" y="1187"/>
                    <a:pt x="286" y="134"/>
                  </a:cubicBezTo>
                  <a:cubicBezTo>
                    <a:pt x="277" y="45"/>
                    <a:pt x="203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2"/>
            <p:cNvSpPr/>
            <p:nvPr/>
          </p:nvSpPr>
          <p:spPr>
            <a:xfrm>
              <a:off x="4857842" y="4462776"/>
              <a:ext cx="99336" cy="126708"/>
            </a:xfrm>
            <a:custGeom>
              <a:avLst/>
              <a:gdLst/>
              <a:ahLst/>
              <a:cxnLst/>
              <a:rect l="l" t="t" r="r" b="b"/>
              <a:pathLst>
                <a:path w="1996" h="2546" extrusionOk="0">
                  <a:moveTo>
                    <a:pt x="133" y="0"/>
                  </a:moveTo>
                  <a:cubicBezTo>
                    <a:pt x="66" y="0"/>
                    <a:pt x="1" y="43"/>
                    <a:pt x="5" y="127"/>
                  </a:cubicBezTo>
                  <a:cubicBezTo>
                    <a:pt x="68" y="1198"/>
                    <a:pt x="782" y="2161"/>
                    <a:pt x="1781" y="2536"/>
                  </a:cubicBezTo>
                  <a:cubicBezTo>
                    <a:pt x="1798" y="2543"/>
                    <a:pt x="1814" y="2546"/>
                    <a:pt x="1829" y="2546"/>
                  </a:cubicBezTo>
                  <a:cubicBezTo>
                    <a:pt x="1954" y="2546"/>
                    <a:pt x="1996" y="2333"/>
                    <a:pt x="1852" y="2277"/>
                  </a:cubicBezTo>
                  <a:cubicBezTo>
                    <a:pt x="969" y="1938"/>
                    <a:pt x="335" y="1064"/>
                    <a:pt x="273" y="127"/>
                  </a:cubicBezTo>
                  <a:cubicBezTo>
                    <a:pt x="269" y="43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2"/>
            <p:cNvSpPr/>
            <p:nvPr/>
          </p:nvSpPr>
          <p:spPr>
            <a:xfrm>
              <a:off x="4844753" y="4576396"/>
              <a:ext cx="106154" cy="117451"/>
            </a:xfrm>
            <a:custGeom>
              <a:avLst/>
              <a:gdLst/>
              <a:ahLst/>
              <a:cxnLst/>
              <a:rect l="l" t="t" r="r" b="b"/>
              <a:pathLst>
                <a:path w="2133" h="2360" extrusionOk="0">
                  <a:moveTo>
                    <a:pt x="165" y="1"/>
                  </a:moveTo>
                  <a:cubicBezTo>
                    <a:pt x="84" y="1"/>
                    <a:pt x="1" y="70"/>
                    <a:pt x="28" y="173"/>
                  </a:cubicBezTo>
                  <a:cubicBezTo>
                    <a:pt x="251" y="1127"/>
                    <a:pt x="946" y="1957"/>
                    <a:pt x="1856" y="2349"/>
                  </a:cubicBezTo>
                  <a:cubicBezTo>
                    <a:pt x="1875" y="2357"/>
                    <a:pt x="1893" y="2360"/>
                    <a:pt x="1911" y="2360"/>
                  </a:cubicBezTo>
                  <a:cubicBezTo>
                    <a:pt x="2044" y="2360"/>
                    <a:pt x="2132" y="2172"/>
                    <a:pt x="1990" y="2109"/>
                  </a:cubicBezTo>
                  <a:cubicBezTo>
                    <a:pt x="1143" y="1752"/>
                    <a:pt x="500" y="993"/>
                    <a:pt x="286" y="101"/>
                  </a:cubicBezTo>
                  <a:cubicBezTo>
                    <a:pt x="269" y="31"/>
                    <a:pt x="217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2"/>
            <p:cNvSpPr/>
            <p:nvPr/>
          </p:nvSpPr>
          <p:spPr>
            <a:xfrm>
              <a:off x="4825692" y="4652789"/>
              <a:ext cx="106552" cy="152537"/>
            </a:xfrm>
            <a:custGeom>
              <a:avLst/>
              <a:gdLst/>
              <a:ahLst/>
              <a:cxnLst/>
              <a:rect l="l" t="t" r="r" b="b"/>
              <a:pathLst>
                <a:path w="2141" h="3065" extrusionOk="0">
                  <a:moveTo>
                    <a:pt x="212" y="0"/>
                  </a:moveTo>
                  <a:cubicBezTo>
                    <a:pt x="145" y="0"/>
                    <a:pt x="76" y="43"/>
                    <a:pt x="72" y="128"/>
                  </a:cubicBezTo>
                  <a:cubicBezTo>
                    <a:pt x="0" y="1376"/>
                    <a:pt x="714" y="2554"/>
                    <a:pt x="1865" y="3054"/>
                  </a:cubicBezTo>
                  <a:cubicBezTo>
                    <a:pt x="1883" y="3061"/>
                    <a:pt x="1902" y="3064"/>
                    <a:pt x="1919" y="3064"/>
                  </a:cubicBezTo>
                  <a:cubicBezTo>
                    <a:pt x="2052" y="3064"/>
                    <a:pt x="2140" y="2876"/>
                    <a:pt x="1998" y="2813"/>
                  </a:cubicBezTo>
                  <a:cubicBezTo>
                    <a:pt x="937" y="2358"/>
                    <a:pt x="277" y="1287"/>
                    <a:pt x="339" y="128"/>
                  </a:cubicBezTo>
                  <a:cubicBezTo>
                    <a:pt x="344" y="43"/>
                    <a:pt x="27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2"/>
            <p:cNvSpPr/>
            <p:nvPr/>
          </p:nvSpPr>
          <p:spPr>
            <a:xfrm>
              <a:off x="4794587" y="4750482"/>
              <a:ext cx="110434" cy="147760"/>
            </a:xfrm>
            <a:custGeom>
              <a:avLst/>
              <a:gdLst/>
              <a:ahLst/>
              <a:cxnLst/>
              <a:rect l="l" t="t" r="r" b="b"/>
              <a:pathLst>
                <a:path w="2219" h="2969" extrusionOk="0">
                  <a:moveTo>
                    <a:pt x="136" y="0"/>
                  </a:moveTo>
                  <a:cubicBezTo>
                    <a:pt x="68" y="0"/>
                    <a:pt x="1" y="42"/>
                    <a:pt x="1" y="127"/>
                  </a:cubicBezTo>
                  <a:cubicBezTo>
                    <a:pt x="54" y="1340"/>
                    <a:pt x="821" y="2473"/>
                    <a:pt x="1937" y="2955"/>
                  </a:cubicBezTo>
                  <a:cubicBezTo>
                    <a:pt x="1958" y="2964"/>
                    <a:pt x="1978" y="2969"/>
                    <a:pt x="1998" y="2969"/>
                  </a:cubicBezTo>
                  <a:cubicBezTo>
                    <a:pt x="2129" y="2969"/>
                    <a:pt x="2219" y="2785"/>
                    <a:pt x="2079" y="2723"/>
                  </a:cubicBezTo>
                  <a:cubicBezTo>
                    <a:pt x="1053" y="2277"/>
                    <a:pt x="322" y="1251"/>
                    <a:pt x="277" y="127"/>
                  </a:cubicBezTo>
                  <a:cubicBezTo>
                    <a:pt x="273" y="42"/>
                    <a:pt x="204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2"/>
            <p:cNvSpPr/>
            <p:nvPr/>
          </p:nvSpPr>
          <p:spPr>
            <a:xfrm>
              <a:off x="4774183" y="4844593"/>
              <a:ext cx="111429" cy="158360"/>
            </a:xfrm>
            <a:custGeom>
              <a:avLst/>
              <a:gdLst/>
              <a:ahLst/>
              <a:cxnLst/>
              <a:rect l="l" t="t" r="r" b="b"/>
              <a:pathLst>
                <a:path w="2239" h="3182" extrusionOk="0">
                  <a:moveTo>
                    <a:pt x="217" y="0"/>
                  </a:moveTo>
                  <a:cubicBezTo>
                    <a:pt x="148" y="0"/>
                    <a:pt x="76" y="43"/>
                    <a:pt x="72" y="127"/>
                  </a:cubicBezTo>
                  <a:cubicBezTo>
                    <a:pt x="0" y="1457"/>
                    <a:pt x="794" y="2679"/>
                    <a:pt x="2025" y="3169"/>
                  </a:cubicBezTo>
                  <a:cubicBezTo>
                    <a:pt x="2044" y="3178"/>
                    <a:pt x="2061" y="3181"/>
                    <a:pt x="2078" y="3181"/>
                  </a:cubicBezTo>
                  <a:cubicBezTo>
                    <a:pt x="2199" y="3181"/>
                    <a:pt x="2239" y="2966"/>
                    <a:pt x="2097" y="2911"/>
                  </a:cubicBezTo>
                  <a:cubicBezTo>
                    <a:pt x="973" y="2465"/>
                    <a:pt x="277" y="1332"/>
                    <a:pt x="348" y="127"/>
                  </a:cubicBezTo>
                  <a:cubicBezTo>
                    <a:pt x="353" y="43"/>
                    <a:pt x="286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2"/>
            <p:cNvSpPr/>
            <p:nvPr/>
          </p:nvSpPr>
          <p:spPr>
            <a:xfrm>
              <a:off x="4872722" y="4906354"/>
              <a:ext cx="152388" cy="96499"/>
            </a:xfrm>
            <a:custGeom>
              <a:avLst/>
              <a:gdLst/>
              <a:ahLst/>
              <a:cxnLst/>
              <a:rect l="l" t="t" r="r" b="b"/>
              <a:pathLst>
                <a:path w="3062" h="1939" extrusionOk="0">
                  <a:moveTo>
                    <a:pt x="2883" y="0"/>
                  </a:moveTo>
                  <a:cubicBezTo>
                    <a:pt x="2842" y="0"/>
                    <a:pt x="2801" y="22"/>
                    <a:pt x="2775" y="73"/>
                  </a:cubicBezTo>
                  <a:cubicBezTo>
                    <a:pt x="2309" y="1032"/>
                    <a:pt x="1287" y="1670"/>
                    <a:pt x="215" y="1670"/>
                  </a:cubicBezTo>
                  <a:cubicBezTo>
                    <a:pt x="200" y="1670"/>
                    <a:pt x="185" y="1670"/>
                    <a:pt x="170" y="1670"/>
                  </a:cubicBezTo>
                  <a:cubicBezTo>
                    <a:pt x="1" y="1670"/>
                    <a:pt x="1" y="1937"/>
                    <a:pt x="170" y="1937"/>
                  </a:cubicBezTo>
                  <a:cubicBezTo>
                    <a:pt x="192" y="1938"/>
                    <a:pt x="214" y="1938"/>
                    <a:pt x="236" y="1938"/>
                  </a:cubicBezTo>
                  <a:cubicBezTo>
                    <a:pt x="1390" y="1938"/>
                    <a:pt x="2508" y="1249"/>
                    <a:pt x="3007" y="207"/>
                  </a:cubicBezTo>
                  <a:cubicBezTo>
                    <a:pt x="3062" y="97"/>
                    <a:pt x="2972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2"/>
            <p:cNvSpPr/>
            <p:nvPr/>
          </p:nvSpPr>
          <p:spPr>
            <a:xfrm>
              <a:off x="4984251" y="4167954"/>
              <a:ext cx="118496" cy="146416"/>
            </a:xfrm>
            <a:custGeom>
              <a:avLst/>
              <a:gdLst/>
              <a:ahLst/>
              <a:cxnLst/>
              <a:rect l="l" t="t" r="r" b="b"/>
              <a:pathLst>
                <a:path w="2381" h="2942" extrusionOk="0">
                  <a:moveTo>
                    <a:pt x="2126" y="1"/>
                  </a:moveTo>
                  <a:cubicBezTo>
                    <a:pt x="2058" y="1"/>
                    <a:pt x="1993" y="43"/>
                    <a:pt x="1997" y="128"/>
                  </a:cubicBezTo>
                  <a:cubicBezTo>
                    <a:pt x="2095" y="1314"/>
                    <a:pt x="1319" y="2403"/>
                    <a:pt x="160" y="2670"/>
                  </a:cubicBezTo>
                  <a:cubicBezTo>
                    <a:pt x="1" y="2712"/>
                    <a:pt x="53" y="2941"/>
                    <a:pt x="200" y="2941"/>
                  </a:cubicBezTo>
                  <a:cubicBezTo>
                    <a:pt x="210" y="2941"/>
                    <a:pt x="220" y="2940"/>
                    <a:pt x="231" y="2938"/>
                  </a:cubicBezTo>
                  <a:cubicBezTo>
                    <a:pt x="1498" y="2635"/>
                    <a:pt x="2381" y="1430"/>
                    <a:pt x="2274" y="128"/>
                  </a:cubicBezTo>
                  <a:cubicBezTo>
                    <a:pt x="2265" y="43"/>
                    <a:pt x="2194" y="1"/>
                    <a:pt x="2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2"/>
            <p:cNvSpPr/>
            <p:nvPr/>
          </p:nvSpPr>
          <p:spPr>
            <a:xfrm>
              <a:off x="4972655" y="4285156"/>
              <a:ext cx="137906" cy="112922"/>
            </a:xfrm>
            <a:custGeom>
              <a:avLst/>
              <a:gdLst/>
              <a:ahLst/>
              <a:cxnLst/>
              <a:rect l="l" t="t" r="r" b="b"/>
              <a:pathLst>
                <a:path w="2771" h="2269" extrusionOk="0">
                  <a:moveTo>
                    <a:pt x="2640" y="1"/>
                  </a:moveTo>
                  <a:cubicBezTo>
                    <a:pt x="2572" y="1"/>
                    <a:pt x="2498" y="43"/>
                    <a:pt x="2489" y="128"/>
                  </a:cubicBezTo>
                  <a:cubicBezTo>
                    <a:pt x="2427" y="663"/>
                    <a:pt x="2150" y="1163"/>
                    <a:pt x="1740" y="1511"/>
                  </a:cubicBezTo>
                  <a:cubicBezTo>
                    <a:pt x="1356" y="1830"/>
                    <a:pt x="859" y="1999"/>
                    <a:pt x="355" y="1999"/>
                  </a:cubicBezTo>
                  <a:cubicBezTo>
                    <a:pt x="296" y="1999"/>
                    <a:pt x="237" y="1997"/>
                    <a:pt x="178" y="1992"/>
                  </a:cubicBezTo>
                  <a:cubicBezTo>
                    <a:pt x="173" y="1992"/>
                    <a:pt x="168" y="1992"/>
                    <a:pt x="162" y="1992"/>
                  </a:cubicBezTo>
                  <a:cubicBezTo>
                    <a:pt x="1" y="1992"/>
                    <a:pt x="14" y="2251"/>
                    <a:pt x="178" y="2260"/>
                  </a:cubicBezTo>
                  <a:cubicBezTo>
                    <a:pt x="245" y="2266"/>
                    <a:pt x="311" y="2268"/>
                    <a:pt x="377" y="2268"/>
                  </a:cubicBezTo>
                  <a:cubicBezTo>
                    <a:pt x="943" y="2268"/>
                    <a:pt x="1497" y="2065"/>
                    <a:pt x="1936" y="1698"/>
                  </a:cubicBezTo>
                  <a:cubicBezTo>
                    <a:pt x="2400" y="1306"/>
                    <a:pt x="2685" y="735"/>
                    <a:pt x="2757" y="128"/>
                  </a:cubicBezTo>
                  <a:cubicBezTo>
                    <a:pt x="2770" y="43"/>
                    <a:pt x="2708" y="1"/>
                    <a:pt x="2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2"/>
            <p:cNvSpPr/>
            <p:nvPr/>
          </p:nvSpPr>
          <p:spPr>
            <a:xfrm>
              <a:off x="4960213" y="4404748"/>
              <a:ext cx="145421" cy="81121"/>
            </a:xfrm>
            <a:custGeom>
              <a:avLst/>
              <a:gdLst/>
              <a:ahLst/>
              <a:cxnLst/>
              <a:rect l="l" t="t" r="r" b="b"/>
              <a:pathLst>
                <a:path w="2922" h="1630" extrusionOk="0">
                  <a:moveTo>
                    <a:pt x="2740" y="0"/>
                  </a:moveTo>
                  <a:cubicBezTo>
                    <a:pt x="2701" y="0"/>
                    <a:pt x="2663" y="21"/>
                    <a:pt x="2641" y="71"/>
                  </a:cubicBezTo>
                  <a:cubicBezTo>
                    <a:pt x="2271" y="858"/>
                    <a:pt x="1487" y="1358"/>
                    <a:pt x="642" y="1358"/>
                  </a:cubicBezTo>
                  <a:cubicBezTo>
                    <a:pt x="509" y="1358"/>
                    <a:pt x="375" y="1345"/>
                    <a:pt x="241" y="1320"/>
                  </a:cubicBezTo>
                  <a:cubicBezTo>
                    <a:pt x="233" y="1319"/>
                    <a:pt x="225" y="1318"/>
                    <a:pt x="217" y="1318"/>
                  </a:cubicBezTo>
                  <a:cubicBezTo>
                    <a:pt x="64" y="1318"/>
                    <a:pt x="0" y="1554"/>
                    <a:pt x="170" y="1588"/>
                  </a:cubicBezTo>
                  <a:cubicBezTo>
                    <a:pt x="322" y="1616"/>
                    <a:pt x="474" y="1630"/>
                    <a:pt x="625" y="1630"/>
                  </a:cubicBezTo>
                  <a:cubicBezTo>
                    <a:pt x="1571" y="1630"/>
                    <a:pt x="2457" y="1090"/>
                    <a:pt x="2873" y="205"/>
                  </a:cubicBezTo>
                  <a:cubicBezTo>
                    <a:pt x="2922" y="101"/>
                    <a:pt x="2827" y="0"/>
                    <a:pt x="2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2"/>
            <p:cNvSpPr/>
            <p:nvPr/>
          </p:nvSpPr>
          <p:spPr>
            <a:xfrm>
              <a:off x="4942098" y="4510752"/>
              <a:ext cx="149750" cy="84455"/>
            </a:xfrm>
            <a:custGeom>
              <a:avLst/>
              <a:gdLst/>
              <a:ahLst/>
              <a:cxnLst/>
              <a:rect l="l" t="t" r="r" b="b"/>
              <a:pathLst>
                <a:path w="3009" h="1697" extrusionOk="0">
                  <a:moveTo>
                    <a:pt x="2831" y="1"/>
                  </a:moveTo>
                  <a:cubicBezTo>
                    <a:pt x="2790" y="1"/>
                    <a:pt x="2751" y="22"/>
                    <a:pt x="2728" y="73"/>
                  </a:cubicBezTo>
                  <a:cubicBezTo>
                    <a:pt x="2369" y="899"/>
                    <a:pt x="1557" y="1430"/>
                    <a:pt x="675" y="1430"/>
                  </a:cubicBezTo>
                  <a:cubicBezTo>
                    <a:pt x="528" y="1430"/>
                    <a:pt x="380" y="1415"/>
                    <a:pt x="230" y="1385"/>
                  </a:cubicBezTo>
                  <a:cubicBezTo>
                    <a:pt x="220" y="1382"/>
                    <a:pt x="210" y="1381"/>
                    <a:pt x="200" y="1381"/>
                  </a:cubicBezTo>
                  <a:cubicBezTo>
                    <a:pt x="53" y="1381"/>
                    <a:pt x="0" y="1618"/>
                    <a:pt x="159" y="1643"/>
                  </a:cubicBezTo>
                  <a:cubicBezTo>
                    <a:pt x="330" y="1679"/>
                    <a:pt x="501" y="1696"/>
                    <a:pt x="671" y="1696"/>
                  </a:cubicBezTo>
                  <a:cubicBezTo>
                    <a:pt x="1646" y="1696"/>
                    <a:pt x="2565" y="1126"/>
                    <a:pt x="2960" y="207"/>
                  </a:cubicBezTo>
                  <a:cubicBezTo>
                    <a:pt x="3009" y="98"/>
                    <a:pt x="2917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2"/>
            <p:cNvSpPr/>
            <p:nvPr/>
          </p:nvSpPr>
          <p:spPr>
            <a:xfrm>
              <a:off x="4929109" y="4621684"/>
              <a:ext cx="152189" cy="75696"/>
            </a:xfrm>
            <a:custGeom>
              <a:avLst/>
              <a:gdLst/>
              <a:ahLst/>
              <a:cxnLst/>
              <a:rect l="l" t="t" r="r" b="b"/>
              <a:pathLst>
                <a:path w="3058" h="1521" extrusionOk="0">
                  <a:moveTo>
                    <a:pt x="2866" y="1"/>
                  </a:moveTo>
                  <a:cubicBezTo>
                    <a:pt x="2825" y="1"/>
                    <a:pt x="2784" y="20"/>
                    <a:pt x="2757" y="66"/>
                  </a:cubicBezTo>
                  <a:cubicBezTo>
                    <a:pt x="2317" y="809"/>
                    <a:pt x="1523" y="1249"/>
                    <a:pt x="680" y="1249"/>
                  </a:cubicBezTo>
                  <a:cubicBezTo>
                    <a:pt x="532" y="1249"/>
                    <a:pt x="382" y="1236"/>
                    <a:pt x="233" y="1207"/>
                  </a:cubicBezTo>
                  <a:cubicBezTo>
                    <a:pt x="224" y="1206"/>
                    <a:pt x="216" y="1206"/>
                    <a:pt x="209" y="1206"/>
                  </a:cubicBezTo>
                  <a:cubicBezTo>
                    <a:pt x="57" y="1206"/>
                    <a:pt x="0" y="1441"/>
                    <a:pt x="161" y="1475"/>
                  </a:cubicBezTo>
                  <a:cubicBezTo>
                    <a:pt x="328" y="1506"/>
                    <a:pt x="495" y="1521"/>
                    <a:pt x="660" y="1521"/>
                  </a:cubicBezTo>
                  <a:cubicBezTo>
                    <a:pt x="1602" y="1521"/>
                    <a:pt x="2496" y="1036"/>
                    <a:pt x="2989" y="208"/>
                  </a:cubicBezTo>
                  <a:cubicBezTo>
                    <a:pt x="3058" y="102"/>
                    <a:pt x="2961" y="1"/>
                    <a:pt x="2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2"/>
            <p:cNvSpPr/>
            <p:nvPr/>
          </p:nvSpPr>
          <p:spPr>
            <a:xfrm>
              <a:off x="4895167" y="4718631"/>
              <a:ext cx="166522" cy="86496"/>
            </a:xfrm>
            <a:custGeom>
              <a:avLst/>
              <a:gdLst/>
              <a:ahLst/>
              <a:cxnLst/>
              <a:rect l="l" t="t" r="r" b="b"/>
              <a:pathLst>
                <a:path w="3346" h="1738" extrusionOk="0">
                  <a:moveTo>
                    <a:pt x="3161" y="1"/>
                  </a:moveTo>
                  <a:cubicBezTo>
                    <a:pt x="3121" y="1"/>
                    <a:pt x="3081" y="21"/>
                    <a:pt x="3056" y="71"/>
                  </a:cubicBezTo>
                  <a:cubicBezTo>
                    <a:pt x="2627" y="936"/>
                    <a:pt x="1751" y="1471"/>
                    <a:pt x="813" y="1471"/>
                  </a:cubicBezTo>
                  <a:cubicBezTo>
                    <a:pt x="619" y="1471"/>
                    <a:pt x="423" y="1448"/>
                    <a:pt x="228" y="1401"/>
                  </a:cubicBezTo>
                  <a:cubicBezTo>
                    <a:pt x="214" y="1397"/>
                    <a:pt x="202" y="1395"/>
                    <a:pt x="190" y="1395"/>
                  </a:cubicBezTo>
                  <a:cubicBezTo>
                    <a:pt x="49" y="1395"/>
                    <a:pt x="0" y="1618"/>
                    <a:pt x="156" y="1659"/>
                  </a:cubicBezTo>
                  <a:cubicBezTo>
                    <a:pt x="375" y="1712"/>
                    <a:pt x="596" y="1738"/>
                    <a:pt x="814" y="1738"/>
                  </a:cubicBezTo>
                  <a:cubicBezTo>
                    <a:pt x="1848" y="1738"/>
                    <a:pt x="2825" y="1163"/>
                    <a:pt x="3297" y="205"/>
                  </a:cubicBezTo>
                  <a:cubicBezTo>
                    <a:pt x="3346" y="101"/>
                    <a:pt x="3251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2"/>
            <p:cNvSpPr/>
            <p:nvPr/>
          </p:nvSpPr>
          <p:spPr>
            <a:xfrm>
              <a:off x="4891584" y="4813239"/>
              <a:ext cx="148407" cy="92169"/>
            </a:xfrm>
            <a:custGeom>
              <a:avLst/>
              <a:gdLst/>
              <a:ahLst/>
              <a:cxnLst/>
              <a:rect l="l" t="t" r="r" b="b"/>
              <a:pathLst>
                <a:path w="2982" h="1852" extrusionOk="0">
                  <a:moveTo>
                    <a:pt x="2816" y="0"/>
                  </a:moveTo>
                  <a:cubicBezTo>
                    <a:pt x="2762" y="0"/>
                    <a:pt x="2708" y="30"/>
                    <a:pt x="2691" y="97"/>
                  </a:cubicBezTo>
                  <a:cubicBezTo>
                    <a:pt x="2435" y="990"/>
                    <a:pt x="1624" y="1581"/>
                    <a:pt x="736" y="1581"/>
                  </a:cubicBezTo>
                  <a:cubicBezTo>
                    <a:pt x="569" y="1581"/>
                    <a:pt x="398" y="1560"/>
                    <a:pt x="228" y="1516"/>
                  </a:cubicBezTo>
                  <a:cubicBezTo>
                    <a:pt x="215" y="1512"/>
                    <a:pt x="203" y="1511"/>
                    <a:pt x="191" y="1511"/>
                  </a:cubicBezTo>
                  <a:cubicBezTo>
                    <a:pt x="49" y="1511"/>
                    <a:pt x="1" y="1741"/>
                    <a:pt x="157" y="1774"/>
                  </a:cubicBezTo>
                  <a:cubicBezTo>
                    <a:pt x="352" y="1826"/>
                    <a:pt x="553" y="1852"/>
                    <a:pt x="753" y="1852"/>
                  </a:cubicBezTo>
                  <a:cubicBezTo>
                    <a:pt x="1175" y="1852"/>
                    <a:pt x="1596" y="1737"/>
                    <a:pt x="1959" y="1507"/>
                  </a:cubicBezTo>
                  <a:cubicBezTo>
                    <a:pt x="2441" y="1203"/>
                    <a:pt x="2798" y="722"/>
                    <a:pt x="2949" y="169"/>
                  </a:cubicBezTo>
                  <a:cubicBezTo>
                    <a:pt x="2982" y="67"/>
                    <a:pt x="2898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2"/>
            <p:cNvSpPr/>
            <p:nvPr/>
          </p:nvSpPr>
          <p:spPr>
            <a:xfrm>
              <a:off x="4779060" y="4845936"/>
              <a:ext cx="79081" cy="22694"/>
            </a:xfrm>
            <a:custGeom>
              <a:avLst/>
              <a:gdLst/>
              <a:ahLst/>
              <a:cxnLst/>
              <a:rect l="l" t="t" r="r" b="b"/>
              <a:pathLst>
                <a:path w="1589" h="456" extrusionOk="0">
                  <a:moveTo>
                    <a:pt x="472" y="0"/>
                  </a:moveTo>
                  <a:cubicBezTo>
                    <a:pt x="359" y="0"/>
                    <a:pt x="247" y="7"/>
                    <a:pt x="134" y="20"/>
                  </a:cubicBezTo>
                  <a:cubicBezTo>
                    <a:pt x="63" y="29"/>
                    <a:pt x="0" y="74"/>
                    <a:pt x="0" y="154"/>
                  </a:cubicBezTo>
                  <a:cubicBezTo>
                    <a:pt x="0" y="221"/>
                    <a:pt x="56" y="288"/>
                    <a:pt x="122" y="288"/>
                  </a:cubicBezTo>
                  <a:cubicBezTo>
                    <a:pt x="126" y="288"/>
                    <a:pt x="130" y="288"/>
                    <a:pt x="134" y="288"/>
                  </a:cubicBezTo>
                  <a:cubicBezTo>
                    <a:pt x="232" y="278"/>
                    <a:pt x="329" y="273"/>
                    <a:pt x="426" y="273"/>
                  </a:cubicBezTo>
                  <a:cubicBezTo>
                    <a:pt x="756" y="273"/>
                    <a:pt x="1084" y="331"/>
                    <a:pt x="1401" y="448"/>
                  </a:cubicBezTo>
                  <a:cubicBezTo>
                    <a:pt x="1412" y="453"/>
                    <a:pt x="1424" y="455"/>
                    <a:pt x="1436" y="455"/>
                  </a:cubicBezTo>
                  <a:cubicBezTo>
                    <a:pt x="1490" y="455"/>
                    <a:pt x="1547" y="409"/>
                    <a:pt x="1562" y="350"/>
                  </a:cubicBezTo>
                  <a:cubicBezTo>
                    <a:pt x="1588" y="279"/>
                    <a:pt x="1544" y="216"/>
                    <a:pt x="1472" y="190"/>
                  </a:cubicBezTo>
                  <a:cubicBezTo>
                    <a:pt x="1150" y="62"/>
                    <a:pt x="813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2"/>
            <p:cNvSpPr/>
            <p:nvPr/>
          </p:nvSpPr>
          <p:spPr>
            <a:xfrm>
              <a:off x="4795184" y="4744759"/>
              <a:ext cx="75398" cy="19409"/>
            </a:xfrm>
            <a:custGeom>
              <a:avLst/>
              <a:gdLst/>
              <a:ahLst/>
              <a:cxnLst/>
              <a:rect l="l" t="t" r="r" b="b"/>
              <a:pathLst>
                <a:path w="1515" h="390" extrusionOk="0">
                  <a:moveTo>
                    <a:pt x="1031" y="0"/>
                  </a:moveTo>
                  <a:cubicBezTo>
                    <a:pt x="735" y="0"/>
                    <a:pt x="437" y="40"/>
                    <a:pt x="149" y="117"/>
                  </a:cubicBezTo>
                  <a:cubicBezTo>
                    <a:pt x="1" y="158"/>
                    <a:pt x="51" y="390"/>
                    <a:pt x="192" y="390"/>
                  </a:cubicBezTo>
                  <a:cubicBezTo>
                    <a:pt x="204" y="390"/>
                    <a:pt x="217" y="388"/>
                    <a:pt x="230" y="385"/>
                  </a:cubicBezTo>
                  <a:cubicBezTo>
                    <a:pt x="501" y="307"/>
                    <a:pt x="782" y="272"/>
                    <a:pt x="1063" y="272"/>
                  </a:cubicBezTo>
                  <a:cubicBezTo>
                    <a:pt x="1169" y="272"/>
                    <a:pt x="1275" y="277"/>
                    <a:pt x="1380" y="287"/>
                  </a:cubicBezTo>
                  <a:cubicBezTo>
                    <a:pt x="1384" y="287"/>
                    <a:pt x="1388" y="287"/>
                    <a:pt x="1391" y="287"/>
                  </a:cubicBezTo>
                  <a:cubicBezTo>
                    <a:pt x="1458" y="287"/>
                    <a:pt x="1514" y="212"/>
                    <a:pt x="1514" y="153"/>
                  </a:cubicBezTo>
                  <a:cubicBezTo>
                    <a:pt x="1514" y="73"/>
                    <a:pt x="1452" y="19"/>
                    <a:pt x="1380" y="19"/>
                  </a:cubicBezTo>
                  <a:cubicBezTo>
                    <a:pt x="1265" y="7"/>
                    <a:pt x="1148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2"/>
            <p:cNvSpPr/>
            <p:nvPr/>
          </p:nvSpPr>
          <p:spPr>
            <a:xfrm>
              <a:off x="4825244" y="4644826"/>
              <a:ext cx="77737" cy="21699"/>
            </a:xfrm>
            <a:custGeom>
              <a:avLst/>
              <a:gdLst/>
              <a:ahLst/>
              <a:cxnLst/>
              <a:rect l="l" t="t" r="r" b="b"/>
              <a:pathLst>
                <a:path w="1562" h="436" extrusionOk="0">
                  <a:moveTo>
                    <a:pt x="840" y="0"/>
                  </a:moveTo>
                  <a:cubicBezTo>
                    <a:pt x="581" y="0"/>
                    <a:pt x="323" y="61"/>
                    <a:pt x="89" y="180"/>
                  </a:cubicBezTo>
                  <a:cubicBezTo>
                    <a:pt x="27" y="216"/>
                    <a:pt x="0" y="305"/>
                    <a:pt x="36" y="368"/>
                  </a:cubicBezTo>
                  <a:cubicBezTo>
                    <a:pt x="66" y="415"/>
                    <a:pt x="111" y="435"/>
                    <a:pt x="157" y="435"/>
                  </a:cubicBezTo>
                  <a:cubicBezTo>
                    <a:pt x="180" y="435"/>
                    <a:pt x="202" y="430"/>
                    <a:pt x="223" y="421"/>
                  </a:cubicBezTo>
                  <a:cubicBezTo>
                    <a:pt x="416" y="320"/>
                    <a:pt x="629" y="271"/>
                    <a:pt x="842" y="271"/>
                  </a:cubicBezTo>
                  <a:cubicBezTo>
                    <a:pt x="1024" y="271"/>
                    <a:pt x="1206" y="307"/>
                    <a:pt x="1374" y="377"/>
                  </a:cubicBezTo>
                  <a:cubicBezTo>
                    <a:pt x="1387" y="382"/>
                    <a:pt x="1400" y="384"/>
                    <a:pt x="1413" y="384"/>
                  </a:cubicBezTo>
                  <a:cubicBezTo>
                    <a:pt x="1473" y="384"/>
                    <a:pt x="1529" y="339"/>
                    <a:pt x="1544" y="288"/>
                  </a:cubicBezTo>
                  <a:cubicBezTo>
                    <a:pt x="1561" y="207"/>
                    <a:pt x="1517" y="145"/>
                    <a:pt x="1445" y="118"/>
                  </a:cubicBezTo>
                  <a:cubicBezTo>
                    <a:pt x="1252" y="39"/>
                    <a:pt x="1046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2"/>
            <p:cNvSpPr/>
            <p:nvPr/>
          </p:nvSpPr>
          <p:spPr>
            <a:xfrm>
              <a:off x="4841916" y="4561814"/>
              <a:ext cx="95902" cy="24486"/>
            </a:xfrm>
            <a:custGeom>
              <a:avLst/>
              <a:gdLst/>
              <a:ahLst/>
              <a:cxnLst/>
              <a:rect l="l" t="t" r="r" b="b"/>
              <a:pathLst>
                <a:path w="1927" h="492" extrusionOk="0">
                  <a:moveTo>
                    <a:pt x="1168" y="0"/>
                  </a:moveTo>
                  <a:cubicBezTo>
                    <a:pt x="811" y="0"/>
                    <a:pt x="457" y="83"/>
                    <a:pt x="138" y="243"/>
                  </a:cubicBezTo>
                  <a:cubicBezTo>
                    <a:pt x="1" y="311"/>
                    <a:pt x="85" y="491"/>
                    <a:pt x="208" y="491"/>
                  </a:cubicBezTo>
                  <a:cubicBezTo>
                    <a:pt x="228" y="491"/>
                    <a:pt x="250" y="486"/>
                    <a:pt x="272" y="475"/>
                  </a:cubicBezTo>
                  <a:cubicBezTo>
                    <a:pt x="549" y="339"/>
                    <a:pt x="858" y="268"/>
                    <a:pt x="1167" y="268"/>
                  </a:cubicBezTo>
                  <a:cubicBezTo>
                    <a:pt x="1346" y="268"/>
                    <a:pt x="1526" y="292"/>
                    <a:pt x="1699" y="341"/>
                  </a:cubicBezTo>
                  <a:cubicBezTo>
                    <a:pt x="1712" y="344"/>
                    <a:pt x="1724" y="346"/>
                    <a:pt x="1736" y="346"/>
                  </a:cubicBezTo>
                  <a:cubicBezTo>
                    <a:pt x="1871" y="346"/>
                    <a:pt x="1927" y="123"/>
                    <a:pt x="1771" y="82"/>
                  </a:cubicBezTo>
                  <a:cubicBezTo>
                    <a:pt x="1573" y="27"/>
                    <a:pt x="1370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2"/>
            <p:cNvSpPr/>
            <p:nvPr/>
          </p:nvSpPr>
          <p:spPr>
            <a:xfrm>
              <a:off x="4858986" y="4451629"/>
              <a:ext cx="88387" cy="22395"/>
            </a:xfrm>
            <a:custGeom>
              <a:avLst/>
              <a:gdLst/>
              <a:ahLst/>
              <a:cxnLst/>
              <a:rect l="l" t="t" r="r" b="b"/>
              <a:pathLst>
                <a:path w="1776" h="450" extrusionOk="0">
                  <a:moveTo>
                    <a:pt x="812" y="1"/>
                  </a:moveTo>
                  <a:cubicBezTo>
                    <a:pt x="575" y="1"/>
                    <a:pt x="339" y="42"/>
                    <a:pt x="116" y="128"/>
                  </a:cubicBezTo>
                  <a:cubicBezTo>
                    <a:pt x="54" y="155"/>
                    <a:pt x="0" y="226"/>
                    <a:pt x="27" y="298"/>
                  </a:cubicBezTo>
                  <a:cubicBezTo>
                    <a:pt x="42" y="356"/>
                    <a:pt x="98" y="403"/>
                    <a:pt x="153" y="403"/>
                  </a:cubicBezTo>
                  <a:cubicBezTo>
                    <a:pt x="165" y="403"/>
                    <a:pt x="176" y="401"/>
                    <a:pt x="188" y="396"/>
                  </a:cubicBezTo>
                  <a:cubicBezTo>
                    <a:pt x="400" y="315"/>
                    <a:pt x="622" y="273"/>
                    <a:pt x="844" y="273"/>
                  </a:cubicBezTo>
                  <a:cubicBezTo>
                    <a:pt x="1087" y="273"/>
                    <a:pt x="1328" y="324"/>
                    <a:pt x="1553" y="432"/>
                  </a:cubicBezTo>
                  <a:cubicBezTo>
                    <a:pt x="1577" y="444"/>
                    <a:pt x="1603" y="450"/>
                    <a:pt x="1627" y="450"/>
                  </a:cubicBezTo>
                  <a:cubicBezTo>
                    <a:pt x="1674" y="450"/>
                    <a:pt x="1716" y="428"/>
                    <a:pt x="1740" y="387"/>
                  </a:cubicBezTo>
                  <a:cubicBezTo>
                    <a:pt x="1776" y="325"/>
                    <a:pt x="1758" y="226"/>
                    <a:pt x="1695" y="200"/>
                  </a:cubicBezTo>
                  <a:cubicBezTo>
                    <a:pt x="1419" y="69"/>
                    <a:pt x="1115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2"/>
            <p:cNvSpPr/>
            <p:nvPr/>
          </p:nvSpPr>
          <p:spPr>
            <a:xfrm>
              <a:off x="4863615" y="4336616"/>
              <a:ext cx="74601" cy="23988"/>
            </a:xfrm>
            <a:custGeom>
              <a:avLst/>
              <a:gdLst/>
              <a:ahLst/>
              <a:cxnLst/>
              <a:rect l="l" t="t" r="r" b="b"/>
              <a:pathLst>
                <a:path w="1499" h="482" extrusionOk="0">
                  <a:moveTo>
                    <a:pt x="565" y="0"/>
                  </a:moveTo>
                  <a:cubicBezTo>
                    <a:pt x="424" y="0"/>
                    <a:pt x="284" y="19"/>
                    <a:pt x="148" y="57"/>
                  </a:cubicBezTo>
                  <a:cubicBezTo>
                    <a:pt x="0" y="107"/>
                    <a:pt x="49" y="330"/>
                    <a:pt x="183" y="330"/>
                  </a:cubicBezTo>
                  <a:cubicBezTo>
                    <a:pt x="195" y="330"/>
                    <a:pt x="207" y="329"/>
                    <a:pt x="219" y="325"/>
                  </a:cubicBezTo>
                  <a:cubicBezTo>
                    <a:pt x="339" y="288"/>
                    <a:pt x="460" y="270"/>
                    <a:pt x="581" y="270"/>
                  </a:cubicBezTo>
                  <a:cubicBezTo>
                    <a:pt x="811" y="270"/>
                    <a:pt x="1037" y="336"/>
                    <a:pt x="1236" y="459"/>
                  </a:cubicBezTo>
                  <a:cubicBezTo>
                    <a:pt x="1261" y="475"/>
                    <a:pt x="1286" y="482"/>
                    <a:pt x="1309" y="482"/>
                  </a:cubicBezTo>
                  <a:cubicBezTo>
                    <a:pt x="1425" y="482"/>
                    <a:pt x="1499" y="301"/>
                    <a:pt x="1379" y="227"/>
                  </a:cubicBezTo>
                  <a:cubicBezTo>
                    <a:pt x="1134" y="78"/>
                    <a:pt x="84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2"/>
            <p:cNvSpPr/>
            <p:nvPr/>
          </p:nvSpPr>
          <p:spPr>
            <a:xfrm>
              <a:off x="4885164" y="4246636"/>
              <a:ext cx="70670" cy="30159"/>
            </a:xfrm>
            <a:custGeom>
              <a:avLst/>
              <a:gdLst/>
              <a:ahLst/>
              <a:cxnLst/>
              <a:rect l="l" t="t" r="r" b="b"/>
              <a:pathLst>
                <a:path w="1420" h="606" extrusionOk="0">
                  <a:moveTo>
                    <a:pt x="170" y="1"/>
                  </a:moveTo>
                  <a:cubicBezTo>
                    <a:pt x="1" y="1"/>
                    <a:pt x="1" y="269"/>
                    <a:pt x="170" y="269"/>
                  </a:cubicBezTo>
                  <a:cubicBezTo>
                    <a:pt x="536" y="277"/>
                    <a:pt x="893" y="385"/>
                    <a:pt x="1196" y="590"/>
                  </a:cubicBezTo>
                  <a:cubicBezTo>
                    <a:pt x="1215" y="601"/>
                    <a:pt x="1237" y="606"/>
                    <a:pt x="1259" y="606"/>
                  </a:cubicBezTo>
                  <a:cubicBezTo>
                    <a:pt x="1308" y="606"/>
                    <a:pt x="1359" y="580"/>
                    <a:pt x="1383" y="536"/>
                  </a:cubicBezTo>
                  <a:cubicBezTo>
                    <a:pt x="1419" y="474"/>
                    <a:pt x="1392" y="393"/>
                    <a:pt x="1330" y="349"/>
                  </a:cubicBezTo>
                  <a:cubicBezTo>
                    <a:pt x="991" y="126"/>
                    <a:pt x="580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2"/>
            <p:cNvSpPr/>
            <p:nvPr/>
          </p:nvSpPr>
          <p:spPr>
            <a:xfrm>
              <a:off x="5012469" y="4166759"/>
              <a:ext cx="89432" cy="34937"/>
            </a:xfrm>
            <a:custGeom>
              <a:avLst/>
              <a:gdLst/>
              <a:ahLst/>
              <a:cxnLst/>
              <a:rect l="l" t="t" r="r" b="b"/>
              <a:pathLst>
                <a:path w="1797" h="702" extrusionOk="0">
                  <a:moveTo>
                    <a:pt x="1618" y="0"/>
                  </a:moveTo>
                  <a:cubicBezTo>
                    <a:pt x="1091" y="0"/>
                    <a:pt x="565" y="152"/>
                    <a:pt x="119" y="446"/>
                  </a:cubicBezTo>
                  <a:cubicBezTo>
                    <a:pt x="0" y="528"/>
                    <a:pt x="73" y="702"/>
                    <a:pt x="183" y="702"/>
                  </a:cubicBezTo>
                  <a:cubicBezTo>
                    <a:pt x="205" y="702"/>
                    <a:pt x="229" y="695"/>
                    <a:pt x="253" y="678"/>
                  </a:cubicBezTo>
                  <a:cubicBezTo>
                    <a:pt x="651" y="418"/>
                    <a:pt x="1108" y="276"/>
                    <a:pt x="1575" y="276"/>
                  </a:cubicBezTo>
                  <a:cubicBezTo>
                    <a:pt x="1589" y="276"/>
                    <a:pt x="1603" y="276"/>
                    <a:pt x="1618" y="277"/>
                  </a:cubicBezTo>
                  <a:cubicBezTo>
                    <a:pt x="1796" y="277"/>
                    <a:pt x="1796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2"/>
            <p:cNvSpPr/>
            <p:nvPr/>
          </p:nvSpPr>
          <p:spPr>
            <a:xfrm>
              <a:off x="5028594" y="4280030"/>
              <a:ext cx="85948" cy="20106"/>
            </a:xfrm>
            <a:custGeom>
              <a:avLst/>
              <a:gdLst/>
              <a:ahLst/>
              <a:cxnLst/>
              <a:rect l="l" t="t" r="r" b="b"/>
              <a:pathLst>
                <a:path w="1727" h="404" extrusionOk="0">
                  <a:moveTo>
                    <a:pt x="908" y="0"/>
                  </a:moveTo>
                  <a:cubicBezTo>
                    <a:pt x="641" y="0"/>
                    <a:pt x="373" y="45"/>
                    <a:pt x="116" y="133"/>
                  </a:cubicBezTo>
                  <a:cubicBezTo>
                    <a:pt x="45" y="160"/>
                    <a:pt x="0" y="231"/>
                    <a:pt x="27" y="302"/>
                  </a:cubicBezTo>
                  <a:cubicBezTo>
                    <a:pt x="42" y="356"/>
                    <a:pt x="105" y="404"/>
                    <a:pt x="162" y="404"/>
                  </a:cubicBezTo>
                  <a:cubicBezTo>
                    <a:pt x="171" y="404"/>
                    <a:pt x="179" y="403"/>
                    <a:pt x="187" y="400"/>
                  </a:cubicBezTo>
                  <a:cubicBezTo>
                    <a:pt x="426" y="316"/>
                    <a:pt x="672" y="273"/>
                    <a:pt x="918" y="273"/>
                  </a:cubicBezTo>
                  <a:cubicBezTo>
                    <a:pt x="1114" y="273"/>
                    <a:pt x="1309" y="300"/>
                    <a:pt x="1499" y="356"/>
                  </a:cubicBezTo>
                  <a:cubicBezTo>
                    <a:pt x="1512" y="359"/>
                    <a:pt x="1525" y="361"/>
                    <a:pt x="1537" y="361"/>
                  </a:cubicBezTo>
                  <a:cubicBezTo>
                    <a:pt x="1678" y="361"/>
                    <a:pt x="1726" y="138"/>
                    <a:pt x="1570" y="97"/>
                  </a:cubicBezTo>
                  <a:cubicBezTo>
                    <a:pt x="1355" y="32"/>
                    <a:pt x="1132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2"/>
            <p:cNvSpPr/>
            <p:nvPr/>
          </p:nvSpPr>
          <p:spPr>
            <a:xfrm>
              <a:off x="5052980" y="4352691"/>
              <a:ext cx="65793" cy="21748"/>
            </a:xfrm>
            <a:custGeom>
              <a:avLst/>
              <a:gdLst/>
              <a:ahLst/>
              <a:cxnLst/>
              <a:rect l="l" t="t" r="r" b="b"/>
              <a:pathLst>
                <a:path w="1322" h="437" extrusionOk="0">
                  <a:moveTo>
                    <a:pt x="966" y="0"/>
                  </a:moveTo>
                  <a:cubicBezTo>
                    <a:pt x="675" y="0"/>
                    <a:pt x="387" y="56"/>
                    <a:pt x="117" y="163"/>
                  </a:cubicBezTo>
                  <a:cubicBezTo>
                    <a:pt x="45" y="189"/>
                    <a:pt x="1" y="252"/>
                    <a:pt x="19" y="332"/>
                  </a:cubicBezTo>
                  <a:cubicBezTo>
                    <a:pt x="34" y="384"/>
                    <a:pt x="92" y="437"/>
                    <a:pt x="153" y="437"/>
                  </a:cubicBezTo>
                  <a:cubicBezTo>
                    <a:pt x="165" y="437"/>
                    <a:pt x="176" y="435"/>
                    <a:pt x="188" y="430"/>
                  </a:cubicBezTo>
                  <a:cubicBezTo>
                    <a:pt x="439" y="326"/>
                    <a:pt x="695" y="276"/>
                    <a:pt x="961" y="276"/>
                  </a:cubicBezTo>
                  <a:cubicBezTo>
                    <a:pt x="1035" y="276"/>
                    <a:pt x="1111" y="280"/>
                    <a:pt x="1187" y="288"/>
                  </a:cubicBezTo>
                  <a:cubicBezTo>
                    <a:pt x="1191" y="288"/>
                    <a:pt x="1195" y="288"/>
                    <a:pt x="1198" y="288"/>
                  </a:cubicBezTo>
                  <a:cubicBezTo>
                    <a:pt x="1265" y="288"/>
                    <a:pt x="1321" y="213"/>
                    <a:pt x="1321" y="154"/>
                  </a:cubicBezTo>
                  <a:cubicBezTo>
                    <a:pt x="1321" y="73"/>
                    <a:pt x="1259" y="20"/>
                    <a:pt x="1187" y="11"/>
                  </a:cubicBezTo>
                  <a:cubicBezTo>
                    <a:pt x="1113" y="4"/>
                    <a:pt x="103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2"/>
            <p:cNvSpPr/>
            <p:nvPr/>
          </p:nvSpPr>
          <p:spPr>
            <a:xfrm>
              <a:off x="5085379" y="4352342"/>
              <a:ext cx="35584" cy="71566"/>
            </a:xfrm>
            <a:custGeom>
              <a:avLst/>
              <a:gdLst/>
              <a:ahLst/>
              <a:cxnLst/>
              <a:rect l="l" t="t" r="r" b="b"/>
              <a:pathLst>
                <a:path w="715" h="1438" extrusionOk="0">
                  <a:moveTo>
                    <a:pt x="572" y="0"/>
                  </a:moveTo>
                  <a:cubicBezTo>
                    <a:pt x="505" y="0"/>
                    <a:pt x="438" y="45"/>
                    <a:pt x="438" y="134"/>
                  </a:cubicBezTo>
                  <a:cubicBezTo>
                    <a:pt x="438" y="526"/>
                    <a:pt x="304" y="910"/>
                    <a:pt x="55" y="1204"/>
                  </a:cubicBezTo>
                  <a:cubicBezTo>
                    <a:pt x="10" y="1267"/>
                    <a:pt x="1" y="1347"/>
                    <a:pt x="55" y="1401"/>
                  </a:cubicBezTo>
                  <a:cubicBezTo>
                    <a:pt x="82" y="1424"/>
                    <a:pt x="123" y="1438"/>
                    <a:pt x="161" y="1438"/>
                  </a:cubicBezTo>
                  <a:cubicBezTo>
                    <a:pt x="196" y="1438"/>
                    <a:pt x="229" y="1426"/>
                    <a:pt x="251" y="1401"/>
                  </a:cubicBezTo>
                  <a:cubicBezTo>
                    <a:pt x="545" y="1044"/>
                    <a:pt x="715" y="598"/>
                    <a:pt x="706" y="134"/>
                  </a:cubicBezTo>
                  <a:cubicBezTo>
                    <a:pt x="706" y="45"/>
                    <a:pt x="639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2"/>
            <p:cNvSpPr/>
            <p:nvPr/>
          </p:nvSpPr>
          <p:spPr>
            <a:xfrm>
              <a:off x="5071195" y="4472431"/>
              <a:ext cx="32896" cy="59771"/>
            </a:xfrm>
            <a:custGeom>
              <a:avLst/>
              <a:gdLst/>
              <a:ahLst/>
              <a:cxnLst/>
              <a:rect l="l" t="t" r="r" b="b"/>
              <a:pathLst>
                <a:path w="661" h="1201" extrusionOk="0">
                  <a:moveTo>
                    <a:pt x="516" y="1"/>
                  </a:moveTo>
                  <a:cubicBezTo>
                    <a:pt x="460" y="1"/>
                    <a:pt x="399" y="42"/>
                    <a:pt x="384" y="103"/>
                  </a:cubicBezTo>
                  <a:cubicBezTo>
                    <a:pt x="304" y="415"/>
                    <a:pt x="197" y="709"/>
                    <a:pt x="36" y="995"/>
                  </a:cubicBezTo>
                  <a:cubicBezTo>
                    <a:pt x="1" y="1057"/>
                    <a:pt x="18" y="1147"/>
                    <a:pt x="81" y="1182"/>
                  </a:cubicBezTo>
                  <a:cubicBezTo>
                    <a:pt x="102" y="1195"/>
                    <a:pt x="127" y="1200"/>
                    <a:pt x="151" y="1200"/>
                  </a:cubicBezTo>
                  <a:cubicBezTo>
                    <a:pt x="198" y="1200"/>
                    <a:pt x="245" y="1179"/>
                    <a:pt x="268" y="1138"/>
                  </a:cubicBezTo>
                  <a:cubicBezTo>
                    <a:pt x="438" y="834"/>
                    <a:pt x="563" y="504"/>
                    <a:pt x="643" y="174"/>
                  </a:cubicBezTo>
                  <a:cubicBezTo>
                    <a:pt x="661" y="103"/>
                    <a:pt x="625" y="23"/>
                    <a:pt x="545" y="5"/>
                  </a:cubicBezTo>
                  <a:cubicBezTo>
                    <a:pt x="535" y="2"/>
                    <a:pt x="52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2"/>
            <p:cNvSpPr/>
            <p:nvPr/>
          </p:nvSpPr>
          <p:spPr>
            <a:xfrm>
              <a:off x="5037900" y="4463374"/>
              <a:ext cx="64847" cy="19459"/>
            </a:xfrm>
            <a:custGeom>
              <a:avLst/>
              <a:gdLst/>
              <a:ahLst/>
              <a:cxnLst/>
              <a:rect l="l" t="t" r="r" b="b"/>
              <a:pathLst>
                <a:path w="1303" h="391" extrusionOk="0">
                  <a:moveTo>
                    <a:pt x="412" y="0"/>
                  </a:moveTo>
                  <a:cubicBezTo>
                    <a:pt x="320" y="0"/>
                    <a:pt x="227" y="6"/>
                    <a:pt x="134" y="17"/>
                  </a:cubicBezTo>
                  <a:cubicBezTo>
                    <a:pt x="63" y="17"/>
                    <a:pt x="0" y="71"/>
                    <a:pt x="0" y="151"/>
                  </a:cubicBezTo>
                  <a:cubicBezTo>
                    <a:pt x="0" y="210"/>
                    <a:pt x="49" y="286"/>
                    <a:pt x="122" y="286"/>
                  </a:cubicBezTo>
                  <a:cubicBezTo>
                    <a:pt x="126" y="286"/>
                    <a:pt x="130" y="285"/>
                    <a:pt x="134" y="285"/>
                  </a:cubicBezTo>
                  <a:cubicBezTo>
                    <a:pt x="218" y="276"/>
                    <a:pt x="302" y="271"/>
                    <a:pt x="386" y="271"/>
                  </a:cubicBezTo>
                  <a:cubicBezTo>
                    <a:pt x="631" y="271"/>
                    <a:pt x="876" y="310"/>
                    <a:pt x="1116" y="383"/>
                  </a:cubicBezTo>
                  <a:cubicBezTo>
                    <a:pt x="1129" y="388"/>
                    <a:pt x="1142" y="390"/>
                    <a:pt x="1155" y="390"/>
                  </a:cubicBezTo>
                  <a:cubicBezTo>
                    <a:pt x="1214" y="390"/>
                    <a:pt x="1270" y="345"/>
                    <a:pt x="1285" y="294"/>
                  </a:cubicBezTo>
                  <a:cubicBezTo>
                    <a:pt x="1303" y="222"/>
                    <a:pt x="1258" y="151"/>
                    <a:pt x="1187" y="124"/>
                  </a:cubicBezTo>
                  <a:cubicBezTo>
                    <a:pt x="936" y="45"/>
                    <a:pt x="676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2"/>
            <p:cNvSpPr/>
            <p:nvPr/>
          </p:nvSpPr>
          <p:spPr>
            <a:xfrm>
              <a:off x="5023667" y="4567189"/>
              <a:ext cx="80225" cy="18514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695" y="0"/>
                  </a:moveTo>
                  <a:cubicBezTo>
                    <a:pt x="502" y="0"/>
                    <a:pt x="309" y="21"/>
                    <a:pt x="117" y="63"/>
                  </a:cubicBezTo>
                  <a:cubicBezTo>
                    <a:pt x="46" y="81"/>
                    <a:pt x="1" y="161"/>
                    <a:pt x="19" y="233"/>
                  </a:cubicBezTo>
                  <a:cubicBezTo>
                    <a:pt x="41" y="292"/>
                    <a:pt x="94" y="327"/>
                    <a:pt x="152" y="327"/>
                  </a:cubicBezTo>
                  <a:cubicBezTo>
                    <a:pt x="164" y="327"/>
                    <a:pt x="176" y="325"/>
                    <a:pt x="188" y="322"/>
                  </a:cubicBezTo>
                  <a:cubicBezTo>
                    <a:pt x="356" y="289"/>
                    <a:pt x="525" y="272"/>
                    <a:pt x="693" y="272"/>
                  </a:cubicBezTo>
                  <a:cubicBezTo>
                    <a:pt x="927" y="272"/>
                    <a:pt x="1160" y="304"/>
                    <a:pt x="1384" y="367"/>
                  </a:cubicBezTo>
                  <a:cubicBezTo>
                    <a:pt x="1397" y="370"/>
                    <a:pt x="1410" y="372"/>
                    <a:pt x="1422" y="372"/>
                  </a:cubicBezTo>
                  <a:cubicBezTo>
                    <a:pt x="1563" y="372"/>
                    <a:pt x="1611" y="149"/>
                    <a:pt x="1455" y="108"/>
                  </a:cubicBezTo>
                  <a:cubicBezTo>
                    <a:pt x="1206" y="37"/>
                    <a:pt x="951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2"/>
            <p:cNvSpPr/>
            <p:nvPr/>
          </p:nvSpPr>
          <p:spPr>
            <a:xfrm>
              <a:off x="5063630" y="4572116"/>
              <a:ext cx="37823" cy="67037"/>
            </a:xfrm>
            <a:custGeom>
              <a:avLst/>
              <a:gdLst/>
              <a:ahLst/>
              <a:cxnLst/>
              <a:rect l="l" t="t" r="r" b="b"/>
              <a:pathLst>
                <a:path w="760" h="1347" extrusionOk="0">
                  <a:moveTo>
                    <a:pt x="616" y="0"/>
                  </a:moveTo>
                  <a:cubicBezTo>
                    <a:pt x="536" y="0"/>
                    <a:pt x="492" y="62"/>
                    <a:pt x="483" y="134"/>
                  </a:cubicBezTo>
                  <a:cubicBezTo>
                    <a:pt x="438" y="491"/>
                    <a:pt x="286" y="839"/>
                    <a:pt x="54" y="1115"/>
                  </a:cubicBezTo>
                  <a:cubicBezTo>
                    <a:pt x="10" y="1169"/>
                    <a:pt x="1" y="1249"/>
                    <a:pt x="54" y="1302"/>
                  </a:cubicBezTo>
                  <a:cubicBezTo>
                    <a:pt x="78" y="1330"/>
                    <a:pt x="115" y="1346"/>
                    <a:pt x="153" y="1346"/>
                  </a:cubicBezTo>
                  <a:cubicBezTo>
                    <a:pt x="189" y="1346"/>
                    <a:pt x="225" y="1332"/>
                    <a:pt x="251" y="1302"/>
                  </a:cubicBezTo>
                  <a:cubicBezTo>
                    <a:pt x="527" y="972"/>
                    <a:pt x="697" y="571"/>
                    <a:pt x="750" y="134"/>
                  </a:cubicBezTo>
                  <a:cubicBezTo>
                    <a:pt x="759" y="62"/>
                    <a:pt x="68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2"/>
            <p:cNvSpPr/>
            <p:nvPr/>
          </p:nvSpPr>
          <p:spPr>
            <a:xfrm>
              <a:off x="5008587" y="4668764"/>
              <a:ext cx="70222" cy="16224"/>
            </a:xfrm>
            <a:custGeom>
              <a:avLst/>
              <a:gdLst/>
              <a:ahLst/>
              <a:cxnLst/>
              <a:rect l="l" t="t" r="r" b="b"/>
              <a:pathLst>
                <a:path w="1411" h="326" extrusionOk="0">
                  <a:moveTo>
                    <a:pt x="748" y="0"/>
                  </a:moveTo>
                  <a:cubicBezTo>
                    <a:pt x="537" y="0"/>
                    <a:pt x="327" y="18"/>
                    <a:pt x="117" y="56"/>
                  </a:cubicBezTo>
                  <a:cubicBezTo>
                    <a:pt x="45" y="74"/>
                    <a:pt x="1" y="163"/>
                    <a:pt x="27" y="226"/>
                  </a:cubicBezTo>
                  <a:cubicBezTo>
                    <a:pt x="43" y="296"/>
                    <a:pt x="100" y="326"/>
                    <a:pt x="162" y="326"/>
                  </a:cubicBezTo>
                  <a:cubicBezTo>
                    <a:pt x="171" y="326"/>
                    <a:pt x="179" y="325"/>
                    <a:pt x="188" y="324"/>
                  </a:cubicBezTo>
                  <a:cubicBezTo>
                    <a:pt x="377" y="289"/>
                    <a:pt x="571" y="271"/>
                    <a:pt x="765" y="271"/>
                  </a:cubicBezTo>
                  <a:cubicBezTo>
                    <a:pt x="919" y="271"/>
                    <a:pt x="1073" y="282"/>
                    <a:pt x="1223" y="306"/>
                  </a:cubicBezTo>
                  <a:cubicBezTo>
                    <a:pt x="1231" y="307"/>
                    <a:pt x="1240" y="308"/>
                    <a:pt x="1249" y="308"/>
                  </a:cubicBezTo>
                  <a:cubicBezTo>
                    <a:pt x="1311" y="308"/>
                    <a:pt x="1369" y="279"/>
                    <a:pt x="1392" y="208"/>
                  </a:cubicBezTo>
                  <a:cubicBezTo>
                    <a:pt x="1410" y="146"/>
                    <a:pt x="1366" y="56"/>
                    <a:pt x="1294" y="38"/>
                  </a:cubicBezTo>
                  <a:cubicBezTo>
                    <a:pt x="1112" y="14"/>
                    <a:pt x="930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2"/>
            <p:cNvSpPr/>
            <p:nvPr/>
          </p:nvSpPr>
          <p:spPr>
            <a:xfrm>
              <a:off x="5041434" y="4670456"/>
              <a:ext cx="36032" cy="66340"/>
            </a:xfrm>
            <a:custGeom>
              <a:avLst/>
              <a:gdLst/>
              <a:ahLst/>
              <a:cxnLst/>
              <a:rect l="l" t="t" r="r" b="b"/>
              <a:pathLst>
                <a:path w="724" h="1333" extrusionOk="0">
                  <a:moveTo>
                    <a:pt x="587" y="1"/>
                  </a:moveTo>
                  <a:cubicBezTo>
                    <a:pt x="529" y="1"/>
                    <a:pt x="462" y="42"/>
                    <a:pt x="447" y="103"/>
                  </a:cubicBezTo>
                  <a:cubicBezTo>
                    <a:pt x="384" y="468"/>
                    <a:pt x="251" y="816"/>
                    <a:pt x="63" y="1129"/>
                  </a:cubicBezTo>
                  <a:cubicBezTo>
                    <a:pt x="1" y="1235"/>
                    <a:pt x="100" y="1332"/>
                    <a:pt x="196" y="1332"/>
                  </a:cubicBezTo>
                  <a:cubicBezTo>
                    <a:pt x="237" y="1332"/>
                    <a:pt x="277" y="1314"/>
                    <a:pt x="304" y="1271"/>
                  </a:cubicBezTo>
                  <a:cubicBezTo>
                    <a:pt x="500" y="932"/>
                    <a:pt x="643" y="558"/>
                    <a:pt x="714" y="174"/>
                  </a:cubicBezTo>
                  <a:cubicBezTo>
                    <a:pt x="723" y="103"/>
                    <a:pt x="688" y="31"/>
                    <a:pt x="616" y="4"/>
                  </a:cubicBezTo>
                  <a:cubicBezTo>
                    <a:pt x="607" y="2"/>
                    <a:pt x="59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2"/>
            <p:cNvSpPr/>
            <p:nvPr/>
          </p:nvSpPr>
          <p:spPr>
            <a:xfrm>
              <a:off x="5020133" y="4780741"/>
              <a:ext cx="26675" cy="55590"/>
            </a:xfrm>
            <a:custGeom>
              <a:avLst/>
              <a:gdLst/>
              <a:ahLst/>
              <a:cxnLst/>
              <a:rect l="l" t="t" r="r" b="b"/>
              <a:pathLst>
                <a:path w="536" h="1117" extrusionOk="0">
                  <a:moveTo>
                    <a:pt x="414" y="0"/>
                  </a:moveTo>
                  <a:cubicBezTo>
                    <a:pt x="410" y="0"/>
                    <a:pt x="406" y="0"/>
                    <a:pt x="402" y="1"/>
                  </a:cubicBezTo>
                  <a:cubicBezTo>
                    <a:pt x="322" y="1"/>
                    <a:pt x="268" y="63"/>
                    <a:pt x="259" y="135"/>
                  </a:cubicBezTo>
                  <a:cubicBezTo>
                    <a:pt x="259" y="277"/>
                    <a:pt x="233" y="393"/>
                    <a:pt x="197" y="536"/>
                  </a:cubicBezTo>
                  <a:cubicBezTo>
                    <a:pt x="152" y="679"/>
                    <a:pt x="108" y="786"/>
                    <a:pt x="36" y="911"/>
                  </a:cubicBezTo>
                  <a:cubicBezTo>
                    <a:pt x="1" y="973"/>
                    <a:pt x="18" y="1062"/>
                    <a:pt x="81" y="1098"/>
                  </a:cubicBezTo>
                  <a:cubicBezTo>
                    <a:pt x="105" y="1110"/>
                    <a:pt x="131" y="1116"/>
                    <a:pt x="155" y="1116"/>
                  </a:cubicBezTo>
                  <a:cubicBezTo>
                    <a:pt x="202" y="1116"/>
                    <a:pt x="245" y="1095"/>
                    <a:pt x="268" y="1054"/>
                  </a:cubicBezTo>
                  <a:cubicBezTo>
                    <a:pt x="429" y="768"/>
                    <a:pt x="518" y="456"/>
                    <a:pt x="536" y="135"/>
                  </a:cubicBezTo>
                  <a:cubicBezTo>
                    <a:pt x="536" y="67"/>
                    <a:pt x="480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2"/>
            <p:cNvSpPr/>
            <p:nvPr/>
          </p:nvSpPr>
          <p:spPr>
            <a:xfrm>
              <a:off x="4990820" y="4774122"/>
              <a:ext cx="55142" cy="18016"/>
            </a:xfrm>
            <a:custGeom>
              <a:avLst/>
              <a:gdLst/>
              <a:ahLst/>
              <a:cxnLst/>
              <a:rect l="l" t="t" r="r" b="b"/>
              <a:pathLst>
                <a:path w="1108" h="362" extrusionOk="0">
                  <a:moveTo>
                    <a:pt x="144" y="0"/>
                  </a:moveTo>
                  <a:cubicBezTo>
                    <a:pt x="72" y="0"/>
                    <a:pt x="1" y="63"/>
                    <a:pt x="1" y="134"/>
                  </a:cubicBezTo>
                  <a:cubicBezTo>
                    <a:pt x="10" y="214"/>
                    <a:pt x="63" y="268"/>
                    <a:pt x="144" y="268"/>
                  </a:cubicBezTo>
                  <a:cubicBezTo>
                    <a:pt x="411" y="277"/>
                    <a:pt x="661" y="303"/>
                    <a:pt x="920" y="357"/>
                  </a:cubicBezTo>
                  <a:cubicBezTo>
                    <a:pt x="932" y="360"/>
                    <a:pt x="944" y="361"/>
                    <a:pt x="957" y="361"/>
                  </a:cubicBezTo>
                  <a:cubicBezTo>
                    <a:pt x="1017" y="361"/>
                    <a:pt x="1074" y="327"/>
                    <a:pt x="1089" y="268"/>
                  </a:cubicBezTo>
                  <a:cubicBezTo>
                    <a:pt x="1107" y="196"/>
                    <a:pt x="1062" y="116"/>
                    <a:pt x="991" y="98"/>
                  </a:cubicBezTo>
                  <a:cubicBezTo>
                    <a:pt x="714" y="45"/>
                    <a:pt x="429" y="9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2"/>
            <p:cNvSpPr/>
            <p:nvPr/>
          </p:nvSpPr>
          <p:spPr>
            <a:xfrm>
              <a:off x="4971759" y="4887244"/>
              <a:ext cx="55093" cy="25232"/>
            </a:xfrm>
            <a:custGeom>
              <a:avLst/>
              <a:gdLst/>
              <a:ahLst/>
              <a:cxnLst/>
              <a:rect l="l" t="t" r="r" b="b"/>
              <a:pathLst>
                <a:path w="1107" h="507" extrusionOk="0">
                  <a:moveTo>
                    <a:pt x="161" y="0"/>
                  </a:moveTo>
                  <a:cubicBezTo>
                    <a:pt x="97" y="0"/>
                    <a:pt x="34" y="29"/>
                    <a:pt x="18" y="91"/>
                  </a:cubicBezTo>
                  <a:cubicBezTo>
                    <a:pt x="0" y="154"/>
                    <a:pt x="36" y="252"/>
                    <a:pt x="116" y="261"/>
                  </a:cubicBezTo>
                  <a:cubicBezTo>
                    <a:pt x="250" y="278"/>
                    <a:pt x="384" y="305"/>
                    <a:pt x="518" y="350"/>
                  </a:cubicBezTo>
                  <a:cubicBezTo>
                    <a:pt x="646" y="384"/>
                    <a:pt x="766" y="427"/>
                    <a:pt x="879" y="485"/>
                  </a:cubicBezTo>
                  <a:lnTo>
                    <a:pt x="879" y="485"/>
                  </a:lnTo>
                  <a:cubicBezTo>
                    <a:pt x="890" y="493"/>
                    <a:pt x="904" y="498"/>
                    <a:pt x="919" y="501"/>
                  </a:cubicBezTo>
                  <a:cubicBezTo>
                    <a:pt x="933" y="505"/>
                    <a:pt x="947" y="507"/>
                    <a:pt x="961" y="507"/>
                  </a:cubicBezTo>
                  <a:cubicBezTo>
                    <a:pt x="1014" y="507"/>
                    <a:pt x="1058" y="478"/>
                    <a:pt x="1080" y="421"/>
                  </a:cubicBezTo>
                  <a:cubicBezTo>
                    <a:pt x="1106" y="368"/>
                    <a:pt x="1089" y="278"/>
                    <a:pt x="1026" y="252"/>
                  </a:cubicBezTo>
                  <a:cubicBezTo>
                    <a:pt x="758" y="127"/>
                    <a:pt x="482" y="38"/>
                    <a:pt x="188" y="2"/>
                  </a:cubicBezTo>
                  <a:cubicBezTo>
                    <a:pt x="179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2"/>
            <p:cNvSpPr/>
            <p:nvPr/>
          </p:nvSpPr>
          <p:spPr>
            <a:xfrm>
              <a:off x="4981613" y="4222250"/>
              <a:ext cx="17269" cy="48673"/>
            </a:xfrm>
            <a:custGeom>
              <a:avLst/>
              <a:gdLst/>
              <a:ahLst/>
              <a:cxnLst/>
              <a:rect l="l" t="t" r="r" b="b"/>
              <a:pathLst>
                <a:path w="347" h="978" extrusionOk="0">
                  <a:moveTo>
                    <a:pt x="95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159" y="357"/>
                    <a:pt x="213" y="634"/>
                    <a:pt x="195" y="910"/>
                  </a:cubicBezTo>
                  <a:cubicBezTo>
                    <a:pt x="190" y="955"/>
                    <a:pt x="221" y="977"/>
                    <a:pt x="255" y="977"/>
                  </a:cubicBezTo>
                  <a:cubicBezTo>
                    <a:pt x="288" y="977"/>
                    <a:pt x="324" y="955"/>
                    <a:pt x="329" y="910"/>
                  </a:cubicBezTo>
                  <a:cubicBezTo>
                    <a:pt x="346" y="607"/>
                    <a:pt x="284" y="304"/>
                    <a:pt x="150" y="36"/>
                  </a:cubicBezTo>
                  <a:cubicBezTo>
                    <a:pt x="136" y="11"/>
                    <a:pt x="116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2"/>
            <p:cNvSpPr/>
            <p:nvPr/>
          </p:nvSpPr>
          <p:spPr>
            <a:xfrm>
              <a:off x="4986939" y="4294513"/>
              <a:ext cx="54545" cy="59522"/>
            </a:xfrm>
            <a:custGeom>
              <a:avLst/>
              <a:gdLst/>
              <a:ahLst/>
              <a:cxnLst/>
              <a:rect l="l" t="t" r="r" b="b"/>
              <a:pathLst>
                <a:path w="1096" h="1196" extrusionOk="0">
                  <a:moveTo>
                    <a:pt x="1012" y="1"/>
                  </a:moveTo>
                  <a:cubicBezTo>
                    <a:pt x="1007" y="1"/>
                    <a:pt x="1002" y="1"/>
                    <a:pt x="998" y="2"/>
                  </a:cubicBezTo>
                  <a:cubicBezTo>
                    <a:pt x="525" y="199"/>
                    <a:pt x="150" y="609"/>
                    <a:pt x="16" y="1109"/>
                  </a:cubicBezTo>
                  <a:cubicBezTo>
                    <a:pt x="0" y="1162"/>
                    <a:pt x="42" y="1196"/>
                    <a:pt x="81" y="1196"/>
                  </a:cubicBezTo>
                  <a:cubicBezTo>
                    <a:pt x="108" y="1196"/>
                    <a:pt x="134" y="1180"/>
                    <a:pt x="141" y="1144"/>
                  </a:cubicBezTo>
                  <a:cubicBezTo>
                    <a:pt x="266" y="698"/>
                    <a:pt x="605" y="315"/>
                    <a:pt x="1033" y="136"/>
                  </a:cubicBezTo>
                  <a:cubicBezTo>
                    <a:pt x="1069" y="118"/>
                    <a:pt x="1096" y="92"/>
                    <a:pt x="1087" y="47"/>
                  </a:cubicBezTo>
                  <a:cubicBezTo>
                    <a:pt x="1079" y="24"/>
                    <a:pt x="104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2"/>
            <p:cNvSpPr/>
            <p:nvPr/>
          </p:nvSpPr>
          <p:spPr>
            <a:xfrm>
              <a:off x="4965290" y="4289834"/>
              <a:ext cx="31453" cy="51012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95" y="0"/>
                  </a:moveTo>
                  <a:cubicBezTo>
                    <a:pt x="47" y="0"/>
                    <a:pt x="1" y="69"/>
                    <a:pt x="41" y="123"/>
                  </a:cubicBezTo>
                  <a:cubicBezTo>
                    <a:pt x="255" y="364"/>
                    <a:pt x="407" y="658"/>
                    <a:pt x="487" y="980"/>
                  </a:cubicBezTo>
                  <a:cubicBezTo>
                    <a:pt x="498" y="1011"/>
                    <a:pt x="523" y="1025"/>
                    <a:pt x="550" y="1025"/>
                  </a:cubicBezTo>
                  <a:cubicBezTo>
                    <a:pt x="590" y="1025"/>
                    <a:pt x="632" y="993"/>
                    <a:pt x="621" y="944"/>
                  </a:cubicBezTo>
                  <a:cubicBezTo>
                    <a:pt x="532" y="605"/>
                    <a:pt x="371" y="293"/>
                    <a:pt x="139" y="25"/>
                  </a:cubicBezTo>
                  <a:cubicBezTo>
                    <a:pt x="126" y="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2"/>
            <p:cNvSpPr/>
            <p:nvPr/>
          </p:nvSpPr>
          <p:spPr>
            <a:xfrm>
              <a:off x="4990970" y="4311483"/>
              <a:ext cx="10999" cy="17269"/>
            </a:xfrm>
            <a:custGeom>
              <a:avLst/>
              <a:gdLst/>
              <a:ahLst/>
              <a:cxnLst/>
              <a:rect l="l" t="t" r="r" b="b"/>
              <a:pathLst>
                <a:path w="221" h="347" extrusionOk="0">
                  <a:moveTo>
                    <a:pt x="149" y="0"/>
                  </a:moveTo>
                  <a:cubicBezTo>
                    <a:pt x="130" y="5"/>
                    <a:pt x="113" y="16"/>
                    <a:pt x="100" y="30"/>
                  </a:cubicBezTo>
                  <a:lnTo>
                    <a:pt x="100" y="30"/>
                  </a:lnTo>
                  <a:cubicBezTo>
                    <a:pt x="80" y="33"/>
                    <a:pt x="62" y="46"/>
                    <a:pt x="51" y="63"/>
                  </a:cubicBezTo>
                  <a:cubicBezTo>
                    <a:pt x="49" y="69"/>
                    <a:pt x="46" y="75"/>
                    <a:pt x="44" y="81"/>
                  </a:cubicBezTo>
                  <a:lnTo>
                    <a:pt x="44" y="81"/>
                  </a:lnTo>
                  <a:lnTo>
                    <a:pt x="42" y="81"/>
                  </a:lnTo>
                  <a:cubicBezTo>
                    <a:pt x="42" y="84"/>
                    <a:pt x="41" y="86"/>
                    <a:pt x="41" y="89"/>
                  </a:cubicBezTo>
                  <a:lnTo>
                    <a:pt x="41" y="89"/>
                  </a:lnTo>
                  <a:cubicBezTo>
                    <a:pt x="27" y="127"/>
                    <a:pt x="18" y="169"/>
                    <a:pt x="14" y="211"/>
                  </a:cubicBezTo>
                  <a:lnTo>
                    <a:pt x="14" y="211"/>
                  </a:lnTo>
                  <a:cubicBezTo>
                    <a:pt x="12" y="224"/>
                    <a:pt x="9" y="237"/>
                    <a:pt x="7" y="250"/>
                  </a:cubicBezTo>
                  <a:cubicBezTo>
                    <a:pt x="1" y="275"/>
                    <a:pt x="7" y="303"/>
                    <a:pt x="23" y="319"/>
                  </a:cubicBezTo>
                  <a:lnTo>
                    <a:pt x="23" y="319"/>
                  </a:lnTo>
                  <a:cubicBezTo>
                    <a:pt x="24" y="320"/>
                    <a:pt x="24" y="321"/>
                    <a:pt x="25" y="322"/>
                  </a:cubicBezTo>
                  <a:cubicBezTo>
                    <a:pt x="33" y="330"/>
                    <a:pt x="51" y="339"/>
                    <a:pt x="60" y="339"/>
                  </a:cubicBezTo>
                  <a:cubicBezTo>
                    <a:pt x="65" y="344"/>
                    <a:pt x="71" y="346"/>
                    <a:pt x="78" y="346"/>
                  </a:cubicBezTo>
                  <a:cubicBezTo>
                    <a:pt x="85" y="346"/>
                    <a:pt x="91" y="344"/>
                    <a:pt x="96" y="339"/>
                  </a:cubicBezTo>
                  <a:cubicBezTo>
                    <a:pt x="114" y="339"/>
                    <a:pt x="132" y="322"/>
                    <a:pt x="141" y="313"/>
                  </a:cubicBezTo>
                  <a:cubicBezTo>
                    <a:pt x="185" y="241"/>
                    <a:pt x="212" y="161"/>
                    <a:pt x="221" y="72"/>
                  </a:cubicBezTo>
                  <a:cubicBezTo>
                    <a:pt x="221" y="36"/>
                    <a:pt x="18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2"/>
            <p:cNvSpPr/>
            <p:nvPr/>
          </p:nvSpPr>
          <p:spPr>
            <a:xfrm>
              <a:off x="4973352" y="4384094"/>
              <a:ext cx="65992" cy="64200"/>
            </a:xfrm>
            <a:custGeom>
              <a:avLst/>
              <a:gdLst/>
              <a:ahLst/>
              <a:cxnLst/>
              <a:rect l="l" t="t" r="r" b="b"/>
              <a:pathLst>
                <a:path w="1326" h="1290" extrusionOk="0">
                  <a:moveTo>
                    <a:pt x="1239" y="1"/>
                  </a:moveTo>
                  <a:cubicBezTo>
                    <a:pt x="1232" y="1"/>
                    <a:pt x="1225" y="2"/>
                    <a:pt x="1217" y="4"/>
                  </a:cubicBezTo>
                  <a:cubicBezTo>
                    <a:pt x="664" y="210"/>
                    <a:pt x="227" y="656"/>
                    <a:pt x="22" y="1209"/>
                  </a:cubicBezTo>
                  <a:cubicBezTo>
                    <a:pt x="0" y="1257"/>
                    <a:pt x="41" y="1290"/>
                    <a:pt x="82" y="1290"/>
                  </a:cubicBezTo>
                  <a:cubicBezTo>
                    <a:pt x="109" y="1290"/>
                    <a:pt x="136" y="1276"/>
                    <a:pt x="147" y="1244"/>
                  </a:cubicBezTo>
                  <a:cubicBezTo>
                    <a:pt x="334" y="736"/>
                    <a:pt x="744" y="326"/>
                    <a:pt x="1253" y="138"/>
                  </a:cubicBezTo>
                  <a:cubicBezTo>
                    <a:pt x="1325" y="106"/>
                    <a:pt x="1303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2"/>
            <p:cNvSpPr/>
            <p:nvPr/>
          </p:nvSpPr>
          <p:spPr>
            <a:xfrm>
              <a:off x="4953744" y="4376878"/>
              <a:ext cx="35285" cy="47777"/>
            </a:xfrm>
            <a:custGeom>
              <a:avLst/>
              <a:gdLst/>
              <a:ahLst/>
              <a:cxnLst/>
              <a:rect l="l" t="t" r="r" b="b"/>
              <a:pathLst>
                <a:path w="709" h="960" extrusionOk="0">
                  <a:moveTo>
                    <a:pt x="107" y="0"/>
                  </a:moveTo>
                  <a:cubicBezTo>
                    <a:pt x="52" y="0"/>
                    <a:pt x="0" y="71"/>
                    <a:pt x="50" y="114"/>
                  </a:cubicBezTo>
                  <a:cubicBezTo>
                    <a:pt x="300" y="319"/>
                    <a:pt x="478" y="595"/>
                    <a:pt x="567" y="908"/>
                  </a:cubicBezTo>
                  <a:cubicBezTo>
                    <a:pt x="575" y="944"/>
                    <a:pt x="601" y="959"/>
                    <a:pt x="628" y="959"/>
                  </a:cubicBezTo>
                  <a:cubicBezTo>
                    <a:pt x="667" y="959"/>
                    <a:pt x="708" y="925"/>
                    <a:pt x="692" y="872"/>
                  </a:cubicBezTo>
                  <a:cubicBezTo>
                    <a:pt x="603" y="542"/>
                    <a:pt x="416" y="239"/>
                    <a:pt x="148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2"/>
            <p:cNvSpPr/>
            <p:nvPr/>
          </p:nvSpPr>
          <p:spPr>
            <a:xfrm>
              <a:off x="4981514" y="4391659"/>
              <a:ext cx="29363" cy="24734"/>
            </a:xfrm>
            <a:custGeom>
              <a:avLst/>
              <a:gdLst/>
              <a:ahLst/>
              <a:cxnLst/>
              <a:rect l="l" t="t" r="r" b="b"/>
              <a:pathLst>
                <a:path w="590" h="497" extrusionOk="0">
                  <a:moveTo>
                    <a:pt x="418" y="143"/>
                  </a:moveTo>
                  <a:cubicBezTo>
                    <a:pt x="419" y="143"/>
                    <a:pt x="419" y="143"/>
                    <a:pt x="420" y="143"/>
                  </a:cubicBezTo>
                  <a:lnTo>
                    <a:pt x="420" y="143"/>
                  </a:lnTo>
                  <a:cubicBezTo>
                    <a:pt x="422" y="145"/>
                    <a:pt x="424" y="147"/>
                    <a:pt x="420" y="147"/>
                  </a:cubicBezTo>
                  <a:cubicBezTo>
                    <a:pt x="417" y="144"/>
                    <a:pt x="417" y="143"/>
                    <a:pt x="418" y="143"/>
                  </a:cubicBezTo>
                  <a:close/>
                  <a:moveTo>
                    <a:pt x="431" y="153"/>
                  </a:moveTo>
                  <a:cubicBezTo>
                    <a:pt x="434" y="156"/>
                    <a:pt x="438" y="156"/>
                    <a:pt x="438" y="156"/>
                  </a:cubicBezTo>
                  <a:cubicBezTo>
                    <a:pt x="434" y="156"/>
                    <a:pt x="432" y="155"/>
                    <a:pt x="431" y="153"/>
                  </a:cubicBezTo>
                  <a:close/>
                  <a:moveTo>
                    <a:pt x="431" y="182"/>
                  </a:moveTo>
                  <a:cubicBezTo>
                    <a:pt x="430" y="182"/>
                    <a:pt x="430" y="182"/>
                    <a:pt x="429" y="182"/>
                  </a:cubicBez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close/>
                  <a:moveTo>
                    <a:pt x="438" y="174"/>
                  </a:moveTo>
                  <a:cubicBezTo>
                    <a:pt x="438" y="174"/>
                    <a:pt x="438" y="175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6" y="176"/>
                  </a:cubicBezTo>
                  <a:cubicBezTo>
                    <a:pt x="435" y="176"/>
                    <a:pt x="433" y="178"/>
                    <a:pt x="429" y="182"/>
                  </a:cubicBezTo>
                  <a:lnTo>
                    <a:pt x="429" y="182"/>
                  </a:ln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lnTo>
                    <a:pt x="431" y="182"/>
                  </a:lnTo>
                  <a:cubicBezTo>
                    <a:pt x="433" y="182"/>
                    <a:pt x="434" y="181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6" y="179"/>
                    <a:pt x="437" y="177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7" y="176"/>
                  </a:cubicBezTo>
                  <a:lnTo>
                    <a:pt x="437" y="176"/>
                  </a:lnTo>
                  <a:cubicBezTo>
                    <a:pt x="437" y="178"/>
                    <a:pt x="436" y="179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6" y="180"/>
                    <a:pt x="436" y="180"/>
                  </a:cubicBezTo>
                  <a:cubicBezTo>
                    <a:pt x="437" y="180"/>
                    <a:pt x="438" y="181"/>
                    <a:pt x="438" y="182"/>
                  </a:cubicBez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5" y="183"/>
                    <a:pt x="433" y="183"/>
                    <a:pt x="431" y="182"/>
                  </a:cubicBezTo>
                  <a:lnTo>
                    <a:pt x="431" y="182"/>
                  </a:lnTo>
                  <a:cubicBezTo>
                    <a:pt x="431" y="183"/>
                    <a:pt x="431" y="183"/>
                    <a:pt x="431" y="183"/>
                  </a:cubicBezTo>
                  <a:lnTo>
                    <a:pt x="431" y="183"/>
                  </a:lnTo>
                  <a:cubicBezTo>
                    <a:pt x="434" y="183"/>
                    <a:pt x="435" y="183"/>
                    <a:pt x="435" y="184"/>
                  </a:cubicBezTo>
                  <a:lnTo>
                    <a:pt x="435" y="184"/>
                  </a:lnTo>
                  <a:cubicBezTo>
                    <a:pt x="436" y="183"/>
                    <a:pt x="437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7" y="183"/>
                    <a:pt x="436" y="183"/>
                    <a:pt x="435" y="184"/>
                  </a:cubicBezTo>
                  <a:lnTo>
                    <a:pt x="435" y="184"/>
                  </a:lnTo>
                  <a:cubicBezTo>
                    <a:pt x="435" y="184"/>
                    <a:pt x="435" y="184"/>
                    <a:pt x="435" y="184"/>
                  </a:cubicBezTo>
                  <a:lnTo>
                    <a:pt x="435" y="184"/>
                  </a:lnTo>
                  <a:cubicBezTo>
                    <a:pt x="433" y="185"/>
                    <a:pt x="431" y="185"/>
                    <a:pt x="431" y="185"/>
                  </a:cubicBezTo>
                  <a:cubicBezTo>
                    <a:pt x="429" y="185"/>
                    <a:pt x="430" y="184"/>
                    <a:pt x="431" y="183"/>
                  </a:cubicBezTo>
                  <a:lnTo>
                    <a:pt x="431" y="183"/>
                  </a:lnTo>
                  <a:cubicBezTo>
                    <a:pt x="430" y="183"/>
                    <a:pt x="429" y="182"/>
                    <a:pt x="429" y="182"/>
                  </a:cubicBezTo>
                  <a:cubicBezTo>
                    <a:pt x="438" y="174"/>
                    <a:pt x="438" y="174"/>
                    <a:pt x="438" y="174"/>
                  </a:cubicBezTo>
                  <a:close/>
                  <a:moveTo>
                    <a:pt x="493" y="201"/>
                  </a:moveTo>
                  <a:cubicBezTo>
                    <a:pt x="496" y="205"/>
                    <a:pt x="496" y="209"/>
                    <a:pt x="491" y="218"/>
                  </a:cubicBezTo>
                  <a:cubicBezTo>
                    <a:pt x="492" y="213"/>
                    <a:pt x="493" y="207"/>
                    <a:pt x="493" y="201"/>
                  </a:cubicBezTo>
                  <a:close/>
                  <a:moveTo>
                    <a:pt x="394" y="1"/>
                  </a:moveTo>
                  <a:cubicBezTo>
                    <a:pt x="372" y="1"/>
                    <a:pt x="350" y="5"/>
                    <a:pt x="331" y="13"/>
                  </a:cubicBezTo>
                  <a:cubicBezTo>
                    <a:pt x="303" y="23"/>
                    <a:pt x="277" y="38"/>
                    <a:pt x="253" y="56"/>
                  </a:cubicBezTo>
                  <a:lnTo>
                    <a:pt x="253" y="56"/>
                  </a:lnTo>
                  <a:cubicBezTo>
                    <a:pt x="249" y="53"/>
                    <a:pt x="246" y="51"/>
                    <a:pt x="241" y="49"/>
                  </a:cubicBezTo>
                  <a:cubicBezTo>
                    <a:pt x="219" y="35"/>
                    <a:pt x="195" y="29"/>
                    <a:pt x="171" y="29"/>
                  </a:cubicBezTo>
                  <a:cubicBezTo>
                    <a:pt x="148" y="29"/>
                    <a:pt x="125" y="35"/>
                    <a:pt x="108" y="49"/>
                  </a:cubicBezTo>
                  <a:cubicBezTo>
                    <a:pt x="45" y="102"/>
                    <a:pt x="9" y="191"/>
                    <a:pt x="0" y="272"/>
                  </a:cubicBezTo>
                  <a:cubicBezTo>
                    <a:pt x="0" y="352"/>
                    <a:pt x="18" y="441"/>
                    <a:pt x="99" y="477"/>
                  </a:cubicBezTo>
                  <a:cubicBezTo>
                    <a:pt x="113" y="482"/>
                    <a:pt x="128" y="485"/>
                    <a:pt x="143" y="485"/>
                  </a:cubicBezTo>
                  <a:cubicBezTo>
                    <a:pt x="155" y="485"/>
                    <a:pt x="167" y="483"/>
                    <a:pt x="179" y="480"/>
                  </a:cubicBezTo>
                  <a:lnTo>
                    <a:pt x="179" y="480"/>
                  </a:lnTo>
                  <a:cubicBezTo>
                    <a:pt x="196" y="490"/>
                    <a:pt x="214" y="496"/>
                    <a:pt x="234" y="496"/>
                  </a:cubicBezTo>
                  <a:cubicBezTo>
                    <a:pt x="239" y="496"/>
                    <a:pt x="245" y="496"/>
                    <a:pt x="250" y="495"/>
                  </a:cubicBezTo>
                  <a:cubicBezTo>
                    <a:pt x="304" y="486"/>
                    <a:pt x="331" y="441"/>
                    <a:pt x="331" y="388"/>
                  </a:cubicBezTo>
                  <a:cubicBezTo>
                    <a:pt x="339" y="352"/>
                    <a:pt x="331" y="298"/>
                    <a:pt x="322" y="263"/>
                  </a:cubicBezTo>
                  <a:cubicBezTo>
                    <a:pt x="321" y="260"/>
                    <a:pt x="320" y="257"/>
                    <a:pt x="320" y="254"/>
                  </a:cubicBezTo>
                  <a:lnTo>
                    <a:pt x="320" y="254"/>
                  </a:lnTo>
                  <a:cubicBezTo>
                    <a:pt x="321" y="231"/>
                    <a:pt x="319" y="207"/>
                    <a:pt x="315" y="184"/>
                  </a:cubicBezTo>
                  <a:lnTo>
                    <a:pt x="315" y="184"/>
                  </a:lnTo>
                  <a:cubicBezTo>
                    <a:pt x="317" y="183"/>
                    <a:pt x="319" y="182"/>
                    <a:pt x="322" y="182"/>
                  </a:cubicBezTo>
                  <a:cubicBezTo>
                    <a:pt x="322" y="174"/>
                    <a:pt x="331" y="174"/>
                    <a:pt x="331" y="165"/>
                  </a:cubicBezTo>
                  <a:cubicBezTo>
                    <a:pt x="331" y="165"/>
                    <a:pt x="337" y="161"/>
                    <a:pt x="340" y="161"/>
                  </a:cubicBezTo>
                  <a:lnTo>
                    <a:pt x="340" y="161"/>
                  </a:lnTo>
                  <a:cubicBezTo>
                    <a:pt x="340" y="162"/>
                    <a:pt x="339" y="163"/>
                    <a:pt x="339" y="165"/>
                  </a:cubicBezTo>
                  <a:cubicBezTo>
                    <a:pt x="342" y="162"/>
                    <a:pt x="342" y="161"/>
                    <a:pt x="341" y="161"/>
                  </a:cubicBez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42" y="155"/>
                    <a:pt x="350" y="154"/>
                    <a:pt x="357" y="147"/>
                  </a:cubicBezTo>
                  <a:lnTo>
                    <a:pt x="366" y="147"/>
                  </a:lnTo>
                  <a:cubicBezTo>
                    <a:pt x="366" y="147"/>
                    <a:pt x="375" y="138"/>
                    <a:pt x="384" y="138"/>
                  </a:cubicBezTo>
                  <a:lnTo>
                    <a:pt x="402" y="138"/>
                  </a:lnTo>
                  <a:cubicBezTo>
                    <a:pt x="382" y="147"/>
                    <a:pt x="366" y="161"/>
                    <a:pt x="366" y="182"/>
                  </a:cubicBezTo>
                  <a:cubicBezTo>
                    <a:pt x="357" y="227"/>
                    <a:pt x="366" y="281"/>
                    <a:pt x="411" y="307"/>
                  </a:cubicBezTo>
                  <a:cubicBezTo>
                    <a:pt x="422" y="314"/>
                    <a:pt x="434" y="317"/>
                    <a:pt x="445" y="317"/>
                  </a:cubicBezTo>
                  <a:cubicBezTo>
                    <a:pt x="481" y="317"/>
                    <a:pt x="516" y="292"/>
                    <a:pt x="536" y="272"/>
                  </a:cubicBezTo>
                  <a:cubicBezTo>
                    <a:pt x="589" y="209"/>
                    <a:pt x="580" y="120"/>
                    <a:pt x="527" y="58"/>
                  </a:cubicBezTo>
                  <a:cubicBezTo>
                    <a:pt x="496" y="21"/>
                    <a:pt x="4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2"/>
            <p:cNvSpPr/>
            <p:nvPr/>
          </p:nvSpPr>
          <p:spPr>
            <a:xfrm>
              <a:off x="4965190" y="4472183"/>
              <a:ext cx="86496" cy="76443"/>
            </a:xfrm>
            <a:custGeom>
              <a:avLst/>
              <a:gdLst/>
              <a:ahLst/>
              <a:cxnLst/>
              <a:rect l="l" t="t" r="r" b="b"/>
              <a:pathLst>
                <a:path w="1738" h="1536" extrusionOk="0">
                  <a:moveTo>
                    <a:pt x="1657" y="0"/>
                  </a:moveTo>
                  <a:cubicBezTo>
                    <a:pt x="1654" y="0"/>
                    <a:pt x="1652" y="0"/>
                    <a:pt x="1649" y="1"/>
                  </a:cubicBezTo>
                  <a:cubicBezTo>
                    <a:pt x="864" y="108"/>
                    <a:pt x="212" y="679"/>
                    <a:pt x="16" y="1455"/>
                  </a:cubicBezTo>
                  <a:cubicBezTo>
                    <a:pt x="0" y="1504"/>
                    <a:pt x="43" y="1536"/>
                    <a:pt x="83" y="1536"/>
                  </a:cubicBezTo>
                  <a:cubicBezTo>
                    <a:pt x="109" y="1536"/>
                    <a:pt x="134" y="1522"/>
                    <a:pt x="141" y="1491"/>
                  </a:cubicBezTo>
                  <a:cubicBezTo>
                    <a:pt x="320" y="777"/>
                    <a:pt x="917" y="242"/>
                    <a:pt x="1649" y="144"/>
                  </a:cubicBezTo>
                  <a:cubicBezTo>
                    <a:pt x="1726" y="126"/>
                    <a:pt x="1737" y="0"/>
                    <a:pt x="1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2"/>
            <p:cNvSpPr/>
            <p:nvPr/>
          </p:nvSpPr>
          <p:spPr>
            <a:xfrm>
              <a:off x="4932742" y="4467853"/>
              <a:ext cx="41207" cy="46582"/>
            </a:xfrm>
            <a:custGeom>
              <a:avLst/>
              <a:gdLst/>
              <a:ahLst/>
              <a:cxnLst/>
              <a:rect l="l" t="t" r="r" b="b"/>
              <a:pathLst>
                <a:path w="828" h="936" extrusionOk="0">
                  <a:moveTo>
                    <a:pt x="105" y="1"/>
                  </a:moveTo>
                  <a:cubicBezTo>
                    <a:pt x="46" y="1"/>
                    <a:pt x="1" y="92"/>
                    <a:pt x="71" y="123"/>
                  </a:cubicBezTo>
                  <a:cubicBezTo>
                    <a:pt x="365" y="284"/>
                    <a:pt x="597" y="561"/>
                    <a:pt x="686" y="891"/>
                  </a:cubicBezTo>
                  <a:cubicBezTo>
                    <a:pt x="693" y="922"/>
                    <a:pt x="718" y="936"/>
                    <a:pt x="744" y="936"/>
                  </a:cubicBezTo>
                  <a:cubicBezTo>
                    <a:pt x="784" y="936"/>
                    <a:pt x="827" y="904"/>
                    <a:pt x="811" y="855"/>
                  </a:cubicBezTo>
                  <a:cubicBezTo>
                    <a:pt x="713" y="489"/>
                    <a:pt x="463" y="177"/>
                    <a:pt x="133" y="7"/>
                  </a:cubicBezTo>
                  <a:cubicBezTo>
                    <a:pt x="124" y="3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2"/>
            <p:cNvSpPr/>
            <p:nvPr/>
          </p:nvSpPr>
          <p:spPr>
            <a:xfrm>
              <a:off x="4965091" y="4478752"/>
              <a:ext cx="39117" cy="41456"/>
            </a:xfrm>
            <a:custGeom>
              <a:avLst/>
              <a:gdLst/>
              <a:ahLst/>
              <a:cxnLst/>
              <a:rect l="l" t="t" r="r" b="b"/>
              <a:pathLst>
                <a:path w="786" h="833" extrusionOk="0">
                  <a:moveTo>
                    <a:pt x="601" y="248"/>
                  </a:moveTo>
                  <a:cubicBezTo>
                    <a:pt x="601" y="258"/>
                    <a:pt x="602" y="269"/>
                    <a:pt x="602" y="279"/>
                  </a:cubicBezTo>
                  <a:lnTo>
                    <a:pt x="602" y="279"/>
                  </a:lnTo>
                  <a:cubicBezTo>
                    <a:pt x="600" y="268"/>
                    <a:pt x="600" y="258"/>
                    <a:pt x="601" y="248"/>
                  </a:cubicBezTo>
                  <a:close/>
                  <a:moveTo>
                    <a:pt x="404" y="443"/>
                  </a:moveTo>
                  <a:cubicBezTo>
                    <a:pt x="412" y="454"/>
                    <a:pt x="421" y="465"/>
                    <a:pt x="431" y="475"/>
                  </a:cubicBezTo>
                  <a:lnTo>
                    <a:pt x="431" y="475"/>
                  </a:lnTo>
                  <a:cubicBezTo>
                    <a:pt x="430" y="481"/>
                    <a:pt x="429" y="487"/>
                    <a:pt x="429" y="493"/>
                  </a:cubicBezTo>
                  <a:cubicBezTo>
                    <a:pt x="429" y="493"/>
                    <a:pt x="420" y="484"/>
                    <a:pt x="420" y="484"/>
                  </a:cubicBezTo>
                  <a:cubicBezTo>
                    <a:pt x="417" y="482"/>
                    <a:pt x="414" y="480"/>
                    <a:pt x="411" y="478"/>
                  </a:cubicBezTo>
                  <a:lnTo>
                    <a:pt x="411" y="478"/>
                  </a:lnTo>
                  <a:cubicBezTo>
                    <a:pt x="409" y="466"/>
                    <a:pt x="407" y="454"/>
                    <a:pt x="404" y="443"/>
                  </a:cubicBezTo>
                  <a:close/>
                  <a:moveTo>
                    <a:pt x="593" y="1"/>
                  </a:moveTo>
                  <a:cubicBezTo>
                    <a:pt x="586" y="1"/>
                    <a:pt x="579" y="1"/>
                    <a:pt x="571" y="3"/>
                  </a:cubicBezTo>
                  <a:cubicBezTo>
                    <a:pt x="522" y="17"/>
                    <a:pt x="497" y="62"/>
                    <a:pt x="484" y="111"/>
                  </a:cubicBezTo>
                  <a:lnTo>
                    <a:pt x="484" y="111"/>
                  </a:lnTo>
                  <a:cubicBezTo>
                    <a:pt x="475" y="95"/>
                    <a:pt x="465" y="80"/>
                    <a:pt x="455" y="65"/>
                  </a:cubicBezTo>
                  <a:cubicBezTo>
                    <a:pt x="439" y="45"/>
                    <a:pt x="413" y="34"/>
                    <a:pt x="389" y="34"/>
                  </a:cubicBezTo>
                  <a:cubicBezTo>
                    <a:pt x="361" y="34"/>
                    <a:pt x="335" y="49"/>
                    <a:pt x="330" y="83"/>
                  </a:cubicBezTo>
                  <a:cubicBezTo>
                    <a:pt x="321" y="127"/>
                    <a:pt x="316" y="175"/>
                    <a:pt x="320" y="222"/>
                  </a:cubicBezTo>
                  <a:lnTo>
                    <a:pt x="320" y="222"/>
                  </a:lnTo>
                  <a:cubicBezTo>
                    <a:pt x="318" y="217"/>
                    <a:pt x="315" y="212"/>
                    <a:pt x="313" y="208"/>
                  </a:cubicBezTo>
                  <a:cubicBezTo>
                    <a:pt x="299" y="187"/>
                    <a:pt x="275" y="177"/>
                    <a:pt x="251" y="177"/>
                  </a:cubicBezTo>
                  <a:cubicBezTo>
                    <a:pt x="238" y="177"/>
                    <a:pt x="225" y="180"/>
                    <a:pt x="214" y="185"/>
                  </a:cubicBezTo>
                  <a:lnTo>
                    <a:pt x="214" y="185"/>
                  </a:lnTo>
                  <a:cubicBezTo>
                    <a:pt x="211" y="153"/>
                    <a:pt x="178" y="137"/>
                    <a:pt x="144" y="136"/>
                  </a:cubicBezTo>
                  <a:lnTo>
                    <a:pt x="144" y="136"/>
                  </a:lnTo>
                  <a:cubicBezTo>
                    <a:pt x="143" y="133"/>
                    <a:pt x="143" y="130"/>
                    <a:pt x="143" y="127"/>
                  </a:cubicBezTo>
                  <a:cubicBezTo>
                    <a:pt x="142" y="128"/>
                    <a:pt x="141" y="128"/>
                    <a:pt x="140" y="128"/>
                  </a:cubicBezTo>
                  <a:lnTo>
                    <a:pt x="140" y="128"/>
                  </a:lnTo>
                  <a:cubicBezTo>
                    <a:pt x="138" y="122"/>
                    <a:pt x="136" y="116"/>
                    <a:pt x="134" y="110"/>
                  </a:cubicBezTo>
                  <a:cubicBezTo>
                    <a:pt x="126" y="77"/>
                    <a:pt x="98" y="61"/>
                    <a:pt x="69" y="61"/>
                  </a:cubicBezTo>
                  <a:cubicBezTo>
                    <a:pt x="35" y="61"/>
                    <a:pt x="0" y="84"/>
                    <a:pt x="0" y="127"/>
                  </a:cubicBezTo>
                  <a:cubicBezTo>
                    <a:pt x="9" y="235"/>
                    <a:pt x="27" y="351"/>
                    <a:pt x="54" y="458"/>
                  </a:cubicBezTo>
                  <a:cubicBezTo>
                    <a:pt x="72" y="511"/>
                    <a:pt x="90" y="565"/>
                    <a:pt x="107" y="618"/>
                  </a:cubicBezTo>
                  <a:cubicBezTo>
                    <a:pt x="112" y="633"/>
                    <a:pt x="117" y="647"/>
                    <a:pt x="123" y="661"/>
                  </a:cubicBezTo>
                  <a:lnTo>
                    <a:pt x="123" y="661"/>
                  </a:lnTo>
                  <a:cubicBezTo>
                    <a:pt x="127" y="697"/>
                    <a:pt x="131" y="733"/>
                    <a:pt x="134" y="770"/>
                  </a:cubicBezTo>
                  <a:cubicBezTo>
                    <a:pt x="143" y="805"/>
                    <a:pt x="161" y="832"/>
                    <a:pt x="206" y="832"/>
                  </a:cubicBezTo>
                  <a:cubicBezTo>
                    <a:pt x="241" y="832"/>
                    <a:pt x="277" y="805"/>
                    <a:pt x="268" y="770"/>
                  </a:cubicBezTo>
                  <a:cubicBezTo>
                    <a:pt x="267" y="761"/>
                    <a:pt x="267" y="752"/>
                    <a:pt x="266" y="743"/>
                  </a:cubicBezTo>
                  <a:lnTo>
                    <a:pt x="266" y="743"/>
                  </a:lnTo>
                  <a:cubicBezTo>
                    <a:pt x="276" y="739"/>
                    <a:pt x="287" y="734"/>
                    <a:pt x="296" y="728"/>
                  </a:cubicBezTo>
                  <a:lnTo>
                    <a:pt x="296" y="728"/>
                  </a:lnTo>
                  <a:cubicBezTo>
                    <a:pt x="298" y="730"/>
                    <a:pt x="301" y="732"/>
                    <a:pt x="304" y="734"/>
                  </a:cubicBezTo>
                  <a:cubicBezTo>
                    <a:pt x="318" y="745"/>
                    <a:pt x="333" y="750"/>
                    <a:pt x="349" y="750"/>
                  </a:cubicBezTo>
                  <a:cubicBezTo>
                    <a:pt x="382" y="750"/>
                    <a:pt x="414" y="726"/>
                    <a:pt x="420" y="690"/>
                  </a:cubicBezTo>
                  <a:cubicBezTo>
                    <a:pt x="422" y="669"/>
                    <a:pt x="423" y="648"/>
                    <a:pt x="423" y="628"/>
                  </a:cubicBezTo>
                  <a:lnTo>
                    <a:pt x="423" y="628"/>
                  </a:lnTo>
                  <a:cubicBezTo>
                    <a:pt x="427" y="628"/>
                    <a:pt x="431" y="628"/>
                    <a:pt x="434" y="628"/>
                  </a:cubicBezTo>
                  <a:cubicBezTo>
                    <a:pt x="459" y="628"/>
                    <a:pt x="484" y="620"/>
                    <a:pt x="509" y="600"/>
                  </a:cubicBezTo>
                  <a:cubicBezTo>
                    <a:pt x="530" y="582"/>
                    <a:pt x="544" y="558"/>
                    <a:pt x="553" y="531"/>
                  </a:cubicBezTo>
                  <a:lnTo>
                    <a:pt x="553" y="531"/>
                  </a:lnTo>
                  <a:cubicBezTo>
                    <a:pt x="553" y="531"/>
                    <a:pt x="553" y="531"/>
                    <a:pt x="553" y="531"/>
                  </a:cubicBezTo>
                  <a:cubicBezTo>
                    <a:pt x="613" y="531"/>
                    <a:pt x="670" y="492"/>
                    <a:pt x="700" y="441"/>
                  </a:cubicBezTo>
                  <a:lnTo>
                    <a:pt x="700" y="441"/>
                  </a:lnTo>
                  <a:cubicBezTo>
                    <a:pt x="719" y="429"/>
                    <a:pt x="737" y="413"/>
                    <a:pt x="750" y="395"/>
                  </a:cubicBezTo>
                  <a:cubicBezTo>
                    <a:pt x="777" y="351"/>
                    <a:pt x="785" y="297"/>
                    <a:pt x="785" y="252"/>
                  </a:cubicBezTo>
                  <a:cubicBezTo>
                    <a:pt x="785" y="208"/>
                    <a:pt x="785" y="163"/>
                    <a:pt x="768" y="119"/>
                  </a:cubicBezTo>
                  <a:cubicBezTo>
                    <a:pt x="753" y="64"/>
                    <a:pt x="707" y="28"/>
                    <a:pt x="657" y="23"/>
                  </a:cubicBezTo>
                  <a:lnTo>
                    <a:pt x="657" y="23"/>
                  </a:lnTo>
                  <a:cubicBezTo>
                    <a:pt x="640" y="9"/>
                    <a:pt x="619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2"/>
            <p:cNvSpPr/>
            <p:nvPr/>
          </p:nvSpPr>
          <p:spPr>
            <a:xfrm>
              <a:off x="4959417" y="4577341"/>
              <a:ext cx="76941" cy="66688"/>
            </a:xfrm>
            <a:custGeom>
              <a:avLst/>
              <a:gdLst/>
              <a:ahLst/>
              <a:cxnLst/>
              <a:rect l="l" t="t" r="r" b="b"/>
              <a:pathLst>
                <a:path w="1546" h="1340" extrusionOk="0">
                  <a:moveTo>
                    <a:pt x="1450" y="0"/>
                  </a:moveTo>
                  <a:cubicBezTo>
                    <a:pt x="1445" y="0"/>
                    <a:pt x="1440" y="1"/>
                    <a:pt x="1435" y="2"/>
                  </a:cubicBezTo>
                  <a:cubicBezTo>
                    <a:pt x="819" y="198"/>
                    <a:pt x="293" y="644"/>
                    <a:pt x="25" y="1233"/>
                  </a:cubicBezTo>
                  <a:cubicBezTo>
                    <a:pt x="1" y="1289"/>
                    <a:pt x="48" y="1340"/>
                    <a:pt x="92" y="1340"/>
                  </a:cubicBezTo>
                  <a:cubicBezTo>
                    <a:pt x="111" y="1340"/>
                    <a:pt x="130" y="1329"/>
                    <a:pt x="141" y="1305"/>
                  </a:cubicBezTo>
                  <a:cubicBezTo>
                    <a:pt x="400" y="751"/>
                    <a:pt x="882" y="314"/>
                    <a:pt x="1470" y="136"/>
                  </a:cubicBezTo>
                  <a:cubicBezTo>
                    <a:pt x="1545" y="111"/>
                    <a:pt x="1519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2"/>
            <p:cNvSpPr/>
            <p:nvPr/>
          </p:nvSpPr>
          <p:spPr>
            <a:xfrm>
              <a:off x="4905967" y="4570125"/>
              <a:ext cx="58825" cy="43447"/>
            </a:xfrm>
            <a:custGeom>
              <a:avLst/>
              <a:gdLst/>
              <a:ahLst/>
              <a:cxnLst/>
              <a:rect l="l" t="t" r="r" b="b"/>
              <a:pathLst>
                <a:path w="1182" h="873" extrusionOk="0">
                  <a:moveTo>
                    <a:pt x="87" y="1"/>
                  </a:moveTo>
                  <a:cubicBezTo>
                    <a:pt x="23" y="1"/>
                    <a:pt x="1" y="106"/>
                    <a:pt x="73" y="138"/>
                  </a:cubicBezTo>
                  <a:cubicBezTo>
                    <a:pt x="457" y="263"/>
                    <a:pt x="796" y="513"/>
                    <a:pt x="1028" y="843"/>
                  </a:cubicBezTo>
                  <a:cubicBezTo>
                    <a:pt x="1043" y="864"/>
                    <a:pt x="1065" y="872"/>
                    <a:pt x="1085" y="872"/>
                  </a:cubicBezTo>
                  <a:cubicBezTo>
                    <a:pt x="1135" y="872"/>
                    <a:pt x="1182" y="822"/>
                    <a:pt x="1144" y="772"/>
                  </a:cubicBezTo>
                  <a:cubicBezTo>
                    <a:pt x="885" y="415"/>
                    <a:pt x="528" y="147"/>
                    <a:pt x="109" y="4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2"/>
            <p:cNvSpPr/>
            <p:nvPr/>
          </p:nvSpPr>
          <p:spPr>
            <a:xfrm>
              <a:off x="4953992" y="4593765"/>
              <a:ext cx="35584" cy="31403"/>
            </a:xfrm>
            <a:custGeom>
              <a:avLst/>
              <a:gdLst/>
              <a:ahLst/>
              <a:cxnLst/>
              <a:rect l="l" t="t" r="r" b="b"/>
              <a:pathLst>
                <a:path w="715" h="631" extrusionOk="0">
                  <a:moveTo>
                    <a:pt x="527" y="1"/>
                  </a:moveTo>
                  <a:cubicBezTo>
                    <a:pt x="496" y="1"/>
                    <a:pt x="464" y="19"/>
                    <a:pt x="464" y="47"/>
                  </a:cubicBezTo>
                  <a:cubicBezTo>
                    <a:pt x="461" y="72"/>
                    <a:pt x="457" y="96"/>
                    <a:pt x="453" y="120"/>
                  </a:cubicBezTo>
                  <a:lnTo>
                    <a:pt x="453" y="120"/>
                  </a:lnTo>
                  <a:cubicBezTo>
                    <a:pt x="444" y="93"/>
                    <a:pt x="433" y="65"/>
                    <a:pt x="420" y="38"/>
                  </a:cubicBezTo>
                  <a:cubicBezTo>
                    <a:pt x="408" y="15"/>
                    <a:pt x="388" y="5"/>
                    <a:pt x="366" y="5"/>
                  </a:cubicBezTo>
                  <a:cubicBezTo>
                    <a:pt x="337" y="5"/>
                    <a:pt x="305" y="25"/>
                    <a:pt x="295" y="56"/>
                  </a:cubicBezTo>
                  <a:cubicBezTo>
                    <a:pt x="291" y="73"/>
                    <a:pt x="288" y="92"/>
                    <a:pt x="287" y="110"/>
                  </a:cubicBezTo>
                  <a:lnTo>
                    <a:pt x="287" y="110"/>
                  </a:lnTo>
                  <a:cubicBezTo>
                    <a:pt x="279" y="107"/>
                    <a:pt x="271" y="106"/>
                    <a:pt x="263" y="106"/>
                  </a:cubicBezTo>
                  <a:cubicBezTo>
                    <a:pt x="237" y="106"/>
                    <a:pt x="211" y="122"/>
                    <a:pt x="201" y="150"/>
                  </a:cubicBezTo>
                  <a:lnTo>
                    <a:pt x="201" y="150"/>
                  </a:lnTo>
                  <a:cubicBezTo>
                    <a:pt x="177" y="117"/>
                    <a:pt x="152" y="86"/>
                    <a:pt x="125" y="56"/>
                  </a:cubicBezTo>
                  <a:cubicBezTo>
                    <a:pt x="113" y="39"/>
                    <a:pt x="97" y="32"/>
                    <a:pt x="80" y="32"/>
                  </a:cubicBezTo>
                  <a:cubicBezTo>
                    <a:pt x="61" y="32"/>
                    <a:pt x="41" y="41"/>
                    <a:pt x="27" y="56"/>
                  </a:cubicBezTo>
                  <a:cubicBezTo>
                    <a:pt x="0" y="82"/>
                    <a:pt x="0" y="118"/>
                    <a:pt x="27" y="145"/>
                  </a:cubicBezTo>
                  <a:cubicBezTo>
                    <a:pt x="137" y="263"/>
                    <a:pt x="215" y="406"/>
                    <a:pt x="268" y="557"/>
                  </a:cubicBezTo>
                  <a:lnTo>
                    <a:pt x="268" y="557"/>
                  </a:lnTo>
                  <a:cubicBezTo>
                    <a:pt x="268" y="560"/>
                    <a:pt x="268" y="562"/>
                    <a:pt x="268" y="564"/>
                  </a:cubicBezTo>
                  <a:cubicBezTo>
                    <a:pt x="269" y="564"/>
                    <a:pt x="270" y="564"/>
                    <a:pt x="271" y="564"/>
                  </a:cubicBezTo>
                  <a:lnTo>
                    <a:pt x="271" y="564"/>
                  </a:lnTo>
                  <a:cubicBezTo>
                    <a:pt x="273" y="570"/>
                    <a:pt x="275" y="576"/>
                    <a:pt x="277" y="582"/>
                  </a:cubicBezTo>
                  <a:cubicBezTo>
                    <a:pt x="285" y="615"/>
                    <a:pt x="312" y="630"/>
                    <a:pt x="338" y="630"/>
                  </a:cubicBezTo>
                  <a:cubicBezTo>
                    <a:pt x="370" y="630"/>
                    <a:pt x="402" y="608"/>
                    <a:pt x="402" y="564"/>
                  </a:cubicBezTo>
                  <a:cubicBezTo>
                    <a:pt x="403" y="539"/>
                    <a:pt x="404" y="514"/>
                    <a:pt x="403" y="490"/>
                  </a:cubicBezTo>
                  <a:lnTo>
                    <a:pt x="403" y="490"/>
                  </a:lnTo>
                  <a:cubicBezTo>
                    <a:pt x="421" y="487"/>
                    <a:pt x="439" y="478"/>
                    <a:pt x="455" y="466"/>
                  </a:cubicBezTo>
                  <a:cubicBezTo>
                    <a:pt x="465" y="455"/>
                    <a:pt x="472" y="441"/>
                    <a:pt x="477" y="427"/>
                  </a:cubicBezTo>
                  <a:lnTo>
                    <a:pt x="477" y="427"/>
                  </a:lnTo>
                  <a:cubicBezTo>
                    <a:pt x="478" y="427"/>
                    <a:pt x="479" y="427"/>
                    <a:pt x="480" y="427"/>
                  </a:cubicBezTo>
                  <a:cubicBezTo>
                    <a:pt x="492" y="427"/>
                    <a:pt x="505" y="425"/>
                    <a:pt x="518" y="421"/>
                  </a:cubicBezTo>
                  <a:cubicBezTo>
                    <a:pt x="598" y="404"/>
                    <a:pt x="643" y="323"/>
                    <a:pt x="652" y="243"/>
                  </a:cubicBezTo>
                  <a:cubicBezTo>
                    <a:pt x="652" y="242"/>
                    <a:pt x="652" y="242"/>
                    <a:pt x="652" y="241"/>
                  </a:cubicBezTo>
                  <a:lnTo>
                    <a:pt x="652" y="241"/>
                  </a:lnTo>
                  <a:cubicBezTo>
                    <a:pt x="672" y="194"/>
                    <a:pt x="681" y="147"/>
                    <a:pt x="696" y="100"/>
                  </a:cubicBezTo>
                  <a:cubicBezTo>
                    <a:pt x="714" y="65"/>
                    <a:pt x="687" y="20"/>
                    <a:pt x="652" y="11"/>
                  </a:cubicBezTo>
                  <a:cubicBezTo>
                    <a:pt x="647" y="10"/>
                    <a:pt x="642" y="9"/>
                    <a:pt x="637" y="9"/>
                  </a:cubicBezTo>
                  <a:cubicBezTo>
                    <a:pt x="616" y="9"/>
                    <a:pt x="596" y="20"/>
                    <a:pt x="584" y="35"/>
                  </a:cubicBezTo>
                  <a:lnTo>
                    <a:pt x="584" y="35"/>
                  </a:lnTo>
                  <a:cubicBezTo>
                    <a:pt x="580" y="30"/>
                    <a:pt x="576" y="25"/>
                    <a:pt x="571" y="20"/>
                  </a:cubicBezTo>
                  <a:cubicBezTo>
                    <a:pt x="561" y="7"/>
                    <a:pt x="544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2"/>
            <p:cNvSpPr/>
            <p:nvPr/>
          </p:nvSpPr>
          <p:spPr>
            <a:xfrm>
              <a:off x="4932294" y="4684341"/>
              <a:ext cx="80524" cy="69824"/>
            </a:xfrm>
            <a:custGeom>
              <a:avLst/>
              <a:gdLst/>
              <a:ahLst/>
              <a:cxnLst/>
              <a:rect l="l" t="t" r="r" b="b"/>
              <a:pathLst>
                <a:path w="1618" h="1403" extrusionOk="0">
                  <a:moveTo>
                    <a:pt x="1514" y="0"/>
                  </a:moveTo>
                  <a:cubicBezTo>
                    <a:pt x="1509" y="0"/>
                    <a:pt x="1504" y="1"/>
                    <a:pt x="1498" y="2"/>
                  </a:cubicBezTo>
                  <a:cubicBezTo>
                    <a:pt x="811" y="136"/>
                    <a:pt x="231" y="653"/>
                    <a:pt x="17" y="1313"/>
                  </a:cubicBezTo>
                  <a:cubicBezTo>
                    <a:pt x="1" y="1368"/>
                    <a:pt x="45" y="1403"/>
                    <a:pt x="87" y="1403"/>
                  </a:cubicBezTo>
                  <a:cubicBezTo>
                    <a:pt x="114" y="1403"/>
                    <a:pt x="141" y="1389"/>
                    <a:pt x="151" y="1358"/>
                  </a:cubicBezTo>
                  <a:cubicBezTo>
                    <a:pt x="347" y="734"/>
                    <a:pt x="900" y="261"/>
                    <a:pt x="1534" y="136"/>
                  </a:cubicBezTo>
                  <a:cubicBezTo>
                    <a:pt x="1617" y="119"/>
                    <a:pt x="1591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2"/>
            <p:cNvSpPr/>
            <p:nvPr/>
          </p:nvSpPr>
          <p:spPr>
            <a:xfrm>
              <a:off x="4906216" y="4671004"/>
              <a:ext cx="35385" cy="83510"/>
            </a:xfrm>
            <a:custGeom>
              <a:avLst/>
              <a:gdLst/>
              <a:ahLst/>
              <a:cxnLst/>
              <a:rect l="l" t="t" r="r" b="b"/>
              <a:pathLst>
                <a:path w="711" h="1678" extrusionOk="0">
                  <a:moveTo>
                    <a:pt x="99" y="0"/>
                  </a:moveTo>
                  <a:cubicBezTo>
                    <a:pt x="50" y="0"/>
                    <a:pt x="0" y="70"/>
                    <a:pt x="41" y="118"/>
                  </a:cubicBezTo>
                  <a:cubicBezTo>
                    <a:pt x="398" y="529"/>
                    <a:pt x="568" y="1073"/>
                    <a:pt x="541" y="1617"/>
                  </a:cubicBezTo>
                  <a:cubicBezTo>
                    <a:pt x="537" y="1657"/>
                    <a:pt x="568" y="1677"/>
                    <a:pt x="601" y="1677"/>
                  </a:cubicBezTo>
                  <a:cubicBezTo>
                    <a:pt x="635" y="1677"/>
                    <a:pt x="670" y="1657"/>
                    <a:pt x="675" y="1617"/>
                  </a:cubicBezTo>
                  <a:cubicBezTo>
                    <a:pt x="711" y="1037"/>
                    <a:pt x="514" y="466"/>
                    <a:pt x="140" y="20"/>
                  </a:cubicBezTo>
                  <a:cubicBezTo>
                    <a:pt x="128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2"/>
            <p:cNvSpPr/>
            <p:nvPr/>
          </p:nvSpPr>
          <p:spPr>
            <a:xfrm>
              <a:off x="4930452" y="4690911"/>
              <a:ext cx="36231" cy="41008"/>
            </a:xfrm>
            <a:custGeom>
              <a:avLst/>
              <a:gdLst/>
              <a:ahLst/>
              <a:cxnLst/>
              <a:rect l="l" t="t" r="r" b="b"/>
              <a:pathLst>
                <a:path w="728" h="824" extrusionOk="0">
                  <a:moveTo>
                    <a:pt x="573" y="212"/>
                  </a:moveTo>
                  <a:lnTo>
                    <a:pt x="573" y="212"/>
                  </a:lnTo>
                  <a:cubicBezTo>
                    <a:pt x="573" y="222"/>
                    <a:pt x="574" y="231"/>
                    <a:pt x="574" y="240"/>
                  </a:cubicBezTo>
                  <a:lnTo>
                    <a:pt x="574" y="240"/>
                  </a:lnTo>
                  <a:cubicBezTo>
                    <a:pt x="573" y="245"/>
                    <a:pt x="572" y="249"/>
                    <a:pt x="571" y="254"/>
                  </a:cubicBezTo>
                  <a:cubicBezTo>
                    <a:pt x="554" y="298"/>
                    <a:pt x="536" y="351"/>
                    <a:pt x="500" y="387"/>
                  </a:cubicBezTo>
                  <a:lnTo>
                    <a:pt x="500" y="387"/>
                  </a:lnTo>
                  <a:cubicBezTo>
                    <a:pt x="501" y="375"/>
                    <a:pt x="503" y="364"/>
                    <a:pt x="509" y="352"/>
                  </a:cubicBezTo>
                  <a:cubicBezTo>
                    <a:pt x="525" y="303"/>
                    <a:pt x="549" y="254"/>
                    <a:pt x="573" y="212"/>
                  </a:cubicBezTo>
                  <a:close/>
                  <a:moveTo>
                    <a:pt x="484" y="394"/>
                  </a:moveTo>
                  <a:cubicBezTo>
                    <a:pt x="485" y="394"/>
                    <a:pt x="485" y="394"/>
                    <a:pt x="486" y="394"/>
                  </a:cubicBezTo>
                  <a:lnTo>
                    <a:pt x="486" y="394"/>
                  </a:lnTo>
                  <a:cubicBezTo>
                    <a:pt x="484" y="396"/>
                    <a:pt x="482" y="396"/>
                    <a:pt x="482" y="396"/>
                  </a:cubicBezTo>
                  <a:cubicBezTo>
                    <a:pt x="482" y="395"/>
                    <a:pt x="483" y="394"/>
                    <a:pt x="484" y="394"/>
                  </a:cubicBezTo>
                  <a:close/>
                  <a:moveTo>
                    <a:pt x="500" y="405"/>
                  </a:moveTo>
                  <a:cubicBezTo>
                    <a:pt x="506" y="405"/>
                    <a:pt x="504" y="413"/>
                    <a:pt x="502" y="413"/>
                  </a:cubicBezTo>
                  <a:cubicBezTo>
                    <a:pt x="501" y="413"/>
                    <a:pt x="500" y="411"/>
                    <a:pt x="500" y="405"/>
                  </a:cubicBezTo>
                  <a:close/>
                  <a:moveTo>
                    <a:pt x="592" y="0"/>
                  </a:moveTo>
                  <a:cubicBezTo>
                    <a:pt x="558" y="0"/>
                    <a:pt x="527" y="18"/>
                    <a:pt x="509" y="48"/>
                  </a:cubicBezTo>
                  <a:cubicBezTo>
                    <a:pt x="483" y="83"/>
                    <a:pt x="461" y="123"/>
                    <a:pt x="442" y="163"/>
                  </a:cubicBezTo>
                  <a:lnTo>
                    <a:pt x="442" y="163"/>
                  </a:lnTo>
                  <a:cubicBezTo>
                    <a:pt x="441" y="158"/>
                    <a:pt x="439" y="152"/>
                    <a:pt x="438" y="147"/>
                  </a:cubicBezTo>
                  <a:cubicBezTo>
                    <a:pt x="432" y="114"/>
                    <a:pt x="408" y="98"/>
                    <a:pt x="381" y="98"/>
                  </a:cubicBezTo>
                  <a:cubicBezTo>
                    <a:pt x="363" y="98"/>
                    <a:pt x="345" y="106"/>
                    <a:pt x="331" y="120"/>
                  </a:cubicBezTo>
                  <a:cubicBezTo>
                    <a:pt x="315" y="132"/>
                    <a:pt x="300" y="145"/>
                    <a:pt x="288" y="160"/>
                  </a:cubicBezTo>
                  <a:lnTo>
                    <a:pt x="288" y="160"/>
                  </a:lnTo>
                  <a:cubicBezTo>
                    <a:pt x="286" y="152"/>
                    <a:pt x="285" y="145"/>
                    <a:pt x="284" y="137"/>
                  </a:cubicBezTo>
                  <a:lnTo>
                    <a:pt x="284" y="137"/>
                  </a:lnTo>
                  <a:cubicBezTo>
                    <a:pt x="284" y="131"/>
                    <a:pt x="285" y="126"/>
                    <a:pt x="286" y="120"/>
                  </a:cubicBezTo>
                  <a:lnTo>
                    <a:pt x="286" y="120"/>
                  </a:lnTo>
                  <a:cubicBezTo>
                    <a:pt x="284" y="120"/>
                    <a:pt x="282" y="121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8" y="108"/>
                    <a:pt x="277" y="102"/>
                  </a:cubicBezTo>
                  <a:cubicBezTo>
                    <a:pt x="277" y="79"/>
                    <a:pt x="244" y="56"/>
                    <a:pt x="217" y="56"/>
                  </a:cubicBezTo>
                  <a:cubicBezTo>
                    <a:pt x="213" y="56"/>
                    <a:pt x="209" y="56"/>
                    <a:pt x="206" y="57"/>
                  </a:cubicBezTo>
                  <a:cubicBezTo>
                    <a:pt x="187" y="62"/>
                    <a:pt x="173" y="72"/>
                    <a:pt x="163" y="84"/>
                  </a:cubicBezTo>
                  <a:lnTo>
                    <a:pt x="163" y="84"/>
                  </a:lnTo>
                  <a:cubicBezTo>
                    <a:pt x="159" y="72"/>
                    <a:pt x="156" y="60"/>
                    <a:pt x="152" y="48"/>
                  </a:cubicBezTo>
                  <a:cubicBezTo>
                    <a:pt x="144" y="25"/>
                    <a:pt x="117" y="2"/>
                    <a:pt x="92" y="2"/>
                  </a:cubicBezTo>
                  <a:cubicBezTo>
                    <a:pt x="88" y="2"/>
                    <a:pt x="84" y="3"/>
                    <a:pt x="81" y="4"/>
                  </a:cubicBezTo>
                  <a:cubicBezTo>
                    <a:pt x="45" y="13"/>
                    <a:pt x="18" y="40"/>
                    <a:pt x="18" y="66"/>
                  </a:cubicBezTo>
                  <a:cubicBezTo>
                    <a:pt x="1" y="200"/>
                    <a:pt x="9" y="325"/>
                    <a:pt x="27" y="459"/>
                  </a:cubicBezTo>
                  <a:cubicBezTo>
                    <a:pt x="45" y="521"/>
                    <a:pt x="54" y="584"/>
                    <a:pt x="81" y="646"/>
                  </a:cubicBezTo>
                  <a:cubicBezTo>
                    <a:pt x="99" y="700"/>
                    <a:pt x="117" y="771"/>
                    <a:pt x="170" y="807"/>
                  </a:cubicBezTo>
                  <a:cubicBezTo>
                    <a:pt x="186" y="818"/>
                    <a:pt x="202" y="823"/>
                    <a:pt x="218" y="823"/>
                  </a:cubicBezTo>
                  <a:cubicBezTo>
                    <a:pt x="232" y="823"/>
                    <a:pt x="245" y="819"/>
                    <a:pt x="257" y="813"/>
                  </a:cubicBezTo>
                  <a:lnTo>
                    <a:pt x="257" y="813"/>
                  </a:lnTo>
                  <a:cubicBezTo>
                    <a:pt x="266" y="815"/>
                    <a:pt x="276" y="816"/>
                    <a:pt x="286" y="816"/>
                  </a:cubicBezTo>
                  <a:cubicBezTo>
                    <a:pt x="398" y="816"/>
                    <a:pt x="435" y="696"/>
                    <a:pt x="455" y="600"/>
                  </a:cubicBezTo>
                  <a:lnTo>
                    <a:pt x="455" y="600"/>
                  </a:lnTo>
                  <a:cubicBezTo>
                    <a:pt x="486" y="597"/>
                    <a:pt x="517" y="589"/>
                    <a:pt x="545" y="575"/>
                  </a:cubicBezTo>
                  <a:cubicBezTo>
                    <a:pt x="625" y="530"/>
                    <a:pt x="670" y="459"/>
                    <a:pt x="696" y="370"/>
                  </a:cubicBezTo>
                  <a:cubicBezTo>
                    <a:pt x="704" y="334"/>
                    <a:pt x="709" y="294"/>
                    <a:pt x="710" y="254"/>
                  </a:cubicBezTo>
                  <a:lnTo>
                    <a:pt x="710" y="254"/>
                  </a:lnTo>
                  <a:cubicBezTo>
                    <a:pt x="723" y="203"/>
                    <a:pt x="728" y="149"/>
                    <a:pt x="723" y="93"/>
                  </a:cubicBezTo>
                  <a:cubicBezTo>
                    <a:pt x="719" y="55"/>
                    <a:pt x="693" y="33"/>
                    <a:pt x="665" y="28"/>
                  </a:cubicBezTo>
                  <a:lnTo>
                    <a:pt x="665" y="28"/>
                  </a:lnTo>
                  <a:cubicBezTo>
                    <a:pt x="658" y="22"/>
                    <a:pt x="651" y="17"/>
                    <a:pt x="643" y="13"/>
                  </a:cubicBezTo>
                  <a:cubicBezTo>
                    <a:pt x="626" y="4"/>
                    <a:pt x="60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2"/>
            <p:cNvSpPr/>
            <p:nvPr/>
          </p:nvSpPr>
          <p:spPr>
            <a:xfrm>
              <a:off x="4903926" y="4795223"/>
              <a:ext cx="67485" cy="62309"/>
            </a:xfrm>
            <a:custGeom>
              <a:avLst/>
              <a:gdLst/>
              <a:ahLst/>
              <a:cxnLst/>
              <a:rect l="l" t="t" r="r" b="b"/>
              <a:pathLst>
                <a:path w="1356" h="1252" extrusionOk="0">
                  <a:moveTo>
                    <a:pt x="1268" y="1"/>
                  </a:moveTo>
                  <a:cubicBezTo>
                    <a:pt x="1261" y="1"/>
                    <a:pt x="1254" y="2"/>
                    <a:pt x="1247" y="4"/>
                  </a:cubicBezTo>
                  <a:cubicBezTo>
                    <a:pt x="667" y="138"/>
                    <a:pt x="186" y="593"/>
                    <a:pt x="16" y="1164"/>
                  </a:cubicBezTo>
                  <a:cubicBezTo>
                    <a:pt x="0" y="1217"/>
                    <a:pt x="41" y="1251"/>
                    <a:pt x="83" y="1251"/>
                  </a:cubicBezTo>
                  <a:cubicBezTo>
                    <a:pt x="111" y="1251"/>
                    <a:pt x="139" y="1236"/>
                    <a:pt x="150" y="1200"/>
                  </a:cubicBezTo>
                  <a:cubicBezTo>
                    <a:pt x="302" y="673"/>
                    <a:pt x="748" y="254"/>
                    <a:pt x="1283" y="129"/>
                  </a:cubicBezTo>
                  <a:cubicBezTo>
                    <a:pt x="1356" y="113"/>
                    <a:pt x="1333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2"/>
            <p:cNvSpPr/>
            <p:nvPr/>
          </p:nvSpPr>
          <p:spPr>
            <a:xfrm>
              <a:off x="4881382" y="4772878"/>
              <a:ext cx="33593" cy="48872"/>
            </a:xfrm>
            <a:custGeom>
              <a:avLst/>
              <a:gdLst/>
              <a:ahLst/>
              <a:cxnLst/>
              <a:rect l="l" t="t" r="r" b="b"/>
              <a:pathLst>
                <a:path w="675" h="982" extrusionOk="0">
                  <a:moveTo>
                    <a:pt x="94" y="0"/>
                  </a:moveTo>
                  <a:cubicBezTo>
                    <a:pt x="46" y="0"/>
                    <a:pt x="1" y="69"/>
                    <a:pt x="41" y="123"/>
                  </a:cubicBezTo>
                  <a:cubicBezTo>
                    <a:pt x="246" y="364"/>
                    <a:pt x="407" y="632"/>
                    <a:pt x="523" y="926"/>
                  </a:cubicBezTo>
                  <a:cubicBezTo>
                    <a:pt x="538" y="957"/>
                    <a:pt x="560" y="981"/>
                    <a:pt x="595" y="981"/>
                  </a:cubicBezTo>
                  <a:cubicBezTo>
                    <a:pt x="600" y="981"/>
                    <a:pt x="606" y="981"/>
                    <a:pt x="612" y="980"/>
                  </a:cubicBezTo>
                  <a:cubicBezTo>
                    <a:pt x="639" y="971"/>
                    <a:pt x="674" y="926"/>
                    <a:pt x="656" y="890"/>
                  </a:cubicBezTo>
                  <a:cubicBezTo>
                    <a:pt x="532" y="578"/>
                    <a:pt x="362" y="284"/>
                    <a:pt x="139" y="25"/>
                  </a:cubicBezTo>
                  <a:cubicBezTo>
                    <a:pt x="126" y="8"/>
                    <a:pt x="11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2"/>
            <p:cNvSpPr/>
            <p:nvPr/>
          </p:nvSpPr>
          <p:spPr>
            <a:xfrm>
              <a:off x="4906465" y="4796716"/>
              <a:ext cx="29363" cy="29014"/>
            </a:xfrm>
            <a:custGeom>
              <a:avLst/>
              <a:gdLst/>
              <a:ahLst/>
              <a:cxnLst/>
              <a:rect l="l" t="t" r="r" b="b"/>
              <a:pathLst>
                <a:path w="590" h="583" extrusionOk="0">
                  <a:moveTo>
                    <a:pt x="380" y="1"/>
                  </a:moveTo>
                  <a:cubicBezTo>
                    <a:pt x="354" y="1"/>
                    <a:pt x="327" y="11"/>
                    <a:pt x="304" y="28"/>
                  </a:cubicBezTo>
                  <a:cubicBezTo>
                    <a:pt x="298" y="35"/>
                    <a:pt x="293" y="43"/>
                    <a:pt x="289" y="52"/>
                  </a:cubicBezTo>
                  <a:lnTo>
                    <a:pt x="289" y="52"/>
                  </a:lnTo>
                  <a:cubicBezTo>
                    <a:pt x="275" y="59"/>
                    <a:pt x="264" y="73"/>
                    <a:pt x="260" y="90"/>
                  </a:cubicBezTo>
                  <a:cubicBezTo>
                    <a:pt x="254" y="111"/>
                    <a:pt x="258" y="136"/>
                    <a:pt x="270" y="154"/>
                  </a:cubicBezTo>
                  <a:lnTo>
                    <a:pt x="270" y="154"/>
                  </a:lnTo>
                  <a:cubicBezTo>
                    <a:pt x="270" y="163"/>
                    <a:pt x="270" y="173"/>
                    <a:pt x="271" y="183"/>
                  </a:cubicBezTo>
                  <a:lnTo>
                    <a:pt x="271" y="183"/>
                  </a:lnTo>
                  <a:cubicBezTo>
                    <a:pt x="255" y="148"/>
                    <a:pt x="236" y="115"/>
                    <a:pt x="215" y="81"/>
                  </a:cubicBezTo>
                  <a:cubicBezTo>
                    <a:pt x="202" y="62"/>
                    <a:pt x="180" y="47"/>
                    <a:pt x="155" y="47"/>
                  </a:cubicBezTo>
                  <a:cubicBezTo>
                    <a:pt x="146" y="47"/>
                    <a:pt x="136" y="50"/>
                    <a:pt x="126" y="55"/>
                  </a:cubicBezTo>
                  <a:cubicBezTo>
                    <a:pt x="126" y="55"/>
                    <a:pt x="126" y="55"/>
                    <a:pt x="126" y="55"/>
                  </a:cubicBezTo>
                  <a:lnTo>
                    <a:pt x="126" y="55"/>
                  </a:lnTo>
                  <a:cubicBezTo>
                    <a:pt x="123" y="52"/>
                    <a:pt x="120" y="49"/>
                    <a:pt x="117" y="46"/>
                  </a:cubicBezTo>
                  <a:cubicBezTo>
                    <a:pt x="106" y="35"/>
                    <a:pt x="91" y="30"/>
                    <a:pt x="75" y="30"/>
                  </a:cubicBezTo>
                  <a:cubicBezTo>
                    <a:pt x="40" y="30"/>
                    <a:pt x="1" y="56"/>
                    <a:pt x="1" y="99"/>
                  </a:cubicBezTo>
                  <a:cubicBezTo>
                    <a:pt x="10" y="242"/>
                    <a:pt x="45" y="385"/>
                    <a:pt x="135" y="501"/>
                  </a:cubicBezTo>
                  <a:cubicBezTo>
                    <a:pt x="161" y="536"/>
                    <a:pt x="179" y="563"/>
                    <a:pt x="224" y="581"/>
                  </a:cubicBezTo>
                  <a:cubicBezTo>
                    <a:pt x="231" y="582"/>
                    <a:pt x="237" y="583"/>
                    <a:pt x="244" y="583"/>
                  </a:cubicBezTo>
                  <a:cubicBezTo>
                    <a:pt x="290" y="583"/>
                    <a:pt x="332" y="556"/>
                    <a:pt x="340" y="510"/>
                  </a:cubicBezTo>
                  <a:cubicBezTo>
                    <a:pt x="355" y="479"/>
                    <a:pt x="351" y="449"/>
                    <a:pt x="344" y="419"/>
                  </a:cubicBezTo>
                  <a:lnTo>
                    <a:pt x="344" y="419"/>
                  </a:lnTo>
                  <a:cubicBezTo>
                    <a:pt x="345" y="419"/>
                    <a:pt x="347" y="420"/>
                    <a:pt x="349" y="420"/>
                  </a:cubicBezTo>
                  <a:cubicBezTo>
                    <a:pt x="356" y="424"/>
                    <a:pt x="365" y="427"/>
                    <a:pt x="373" y="429"/>
                  </a:cubicBezTo>
                  <a:lnTo>
                    <a:pt x="373" y="429"/>
                  </a:lnTo>
                  <a:cubicBezTo>
                    <a:pt x="377" y="432"/>
                    <a:pt x="380" y="435"/>
                    <a:pt x="384" y="438"/>
                  </a:cubicBezTo>
                  <a:cubicBezTo>
                    <a:pt x="404" y="451"/>
                    <a:pt x="425" y="456"/>
                    <a:pt x="446" y="456"/>
                  </a:cubicBezTo>
                  <a:cubicBezTo>
                    <a:pt x="500" y="456"/>
                    <a:pt x="552" y="418"/>
                    <a:pt x="572" y="367"/>
                  </a:cubicBezTo>
                  <a:cubicBezTo>
                    <a:pt x="590" y="295"/>
                    <a:pt x="563" y="215"/>
                    <a:pt x="518" y="162"/>
                  </a:cubicBezTo>
                  <a:cubicBezTo>
                    <a:pt x="514" y="156"/>
                    <a:pt x="509" y="150"/>
                    <a:pt x="504" y="145"/>
                  </a:cubicBezTo>
                  <a:lnTo>
                    <a:pt x="504" y="145"/>
                  </a:lnTo>
                  <a:cubicBezTo>
                    <a:pt x="500" y="129"/>
                    <a:pt x="496" y="114"/>
                    <a:pt x="491" y="99"/>
                  </a:cubicBezTo>
                  <a:cubicBezTo>
                    <a:pt x="474" y="63"/>
                    <a:pt x="456" y="28"/>
                    <a:pt x="420" y="10"/>
                  </a:cubicBezTo>
                  <a:cubicBezTo>
                    <a:pt x="407" y="4"/>
                    <a:pt x="394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2"/>
            <p:cNvSpPr/>
            <p:nvPr/>
          </p:nvSpPr>
          <p:spPr>
            <a:xfrm>
              <a:off x="4879938" y="4893962"/>
              <a:ext cx="106901" cy="63553"/>
            </a:xfrm>
            <a:custGeom>
              <a:avLst/>
              <a:gdLst/>
              <a:ahLst/>
              <a:cxnLst/>
              <a:rect l="l" t="t" r="r" b="b"/>
              <a:pathLst>
                <a:path w="2148" h="1277" extrusionOk="0">
                  <a:moveTo>
                    <a:pt x="1870" y="1"/>
                  </a:moveTo>
                  <a:cubicBezTo>
                    <a:pt x="1084" y="1"/>
                    <a:pt x="356" y="459"/>
                    <a:pt x="25" y="1178"/>
                  </a:cubicBezTo>
                  <a:cubicBezTo>
                    <a:pt x="1" y="1227"/>
                    <a:pt x="48" y="1276"/>
                    <a:pt x="91" y="1276"/>
                  </a:cubicBezTo>
                  <a:cubicBezTo>
                    <a:pt x="111" y="1276"/>
                    <a:pt x="130" y="1266"/>
                    <a:pt x="141" y="1241"/>
                  </a:cubicBezTo>
                  <a:cubicBezTo>
                    <a:pt x="454" y="567"/>
                    <a:pt x="1129" y="143"/>
                    <a:pt x="1868" y="143"/>
                  </a:cubicBezTo>
                  <a:cubicBezTo>
                    <a:pt x="1931" y="143"/>
                    <a:pt x="1995" y="146"/>
                    <a:pt x="2059" y="152"/>
                  </a:cubicBezTo>
                  <a:cubicBezTo>
                    <a:pt x="2062" y="153"/>
                    <a:pt x="2065" y="153"/>
                    <a:pt x="2067" y="153"/>
                  </a:cubicBezTo>
                  <a:cubicBezTo>
                    <a:pt x="2148" y="153"/>
                    <a:pt x="2137" y="18"/>
                    <a:pt x="2059" y="10"/>
                  </a:cubicBezTo>
                  <a:cubicBezTo>
                    <a:pt x="1996" y="4"/>
                    <a:pt x="1933" y="1"/>
                    <a:pt x="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2"/>
            <p:cNvSpPr/>
            <p:nvPr/>
          </p:nvSpPr>
          <p:spPr>
            <a:xfrm>
              <a:off x="4850526" y="4868531"/>
              <a:ext cx="38769" cy="54396"/>
            </a:xfrm>
            <a:custGeom>
              <a:avLst/>
              <a:gdLst/>
              <a:ahLst/>
              <a:cxnLst/>
              <a:rect l="l" t="t" r="r" b="b"/>
              <a:pathLst>
                <a:path w="779" h="1093" extrusionOk="0">
                  <a:moveTo>
                    <a:pt x="81" y="1"/>
                  </a:moveTo>
                  <a:cubicBezTo>
                    <a:pt x="65" y="1"/>
                    <a:pt x="50" y="8"/>
                    <a:pt x="36" y="21"/>
                  </a:cubicBezTo>
                  <a:cubicBezTo>
                    <a:pt x="10" y="48"/>
                    <a:pt x="1" y="92"/>
                    <a:pt x="36" y="119"/>
                  </a:cubicBezTo>
                  <a:cubicBezTo>
                    <a:pt x="331" y="351"/>
                    <a:pt x="545" y="672"/>
                    <a:pt x="634" y="1047"/>
                  </a:cubicBezTo>
                  <a:cubicBezTo>
                    <a:pt x="641" y="1079"/>
                    <a:pt x="666" y="1092"/>
                    <a:pt x="693" y="1092"/>
                  </a:cubicBezTo>
                  <a:cubicBezTo>
                    <a:pt x="734" y="1092"/>
                    <a:pt x="779" y="1060"/>
                    <a:pt x="768" y="1011"/>
                  </a:cubicBezTo>
                  <a:cubicBezTo>
                    <a:pt x="670" y="619"/>
                    <a:pt x="447" y="271"/>
                    <a:pt x="126" y="21"/>
                  </a:cubicBezTo>
                  <a:cubicBezTo>
                    <a:pt x="112" y="8"/>
                    <a:pt x="97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2"/>
            <p:cNvSpPr/>
            <p:nvPr/>
          </p:nvSpPr>
          <p:spPr>
            <a:xfrm>
              <a:off x="4879739" y="4894261"/>
              <a:ext cx="43198" cy="43795"/>
            </a:xfrm>
            <a:custGeom>
              <a:avLst/>
              <a:gdLst/>
              <a:ahLst/>
              <a:cxnLst/>
              <a:rect l="l" t="t" r="r" b="b"/>
              <a:pathLst>
                <a:path w="868" h="880" extrusionOk="0">
                  <a:moveTo>
                    <a:pt x="79" y="0"/>
                  </a:moveTo>
                  <a:cubicBezTo>
                    <a:pt x="40" y="0"/>
                    <a:pt x="1" y="31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lnTo>
                    <a:pt x="11" y="84"/>
                  </a:lnTo>
                  <a:cubicBezTo>
                    <a:pt x="25" y="154"/>
                    <a:pt x="45" y="225"/>
                    <a:pt x="70" y="293"/>
                  </a:cubicBezTo>
                  <a:lnTo>
                    <a:pt x="70" y="293"/>
                  </a:lnTo>
                  <a:cubicBezTo>
                    <a:pt x="59" y="310"/>
                    <a:pt x="56" y="331"/>
                    <a:pt x="56" y="352"/>
                  </a:cubicBezTo>
                  <a:cubicBezTo>
                    <a:pt x="81" y="499"/>
                    <a:pt x="98" y="646"/>
                    <a:pt x="121" y="793"/>
                  </a:cubicBezTo>
                  <a:lnTo>
                    <a:pt x="121" y="793"/>
                  </a:lnTo>
                  <a:cubicBezTo>
                    <a:pt x="120" y="800"/>
                    <a:pt x="119" y="808"/>
                    <a:pt x="119" y="815"/>
                  </a:cubicBezTo>
                  <a:lnTo>
                    <a:pt x="124" y="815"/>
                  </a:lnTo>
                  <a:lnTo>
                    <a:pt x="124" y="815"/>
                  </a:lnTo>
                  <a:cubicBezTo>
                    <a:pt x="125" y="821"/>
                    <a:pt x="126" y="827"/>
                    <a:pt x="127" y="833"/>
                  </a:cubicBezTo>
                  <a:cubicBezTo>
                    <a:pt x="127" y="856"/>
                    <a:pt x="161" y="880"/>
                    <a:pt x="187" y="880"/>
                  </a:cubicBezTo>
                  <a:cubicBezTo>
                    <a:pt x="191" y="880"/>
                    <a:pt x="195" y="879"/>
                    <a:pt x="199" y="878"/>
                  </a:cubicBezTo>
                  <a:cubicBezTo>
                    <a:pt x="234" y="878"/>
                    <a:pt x="252" y="851"/>
                    <a:pt x="261" y="815"/>
                  </a:cubicBezTo>
                  <a:cubicBezTo>
                    <a:pt x="261" y="815"/>
                    <a:pt x="261" y="815"/>
                    <a:pt x="261" y="815"/>
                  </a:cubicBezTo>
                  <a:lnTo>
                    <a:pt x="261" y="815"/>
                  </a:lnTo>
                  <a:cubicBezTo>
                    <a:pt x="277" y="803"/>
                    <a:pt x="288" y="785"/>
                    <a:pt x="288" y="762"/>
                  </a:cubicBezTo>
                  <a:cubicBezTo>
                    <a:pt x="291" y="722"/>
                    <a:pt x="291" y="682"/>
                    <a:pt x="289" y="642"/>
                  </a:cubicBezTo>
                  <a:lnTo>
                    <a:pt x="289" y="642"/>
                  </a:lnTo>
                  <a:cubicBezTo>
                    <a:pt x="295" y="644"/>
                    <a:pt x="302" y="645"/>
                    <a:pt x="308" y="645"/>
                  </a:cubicBezTo>
                  <a:cubicBezTo>
                    <a:pt x="315" y="645"/>
                    <a:pt x="322" y="644"/>
                    <a:pt x="329" y="641"/>
                  </a:cubicBezTo>
                  <a:lnTo>
                    <a:pt x="329" y="641"/>
                  </a:lnTo>
                  <a:cubicBezTo>
                    <a:pt x="346" y="656"/>
                    <a:pt x="370" y="665"/>
                    <a:pt x="393" y="665"/>
                  </a:cubicBezTo>
                  <a:cubicBezTo>
                    <a:pt x="420" y="665"/>
                    <a:pt x="444" y="652"/>
                    <a:pt x="449" y="619"/>
                  </a:cubicBezTo>
                  <a:cubicBezTo>
                    <a:pt x="454" y="596"/>
                    <a:pt x="458" y="573"/>
                    <a:pt x="461" y="549"/>
                  </a:cubicBezTo>
                  <a:lnTo>
                    <a:pt x="461" y="549"/>
                  </a:lnTo>
                  <a:cubicBezTo>
                    <a:pt x="475" y="555"/>
                    <a:pt x="488" y="557"/>
                    <a:pt x="500" y="557"/>
                  </a:cubicBezTo>
                  <a:cubicBezTo>
                    <a:pt x="519" y="557"/>
                    <a:pt x="537" y="551"/>
                    <a:pt x="552" y="541"/>
                  </a:cubicBezTo>
                  <a:lnTo>
                    <a:pt x="552" y="541"/>
                  </a:lnTo>
                  <a:cubicBezTo>
                    <a:pt x="555" y="541"/>
                    <a:pt x="557" y="541"/>
                    <a:pt x="560" y="541"/>
                  </a:cubicBezTo>
                  <a:cubicBezTo>
                    <a:pt x="567" y="541"/>
                    <a:pt x="574" y="540"/>
                    <a:pt x="582" y="539"/>
                  </a:cubicBezTo>
                  <a:cubicBezTo>
                    <a:pt x="611" y="531"/>
                    <a:pt x="635" y="514"/>
                    <a:pt x="656" y="493"/>
                  </a:cubicBezTo>
                  <a:lnTo>
                    <a:pt x="656" y="493"/>
                  </a:lnTo>
                  <a:cubicBezTo>
                    <a:pt x="669" y="504"/>
                    <a:pt x="687" y="510"/>
                    <a:pt x="704" y="510"/>
                  </a:cubicBezTo>
                  <a:cubicBezTo>
                    <a:pt x="714" y="510"/>
                    <a:pt x="725" y="508"/>
                    <a:pt x="734" y="503"/>
                  </a:cubicBezTo>
                  <a:cubicBezTo>
                    <a:pt x="832" y="441"/>
                    <a:pt x="868" y="316"/>
                    <a:pt x="814" y="218"/>
                  </a:cubicBezTo>
                  <a:cubicBezTo>
                    <a:pt x="811" y="203"/>
                    <a:pt x="800" y="193"/>
                    <a:pt x="786" y="187"/>
                  </a:cubicBezTo>
                  <a:lnTo>
                    <a:pt x="786" y="187"/>
                  </a:lnTo>
                  <a:cubicBezTo>
                    <a:pt x="778" y="153"/>
                    <a:pt x="750" y="134"/>
                    <a:pt x="721" y="134"/>
                  </a:cubicBezTo>
                  <a:cubicBezTo>
                    <a:pt x="695" y="134"/>
                    <a:pt x="668" y="149"/>
                    <a:pt x="654" y="182"/>
                  </a:cubicBezTo>
                  <a:cubicBezTo>
                    <a:pt x="640" y="217"/>
                    <a:pt x="631" y="254"/>
                    <a:pt x="627" y="291"/>
                  </a:cubicBezTo>
                  <a:lnTo>
                    <a:pt x="627" y="291"/>
                  </a:lnTo>
                  <a:cubicBezTo>
                    <a:pt x="624" y="300"/>
                    <a:pt x="621" y="308"/>
                    <a:pt x="618" y="316"/>
                  </a:cubicBezTo>
                  <a:cubicBezTo>
                    <a:pt x="615" y="319"/>
                    <a:pt x="613" y="321"/>
                    <a:pt x="611" y="324"/>
                  </a:cubicBezTo>
                  <a:lnTo>
                    <a:pt x="611" y="324"/>
                  </a:lnTo>
                  <a:cubicBezTo>
                    <a:pt x="607" y="283"/>
                    <a:pt x="601" y="241"/>
                    <a:pt x="591" y="200"/>
                  </a:cubicBezTo>
                  <a:cubicBezTo>
                    <a:pt x="582" y="169"/>
                    <a:pt x="551" y="153"/>
                    <a:pt x="521" y="153"/>
                  </a:cubicBezTo>
                  <a:cubicBezTo>
                    <a:pt x="495" y="153"/>
                    <a:pt x="469" y="165"/>
                    <a:pt x="460" y="189"/>
                  </a:cubicBezTo>
                  <a:lnTo>
                    <a:pt x="460" y="189"/>
                  </a:lnTo>
                  <a:cubicBezTo>
                    <a:pt x="457" y="169"/>
                    <a:pt x="453" y="149"/>
                    <a:pt x="449" y="129"/>
                  </a:cubicBezTo>
                  <a:cubicBezTo>
                    <a:pt x="441" y="93"/>
                    <a:pt x="412" y="77"/>
                    <a:pt x="382" y="77"/>
                  </a:cubicBezTo>
                  <a:cubicBezTo>
                    <a:pt x="346" y="77"/>
                    <a:pt x="310" y="102"/>
                    <a:pt x="315" y="146"/>
                  </a:cubicBezTo>
                  <a:cubicBezTo>
                    <a:pt x="316" y="152"/>
                    <a:pt x="316" y="158"/>
                    <a:pt x="317" y="164"/>
                  </a:cubicBezTo>
                  <a:lnTo>
                    <a:pt x="317" y="164"/>
                  </a:lnTo>
                  <a:cubicBezTo>
                    <a:pt x="316" y="164"/>
                    <a:pt x="316" y="164"/>
                    <a:pt x="315" y="164"/>
                  </a:cubicBezTo>
                  <a:cubicBezTo>
                    <a:pt x="323" y="204"/>
                    <a:pt x="329" y="245"/>
                    <a:pt x="334" y="287"/>
                  </a:cubicBezTo>
                  <a:lnTo>
                    <a:pt x="334" y="287"/>
                  </a:lnTo>
                  <a:cubicBezTo>
                    <a:pt x="322" y="236"/>
                    <a:pt x="306" y="186"/>
                    <a:pt x="288" y="137"/>
                  </a:cubicBezTo>
                  <a:cubicBezTo>
                    <a:pt x="279" y="102"/>
                    <a:pt x="252" y="84"/>
                    <a:pt x="217" y="84"/>
                  </a:cubicBezTo>
                  <a:cubicBezTo>
                    <a:pt x="197" y="89"/>
                    <a:pt x="179" y="100"/>
                    <a:pt x="168" y="114"/>
                  </a:cubicBezTo>
                  <a:lnTo>
                    <a:pt x="168" y="114"/>
                  </a:lnTo>
                  <a:cubicBezTo>
                    <a:pt x="161" y="92"/>
                    <a:pt x="153" y="70"/>
                    <a:pt x="145" y="48"/>
                  </a:cubicBezTo>
                  <a:cubicBezTo>
                    <a:pt x="134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2"/>
            <p:cNvSpPr/>
            <p:nvPr/>
          </p:nvSpPr>
          <p:spPr>
            <a:xfrm>
              <a:off x="4838532" y="4793979"/>
              <a:ext cx="32498" cy="47876"/>
            </a:xfrm>
            <a:custGeom>
              <a:avLst/>
              <a:gdLst/>
              <a:ahLst/>
              <a:cxnLst/>
              <a:rect l="l" t="t" r="r" b="b"/>
              <a:pathLst>
                <a:path w="653" h="962" extrusionOk="0">
                  <a:moveTo>
                    <a:pt x="73" y="0"/>
                  </a:moveTo>
                  <a:cubicBezTo>
                    <a:pt x="67" y="0"/>
                    <a:pt x="61" y="1"/>
                    <a:pt x="54" y="3"/>
                  </a:cubicBezTo>
                  <a:cubicBezTo>
                    <a:pt x="19" y="11"/>
                    <a:pt x="1" y="47"/>
                    <a:pt x="10" y="83"/>
                  </a:cubicBezTo>
                  <a:cubicBezTo>
                    <a:pt x="63" y="431"/>
                    <a:pt x="260" y="743"/>
                    <a:pt x="536" y="948"/>
                  </a:cubicBezTo>
                  <a:cubicBezTo>
                    <a:pt x="549" y="957"/>
                    <a:pt x="562" y="961"/>
                    <a:pt x="575" y="961"/>
                  </a:cubicBezTo>
                  <a:cubicBezTo>
                    <a:pt x="600" y="961"/>
                    <a:pt x="623" y="948"/>
                    <a:pt x="634" y="930"/>
                  </a:cubicBezTo>
                  <a:cubicBezTo>
                    <a:pt x="652" y="895"/>
                    <a:pt x="634" y="859"/>
                    <a:pt x="608" y="832"/>
                  </a:cubicBezTo>
                  <a:cubicBezTo>
                    <a:pt x="358" y="645"/>
                    <a:pt x="188" y="359"/>
                    <a:pt x="144" y="47"/>
                  </a:cubicBezTo>
                  <a:cubicBezTo>
                    <a:pt x="136" y="18"/>
                    <a:pt x="10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2"/>
            <p:cNvSpPr/>
            <p:nvPr/>
          </p:nvSpPr>
          <p:spPr>
            <a:xfrm>
              <a:off x="5012569" y="4706637"/>
              <a:ext cx="25829" cy="28567"/>
            </a:xfrm>
            <a:custGeom>
              <a:avLst/>
              <a:gdLst/>
              <a:ahLst/>
              <a:cxnLst/>
              <a:rect l="l" t="t" r="r" b="b"/>
              <a:pathLst>
                <a:path w="519" h="574" extrusionOk="0">
                  <a:moveTo>
                    <a:pt x="438" y="0"/>
                  </a:moveTo>
                  <a:cubicBezTo>
                    <a:pt x="415" y="0"/>
                    <a:pt x="393" y="12"/>
                    <a:pt x="376" y="36"/>
                  </a:cubicBezTo>
                  <a:cubicBezTo>
                    <a:pt x="277" y="187"/>
                    <a:pt x="162" y="330"/>
                    <a:pt x="28" y="455"/>
                  </a:cubicBezTo>
                  <a:cubicBezTo>
                    <a:pt x="1" y="482"/>
                    <a:pt x="1" y="526"/>
                    <a:pt x="28" y="553"/>
                  </a:cubicBezTo>
                  <a:cubicBezTo>
                    <a:pt x="41" y="567"/>
                    <a:pt x="59" y="573"/>
                    <a:pt x="77" y="573"/>
                  </a:cubicBezTo>
                  <a:cubicBezTo>
                    <a:pt x="95" y="573"/>
                    <a:pt x="112" y="567"/>
                    <a:pt x="126" y="553"/>
                  </a:cubicBezTo>
                  <a:cubicBezTo>
                    <a:pt x="269" y="419"/>
                    <a:pt x="393" y="268"/>
                    <a:pt x="492" y="107"/>
                  </a:cubicBezTo>
                  <a:cubicBezTo>
                    <a:pt x="518" y="71"/>
                    <a:pt x="501" y="27"/>
                    <a:pt x="474" y="9"/>
                  </a:cubicBezTo>
                  <a:cubicBezTo>
                    <a:pt x="462" y="3"/>
                    <a:pt x="450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2"/>
            <p:cNvSpPr/>
            <p:nvPr/>
          </p:nvSpPr>
          <p:spPr>
            <a:xfrm>
              <a:off x="4856299" y="4684740"/>
              <a:ext cx="18016" cy="33892"/>
            </a:xfrm>
            <a:custGeom>
              <a:avLst/>
              <a:gdLst/>
              <a:ahLst/>
              <a:cxnLst/>
              <a:rect l="l" t="t" r="r" b="b"/>
              <a:pathLst>
                <a:path w="362" h="681" extrusionOk="0">
                  <a:moveTo>
                    <a:pt x="70" y="1"/>
                  </a:moveTo>
                  <a:cubicBezTo>
                    <a:pt x="64" y="1"/>
                    <a:pt x="59" y="1"/>
                    <a:pt x="54" y="3"/>
                  </a:cubicBezTo>
                  <a:cubicBezTo>
                    <a:pt x="10" y="12"/>
                    <a:pt x="1" y="48"/>
                    <a:pt x="10" y="83"/>
                  </a:cubicBezTo>
                  <a:cubicBezTo>
                    <a:pt x="36" y="288"/>
                    <a:pt x="108" y="476"/>
                    <a:pt x="215" y="645"/>
                  </a:cubicBezTo>
                  <a:cubicBezTo>
                    <a:pt x="229" y="670"/>
                    <a:pt x="250" y="681"/>
                    <a:pt x="271" y="681"/>
                  </a:cubicBezTo>
                  <a:cubicBezTo>
                    <a:pt x="316" y="681"/>
                    <a:pt x="361" y="632"/>
                    <a:pt x="331" y="583"/>
                  </a:cubicBezTo>
                  <a:cubicBezTo>
                    <a:pt x="233" y="413"/>
                    <a:pt x="161" y="235"/>
                    <a:pt x="135" y="48"/>
                  </a:cubicBezTo>
                  <a:cubicBezTo>
                    <a:pt x="135" y="18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2"/>
            <p:cNvSpPr/>
            <p:nvPr/>
          </p:nvSpPr>
          <p:spPr>
            <a:xfrm>
              <a:off x="4975293" y="4818515"/>
              <a:ext cx="36032" cy="40660"/>
            </a:xfrm>
            <a:custGeom>
              <a:avLst/>
              <a:gdLst/>
              <a:ahLst/>
              <a:cxnLst/>
              <a:rect l="l" t="t" r="r" b="b"/>
              <a:pathLst>
                <a:path w="724" h="817" extrusionOk="0">
                  <a:moveTo>
                    <a:pt x="648" y="0"/>
                  </a:moveTo>
                  <a:cubicBezTo>
                    <a:pt x="625" y="0"/>
                    <a:pt x="601" y="12"/>
                    <a:pt x="589" y="36"/>
                  </a:cubicBezTo>
                  <a:cubicBezTo>
                    <a:pt x="473" y="295"/>
                    <a:pt x="286" y="526"/>
                    <a:pt x="45" y="687"/>
                  </a:cubicBezTo>
                  <a:cubicBezTo>
                    <a:pt x="18" y="714"/>
                    <a:pt x="1" y="750"/>
                    <a:pt x="27" y="785"/>
                  </a:cubicBezTo>
                  <a:cubicBezTo>
                    <a:pt x="39" y="803"/>
                    <a:pt x="62" y="816"/>
                    <a:pt x="84" y="816"/>
                  </a:cubicBezTo>
                  <a:cubicBezTo>
                    <a:pt x="96" y="816"/>
                    <a:pt x="107" y="812"/>
                    <a:pt x="117" y="803"/>
                  </a:cubicBezTo>
                  <a:cubicBezTo>
                    <a:pt x="375" y="625"/>
                    <a:pt x="580" y="384"/>
                    <a:pt x="705" y="98"/>
                  </a:cubicBezTo>
                  <a:cubicBezTo>
                    <a:pt x="723" y="72"/>
                    <a:pt x="714" y="27"/>
                    <a:pt x="679" y="9"/>
                  </a:cubicBezTo>
                  <a:cubicBezTo>
                    <a:pt x="670" y="3"/>
                    <a:pt x="65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2"/>
            <p:cNvSpPr/>
            <p:nvPr/>
          </p:nvSpPr>
          <p:spPr>
            <a:xfrm>
              <a:off x="4957974" y="4861215"/>
              <a:ext cx="7167" cy="7067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76" y="1"/>
                  </a:moveTo>
                  <a:cubicBezTo>
                    <a:pt x="72" y="1"/>
                    <a:pt x="68" y="3"/>
                    <a:pt x="63" y="7"/>
                  </a:cubicBezTo>
                  <a:cubicBezTo>
                    <a:pt x="54" y="7"/>
                    <a:pt x="45" y="7"/>
                    <a:pt x="36" y="16"/>
                  </a:cubicBezTo>
                  <a:cubicBezTo>
                    <a:pt x="27" y="16"/>
                    <a:pt x="18" y="25"/>
                    <a:pt x="18" y="25"/>
                  </a:cubicBezTo>
                  <a:cubicBezTo>
                    <a:pt x="10" y="34"/>
                    <a:pt x="10" y="43"/>
                    <a:pt x="10" y="52"/>
                  </a:cubicBezTo>
                  <a:lnTo>
                    <a:pt x="1" y="70"/>
                  </a:lnTo>
                  <a:cubicBezTo>
                    <a:pt x="1" y="79"/>
                    <a:pt x="10" y="97"/>
                    <a:pt x="10" y="106"/>
                  </a:cubicBezTo>
                  <a:lnTo>
                    <a:pt x="18" y="115"/>
                  </a:lnTo>
                  <a:cubicBezTo>
                    <a:pt x="27" y="123"/>
                    <a:pt x="45" y="132"/>
                    <a:pt x="54" y="132"/>
                  </a:cubicBezTo>
                  <a:cubicBezTo>
                    <a:pt x="54" y="141"/>
                    <a:pt x="54" y="141"/>
                    <a:pt x="63" y="141"/>
                  </a:cubicBezTo>
                  <a:lnTo>
                    <a:pt x="90" y="141"/>
                  </a:lnTo>
                  <a:cubicBezTo>
                    <a:pt x="99" y="141"/>
                    <a:pt x="108" y="132"/>
                    <a:pt x="117" y="132"/>
                  </a:cubicBezTo>
                  <a:cubicBezTo>
                    <a:pt x="126" y="123"/>
                    <a:pt x="126" y="123"/>
                    <a:pt x="134" y="115"/>
                  </a:cubicBezTo>
                  <a:cubicBezTo>
                    <a:pt x="134" y="106"/>
                    <a:pt x="143" y="97"/>
                    <a:pt x="143" y="88"/>
                  </a:cubicBezTo>
                  <a:lnTo>
                    <a:pt x="143" y="70"/>
                  </a:lnTo>
                  <a:cubicBezTo>
                    <a:pt x="143" y="61"/>
                    <a:pt x="143" y="52"/>
                    <a:pt x="134" y="34"/>
                  </a:cubicBezTo>
                  <a:cubicBezTo>
                    <a:pt x="134" y="34"/>
                    <a:pt x="134" y="25"/>
                    <a:pt x="126" y="25"/>
                  </a:cubicBezTo>
                  <a:cubicBezTo>
                    <a:pt x="117" y="16"/>
                    <a:pt x="108" y="7"/>
                    <a:pt x="99" y="7"/>
                  </a:cubicBezTo>
                  <a:lnTo>
                    <a:pt x="90" y="7"/>
                  </a:lnTo>
                  <a:cubicBezTo>
                    <a:pt x="85" y="3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2"/>
            <p:cNvSpPr/>
            <p:nvPr/>
          </p:nvSpPr>
          <p:spPr>
            <a:xfrm>
              <a:off x="4927317" y="4936911"/>
              <a:ext cx="37823" cy="25680"/>
            </a:xfrm>
            <a:custGeom>
              <a:avLst/>
              <a:gdLst/>
              <a:ahLst/>
              <a:cxnLst/>
              <a:rect l="l" t="t" r="r" b="b"/>
              <a:pathLst>
                <a:path w="760" h="516" extrusionOk="0">
                  <a:moveTo>
                    <a:pt x="684" y="1"/>
                  </a:moveTo>
                  <a:cubicBezTo>
                    <a:pt x="666" y="1"/>
                    <a:pt x="648" y="8"/>
                    <a:pt x="634" y="21"/>
                  </a:cubicBezTo>
                  <a:cubicBezTo>
                    <a:pt x="483" y="190"/>
                    <a:pt x="295" y="315"/>
                    <a:pt x="81" y="378"/>
                  </a:cubicBezTo>
                  <a:cubicBezTo>
                    <a:pt x="0" y="402"/>
                    <a:pt x="22" y="515"/>
                    <a:pt x="94" y="515"/>
                  </a:cubicBezTo>
                  <a:cubicBezTo>
                    <a:pt x="101" y="515"/>
                    <a:pt x="109" y="514"/>
                    <a:pt x="117" y="512"/>
                  </a:cubicBezTo>
                  <a:cubicBezTo>
                    <a:pt x="349" y="440"/>
                    <a:pt x="563" y="306"/>
                    <a:pt x="733" y="119"/>
                  </a:cubicBezTo>
                  <a:cubicBezTo>
                    <a:pt x="750" y="92"/>
                    <a:pt x="759" y="48"/>
                    <a:pt x="733" y="21"/>
                  </a:cubicBezTo>
                  <a:cubicBezTo>
                    <a:pt x="719" y="8"/>
                    <a:pt x="701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2"/>
            <p:cNvSpPr/>
            <p:nvPr/>
          </p:nvSpPr>
          <p:spPr>
            <a:xfrm>
              <a:off x="4814245" y="4892718"/>
              <a:ext cx="37027" cy="52754"/>
            </a:xfrm>
            <a:custGeom>
              <a:avLst/>
              <a:gdLst/>
              <a:ahLst/>
              <a:cxnLst/>
              <a:rect l="l" t="t" r="r" b="b"/>
              <a:pathLst>
                <a:path w="744" h="1060" extrusionOk="0">
                  <a:moveTo>
                    <a:pt x="77" y="1"/>
                  </a:moveTo>
                  <a:cubicBezTo>
                    <a:pt x="38" y="1"/>
                    <a:pt x="0" y="35"/>
                    <a:pt x="16" y="88"/>
                  </a:cubicBezTo>
                  <a:cubicBezTo>
                    <a:pt x="114" y="454"/>
                    <a:pt x="319" y="784"/>
                    <a:pt x="596" y="1043"/>
                  </a:cubicBezTo>
                  <a:cubicBezTo>
                    <a:pt x="609" y="1054"/>
                    <a:pt x="624" y="1059"/>
                    <a:pt x="639" y="1059"/>
                  </a:cubicBezTo>
                  <a:cubicBezTo>
                    <a:pt x="693" y="1059"/>
                    <a:pt x="743" y="994"/>
                    <a:pt x="694" y="945"/>
                  </a:cubicBezTo>
                  <a:cubicBezTo>
                    <a:pt x="435" y="704"/>
                    <a:pt x="239" y="391"/>
                    <a:pt x="141" y="52"/>
                  </a:cubicBezTo>
                  <a:cubicBezTo>
                    <a:pt x="130" y="16"/>
                    <a:pt x="10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2"/>
            <p:cNvSpPr/>
            <p:nvPr/>
          </p:nvSpPr>
          <p:spPr>
            <a:xfrm>
              <a:off x="4899398" y="4505477"/>
              <a:ext cx="32448" cy="37724"/>
            </a:xfrm>
            <a:custGeom>
              <a:avLst/>
              <a:gdLst/>
              <a:ahLst/>
              <a:cxnLst/>
              <a:rect l="l" t="t" r="r" b="b"/>
              <a:pathLst>
                <a:path w="652" h="758" extrusionOk="0">
                  <a:moveTo>
                    <a:pt x="73" y="1"/>
                  </a:moveTo>
                  <a:cubicBezTo>
                    <a:pt x="61" y="1"/>
                    <a:pt x="48" y="4"/>
                    <a:pt x="36" y="10"/>
                  </a:cubicBezTo>
                  <a:cubicBezTo>
                    <a:pt x="9" y="37"/>
                    <a:pt x="0" y="72"/>
                    <a:pt x="18" y="108"/>
                  </a:cubicBezTo>
                  <a:cubicBezTo>
                    <a:pt x="125" y="358"/>
                    <a:pt x="312" y="581"/>
                    <a:pt x="535" y="750"/>
                  </a:cubicBezTo>
                  <a:cubicBezTo>
                    <a:pt x="543" y="755"/>
                    <a:pt x="552" y="757"/>
                    <a:pt x="561" y="757"/>
                  </a:cubicBezTo>
                  <a:cubicBezTo>
                    <a:pt x="585" y="757"/>
                    <a:pt x="612" y="743"/>
                    <a:pt x="625" y="723"/>
                  </a:cubicBezTo>
                  <a:cubicBezTo>
                    <a:pt x="651" y="688"/>
                    <a:pt x="633" y="652"/>
                    <a:pt x="607" y="634"/>
                  </a:cubicBezTo>
                  <a:cubicBezTo>
                    <a:pt x="393" y="483"/>
                    <a:pt x="232" y="268"/>
                    <a:pt x="134" y="37"/>
                  </a:cubicBezTo>
                  <a:cubicBezTo>
                    <a:pt x="122" y="13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2"/>
            <p:cNvSpPr/>
            <p:nvPr/>
          </p:nvSpPr>
          <p:spPr>
            <a:xfrm>
              <a:off x="5030784" y="4406838"/>
              <a:ext cx="36480" cy="35932"/>
            </a:xfrm>
            <a:custGeom>
              <a:avLst/>
              <a:gdLst/>
              <a:ahLst/>
              <a:cxnLst/>
              <a:rect l="l" t="t" r="r" b="b"/>
              <a:pathLst>
                <a:path w="733" h="722" extrusionOk="0">
                  <a:moveTo>
                    <a:pt x="656" y="1"/>
                  </a:moveTo>
                  <a:cubicBezTo>
                    <a:pt x="625" y="1"/>
                    <a:pt x="597" y="25"/>
                    <a:pt x="589" y="56"/>
                  </a:cubicBezTo>
                  <a:cubicBezTo>
                    <a:pt x="500" y="297"/>
                    <a:pt x="295" y="502"/>
                    <a:pt x="54" y="591"/>
                  </a:cubicBezTo>
                  <a:cubicBezTo>
                    <a:pt x="19" y="600"/>
                    <a:pt x="1" y="636"/>
                    <a:pt x="10" y="671"/>
                  </a:cubicBezTo>
                  <a:cubicBezTo>
                    <a:pt x="17" y="699"/>
                    <a:pt x="40" y="722"/>
                    <a:pt x="67" y="722"/>
                  </a:cubicBezTo>
                  <a:cubicBezTo>
                    <a:pt x="74" y="722"/>
                    <a:pt x="82" y="720"/>
                    <a:pt x="90" y="716"/>
                  </a:cubicBezTo>
                  <a:cubicBezTo>
                    <a:pt x="384" y="618"/>
                    <a:pt x="616" y="386"/>
                    <a:pt x="723" y="92"/>
                  </a:cubicBezTo>
                  <a:cubicBezTo>
                    <a:pt x="732" y="56"/>
                    <a:pt x="705" y="11"/>
                    <a:pt x="670" y="2"/>
                  </a:cubicBezTo>
                  <a:cubicBezTo>
                    <a:pt x="665" y="1"/>
                    <a:pt x="660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2"/>
            <p:cNvSpPr/>
            <p:nvPr/>
          </p:nvSpPr>
          <p:spPr>
            <a:xfrm>
              <a:off x="5014808" y="4444213"/>
              <a:ext cx="7167" cy="7614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72" y="1"/>
                  </a:moveTo>
                  <a:cubicBezTo>
                    <a:pt x="63" y="1"/>
                    <a:pt x="45" y="1"/>
                    <a:pt x="36" y="10"/>
                  </a:cubicBezTo>
                  <a:lnTo>
                    <a:pt x="27" y="19"/>
                  </a:lnTo>
                  <a:cubicBezTo>
                    <a:pt x="18" y="28"/>
                    <a:pt x="9" y="36"/>
                    <a:pt x="9" y="45"/>
                  </a:cubicBezTo>
                  <a:cubicBezTo>
                    <a:pt x="9" y="54"/>
                    <a:pt x="1" y="54"/>
                    <a:pt x="1" y="63"/>
                  </a:cubicBezTo>
                  <a:cubicBezTo>
                    <a:pt x="1" y="72"/>
                    <a:pt x="1" y="81"/>
                    <a:pt x="1" y="90"/>
                  </a:cubicBezTo>
                  <a:cubicBezTo>
                    <a:pt x="1" y="99"/>
                    <a:pt x="9" y="108"/>
                    <a:pt x="9" y="117"/>
                  </a:cubicBezTo>
                  <a:cubicBezTo>
                    <a:pt x="18" y="126"/>
                    <a:pt x="18" y="126"/>
                    <a:pt x="27" y="135"/>
                  </a:cubicBezTo>
                  <a:cubicBezTo>
                    <a:pt x="36" y="143"/>
                    <a:pt x="45" y="143"/>
                    <a:pt x="54" y="143"/>
                  </a:cubicBezTo>
                  <a:cubicBezTo>
                    <a:pt x="54" y="143"/>
                    <a:pt x="63" y="152"/>
                    <a:pt x="72" y="152"/>
                  </a:cubicBezTo>
                  <a:cubicBezTo>
                    <a:pt x="81" y="152"/>
                    <a:pt x="90" y="143"/>
                    <a:pt x="99" y="143"/>
                  </a:cubicBezTo>
                  <a:lnTo>
                    <a:pt x="117" y="126"/>
                  </a:lnTo>
                  <a:cubicBezTo>
                    <a:pt x="125" y="117"/>
                    <a:pt x="134" y="108"/>
                    <a:pt x="134" y="99"/>
                  </a:cubicBezTo>
                  <a:cubicBezTo>
                    <a:pt x="134" y="90"/>
                    <a:pt x="134" y="90"/>
                    <a:pt x="134" y="81"/>
                  </a:cubicBezTo>
                  <a:cubicBezTo>
                    <a:pt x="143" y="72"/>
                    <a:pt x="143" y="63"/>
                    <a:pt x="134" y="54"/>
                  </a:cubicBezTo>
                  <a:cubicBezTo>
                    <a:pt x="134" y="45"/>
                    <a:pt x="134" y="36"/>
                    <a:pt x="134" y="28"/>
                  </a:cubicBezTo>
                  <a:cubicBezTo>
                    <a:pt x="125" y="19"/>
                    <a:pt x="117" y="19"/>
                    <a:pt x="117" y="10"/>
                  </a:cubicBezTo>
                  <a:cubicBezTo>
                    <a:pt x="108" y="1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2"/>
            <p:cNvSpPr/>
            <p:nvPr/>
          </p:nvSpPr>
          <p:spPr>
            <a:xfrm>
              <a:off x="4921594" y="4304267"/>
              <a:ext cx="27770" cy="38669"/>
            </a:xfrm>
            <a:custGeom>
              <a:avLst/>
              <a:gdLst/>
              <a:ahLst/>
              <a:cxnLst/>
              <a:rect l="l" t="t" r="r" b="b"/>
              <a:pathLst>
                <a:path w="558" h="777" extrusionOk="0">
                  <a:moveTo>
                    <a:pt x="77" y="1"/>
                  </a:moveTo>
                  <a:cubicBezTo>
                    <a:pt x="72" y="1"/>
                    <a:pt x="67" y="1"/>
                    <a:pt x="63" y="3"/>
                  </a:cubicBezTo>
                  <a:cubicBezTo>
                    <a:pt x="27" y="12"/>
                    <a:pt x="0" y="56"/>
                    <a:pt x="18" y="83"/>
                  </a:cubicBezTo>
                  <a:cubicBezTo>
                    <a:pt x="98" y="333"/>
                    <a:pt x="241" y="565"/>
                    <a:pt x="419" y="752"/>
                  </a:cubicBezTo>
                  <a:cubicBezTo>
                    <a:pt x="433" y="770"/>
                    <a:pt x="449" y="777"/>
                    <a:pt x="464" y="777"/>
                  </a:cubicBezTo>
                  <a:cubicBezTo>
                    <a:pt x="512" y="777"/>
                    <a:pt x="558" y="710"/>
                    <a:pt x="518" y="663"/>
                  </a:cubicBezTo>
                  <a:cubicBezTo>
                    <a:pt x="348" y="484"/>
                    <a:pt x="223" y="279"/>
                    <a:pt x="143" y="47"/>
                  </a:cubicBezTo>
                  <a:cubicBezTo>
                    <a:pt x="135" y="24"/>
                    <a:pt x="10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2"/>
            <p:cNvSpPr/>
            <p:nvPr/>
          </p:nvSpPr>
          <p:spPr>
            <a:xfrm>
              <a:off x="5032127" y="4224888"/>
              <a:ext cx="27074" cy="34489"/>
            </a:xfrm>
            <a:custGeom>
              <a:avLst/>
              <a:gdLst/>
              <a:ahLst/>
              <a:cxnLst/>
              <a:rect l="l" t="t" r="r" b="b"/>
              <a:pathLst>
                <a:path w="544" h="693" extrusionOk="0">
                  <a:moveTo>
                    <a:pt x="460" y="0"/>
                  </a:moveTo>
                  <a:cubicBezTo>
                    <a:pt x="434" y="0"/>
                    <a:pt x="409" y="14"/>
                    <a:pt x="402" y="45"/>
                  </a:cubicBezTo>
                  <a:cubicBezTo>
                    <a:pt x="348" y="251"/>
                    <a:pt x="223" y="438"/>
                    <a:pt x="45" y="563"/>
                  </a:cubicBezTo>
                  <a:cubicBezTo>
                    <a:pt x="18" y="590"/>
                    <a:pt x="0" y="625"/>
                    <a:pt x="27" y="661"/>
                  </a:cubicBezTo>
                  <a:cubicBezTo>
                    <a:pt x="39" y="678"/>
                    <a:pt x="62" y="692"/>
                    <a:pt x="84" y="692"/>
                  </a:cubicBezTo>
                  <a:cubicBezTo>
                    <a:pt x="96" y="692"/>
                    <a:pt x="107" y="688"/>
                    <a:pt x="116" y="679"/>
                  </a:cubicBezTo>
                  <a:cubicBezTo>
                    <a:pt x="322" y="536"/>
                    <a:pt x="464" y="331"/>
                    <a:pt x="527" y="81"/>
                  </a:cubicBezTo>
                  <a:cubicBezTo>
                    <a:pt x="543" y="32"/>
                    <a:pt x="500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2"/>
            <p:cNvSpPr/>
            <p:nvPr/>
          </p:nvSpPr>
          <p:spPr>
            <a:xfrm>
              <a:off x="4999281" y="4109477"/>
              <a:ext cx="8013" cy="34240"/>
            </a:xfrm>
            <a:custGeom>
              <a:avLst/>
              <a:gdLst/>
              <a:ahLst/>
              <a:cxnLst/>
              <a:rect l="l" t="t" r="r" b="b"/>
              <a:pathLst>
                <a:path w="161" h="688" extrusionOk="0">
                  <a:moveTo>
                    <a:pt x="72" y="0"/>
                  </a:moveTo>
                  <a:cubicBezTo>
                    <a:pt x="36" y="0"/>
                    <a:pt x="0" y="36"/>
                    <a:pt x="0" y="72"/>
                  </a:cubicBezTo>
                  <a:cubicBezTo>
                    <a:pt x="27" y="250"/>
                    <a:pt x="27" y="437"/>
                    <a:pt x="9" y="616"/>
                  </a:cubicBezTo>
                  <a:cubicBezTo>
                    <a:pt x="0" y="652"/>
                    <a:pt x="36" y="687"/>
                    <a:pt x="72" y="687"/>
                  </a:cubicBezTo>
                  <a:cubicBezTo>
                    <a:pt x="116" y="687"/>
                    <a:pt x="134" y="652"/>
                    <a:pt x="143" y="616"/>
                  </a:cubicBezTo>
                  <a:cubicBezTo>
                    <a:pt x="161" y="437"/>
                    <a:pt x="161" y="250"/>
                    <a:pt x="143" y="72"/>
                  </a:cubicBezTo>
                  <a:cubicBezTo>
                    <a:pt x="134" y="36"/>
                    <a:pt x="11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2"/>
            <p:cNvSpPr/>
            <p:nvPr/>
          </p:nvSpPr>
          <p:spPr>
            <a:xfrm>
              <a:off x="4954440" y="4238673"/>
              <a:ext cx="8460" cy="6719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81" y="0"/>
                  </a:moveTo>
                  <a:cubicBezTo>
                    <a:pt x="0" y="0"/>
                    <a:pt x="0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2"/>
            <p:cNvSpPr/>
            <p:nvPr/>
          </p:nvSpPr>
          <p:spPr>
            <a:xfrm>
              <a:off x="5040538" y="4599936"/>
              <a:ext cx="24486" cy="28119"/>
            </a:xfrm>
            <a:custGeom>
              <a:avLst/>
              <a:gdLst/>
              <a:ahLst/>
              <a:cxnLst/>
              <a:rect l="l" t="t" r="r" b="b"/>
              <a:pathLst>
                <a:path w="492" h="565" extrusionOk="0">
                  <a:moveTo>
                    <a:pt x="408" y="0"/>
                  </a:moveTo>
                  <a:cubicBezTo>
                    <a:pt x="388" y="0"/>
                    <a:pt x="368" y="9"/>
                    <a:pt x="358" y="30"/>
                  </a:cubicBezTo>
                  <a:cubicBezTo>
                    <a:pt x="269" y="199"/>
                    <a:pt x="170" y="324"/>
                    <a:pt x="28" y="449"/>
                  </a:cubicBezTo>
                  <a:cubicBezTo>
                    <a:pt x="1" y="467"/>
                    <a:pt x="1" y="520"/>
                    <a:pt x="28" y="547"/>
                  </a:cubicBezTo>
                  <a:cubicBezTo>
                    <a:pt x="40" y="559"/>
                    <a:pt x="56" y="564"/>
                    <a:pt x="72" y="564"/>
                  </a:cubicBezTo>
                  <a:cubicBezTo>
                    <a:pt x="91" y="564"/>
                    <a:pt x="111" y="557"/>
                    <a:pt x="126" y="547"/>
                  </a:cubicBezTo>
                  <a:cubicBezTo>
                    <a:pt x="269" y="422"/>
                    <a:pt x="385" y="271"/>
                    <a:pt x="474" y="101"/>
                  </a:cubicBezTo>
                  <a:cubicBezTo>
                    <a:pt x="492" y="65"/>
                    <a:pt x="483" y="30"/>
                    <a:pt x="447" y="12"/>
                  </a:cubicBezTo>
                  <a:cubicBezTo>
                    <a:pt x="436" y="5"/>
                    <a:pt x="422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2"/>
            <p:cNvSpPr/>
            <p:nvPr/>
          </p:nvSpPr>
          <p:spPr>
            <a:xfrm>
              <a:off x="4958422" y="3736519"/>
              <a:ext cx="46682" cy="281137"/>
            </a:xfrm>
            <a:custGeom>
              <a:avLst/>
              <a:gdLst/>
              <a:ahLst/>
              <a:cxnLst/>
              <a:rect l="l" t="t" r="r" b="b"/>
              <a:pathLst>
                <a:path w="938" h="5649" extrusionOk="0">
                  <a:moveTo>
                    <a:pt x="333" y="0"/>
                  </a:moveTo>
                  <a:cubicBezTo>
                    <a:pt x="306" y="0"/>
                    <a:pt x="279" y="14"/>
                    <a:pt x="268" y="45"/>
                  </a:cubicBezTo>
                  <a:cubicBezTo>
                    <a:pt x="1" y="768"/>
                    <a:pt x="429" y="1482"/>
                    <a:pt x="652" y="2160"/>
                  </a:cubicBezTo>
                  <a:cubicBezTo>
                    <a:pt x="768" y="2516"/>
                    <a:pt x="803" y="2882"/>
                    <a:pt x="786" y="3266"/>
                  </a:cubicBezTo>
                  <a:cubicBezTo>
                    <a:pt x="768" y="3632"/>
                    <a:pt x="705" y="3997"/>
                    <a:pt x="661" y="4372"/>
                  </a:cubicBezTo>
                  <a:cubicBezTo>
                    <a:pt x="616" y="4782"/>
                    <a:pt x="598" y="5193"/>
                    <a:pt x="670" y="5603"/>
                  </a:cubicBezTo>
                  <a:cubicBezTo>
                    <a:pt x="677" y="5635"/>
                    <a:pt x="702" y="5648"/>
                    <a:pt x="728" y="5648"/>
                  </a:cubicBezTo>
                  <a:cubicBezTo>
                    <a:pt x="769" y="5648"/>
                    <a:pt x="814" y="5616"/>
                    <a:pt x="803" y="5567"/>
                  </a:cubicBezTo>
                  <a:cubicBezTo>
                    <a:pt x="670" y="4845"/>
                    <a:pt x="857" y="4113"/>
                    <a:pt x="911" y="3391"/>
                  </a:cubicBezTo>
                  <a:cubicBezTo>
                    <a:pt x="937" y="3043"/>
                    <a:pt x="937" y="2686"/>
                    <a:pt x="848" y="2347"/>
                  </a:cubicBezTo>
                  <a:cubicBezTo>
                    <a:pt x="759" y="1981"/>
                    <a:pt x="589" y="1651"/>
                    <a:pt x="464" y="1294"/>
                  </a:cubicBezTo>
                  <a:cubicBezTo>
                    <a:pt x="331" y="911"/>
                    <a:pt x="250" y="482"/>
                    <a:pt x="402" y="81"/>
                  </a:cubicBezTo>
                  <a:cubicBezTo>
                    <a:pt x="418" y="32"/>
                    <a:pt x="375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2"/>
            <p:cNvSpPr/>
            <p:nvPr/>
          </p:nvSpPr>
          <p:spPr>
            <a:xfrm>
              <a:off x="4939759" y="3937879"/>
              <a:ext cx="33145" cy="226044"/>
            </a:xfrm>
            <a:custGeom>
              <a:avLst/>
              <a:gdLst/>
              <a:ahLst/>
              <a:cxnLst/>
              <a:rect l="l" t="t" r="r" b="b"/>
              <a:pathLst>
                <a:path w="666" h="4542" extrusionOk="0">
                  <a:moveTo>
                    <a:pt x="347" y="0"/>
                  </a:moveTo>
                  <a:cubicBezTo>
                    <a:pt x="313" y="0"/>
                    <a:pt x="282" y="23"/>
                    <a:pt x="286" y="67"/>
                  </a:cubicBezTo>
                  <a:cubicBezTo>
                    <a:pt x="367" y="692"/>
                    <a:pt x="170" y="1298"/>
                    <a:pt x="81" y="1914"/>
                  </a:cubicBezTo>
                  <a:cubicBezTo>
                    <a:pt x="1" y="2476"/>
                    <a:pt x="28" y="3047"/>
                    <a:pt x="170" y="3600"/>
                  </a:cubicBezTo>
                  <a:cubicBezTo>
                    <a:pt x="251" y="3921"/>
                    <a:pt x="376" y="4224"/>
                    <a:pt x="518" y="4510"/>
                  </a:cubicBezTo>
                  <a:cubicBezTo>
                    <a:pt x="532" y="4532"/>
                    <a:pt x="553" y="4541"/>
                    <a:pt x="573" y="4541"/>
                  </a:cubicBezTo>
                  <a:cubicBezTo>
                    <a:pt x="619" y="4541"/>
                    <a:pt x="665" y="4494"/>
                    <a:pt x="634" y="4439"/>
                  </a:cubicBezTo>
                  <a:cubicBezTo>
                    <a:pt x="376" y="3930"/>
                    <a:pt x="215" y="3377"/>
                    <a:pt x="179" y="2806"/>
                  </a:cubicBezTo>
                  <a:cubicBezTo>
                    <a:pt x="161" y="2521"/>
                    <a:pt x="170" y="2235"/>
                    <a:pt x="215" y="1950"/>
                  </a:cubicBezTo>
                  <a:cubicBezTo>
                    <a:pt x="251" y="1646"/>
                    <a:pt x="322" y="1352"/>
                    <a:pt x="376" y="1057"/>
                  </a:cubicBezTo>
                  <a:cubicBezTo>
                    <a:pt x="429" y="727"/>
                    <a:pt x="465" y="397"/>
                    <a:pt x="420" y="67"/>
                  </a:cubicBezTo>
                  <a:cubicBezTo>
                    <a:pt x="416" y="23"/>
                    <a:pt x="380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2"/>
            <p:cNvSpPr/>
            <p:nvPr/>
          </p:nvSpPr>
          <p:spPr>
            <a:xfrm>
              <a:off x="5019885" y="3921256"/>
              <a:ext cx="48673" cy="264315"/>
            </a:xfrm>
            <a:custGeom>
              <a:avLst/>
              <a:gdLst/>
              <a:ahLst/>
              <a:cxnLst/>
              <a:rect l="l" t="t" r="r" b="b"/>
              <a:pathLst>
                <a:path w="978" h="5311" extrusionOk="0">
                  <a:moveTo>
                    <a:pt x="867" y="0"/>
                  </a:moveTo>
                  <a:cubicBezTo>
                    <a:pt x="847" y="0"/>
                    <a:pt x="828" y="11"/>
                    <a:pt x="817" y="36"/>
                  </a:cubicBezTo>
                  <a:cubicBezTo>
                    <a:pt x="148" y="1338"/>
                    <a:pt x="710" y="2810"/>
                    <a:pt x="452" y="4184"/>
                  </a:cubicBezTo>
                  <a:cubicBezTo>
                    <a:pt x="380" y="4550"/>
                    <a:pt x="246" y="4897"/>
                    <a:pt x="32" y="5210"/>
                  </a:cubicBezTo>
                  <a:cubicBezTo>
                    <a:pt x="1" y="5260"/>
                    <a:pt x="50" y="5311"/>
                    <a:pt x="100" y="5311"/>
                  </a:cubicBezTo>
                  <a:cubicBezTo>
                    <a:pt x="121" y="5311"/>
                    <a:pt x="142" y="5302"/>
                    <a:pt x="157" y="5281"/>
                  </a:cubicBezTo>
                  <a:cubicBezTo>
                    <a:pt x="978" y="4086"/>
                    <a:pt x="505" y="2578"/>
                    <a:pt x="621" y="1249"/>
                  </a:cubicBezTo>
                  <a:cubicBezTo>
                    <a:pt x="657" y="856"/>
                    <a:pt x="746" y="455"/>
                    <a:pt x="933" y="107"/>
                  </a:cubicBezTo>
                  <a:cubicBezTo>
                    <a:pt x="958" y="51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2"/>
            <p:cNvSpPr/>
            <p:nvPr/>
          </p:nvSpPr>
          <p:spPr>
            <a:xfrm>
              <a:off x="5086722" y="3999292"/>
              <a:ext cx="21798" cy="178118"/>
            </a:xfrm>
            <a:custGeom>
              <a:avLst/>
              <a:gdLst/>
              <a:ahLst/>
              <a:cxnLst/>
              <a:rect l="l" t="t" r="r" b="b"/>
              <a:pathLst>
                <a:path w="438" h="3579" extrusionOk="0">
                  <a:moveTo>
                    <a:pt x="291" y="0"/>
                  </a:moveTo>
                  <a:cubicBezTo>
                    <a:pt x="270" y="0"/>
                    <a:pt x="250" y="11"/>
                    <a:pt x="242" y="38"/>
                  </a:cubicBezTo>
                  <a:cubicBezTo>
                    <a:pt x="1" y="582"/>
                    <a:pt x="81" y="1179"/>
                    <a:pt x="161" y="1750"/>
                  </a:cubicBezTo>
                  <a:cubicBezTo>
                    <a:pt x="251" y="2321"/>
                    <a:pt x="340" y="2946"/>
                    <a:pt x="45" y="3472"/>
                  </a:cubicBezTo>
                  <a:cubicBezTo>
                    <a:pt x="21" y="3528"/>
                    <a:pt x="68" y="3579"/>
                    <a:pt x="115" y="3579"/>
                  </a:cubicBezTo>
                  <a:cubicBezTo>
                    <a:pt x="136" y="3579"/>
                    <a:pt x="156" y="3568"/>
                    <a:pt x="170" y="3544"/>
                  </a:cubicBezTo>
                  <a:cubicBezTo>
                    <a:pt x="438" y="3035"/>
                    <a:pt x="402" y="2455"/>
                    <a:pt x="322" y="1902"/>
                  </a:cubicBezTo>
                  <a:cubicBezTo>
                    <a:pt x="242" y="1313"/>
                    <a:pt x="108" y="671"/>
                    <a:pt x="358" y="100"/>
                  </a:cubicBezTo>
                  <a:cubicBezTo>
                    <a:pt x="382" y="46"/>
                    <a:pt x="33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2"/>
            <p:cNvSpPr/>
            <p:nvPr/>
          </p:nvSpPr>
          <p:spPr>
            <a:xfrm>
              <a:off x="4890838" y="3955496"/>
              <a:ext cx="25680" cy="182647"/>
            </a:xfrm>
            <a:custGeom>
              <a:avLst/>
              <a:gdLst/>
              <a:ahLst/>
              <a:cxnLst/>
              <a:rect l="l" t="t" r="r" b="b"/>
              <a:pathLst>
                <a:path w="516" h="3670" extrusionOk="0">
                  <a:moveTo>
                    <a:pt x="79" y="1"/>
                  </a:moveTo>
                  <a:cubicBezTo>
                    <a:pt x="41" y="1"/>
                    <a:pt x="1" y="35"/>
                    <a:pt x="11" y="88"/>
                  </a:cubicBezTo>
                  <a:cubicBezTo>
                    <a:pt x="74" y="418"/>
                    <a:pt x="163" y="739"/>
                    <a:pt x="226" y="1078"/>
                  </a:cubicBezTo>
                  <a:cubicBezTo>
                    <a:pt x="279" y="1408"/>
                    <a:pt x="288" y="1738"/>
                    <a:pt x="226" y="2077"/>
                  </a:cubicBezTo>
                  <a:cubicBezTo>
                    <a:pt x="136" y="2595"/>
                    <a:pt x="92" y="3166"/>
                    <a:pt x="368" y="3639"/>
                  </a:cubicBezTo>
                  <a:cubicBezTo>
                    <a:pt x="382" y="3660"/>
                    <a:pt x="403" y="3670"/>
                    <a:pt x="423" y="3670"/>
                  </a:cubicBezTo>
                  <a:cubicBezTo>
                    <a:pt x="469" y="3670"/>
                    <a:pt x="515" y="3623"/>
                    <a:pt x="484" y="3567"/>
                  </a:cubicBezTo>
                  <a:cubicBezTo>
                    <a:pt x="350" y="3344"/>
                    <a:pt x="306" y="3076"/>
                    <a:pt x="288" y="2818"/>
                  </a:cubicBezTo>
                  <a:cubicBezTo>
                    <a:pt x="279" y="2523"/>
                    <a:pt x="342" y="2247"/>
                    <a:pt x="386" y="1952"/>
                  </a:cubicBezTo>
                  <a:cubicBezTo>
                    <a:pt x="475" y="1301"/>
                    <a:pt x="261" y="686"/>
                    <a:pt x="136" y="52"/>
                  </a:cubicBezTo>
                  <a:cubicBezTo>
                    <a:pt x="12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2"/>
            <p:cNvSpPr/>
            <p:nvPr/>
          </p:nvSpPr>
          <p:spPr>
            <a:xfrm>
              <a:off x="4861176" y="4104251"/>
              <a:ext cx="34240" cy="160998"/>
            </a:xfrm>
            <a:custGeom>
              <a:avLst/>
              <a:gdLst/>
              <a:ahLst/>
              <a:cxnLst/>
              <a:rect l="l" t="t" r="r" b="b"/>
              <a:pathLst>
                <a:path w="688" h="3235" extrusionOk="0">
                  <a:moveTo>
                    <a:pt x="146" y="1"/>
                  </a:moveTo>
                  <a:cubicBezTo>
                    <a:pt x="112" y="1"/>
                    <a:pt x="77" y="21"/>
                    <a:pt x="72" y="61"/>
                  </a:cubicBezTo>
                  <a:cubicBezTo>
                    <a:pt x="1" y="587"/>
                    <a:pt x="19" y="1113"/>
                    <a:pt x="117" y="1631"/>
                  </a:cubicBezTo>
                  <a:cubicBezTo>
                    <a:pt x="170" y="1890"/>
                    <a:pt x="242" y="2148"/>
                    <a:pt x="331" y="2398"/>
                  </a:cubicBezTo>
                  <a:cubicBezTo>
                    <a:pt x="420" y="2648"/>
                    <a:pt x="554" y="2898"/>
                    <a:pt x="536" y="3174"/>
                  </a:cubicBezTo>
                  <a:cubicBezTo>
                    <a:pt x="536" y="3214"/>
                    <a:pt x="570" y="3234"/>
                    <a:pt x="604" y="3234"/>
                  </a:cubicBezTo>
                  <a:cubicBezTo>
                    <a:pt x="639" y="3234"/>
                    <a:pt x="674" y="3214"/>
                    <a:pt x="679" y="3174"/>
                  </a:cubicBezTo>
                  <a:cubicBezTo>
                    <a:pt x="688" y="2907"/>
                    <a:pt x="581" y="2675"/>
                    <a:pt x="492" y="2443"/>
                  </a:cubicBezTo>
                  <a:cubicBezTo>
                    <a:pt x="393" y="2184"/>
                    <a:pt x="322" y="1925"/>
                    <a:pt x="268" y="1666"/>
                  </a:cubicBezTo>
                  <a:cubicBezTo>
                    <a:pt x="161" y="1140"/>
                    <a:pt x="144" y="596"/>
                    <a:pt x="206" y="61"/>
                  </a:cubicBezTo>
                  <a:cubicBezTo>
                    <a:pt x="211" y="21"/>
                    <a:pt x="179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2"/>
            <p:cNvSpPr/>
            <p:nvPr/>
          </p:nvSpPr>
          <p:spPr>
            <a:xfrm>
              <a:off x="4826737" y="4188309"/>
              <a:ext cx="48175" cy="184886"/>
            </a:xfrm>
            <a:custGeom>
              <a:avLst/>
              <a:gdLst/>
              <a:ahLst/>
              <a:cxnLst/>
              <a:rect l="l" t="t" r="r" b="b"/>
              <a:pathLst>
                <a:path w="968" h="3715" extrusionOk="0">
                  <a:moveTo>
                    <a:pt x="93" y="1"/>
                  </a:moveTo>
                  <a:cubicBezTo>
                    <a:pt x="43" y="1"/>
                    <a:pt x="1" y="64"/>
                    <a:pt x="42" y="111"/>
                  </a:cubicBezTo>
                  <a:cubicBezTo>
                    <a:pt x="479" y="557"/>
                    <a:pt x="577" y="1191"/>
                    <a:pt x="604" y="1788"/>
                  </a:cubicBezTo>
                  <a:cubicBezTo>
                    <a:pt x="630" y="2413"/>
                    <a:pt x="559" y="3091"/>
                    <a:pt x="827" y="3680"/>
                  </a:cubicBezTo>
                  <a:cubicBezTo>
                    <a:pt x="838" y="3705"/>
                    <a:pt x="857" y="3715"/>
                    <a:pt x="876" y="3715"/>
                  </a:cubicBezTo>
                  <a:cubicBezTo>
                    <a:pt x="920" y="3715"/>
                    <a:pt x="967" y="3664"/>
                    <a:pt x="943" y="3608"/>
                  </a:cubicBezTo>
                  <a:cubicBezTo>
                    <a:pt x="800" y="3305"/>
                    <a:pt x="773" y="2966"/>
                    <a:pt x="755" y="2636"/>
                  </a:cubicBezTo>
                  <a:cubicBezTo>
                    <a:pt x="746" y="2297"/>
                    <a:pt x="755" y="1949"/>
                    <a:pt x="729" y="1610"/>
                  </a:cubicBezTo>
                  <a:cubicBezTo>
                    <a:pt x="693" y="1039"/>
                    <a:pt x="550" y="441"/>
                    <a:pt x="140" y="22"/>
                  </a:cubicBezTo>
                  <a:cubicBezTo>
                    <a:pt x="125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2"/>
            <p:cNvSpPr/>
            <p:nvPr/>
          </p:nvSpPr>
          <p:spPr>
            <a:xfrm>
              <a:off x="5103046" y="4130977"/>
              <a:ext cx="43596" cy="170454"/>
            </a:xfrm>
            <a:custGeom>
              <a:avLst/>
              <a:gdLst/>
              <a:ahLst/>
              <a:cxnLst/>
              <a:rect l="l" t="t" r="r" b="b"/>
              <a:pathLst>
                <a:path w="876" h="3425" extrusionOk="0">
                  <a:moveTo>
                    <a:pt x="780" y="1"/>
                  </a:moveTo>
                  <a:cubicBezTo>
                    <a:pt x="760" y="1"/>
                    <a:pt x="739" y="10"/>
                    <a:pt x="725" y="32"/>
                  </a:cubicBezTo>
                  <a:cubicBezTo>
                    <a:pt x="467" y="559"/>
                    <a:pt x="306" y="1138"/>
                    <a:pt x="279" y="1727"/>
                  </a:cubicBezTo>
                  <a:cubicBezTo>
                    <a:pt x="244" y="2262"/>
                    <a:pt x="333" y="2851"/>
                    <a:pt x="39" y="3324"/>
                  </a:cubicBezTo>
                  <a:cubicBezTo>
                    <a:pt x="1" y="3375"/>
                    <a:pt x="48" y="3425"/>
                    <a:pt x="97" y="3425"/>
                  </a:cubicBezTo>
                  <a:cubicBezTo>
                    <a:pt x="118" y="3425"/>
                    <a:pt x="139" y="3416"/>
                    <a:pt x="154" y="3395"/>
                  </a:cubicBezTo>
                  <a:cubicBezTo>
                    <a:pt x="440" y="2932"/>
                    <a:pt x="395" y="2370"/>
                    <a:pt x="404" y="1852"/>
                  </a:cubicBezTo>
                  <a:cubicBezTo>
                    <a:pt x="422" y="1245"/>
                    <a:pt x="574" y="648"/>
                    <a:pt x="850" y="104"/>
                  </a:cubicBezTo>
                  <a:cubicBezTo>
                    <a:pt x="875" y="48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2"/>
            <p:cNvSpPr/>
            <p:nvPr/>
          </p:nvSpPr>
          <p:spPr>
            <a:xfrm>
              <a:off x="4827882" y="4304914"/>
              <a:ext cx="39565" cy="168563"/>
            </a:xfrm>
            <a:custGeom>
              <a:avLst/>
              <a:gdLst/>
              <a:ahLst/>
              <a:cxnLst/>
              <a:rect l="l" t="t" r="r" b="b"/>
              <a:pathLst>
                <a:path w="795" h="3387" extrusionOk="0">
                  <a:moveTo>
                    <a:pt x="199" y="1"/>
                  </a:moveTo>
                  <a:cubicBezTo>
                    <a:pt x="166" y="1"/>
                    <a:pt x="130" y="21"/>
                    <a:pt x="126" y="61"/>
                  </a:cubicBezTo>
                  <a:cubicBezTo>
                    <a:pt x="54" y="650"/>
                    <a:pt x="1" y="1239"/>
                    <a:pt x="197" y="1810"/>
                  </a:cubicBezTo>
                  <a:cubicBezTo>
                    <a:pt x="367" y="2309"/>
                    <a:pt x="661" y="2782"/>
                    <a:pt x="634" y="3326"/>
                  </a:cubicBezTo>
                  <a:cubicBezTo>
                    <a:pt x="634" y="3366"/>
                    <a:pt x="668" y="3386"/>
                    <a:pt x="701" y="3386"/>
                  </a:cubicBezTo>
                  <a:cubicBezTo>
                    <a:pt x="735" y="3386"/>
                    <a:pt x="768" y="3366"/>
                    <a:pt x="768" y="3326"/>
                  </a:cubicBezTo>
                  <a:cubicBezTo>
                    <a:pt x="795" y="2791"/>
                    <a:pt x="518" y="2318"/>
                    <a:pt x="349" y="1827"/>
                  </a:cubicBezTo>
                  <a:cubicBezTo>
                    <a:pt x="144" y="1256"/>
                    <a:pt x="188" y="659"/>
                    <a:pt x="259" y="61"/>
                  </a:cubicBezTo>
                  <a:cubicBezTo>
                    <a:pt x="264" y="21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2"/>
            <p:cNvSpPr/>
            <p:nvPr/>
          </p:nvSpPr>
          <p:spPr>
            <a:xfrm>
              <a:off x="4809468" y="4420325"/>
              <a:ext cx="42800" cy="168264"/>
            </a:xfrm>
            <a:custGeom>
              <a:avLst/>
              <a:gdLst/>
              <a:ahLst/>
              <a:cxnLst/>
              <a:rect l="l" t="t" r="r" b="b"/>
              <a:pathLst>
                <a:path w="860" h="3381" extrusionOk="0">
                  <a:moveTo>
                    <a:pt x="100" y="0"/>
                  </a:moveTo>
                  <a:cubicBezTo>
                    <a:pt x="50" y="0"/>
                    <a:pt x="0" y="46"/>
                    <a:pt x="32" y="97"/>
                  </a:cubicBezTo>
                  <a:cubicBezTo>
                    <a:pt x="710" y="1043"/>
                    <a:pt x="380" y="2283"/>
                    <a:pt x="719" y="3335"/>
                  </a:cubicBezTo>
                  <a:cubicBezTo>
                    <a:pt x="729" y="3367"/>
                    <a:pt x="755" y="3381"/>
                    <a:pt x="781" y="3381"/>
                  </a:cubicBezTo>
                  <a:cubicBezTo>
                    <a:pt x="820" y="3381"/>
                    <a:pt x="860" y="3348"/>
                    <a:pt x="844" y="3300"/>
                  </a:cubicBezTo>
                  <a:cubicBezTo>
                    <a:pt x="505" y="2238"/>
                    <a:pt x="835" y="989"/>
                    <a:pt x="157" y="26"/>
                  </a:cubicBezTo>
                  <a:cubicBezTo>
                    <a:pt x="141" y="8"/>
                    <a:pt x="12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2"/>
            <p:cNvSpPr/>
            <p:nvPr/>
          </p:nvSpPr>
          <p:spPr>
            <a:xfrm>
              <a:off x="5112602" y="4233697"/>
              <a:ext cx="53848" cy="153085"/>
            </a:xfrm>
            <a:custGeom>
              <a:avLst/>
              <a:gdLst/>
              <a:ahLst/>
              <a:cxnLst/>
              <a:rect l="l" t="t" r="r" b="b"/>
              <a:pathLst>
                <a:path w="1082" h="3076" extrusionOk="0">
                  <a:moveTo>
                    <a:pt x="984" y="0"/>
                  </a:moveTo>
                  <a:cubicBezTo>
                    <a:pt x="968" y="0"/>
                    <a:pt x="951" y="6"/>
                    <a:pt x="935" y="20"/>
                  </a:cubicBezTo>
                  <a:cubicBezTo>
                    <a:pt x="87" y="769"/>
                    <a:pt x="507" y="2054"/>
                    <a:pt x="25" y="2973"/>
                  </a:cubicBezTo>
                  <a:cubicBezTo>
                    <a:pt x="0" y="3028"/>
                    <a:pt x="48" y="3076"/>
                    <a:pt x="95" y="3076"/>
                  </a:cubicBezTo>
                  <a:cubicBezTo>
                    <a:pt x="116" y="3076"/>
                    <a:pt x="136" y="3066"/>
                    <a:pt x="150" y="3044"/>
                  </a:cubicBezTo>
                  <a:cubicBezTo>
                    <a:pt x="400" y="2554"/>
                    <a:pt x="417" y="2001"/>
                    <a:pt x="471" y="1465"/>
                  </a:cubicBezTo>
                  <a:cubicBezTo>
                    <a:pt x="533" y="984"/>
                    <a:pt x="649" y="457"/>
                    <a:pt x="1033" y="118"/>
                  </a:cubicBezTo>
                  <a:cubicBezTo>
                    <a:pt x="1081" y="70"/>
                    <a:pt x="1039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2"/>
            <p:cNvSpPr/>
            <p:nvPr/>
          </p:nvSpPr>
          <p:spPr>
            <a:xfrm>
              <a:off x="5092296" y="4322980"/>
              <a:ext cx="76642" cy="176774"/>
            </a:xfrm>
            <a:custGeom>
              <a:avLst/>
              <a:gdLst/>
              <a:ahLst/>
              <a:cxnLst/>
              <a:rect l="l" t="t" r="r" b="b"/>
              <a:pathLst>
                <a:path w="1540" h="3552" extrusionOk="0">
                  <a:moveTo>
                    <a:pt x="1242" y="1"/>
                  </a:moveTo>
                  <a:cubicBezTo>
                    <a:pt x="1200" y="1"/>
                    <a:pt x="1157" y="33"/>
                    <a:pt x="1173" y="82"/>
                  </a:cubicBezTo>
                  <a:cubicBezTo>
                    <a:pt x="1414" y="688"/>
                    <a:pt x="995" y="1277"/>
                    <a:pt x="692" y="1777"/>
                  </a:cubicBezTo>
                  <a:cubicBezTo>
                    <a:pt x="540" y="2035"/>
                    <a:pt x="406" y="2294"/>
                    <a:pt x="326" y="2588"/>
                  </a:cubicBezTo>
                  <a:cubicBezTo>
                    <a:pt x="237" y="2874"/>
                    <a:pt x="183" y="3177"/>
                    <a:pt x="31" y="3454"/>
                  </a:cubicBezTo>
                  <a:cubicBezTo>
                    <a:pt x="1" y="3503"/>
                    <a:pt x="50" y="3552"/>
                    <a:pt x="95" y="3552"/>
                  </a:cubicBezTo>
                  <a:cubicBezTo>
                    <a:pt x="116" y="3552"/>
                    <a:pt x="136" y="3541"/>
                    <a:pt x="147" y="3516"/>
                  </a:cubicBezTo>
                  <a:cubicBezTo>
                    <a:pt x="299" y="3240"/>
                    <a:pt x="370" y="2927"/>
                    <a:pt x="460" y="2624"/>
                  </a:cubicBezTo>
                  <a:cubicBezTo>
                    <a:pt x="549" y="2312"/>
                    <a:pt x="692" y="2035"/>
                    <a:pt x="861" y="1759"/>
                  </a:cubicBezTo>
                  <a:cubicBezTo>
                    <a:pt x="1173" y="1259"/>
                    <a:pt x="1539" y="653"/>
                    <a:pt x="1307" y="46"/>
                  </a:cubicBezTo>
                  <a:cubicBezTo>
                    <a:pt x="1297" y="14"/>
                    <a:pt x="12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2"/>
            <p:cNvSpPr/>
            <p:nvPr/>
          </p:nvSpPr>
          <p:spPr>
            <a:xfrm>
              <a:off x="5089460" y="4442869"/>
              <a:ext cx="69675" cy="163038"/>
            </a:xfrm>
            <a:custGeom>
              <a:avLst/>
              <a:gdLst/>
              <a:ahLst/>
              <a:cxnLst/>
              <a:rect l="l" t="t" r="r" b="b"/>
              <a:pathLst>
                <a:path w="1400" h="3276" extrusionOk="0">
                  <a:moveTo>
                    <a:pt x="1136" y="0"/>
                  </a:moveTo>
                  <a:cubicBezTo>
                    <a:pt x="1095" y="0"/>
                    <a:pt x="1050" y="33"/>
                    <a:pt x="1061" y="81"/>
                  </a:cubicBezTo>
                  <a:cubicBezTo>
                    <a:pt x="1257" y="1223"/>
                    <a:pt x="356" y="2178"/>
                    <a:pt x="17" y="3195"/>
                  </a:cubicBezTo>
                  <a:cubicBezTo>
                    <a:pt x="1" y="3243"/>
                    <a:pt x="40" y="3276"/>
                    <a:pt x="82" y="3276"/>
                  </a:cubicBezTo>
                  <a:cubicBezTo>
                    <a:pt x="109" y="3276"/>
                    <a:pt x="137" y="3262"/>
                    <a:pt x="151" y="3230"/>
                  </a:cubicBezTo>
                  <a:cubicBezTo>
                    <a:pt x="499" y="2178"/>
                    <a:pt x="1400" y="1232"/>
                    <a:pt x="1195" y="46"/>
                  </a:cubicBezTo>
                  <a:cubicBezTo>
                    <a:pt x="1188" y="14"/>
                    <a:pt x="1163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2"/>
            <p:cNvSpPr/>
            <p:nvPr/>
          </p:nvSpPr>
          <p:spPr>
            <a:xfrm>
              <a:off x="4877201" y="4995637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8" y="134"/>
                    <a:pt x="17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2"/>
            <p:cNvSpPr/>
            <p:nvPr/>
          </p:nvSpPr>
          <p:spPr>
            <a:xfrm>
              <a:off x="4399135" y="4995239"/>
              <a:ext cx="484686" cy="983854"/>
            </a:xfrm>
            <a:custGeom>
              <a:avLst/>
              <a:gdLst/>
              <a:ahLst/>
              <a:cxnLst/>
              <a:rect l="l" t="t" r="r" b="b"/>
              <a:pathLst>
                <a:path w="9739" h="19769" extrusionOk="0">
                  <a:moveTo>
                    <a:pt x="9573" y="1"/>
                  </a:moveTo>
                  <a:cubicBezTo>
                    <a:pt x="9522" y="1"/>
                    <a:pt x="9474" y="30"/>
                    <a:pt x="9463" y="98"/>
                  </a:cubicBezTo>
                  <a:cubicBezTo>
                    <a:pt x="9071" y="2917"/>
                    <a:pt x="8330" y="5691"/>
                    <a:pt x="7269" y="8332"/>
                  </a:cubicBezTo>
                  <a:cubicBezTo>
                    <a:pt x="6207" y="10981"/>
                    <a:pt x="4824" y="13506"/>
                    <a:pt x="3165" y="15826"/>
                  </a:cubicBezTo>
                  <a:cubicBezTo>
                    <a:pt x="2228" y="17128"/>
                    <a:pt x="1202" y="18368"/>
                    <a:pt x="96" y="19537"/>
                  </a:cubicBezTo>
                  <a:cubicBezTo>
                    <a:pt x="1" y="19632"/>
                    <a:pt x="93" y="19769"/>
                    <a:pt x="193" y="19769"/>
                  </a:cubicBezTo>
                  <a:cubicBezTo>
                    <a:pt x="224" y="19769"/>
                    <a:pt x="256" y="19756"/>
                    <a:pt x="284" y="19724"/>
                  </a:cubicBezTo>
                  <a:cubicBezTo>
                    <a:pt x="2264" y="17645"/>
                    <a:pt x="3986" y="15326"/>
                    <a:pt x="5404" y="12837"/>
                  </a:cubicBezTo>
                  <a:cubicBezTo>
                    <a:pt x="6814" y="10339"/>
                    <a:pt x="7938" y="7672"/>
                    <a:pt x="8723" y="4915"/>
                  </a:cubicBezTo>
                  <a:cubicBezTo>
                    <a:pt x="9169" y="3363"/>
                    <a:pt x="9499" y="1775"/>
                    <a:pt x="9722" y="169"/>
                  </a:cubicBezTo>
                  <a:cubicBezTo>
                    <a:pt x="9738" y="67"/>
                    <a:pt x="9651" y="1"/>
                    <a:pt x="9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167694" y="145311"/>
            <a:ext cx="8808617" cy="4852884"/>
            <a:chOff x="167694" y="145311"/>
            <a:chExt cx="8808617" cy="4852884"/>
          </a:xfrm>
        </p:grpSpPr>
        <p:cxnSp>
          <p:nvCxnSpPr>
            <p:cNvPr id="63" name="Google Shape;63;p5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5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5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" name="Google Shape;66;p5"/>
            <p:cNvGrpSpPr/>
            <p:nvPr/>
          </p:nvGrpSpPr>
          <p:grpSpPr>
            <a:xfrm flipH="1">
              <a:off x="167694" y="145311"/>
              <a:ext cx="377892" cy="376284"/>
              <a:chOff x="1183275" y="238325"/>
              <a:chExt cx="5241225" cy="521892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" name="Google Shape;70;p5"/>
            <p:cNvGrpSpPr/>
            <p:nvPr/>
          </p:nvGrpSpPr>
          <p:grpSpPr>
            <a:xfrm rot="10800000">
              <a:off x="167694" y="4621911"/>
              <a:ext cx="377892" cy="376284"/>
              <a:chOff x="1183275" y="238325"/>
              <a:chExt cx="5241225" cy="5218925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74;p5"/>
            <p:cNvGrpSpPr/>
            <p:nvPr/>
          </p:nvGrpSpPr>
          <p:grpSpPr>
            <a:xfrm>
              <a:off x="8598419" y="145311"/>
              <a:ext cx="377892" cy="376284"/>
              <a:chOff x="1183275" y="238325"/>
              <a:chExt cx="5241225" cy="5218925"/>
            </a:xfrm>
          </p:grpSpPr>
          <p:sp>
            <p:nvSpPr>
              <p:cNvPr id="75" name="Google Shape;75;p5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5"/>
            <p:cNvGrpSpPr/>
            <p:nvPr/>
          </p:nvGrpSpPr>
          <p:grpSpPr>
            <a:xfrm rot="10800000" flipH="1">
              <a:off x="8598419" y="4621911"/>
              <a:ext cx="377892" cy="376284"/>
              <a:chOff x="1183275" y="238325"/>
              <a:chExt cx="5241225" cy="5218925"/>
            </a:xfrm>
          </p:grpSpPr>
          <p:sp>
            <p:nvSpPr>
              <p:cNvPr id="79" name="Google Shape;79;p5"/>
              <p:cNvSpPr/>
              <p:nvPr/>
            </p:nvSpPr>
            <p:spPr>
              <a:xfrm>
                <a:off x="1183275" y="2616725"/>
                <a:ext cx="2877100" cy="2840525"/>
              </a:xfrm>
              <a:custGeom>
                <a:avLst/>
                <a:gdLst/>
                <a:ahLst/>
                <a:cxnLst/>
                <a:rect l="l" t="t" r="r" b="b"/>
                <a:pathLst>
                  <a:path w="115084" h="113621" extrusionOk="0">
                    <a:moveTo>
                      <a:pt x="42495" y="1"/>
                    </a:moveTo>
                    <a:cubicBezTo>
                      <a:pt x="41089" y="1"/>
                      <a:pt x="39666" y="484"/>
                      <a:pt x="38492" y="1509"/>
                    </a:cubicBezTo>
                    <a:cubicBezTo>
                      <a:pt x="38068" y="1900"/>
                      <a:pt x="28314" y="10479"/>
                      <a:pt x="20420" y="20037"/>
                    </a:cubicBezTo>
                    <a:cubicBezTo>
                      <a:pt x="7992" y="35172"/>
                      <a:pt x="849" y="55005"/>
                      <a:pt x="327" y="75947"/>
                    </a:cubicBezTo>
                    <a:cubicBezTo>
                      <a:pt x="0" y="88734"/>
                      <a:pt x="2219" y="96367"/>
                      <a:pt x="5774" y="104848"/>
                    </a:cubicBezTo>
                    <a:cubicBezTo>
                      <a:pt x="6394" y="106316"/>
                      <a:pt x="7601" y="107523"/>
                      <a:pt x="9069" y="108143"/>
                    </a:cubicBezTo>
                    <a:cubicBezTo>
                      <a:pt x="16784" y="111327"/>
                      <a:pt x="23752" y="113620"/>
                      <a:pt x="35583" y="113620"/>
                    </a:cubicBezTo>
                    <a:cubicBezTo>
                      <a:pt x="36357" y="113620"/>
                      <a:pt x="37152" y="113611"/>
                      <a:pt x="37970" y="113591"/>
                    </a:cubicBezTo>
                    <a:cubicBezTo>
                      <a:pt x="58912" y="113069"/>
                      <a:pt x="78745" y="105925"/>
                      <a:pt x="93880" y="93497"/>
                    </a:cubicBezTo>
                    <a:cubicBezTo>
                      <a:pt x="103471" y="85603"/>
                      <a:pt x="112050" y="75849"/>
                      <a:pt x="112408" y="75425"/>
                    </a:cubicBezTo>
                    <a:cubicBezTo>
                      <a:pt x="115083" y="72359"/>
                      <a:pt x="114072" y="67597"/>
                      <a:pt x="110386" y="65868"/>
                    </a:cubicBezTo>
                    <a:lnTo>
                      <a:pt x="104710" y="63193"/>
                    </a:lnTo>
                    <a:cubicBezTo>
                      <a:pt x="95707" y="58952"/>
                      <a:pt x="93554" y="47535"/>
                      <a:pt x="99654" y="40294"/>
                    </a:cubicBezTo>
                    <a:lnTo>
                      <a:pt x="73623" y="14263"/>
                    </a:lnTo>
                    <a:cubicBezTo>
                      <a:pt x="70839" y="16614"/>
                      <a:pt x="67473" y="17735"/>
                      <a:pt x="64139" y="17735"/>
                    </a:cubicBezTo>
                    <a:cubicBezTo>
                      <a:pt x="58684" y="17735"/>
                      <a:pt x="53316" y="14734"/>
                      <a:pt x="50724" y="9207"/>
                    </a:cubicBezTo>
                    <a:lnTo>
                      <a:pt x="48049" y="3531"/>
                    </a:lnTo>
                    <a:cubicBezTo>
                      <a:pt x="46983" y="1257"/>
                      <a:pt x="44761" y="1"/>
                      <a:pt x="424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3322325" y="1334150"/>
                <a:ext cx="1991475" cy="1991450"/>
              </a:xfrm>
              <a:custGeom>
                <a:avLst/>
                <a:gdLst/>
                <a:ahLst/>
                <a:cxnLst/>
                <a:rect l="l" t="t" r="r" b="b"/>
                <a:pathLst>
                  <a:path w="79659" h="79658" extrusionOk="0">
                    <a:moveTo>
                      <a:pt x="60217" y="0"/>
                    </a:moveTo>
                    <a:lnTo>
                      <a:pt x="0" y="60216"/>
                    </a:lnTo>
                    <a:lnTo>
                      <a:pt x="19442" y="79658"/>
                    </a:lnTo>
                    <a:lnTo>
                      <a:pt x="79658" y="19442"/>
                    </a:lnTo>
                    <a:cubicBezTo>
                      <a:pt x="78810" y="18757"/>
                      <a:pt x="77994" y="18039"/>
                      <a:pt x="77244" y="17289"/>
                    </a:cubicBezTo>
                    <a:lnTo>
                      <a:pt x="62402" y="2414"/>
                    </a:lnTo>
                    <a:cubicBezTo>
                      <a:pt x="61619" y="1664"/>
                      <a:pt x="60902" y="848"/>
                      <a:pt x="60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4888900" y="238325"/>
                <a:ext cx="1535600" cy="1476675"/>
              </a:xfrm>
              <a:custGeom>
                <a:avLst/>
                <a:gdLst/>
                <a:ahLst/>
                <a:cxnLst/>
                <a:rect l="l" t="t" r="r" b="b"/>
                <a:pathLst>
                  <a:path w="61424" h="59067" extrusionOk="0">
                    <a:moveTo>
                      <a:pt x="20127" y="14769"/>
                    </a:moveTo>
                    <a:lnTo>
                      <a:pt x="46059" y="40702"/>
                    </a:lnTo>
                    <a:lnTo>
                      <a:pt x="41754" y="45040"/>
                    </a:lnTo>
                    <a:cubicBezTo>
                      <a:pt x="40563" y="46231"/>
                      <a:pt x="38997" y="46826"/>
                      <a:pt x="37431" y="46826"/>
                    </a:cubicBezTo>
                    <a:cubicBezTo>
                      <a:pt x="35866" y="46826"/>
                      <a:pt x="34300" y="46231"/>
                      <a:pt x="33109" y="45040"/>
                    </a:cubicBezTo>
                    <a:lnTo>
                      <a:pt x="15788" y="27719"/>
                    </a:lnTo>
                    <a:cubicBezTo>
                      <a:pt x="13407" y="25338"/>
                      <a:pt x="13407" y="21456"/>
                      <a:pt x="15788" y="19075"/>
                    </a:cubicBezTo>
                    <a:lnTo>
                      <a:pt x="20127" y="14769"/>
                    </a:lnTo>
                    <a:close/>
                    <a:moveTo>
                      <a:pt x="20110" y="0"/>
                    </a:moveTo>
                    <a:cubicBezTo>
                      <a:pt x="18544" y="0"/>
                      <a:pt x="16979" y="595"/>
                      <a:pt x="15788" y="1786"/>
                    </a:cubicBezTo>
                    <a:lnTo>
                      <a:pt x="7144" y="10430"/>
                    </a:lnTo>
                    <a:cubicBezTo>
                      <a:pt x="0" y="17574"/>
                      <a:pt x="0" y="29219"/>
                      <a:pt x="7144" y="36396"/>
                    </a:cubicBezTo>
                    <a:lnTo>
                      <a:pt x="24432" y="53684"/>
                    </a:lnTo>
                    <a:cubicBezTo>
                      <a:pt x="27923" y="57142"/>
                      <a:pt x="32522" y="59067"/>
                      <a:pt x="37415" y="59067"/>
                    </a:cubicBezTo>
                    <a:cubicBezTo>
                      <a:pt x="42308" y="59067"/>
                      <a:pt x="46940" y="57142"/>
                      <a:pt x="50398" y="53684"/>
                    </a:cubicBezTo>
                    <a:lnTo>
                      <a:pt x="59042" y="45040"/>
                    </a:lnTo>
                    <a:cubicBezTo>
                      <a:pt x="61423" y="42626"/>
                      <a:pt x="61423" y="38777"/>
                      <a:pt x="59042" y="36396"/>
                    </a:cubicBezTo>
                    <a:lnTo>
                      <a:pt x="24432" y="1786"/>
                    </a:lnTo>
                    <a:cubicBezTo>
                      <a:pt x="23242" y="595"/>
                      <a:pt x="21676" y="0"/>
                      <a:pt x="20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2" name="Google Shape;82;p5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3" name="Google Shape;83;p5"/>
          <p:cNvSpPr txBox="1">
            <a:spLocks noGrp="1"/>
          </p:cNvSpPr>
          <p:nvPr>
            <p:ph type="subTitle" idx="1"/>
          </p:nvPr>
        </p:nvSpPr>
        <p:spPr>
          <a:xfrm>
            <a:off x="975577" y="3239025"/>
            <a:ext cx="3509100" cy="9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2"/>
          </p:nvPr>
        </p:nvSpPr>
        <p:spPr>
          <a:xfrm>
            <a:off x="4659323" y="3239025"/>
            <a:ext cx="3509100" cy="9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3"/>
          </p:nvPr>
        </p:nvSpPr>
        <p:spPr>
          <a:xfrm>
            <a:off x="975577" y="2691100"/>
            <a:ext cx="3509100" cy="47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2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4"/>
          </p:nvPr>
        </p:nvSpPr>
        <p:spPr>
          <a:xfrm>
            <a:off x="4659323" y="2691100"/>
            <a:ext cx="3509100" cy="47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22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 panose="00000600000000000000"/>
              <a:buNone/>
              <a:defRPr sz="1800" b="1">
                <a:latin typeface="Poppins" panose="00000600000000000000"/>
                <a:ea typeface="Poppins" panose="00000600000000000000"/>
                <a:cs typeface="Poppins" panose="00000600000000000000"/>
                <a:sym typeface="Poppins" panose="00000600000000000000"/>
              </a:defRPr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159794" y="201973"/>
            <a:ext cx="8858243" cy="4739560"/>
            <a:chOff x="159794" y="201973"/>
            <a:chExt cx="8858243" cy="4739560"/>
          </a:xfrm>
        </p:grpSpPr>
        <p:cxnSp>
          <p:nvCxnSpPr>
            <p:cNvPr id="90" name="Google Shape;90;p6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" name="Google Shape;94;p6"/>
            <p:cNvSpPr/>
            <p:nvPr/>
          </p:nvSpPr>
          <p:spPr>
            <a:xfrm>
              <a:off x="159794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 flipH="1">
              <a:off x="8572312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 rot="10800000" flipH="1">
              <a:off x="159794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 rot="10800000">
              <a:off x="8572312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6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7"/>
          <p:cNvGrpSpPr/>
          <p:nvPr/>
        </p:nvGrpSpPr>
        <p:grpSpPr>
          <a:xfrm>
            <a:off x="159794" y="201973"/>
            <a:ext cx="8858243" cy="4739560"/>
            <a:chOff x="159794" y="201973"/>
            <a:chExt cx="8858243" cy="4739560"/>
          </a:xfrm>
        </p:grpSpPr>
        <p:cxnSp>
          <p:nvCxnSpPr>
            <p:cNvPr id="101" name="Google Shape;101;p7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" name="Google Shape;105;p7"/>
            <p:cNvSpPr/>
            <p:nvPr/>
          </p:nvSpPr>
          <p:spPr>
            <a:xfrm>
              <a:off x="159794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 flipH="1">
              <a:off x="8572312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 rot="10800000" flipH="1">
              <a:off x="159794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8572312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7"/>
          <p:cNvSpPr txBox="1">
            <a:spLocks noGrp="1"/>
          </p:cNvSpPr>
          <p:nvPr>
            <p:ph type="body" idx="1"/>
          </p:nvPr>
        </p:nvSpPr>
        <p:spPr>
          <a:xfrm>
            <a:off x="4111925" y="1956325"/>
            <a:ext cx="43161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159794" y="201973"/>
            <a:ext cx="8858243" cy="4739560"/>
            <a:chOff x="159794" y="201973"/>
            <a:chExt cx="8858243" cy="473956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7" name="Google Shape;117;p8"/>
            <p:cNvSpPr/>
            <p:nvPr/>
          </p:nvSpPr>
          <p:spPr>
            <a:xfrm>
              <a:off x="159794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 flipH="1">
              <a:off x="8572312" y="2019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 rot="10800000" flipH="1">
              <a:off x="159794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 rot="10800000">
              <a:off x="8572312" y="4718473"/>
              <a:ext cx="445724" cy="223060"/>
            </a:xfrm>
            <a:custGeom>
              <a:avLst/>
              <a:gdLst/>
              <a:ahLst/>
              <a:cxnLst/>
              <a:rect l="l" t="t" r="r" b="b"/>
              <a:pathLst>
                <a:path w="202372" h="101276" extrusionOk="0">
                  <a:moveTo>
                    <a:pt x="110745" y="1"/>
                  </a:moveTo>
                  <a:cubicBezTo>
                    <a:pt x="109710" y="1"/>
                    <a:pt x="108866" y="613"/>
                    <a:pt x="108023" y="1457"/>
                  </a:cubicBezTo>
                  <a:cubicBezTo>
                    <a:pt x="107339" y="2141"/>
                    <a:pt x="106997" y="3508"/>
                    <a:pt x="107339" y="4876"/>
                  </a:cubicBezTo>
                  <a:cubicBezTo>
                    <a:pt x="111441" y="22310"/>
                    <a:pt x="110415" y="42137"/>
                    <a:pt x="109390" y="52050"/>
                  </a:cubicBezTo>
                  <a:cubicBezTo>
                    <a:pt x="109390" y="52392"/>
                    <a:pt x="108706" y="53076"/>
                    <a:pt x="108364" y="53076"/>
                  </a:cubicBezTo>
                  <a:cubicBezTo>
                    <a:pt x="107681" y="53076"/>
                    <a:pt x="106997" y="52734"/>
                    <a:pt x="106655" y="52050"/>
                  </a:cubicBezTo>
                  <a:cubicBezTo>
                    <a:pt x="103579" y="40427"/>
                    <a:pt x="95716" y="15815"/>
                    <a:pt x="88196" y="3166"/>
                  </a:cubicBezTo>
                  <a:cubicBezTo>
                    <a:pt x="87512" y="1799"/>
                    <a:pt x="86145" y="1115"/>
                    <a:pt x="84777" y="1115"/>
                  </a:cubicBezTo>
                  <a:cubicBezTo>
                    <a:pt x="74522" y="2141"/>
                    <a:pt x="64608" y="3508"/>
                    <a:pt x="55720" y="7610"/>
                  </a:cubicBezTo>
                  <a:cubicBezTo>
                    <a:pt x="54011" y="7610"/>
                    <a:pt x="52986" y="9320"/>
                    <a:pt x="53328" y="11029"/>
                  </a:cubicBezTo>
                  <a:cubicBezTo>
                    <a:pt x="56062" y="27095"/>
                    <a:pt x="54695" y="42137"/>
                    <a:pt x="53669" y="51024"/>
                  </a:cubicBezTo>
                  <a:cubicBezTo>
                    <a:pt x="53328" y="51708"/>
                    <a:pt x="52986" y="52050"/>
                    <a:pt x="52302" y="52050"/>
                  </a:cubicBezTo>
                  <a:cubicBezTo>
                    <a:pt x="51618" y="52050"/>
                    <a:pt x="50935" y="51708"/>
                    <a:pt x="50935" y="51024"/>
                  </a:cubicBezTo>
                  <a:cubicBezTo>
                    <a:pt x="48542" y="38718"/>
                    <a:pt x="44781" y="27779"/>
                    <a:pt x="41021" y="18891"/>
                  </a:cubicBezTo>
                  <a:cubicBezTo>
                    <a:pt x="40338" y="17524"/>
                    <a:pt x="39312" y="16498"/>
                    <a:pt x="37945" y="16156"/>
                  </a:cubicBezTo>
                  <a:cubicBezTo>
                    <a:pt x="37378" y="16015"/>
                    <a:pt x="36812" y="15932"/>
                    <a:pt x="36270" y="15932"/>
                  </a:cubicBezTo>
                  <a:cubicBezTo>
                    <a:pt x="35503" y="15932"/>
                    <a:pt x="34785" y="16098"/>
                    <a:pt x="34184" y="16498"/>
                  </a:cubicBezTo>
                  <a:cubicBezTo>
                    <a:pt x="10597" y="30172"/>
                    <a:pt x="0" y="46239"/>
                    <a:pt x="0" y="62647"/>
                  </a:cubicBezTo>
                  <a:cubicBezTo>
                    <a:pt x="0" y="97173"/>
                    <a:pt x="45123" y="101275"/>
                    <a:pt x="101186" y="101275"/>
                  </a:cubicBezTo>
                  <a:cubicBezTo>
                    <a:pt x="156906" y="101275"/>
                    <a:pt x="202371" y="97173"/>
                    <a:pt x="202371" y="62647"/>
                  </a:cubicBezTo>
                  <a:cubicBezTo>
                    <a:pt x="202371" y="47606"/>
                    <a:pt x="192800" y="32907"/>
                    <a:pt x="169554" y="17182"/>
                  </a:cubicBezTo>
                  <a:lnTo>
                    <a:pt x="169212" y="17182"/>
                  </a:lnTo>
                  <a:cubicBezTo>
                    <a:pt x="168460" y="16617"/>
                    <a:pt x="167707" y="16364"/>
                    <a:pt x="166954" y="16364"/>
                  </a:cubicBezTo>
                  <a:cubicBezTo>
                    <a:pt x="166340" y="16364"/>
                    <a:pt x="165725" y="16533"/>
                    <a:pt x="165110" y="16840"/>
                  </a:cubicBezTo>
                  <a:cubicBezTo>
                    <a:pt x="163743" y="17866"/>
                    <a:pt x="163059" y="19233"/>
                    <a:pt x="163059" y="20600"/>
                  </a:cubicBezTo>
                  <a:cubicBezTo>
                    <a:pt x="164085" y="32907"/>
                    <a:pt x="163059" y="43846"/>
                    <a:pt x="162376" y="50683"/>
                  </a:cubicBezTo>
                  <a:cubicBezTo>
                    <a:pt x="162034" y="51366"/>
                    <a:pt x="161692" y="52050"/>
                    <a:pt x="161008" y="52050"/>
                  </a:cubicBezTo>
                  <a:cubicBezTo>
                    <a:pt x="160325" y="52050"/>
                    <a:pt x="159641" y="51366"/>
                    <a:pt x="159641" y="51024"/>
                  </a:cubicBezTo>
                  <a:cubicBezTo>
                    <a:pt x="155881" y="31881"/>
                    <a:pt x="148702" y="15815"/>
                    <a:pt x="143916" y="6927"/>
                  </a:cubicBezTo>
                  <a:cubicBezTo>
                    <a:pt x="143574" y="5901"/>
                    <a:pt x="142549" y="5217"/>
                    <a:pt x="141523" y="4876"/>
                  </a:cubicBezTo>
                  <a:cubicBezTo>
                    <a:pt x="129559" y="1457"/>
                    <a:pt x="118278" y="432"/>
                    <a:pt x="111441" y="90"/>
                  </a:cubicBezTo>
                  <a:cubicBezTo>
                    <a:pt x="111199" y="29"/>
                    <a:pt x="110967" y="1"/>
                    <a:pt x="1107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xfrm>
            <a:off x="2388675" y="1528800"/>
            <a:ext cx="4366800" cy="20859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9"/>
          <p:cNvGrpSpPr/>
          <p:nvPr/>
        </p:nvGrpSpPr>
        <p:grpSpPr>
          <a:xfrm>
            <a:off x="267419" y="154795"/>
            <a:ext cx="8609162" cy="4833915"/>
            <a:chOff x="267419" y="154795"/>
            <a:chExt cx="8609162" cy="4833915"/>
          </a:xfrm>
        </p:grpSpPr>
        <p:cxnSp>
          <p:nvCxnSpPr>
            <p:cNvPr id="124" name="Google Shape;124;p9"/>
            <p:cNvCxnSpPr/>
            <p:nvPr/>
          </p:nvCxnSpPr>
          <p:spPr>
            <a:xfrm>
              <a:off x="8789775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1489050" y="313500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1489050" y="4841525"/>
              <a:ext cx="61659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354200" y="1332000"/>
              <a:ext cx="0" cy="24795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28" name="Google Shape;128;p9"/>
            <p:cNvGrpSpPr/>
            <p:nvPr/>
          </p:nvGrpSpPr>
          <p:grpSpPr>
            <a:xfrm>
              <a:off x="267419" y="154795"/>
              <a:ext cx="174312" cy="426990"/>
              <a:chOff x="2660550" y="238125"/>
              <a:chExt cx="2033975" cy="4982375"/>
            </a:xfrm>
          </p:grpSpPr>
          <p:sp>
            <p:nvSpPr>
              <p:cNvPr id="129" name="Google Shape;129;p9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9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9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9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9"/>
            <p:cNvGrpSpPr/>
            <p:nvPr/>
          </p:nvGrpSpPr>
          <p:grpSpPr>
            <a:xfrm rot="10800000" flipH="1">
              <a:off x="267419" y="4561720"/>
              <a:ext cx="174312" cy="426990"/>
              <a:chOff x="2660550" y="238125"/>
              <a:chExt cx="2033975" cy="4982375"/>
            </a:xfrm>
          </p:grpSpPr>
          <p:sp>
            <p:nvSpPr>
              <p:cNvPr id="134" name="Google Shape;134;p9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9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9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9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9"/>
            <p:cNvGrpSpPr/>
            <p:nvPr/>
          </p:nvGrpSpPr>
          <p:grpSpPr>
            <a:xfrm>
              <a:off x="8702269" y="154795"/>
              <a:ext cx="174312" cy="426990"/>
              <a:chOff x="2660550" y="238125"/>
              <a:chExt cx="2033975" cy="4982375"/>
            </a:xfrm>
          </p:grpSpPr>
          <p:sp>
            <p:nvSpPr>
              <p:cNvPr id="139" name="Google Shape;139;p9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9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9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9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" name="Google Shape;143;p9"/>
            <p:cNvGrpSpPr/>
            <p:nvPr/>
          </p:nvGrpSpPr>
          <p:grpSpPr>
            <a:xfrm rot="10800000" flipH="1">
              <a:off x="8702269" y="4561720"/>
              <a:ext cx="174312" cy="426990"/>
              <a:chOff x="2660550" y="238125"/>
              <a:chExt cx="2033975" cy="4982375"/>
            </a:xfrm>
          </p:grpSpPr>
          <p:sp>
            <p:nvSpPr>
              <p:cNvPr id="144" name="Google Shape;144;p9"/>
              <p:cNvSpPr/>
              <p:nvPr/>
            </p:nvSpPr>
            <p:spPr>
              <a:xfrm>
                <a:off x="3318600" y="238125"/>
                <a:ext cx="717875" cy="1324650"/>
              </a:xfrm>
              <a:custGeom>
                <a:avLst/>
                <a:gdLst/>
                <a:ahLst/>
                <a:cxnLst/>
                <a:rect l="l" t="t" r="r" b="b"/>
                <a:pathLst>
                  <a:path w="28715" h="52986" extrusionOk="0">
                    <a:moveTo>
                      <a:pt x="14357" y="0"/>
                    </a:moveTo>
                    <a:cubicBezTo>
                      <a:pt x="12990" y="0"/>
                      <a:pt x="11623" y="684"/>
                      <a:pt x="10597" y="1709"/>
                    </a:cubicBezTo>
                    <a:cubicBezTo>
                      <a:pt x="6495" y="6837"/>
                      <a:pt x="0" y="16067"/>
                      <a:pt x="0" y="26664"/>
                    </a:cubicBezTo>
                    <a:cubicBezTo>
                      <a:pt x="0" y="37261"/>
                      <a:pt x="6495" y="46149"/>
                      <a:pt x="10597" y="51277"/>
                    </a:cubicBezTo>
                    <a:cubicBezTo>
                      <a:pt x="11623" y="52302"/>
                      <a:pt x="12990" y="52986"/>
                      <a:pt x="14357" y="52986"/>
                    </a:cubicBezTo>
                    <a:cubicBezTo>
                      <a:pt x="15725" y="52986"/>
                      <a:pt x="17434" y="52302"/>
                      <a:pt x="18118" y="51277"/>
                    </a:cubicBezTo>
                    <a:cubicBezTo>
                      <a:pt x="22562" y="46149"/>
                      <a:pt x="28715" y="37261"/>
                      <a:pt x="28715" y="26664"/>
                    </a:cubicBezTo>
                    <a:cubicBezTo>
                      <a:pt x="28715" y="16067"/>
                      <a:pt x="22562" y="6837"/>
                      <a:pt x="18118" y="1709"/>
                    </a:cubicBezTo>
                    <a:cubicBezTo>
                      <a:pt x="17434" y="684"/>
                      <a:pt x="16067" y="0"/>
                      <a:pt x="143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9"/>
              <p:cNvSpPr/>
              <p:nvPr/>
            </p:nvSpPr>
            <p:spPr>
              <a:xfrm>
                <a:off x="2660550" y="1372525"/>
                <a:ext cx="2033975" cy="101127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451" extrusionOk="0">
                    <a:moveTo>
                      <a:pt x="4745" y="0"/>
                    </a:moveTo>
                    <a:cubicBezTo>
                      <a:pt x="3629" y="0"/>
                      <a:pt x="2553" y="613"/>
                      <a:pt x="1709" y="1457"/>
                    </a:cubicBezTo>
                    <a:cubicBezTo>
                      <a:pt x="684" y="2482"/>
                      <a:pt x="0" y="3849"/>
                      <a:pt x="342" y="5217"/>
                    </a:cubicBezTo>
                    <a:cubicBezTo>
                      <a:pt x="684" y="11712"/>
                      <a:pt x="2735" y="22993"/>
                      <a:pt x="10255" y="30171"/>
                    </a:cubicBezTo>
                    <a:cubicBezTo>
                      <a:pt x="19511" y="39717"/>
                      <a:pt x="34397" y="40451"/>
                      <a:pt x="39172" y="40451"/>
                    </a:cubicBezTo>
                    <a:cubicBezTo>
                      <a:pt x="40040" y="40451"/>
                      <a:pt x="40574" y="40427"/>
                      <a:pt x="40679" y="40427"/>
                    </a:cubicBezTo>
                    <a:cubicBezTo>
                      <a:pt x="40837" y="40427"/>
                      <a:pt x="41408" y="40451"/>
                      <a:pt x="42300" y="40451"/>
                    </a:cubicBezTo>
                    <a:cubicBezTo>
                      <a:pt x="47207" y="40451"/>
                      <a:pt x="61847" y="39717"/>
                      <a:pt x="71103" y="30171"/>
                    </a:cubicBezTo>
                    <a:cubicBezTo>
                      <a:pt x="78624" y="22651"/>
                      <a:pt x="80675" y="11712"/>
                      <a:pt x="81359" y="5217"/>
                    </a:cubicBezTo>
                    <a:cubicBezTo>
                      <a:pt x="81359" y="3849"/>
                      <a:pt x="81017" y="2482"/>
                      <a:pt x="79991" y="1457"/>
                    </a:cubicBezTo>
                    <a:cubicBezTo>
                      <a:pt x="79148" y="613"/>
                      <a:pt x="77841" y="0"/>
                      <a:pt x="76642" y="0"/>
                    </a:cubicBezTo>
                    <a:cubicBezTo>
                      <a:pt x="76384" y="0"/>
                      <a:pt x="76131" y="29"/>
                      <a:pt x="75889" y="89"/>
                    </a:cubicBezTo>
                    <a:cubicBezTo>
                      <a:pt x="69394" y="431"/>
                      <a:pt x="58455" y="2482"/>
                      <a:pt x="50935" y="10003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3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9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9"/>
              <p:cNvSpPr/>
              <p:nvPr/>
            </p:nvSpPr>
            <p:spPr>
              <a:xfrm>
                <a:off x="2660550" y="2357550"/>
                <a:ext cx="2033975" cy="1017200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40688" extrusionOk="0">
                    <a:moveTo>
                      <a:pt x="5470" y="0"/>
                    </a:moveTo>
                    <a:cubicBezTo>
                      <a:pt x="4102" y="0"/>
                      <a:pt x="2735" y="342"/>
                      <a:pt x="1709" y="1368"/>
                    </a:cubicBezTo>
                    <a:cubicBezTo>
                      <a:pt x="684" y="2393"/>
                      <a:pt x="0" y="4102"/>
                      <a:pt x="342" y="5470"/>
                    </a:cubicBezTo>
                    <a:cubicBezTo>
                      <a:pt x="684" y="11965"/>
                      <a:pt x="2735" y="22904"/>
                      <a:pt x="10255" y="30424"/>
                    </a:cubicBezTo>
                    <a:cubicBezTo>
                      <a:pt x="19979" y="40148"/>
                      <a:pt x="35915" y="40688"/>
                      <a:pt x="39816" y="40688"/>
                    </a:cubicBezTo>
                    <a:cubicBezTo>
                      <a:pt x="40304" y="40688"/>
                      <a:pt x="40603" y="40680"/>
                      <a:pt x="40679" y="40680"/>
                    </a:cubicBezTo>
                    <a:cubicBezTo>
                      <a:pt x="40793" y="40680"/>
                      <a:pt x="41123" y="40688"/>
                      <a:pt x="41633" y="40688"/>
                    </a:cubicBezTo>
                    <a:cubicBezTo>
                      <a:pt x="45714" y="40688"/>
                      <a:pt x="61380" y="40148"/>
                      <a:pt x="71103" y="30424"/>
                    </a:cubicBezTo>
                    <a:cubicBezTo>
                      <a:pt x="78624" y="22904"/>
                      <a:pt x="80675" y="11965"/>
                      <a:pt x="81359" y="5470"/>
                    </a:cubicBezTo>
                    <a:cubicBezTo>
                      <a:pt x="81359" y="4102"/>
                      <a:pt x="81017" y="2393"/>
                      <a:pt x="79991" y="1368"/>
                    </a:cubicBezTo>
                    <a:cubicBezTo>
                      <a:pt x="78966" y="342"/>
                      <a:pt x="77257" y="0"/>
                      <a:pt x="75889" y="0"/>
                    </a:cubicBezTo>
                    <a:cubicBezTo>
                      <a:pt x="69394" y="684"/>
                      <a:pt x="58455" y="2735"/>
                      <a:pt x="50935" y="10255"/>
                    </a:cubicBezTo>
                    <a:cubicBezTo>
                      <a:pt x="42730" y="18460"/>
                      <a:pt x="41021" y="30766"/>
                      <a:pt x="40679" y="36919"/>
                    </a:cubicBezTo>
                    <a:cubicBezTo>
                      <a:pt x="40338" y="30766"/>
                      <a:pt x="38970" y="18460"/>
                      <a:pt x="30424" y="10255"/>
                    </a:cubicBezTo>
                    <a:cubicBezTo>
                      <a:pt x="23245" y="2735"/>
                      <a:pt x="12306" y="684"/>
                      <a:pt x="54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9"/>
              <p:cNvSpPr/>
              <p:nvPr/>
            </p:nvSpPr>
            <p:spPr>
              <a:xfrm>
                <a:off x="2660550" y="3346675"/>
                <a:ext cx="2033975" cy="1873825"/>
              </a:xfrm>
              <a:custGeom>
                <a:avLst/>
                <a:gdLst/>
                <a:ahLst/>
                <a:cxnLst/>
                <a:rect l="l" t="t" r="r" b="b"/>
                <a:pathLst>
                  <a:path w="81359" h="74953" extrusionOk="0">
                    <a:moveTo>
                      <a:pt x="4745" y="0"/>
                    </a:moveTo>
                    <a:cubicBezTo>
                      <a:pt x="3629" y="0"/>
                      <a:pt x="2553" y="612"/>
                      <a:pt x="1709" y="1456"/>
                    </a:cubicBezTo>
                    <a:cubicBezTo>
                      <a:pt x="684" y="2482"/>
                      <a:pt x="0" y="3849"/>
                      <a:pt x="342" y="5558"/>
                    </a:cubicBezTo>
                    <a:cubicBezTo>
                      <a:pt x="684" y="12054"/>
                      <a:pt x="2735" y="22993"/>
                      <a:pt x="10255" y="30513"/>
                    </a:cubicBezTo>
                    <a:cubicBezTo>
                      <a:pt x="17776" y="38034"/>
                      <a:pt x="29057" y="40085"/>
                      <a:pt x="35552" y="40427"/>
                    </a:cubicBezTo>
                    <a:lnTo>
                      <a:pt x="35552" y="68800"/>
                    </a:lnTo>
                    <a:cubicBezTo>
                      <a:pt x="35552" y="72218"/>
                      <a:pt x="37603" y="74953"/>
                      <a:pt x="41021" y="74953"/>
                    </a:cubicBezTo>
                    <a:cubicBezTo>
                      <a:pt x="44098" y="74953"/>
                      <a:pt x="46491" y="72218"/>
                      <a:pt x="46491" y="68800"/>
                    </a:cubicBezTo>
                    <a:lnTo>
                      <a:pt x="46491" y="40427"/>
                    </a:lnTo>
                    <a:cubicBezTo>
                      <a:pt x="52986" y="39743"/>
                      <a:pt x="63925" y="37692"/>
                      <a:pt x="71103" y="30513"/>
                    </a:cubicBezTo>
                    <a:cubicBezTo>
                      <a:pt x="78624" y="22993"/>
                      <a:pt x="80675" y="12054"/>
                      <a:pt x="81359" y="5558"/>
                    </a:cubicBezTo>
                    <a:cubicBezTo>
                      <a:pt x="81359" y="3849"/>
                      <a:pt x="81017" y="2482"/>
                      <a:pt x="79991" y="1456"/>
                    </a:cubicBezTo>
                    <a:cubicBezTo>
                      <a:pt x="79148" y="612"/>
                      <a:pt x="77841" y="0"/>
                      <a:pt x="76642" y="0"/>
                    </a:cubicBezTo>
                    <a:cubicBezTo>
                      <a:pt x="76384" y="0"/>
                      <a:pt x="76131" y="28"/>
                      <a:pt x="75889" y="89"/>
                    </a:cubicBezTo>
                    <a:cubicBezTo>
                      <a:pt x="69394" y="431"/>
                      <a:pt x="58455" y="2482"/>
                      <a:pt x="50935" y="10002"/>
                    </a:cubicBezTo>
                    <a:cubicBezTo>
                      <a:pt x="42730" y="18207"/>
                      <a:pt x="41021" y="30855"/>
                      <a:pt x="40679" y="37008"/>
                    </a:cubicBezTo>
                    <a:cubicBezTo>
                      <a:pt x="40338" y="30855"/>
                      <a:pt x="38970" y="18207"/>
                      <a:pt x="30424" y="10002"/>
                    </a:cubicBezTo>
                    <a:cubicBezTo>
                      <a:pt x="23245" y="2482"/>
                      <a:pt x="12306" y="431"/>
                      <a:pt x="5470" y="89"/>
                    </a:cubicBezTo>
                    <a:cubicBezTo>
                      <a:pt x="5227" y="28"/>
                      <a:pt x="4985" y="0"/>
                      <a:pt x="4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8" name="Google Shape;148;p9"/>
          <p:cNvSpPr txBox="1">
            <a:spLocks noGrp="1"/>
          </p:cNvSpPr>
          <p:nvPr>
            <p:ph type="title"/>
          </p:nvPr>
        </p:nvSpPr>
        <p:spPr>
          <a:xfrm>
            <a:off x="2286450" y="1624050"/>
            <a:ext cx="4571100" cy="10473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9" name="Google Shape;149;p9"/>
          <p:cNvSpPr txBox="1">
            <a:spLocks noGrp="1"/>
          </p:cNvSpPr>
          <p:nvPr>
            <p:ph type="subTitle" idx="1"/>
          </p:nvPr>
        </p:nvSpPr>
        <p:spPr>
          <a:xfrm>
            <a:off x="2286450" y="2809627"/>
            <a:ext cx="4571100" cy="7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>
            <a:spLocks noGrp="1"/>
          </p:cNvSpPr>
          <p:nvPr>
            <p:ph type="pic" idx="2"/>
          </p:nvPr>
        </p:nvSpPr>
        <p:spPr>
          <a:xfrm>
            <a:off x="150" y="-947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10"/>
          <p:cNvSpPr txBox="1">
            <a:spLocks noGrp="1"/>
          </p:cNvSpPr>
          <p:nvPr>
            <p:ph type="title"/>
          </p:nvPr>
        </p:nvSpPr>
        <p:spPr>
          <a:xfrm>
            <a:off x="4152850" y="3336550"/>
            <a:ext cx="4263900" cy="12492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28575" dir="54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leo Script" panose="02000000000000000000"/>
              <a:buNone/>
              <a:defRPr sz="3500">
                <a:solidFill>
                  <a:schemeClr val="dk1"/>
                </a:solidFill>
                <a:latin typeface="Oleo Script" panose="02000000000000000000"/>
                <a:ea typeface="Oleo Script" panose="02000000000000000000"/>
                <a:cs typeface="Oleo Script" panose="02000000000000000000"/>
                <a:sym typeface="Oleo Script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mata" panose="020B0503040500060204"/>
              <a:buNone/>
              <a:defRPr sz="3500" b="1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mata" panose="020B0503040500060204"/>
              <a:buNone/>
              <a:defRPr sz="3500" b="1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mata" panose="020B0503040500060204"/>
              <a:buNone/>
              <a:defRPr sz="3500" b="1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mata" panose="020B0503040500060204"/>
              <a:buNone/>
              <a:defRPr sz="3500" b="1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mata" panose="020B0503040500060204"/>
              <a:buNone/>
              <a:defRPr sz="3500" b="1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mata" panose="020B0503040500060204"/>
              <a:buNone/>
              <a:defRPr sz="3500" b="1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mata" panose="020B0503040500060204"/>
              <a:buNone/>
              <a:defRPr sz="3500" b="1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mata" panose="020B0503040500060204"/>
              <a:buNone/>
              <a:defRPr sz="3500" b="1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●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○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■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●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○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■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●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○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 panose="020B0503050000020004"/>
              <a:buChar char="■"/>
              <a:defRPr>
                <a:solidFill>
                  <a:schemeClr val="dk1"/>
                </a:solidFill>
                <a:latin typeface="Actor" panose="020B0503050000020004"/>
                <a:ea typeface="Actor" panose="020B0503050000020004"/>
                <a:cs typeface="Actor" panose="020B0503050000020004"/>
                <a:sym typeface="Actor" panose="020B05030500000200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ransition spd="slow">
    <p:wipe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Cambria" panose="02040503050406030204" charset="0"/>
          <a:ea typeface="Cambria" panose="02040503050406030204" charset="0"/>
          <a:cs typeface="Cambria" panose="02040503050406030204" charset="0"/>
          <a:sym typeface="Cambria" panose="02040503050406030204" charset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Cambria" panose="02040503050406030204" charset="0"/>
          <a:ea typeface="Cambria" panose="02040503050406030204" charset="0"/>
          <a:cs typeface="Cambria" panose="02040503050406030204" charset="0"/>
          <a:sym typeface="Cambria" panose="02040503050406030204" charset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hyperlink" Target="https://www.arisersar.ru/images2/istoriy_10.jp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hyperlink" Target="https://www.arisersar.ru/images2/istoriy_26.jpg" TargetMode="External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hyperlink" Target="https://www.arisersar.ru/images2/istoriy_38.jpg" TargetMode="External"/><Relationship Id="rId5" Type="http://schemas.openxmlformats.org/officeDocument/2006/relationships/hyperlink" Target="https://www.arisersar.ru/images2/istoriy_25.jpg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15.jpeg"/><Relationship Id="rId9" Type="http://schemas.openxmlformats.org/officeDocument/2006/relationships/hyperlink" Target="https://www.arisersar.ru/images2/istoriy_44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o-name.ru/biography/nikolaj-vavilov.ht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vavilovsar.ru/upravlenie-po-vospitatelnoi-i-socialnoi-rabote/muzei-universiteta/muzei-istorii-sgau-imeni-n-i-vavilova/imi-gorditsya-sgau/ix-jizn-slujenie-nauke/a-p-shexurdin?ysclid=loq2yiodur193923982" TargetMode="External"/><Relationship Id="rId5" Type="http://schemas.openxmlformats.org/officeDocument/2006/relationships/hyperlink" Target="https://dzen.ru/a/YrBIoEZmzG2vZFdW" TargetMode="External"/><Relationship Id="rId4" Type="http://schemas.openxmlformats.org/officeDocument/2006/relationships/hyperlink" Target="http://www.hrono.ru/biograf/bio_we/vavilov_ni.php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36"/>
          <p:cNvSpPr txBox="1">
            <a:spLocks noGrp="1"/>
          </p:cNvSpPr>
          <p:nvPr>
            <p:ph type="ctrTitle"/>
          </p:nvPr>
        </p:nvSpPr>
        <p:spPr>
          <a:xfrm>
            <a:off x="1989455" y="1376680"/>
            <a:ext cx="5165090" cy="1174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" altLang="en-US" sz="4000">
                <a:solidFill>
                  <a:schemeClr val="dk1"/>
                </a:solidFill>
              </a:rPr>
              <a:t>«</a:t>
            </a:r>
            <a:r>
              <a:rPr lang="en-US" altLang="en-US" sz="4000">
                <a:solidFill>
                  <a:schemeClr val="dk1"/>
                </a:solidFill>
              </a:rPr>
              <a:t>Вторая</a:t>
            </a:r>
            <a:r>
              <a:rPr lang="en-US" altLang="ru-RU" sz="4000">
                <a:solidFill>
                  <a:schemeClr val="dk1"/>
                </a:solidFill>
              </a:rPr>
              <a:t> </a:t>
            </a:r>
            <a:r>
              <a:rPr lang="en-US" altLang="en-US" sz="4000">
                <a:solidFill>
                  <a:schemeClr val="dk1"/>
                </a:solidFill>
              </a:rPr>
              <a:t>жизнь</a:t>
            </a:r>
            <a:r>
              <a:rPr lang="" altLang="en-US" sz="4000">
                <a:solidFill>
                  <a:schemeClr val="dk1"/>
                </a:solidFill>
              </a:rPr>
              <a:t>»</a:t>
            </a:r>
            <a:r>
              <a:rPr lang="en-US" altLang="ru-RU" sz="4000">
                <a:solidFill>
                  <a:schemeClr val="dk1"/>
                </a:solidFill>
              </a:rPr>
              <a:t> </a:t>
            </a:r>
            <a:br>
              <a:rPr lang="en-US" altLang="ru-RU" sz="4000">
                <a:solidFill>
                  <a:schemeClr val="dk1"/>
                </a:solidFill>
              </a:rPr>
            </a:br>
            <a:r>
              <a:rPr lang="en-US" altLang="en-US" sz="4000">
                <a:solidFill>
                  <a:schemeClr val="dk1"/>
                </a:solidFill>
              </a:rPr>
              <a:t>НИИ</a:t>
            </a:r>
            <a:r>
              <a:rPr lang="en-US" altLang="ru-RU" sz="4000">
                <a:solidFill>
                  <a:schemeClr val="dk1"/>
                </a:solidFill>
              </a:rPr>
              <a:t> </a:t>
            </a:r>
            <a:r>
              <a:rPr lang="en-US" altLang="en-US" sz="4000">
                <a:solidFill>
                  <a:schemeClr val="dk1"/>
                </a:solidFill>
              </a:rPr>
              <a:t>Юго</a:t>
            </a:r>
            <a:r>
              <a:rPr lang="en-US" altLang="ru-RU" sz="4000">
                <a:solidFill>
                  <a:schemeClr val="dk1"/>
                </a:solidFill>
              </a:rPr>
              <a:t>-</a:t>
            </a:r>
            <a:r>
              <a:rPr lang="en-US" altLang="en-US" sz="4000">
                <a:solidFill>
                  <a:schemeClr val="dk1"/>
                </a:solidFill>
              </a:rPr>
              <a:t>Востока</a:t>
            </a:r>
          </a:p>
        </p:txBody>
      </p:sp>
      <p:sp>
        <p:nvSpPr>
          <p:cNvPr id="2526" name="Google Shape;2526;p36"/>
          <p:cNvSpPr txBox="1">
            <a:spLocks noGrp="1"/>
          </p:cNvSpPr>
          <p:nvPr>
            <p:ph type="subTitle" idx="1"/>
          </p:nvPr>
        </p:nvSpPr>
        <p:spPr>
          <a:xfrm>
            <a:off x="885190" y="0"/>
            <a:ext cx="7373620" cy="8807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b="1"/>
              <a:t>Муниципальное</a:t>
            </a:r>
            <a:r>
              <a:rPr lang="en-US" altLang="ru-RU" b="1"/>
              <a:t> </a:t>
            </a:r>
            <a:r>
              <a:rPr lang="en-US" altLang="en-US" b="1"/>
              <a:t>общеобразовательное</a:t>
            </a:r>
            <a:r>
              <a:rPr lang="en-US" altLang="ru-RU" b="1"/>
              <a:t> </a:t>
            </a:r>
            <a:r>
              <a:rPr lang="en-US" altLang="en-US" b="1"/>
              <a:t>учреждение</a:t>
            </a:r>
            <a:r>
              <a:rPr lang="en-US" altLang="ru-RU" b="1"/>
              <a:t> </a:t>
            </a:r>
            <a:r>
              <a:rPr lang="" altLang="en-US" b="1"/>
              <a:t>«</a:t>
            </a:r>
            <a:r>
              <a:rPr lang="en-US" altLang="en-US" b="1"/>
              <a:t>Лицей</a:t>
            </a:r>
            <a:r>
              <a:rPr lang="en-US" altLang="ru-RU" b="1"/>
              <a:t> </a:t>
            </a:r>
            <a:r>
              <a:rPr lang="" altLang="en-US" b="1"/>
              <a:t>№</a:t>
            </a:r>
            <a:r>
              <a:rPr lang="en-US" altLang="ru-RU" b="1"/>
              <a:t> 47 </a:t>
            </a:r>
            <a:r>
              <a:rPr lang="en-US" altLang="en-US" b="1"/>
              <a:t>им</a:t>
            </a:r>
            <a:r>
              <a:rPr lang="en-US" altLang="ru-RU" b="1"/>
              <a:t>. </a:t>
            </a:r>
            <a:r>
              <a:rPr lang="en-US" altLang="en-US" b="1"/>
              <a:t>К</a:t>
            </a:r>
            <a:r>
              <a:rPr lang="en-US" altLang="ru-RU" b="1"/>
              <a:t>.</a:t>
            </a:r>
            <a:r>
              <a:rPr lang="en-US" altLang="en-US" b="1"/>
              <a:t>В</a:t>
            </a:r>
            <a:r>
              <a:rPr lang="en-US" altLang="ru-RU" b="1"/>
              <a:t>. </a:t>
            </a:r>
            <a:r>
              <a:rPr lang="en-US" altLang="en-US" b="1"/>
              <a:t>Благодарова</a:t>
            </a:r>
            <a:r>
              <a:rPr lang="" altLang="en-US" b="1"/>
              <a:t>»</a:t>
            </a:r>
            <a:r>
              <a:rPr lang="en-US" altLang="ru-RU" b="1"/>
              <a:t> </a:t>
            </a:r>
            <a:r>
              <a:rPr lang="en-US" altLang="en-US" b="1"/>
              <a:t>Ленинского</a:t>
            </a:r>
            <a:r>
              <a:rPr lang="en-US" altLang="ru-RU" b="1"/>
              <a:t> </a:t>
            </a:r>
            <a:r>
              <a:rPr lang="en-US" altLang="en-US" b="1"/>
              <a:t>района</a:t>
            </a:r>
            <a:r>
              <a:rPr lang="en-US" altLang="ru-RU" b="1"/>
              <a:t>, </a:t>
            </a:r>
            <a:r>
              <a:rPr lang="en-US" altLang="en-US" b="1"/>
              <a:t>города</a:t>
            </a:r>
            <a:r>
              <a:rPr lang="en-US" altLang="ru-RU" b="1"/>
              <a:t> </a:t>
            </a:r>
            <a:r>
              <a:rPr lang="en-US" altLang="en-US" b="1"/>
              <a:t>Саратова</a:t>
            </a:r>
            <a:endParaRPr lang="en-GB" b="1"/>
          </a:p>
        </p:txBody>
      </p:sp>
      <p:grpSp>
        <p:nvGrpSpPr>
          <p:cNvPr id="4" name="Группа 0"/>
          <p:cNvGrpSpPr/>
          <p:nvPr/>
        </p:nvGrpSpPr>
        <p:grpSpPr>
          <a:xfrm>
            <a:off x="647065" y="3576320"/>
            <a:ext cx="7851140" cy="1149350"/>
            <a:chOff x="1017" y="4428"/>
            <a:chExt cx="12364" cy="1810"/>
          </a:xfrm>
        </p:grpSpPr>
        <p:grpSp>
          <p:nvGrpSpPr>
            <p:cNvPr id="2528" name="Google Shape;2528;p36"/>
            <p:cNvGrpSpPr/>
            <p:nvPr/>
          </p:nvGrpSpPr>
          <p:grpSpPr>
            <a:xfrm>
              <a:off x="1017" y="4428"/>
              <a:ext cx="5039" cy="1811"/>
              <a:chOff x="716026" y="2811712"/>
              <a:chExt cx="3200052" cy="1150065"/>
            </a:xfrm>
          </p:grpSpPr>
          <p:sp>
            <p:nvSpPr>
              <p:cNvPr id="2529" name="Google Shape;2529;p36"/>
              <p:cNvSpPr/>
              <p:nvPr/>
            </p:nvSpPr>
            <p:spPr>
              <a:xfrm>
                <a:off x="3485348" y="3735477"/>
                <a:ext cx="224167" cy="117977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2212" extrusionOk="0">
                    <a:moveTo>
                      <a:pt x="4122" y="1"/>
                    </a:moveTo>
                    <a:cubicBezTo>
                      <a:pt x="4109" y="1"/>
                      <a:pt x="4094" y="5"/>
                      <a:pt x="4081" y="15"/>
                    </a:cubicBezTo>
                    <a:cubicBezTo>
                      <a:pt x="3180" y="782"/>
                      <a:pt x="2136" y="1388"/>
                      <a:pt x="1021" y="1799"/>
                    </a:cubicBezTo>
                    <a:cubicBezTo>
                      <a:pt x="708" y="1915"/>
                      <a:pt x="387" y="2022"/>
                      <a:pt x="66" y="2102"/>
                    </a:cubicBezTo>
                    <a:cubicBezTo>
                      <a:pt x="0" y="2119"/>
                      <a:pt x="26" y="2211"/>
                      <a:pt x="79" y="2211"/>
                    </a:cubicBezTo>
                    <a:cubicBezTo>
                      <a:pt x="84" y="2211"/>
                      <a:pt x="88" y="2210"/>
                      <a:pt x="93" y="2209"/>
                    </a:cubicBezTo>
                    <a:cubicBezTo>
                      <a:pt x="1262" y="1906"/>
                      <a:pt x="2368" y="1397"/>
                      <a:pt x="3358" y="710"/>
                    </a:cubicBezTo>
                    <a:cubicBezTo>
                      <a:pt x="3635" y="514"/>
                      <a:pt x="3902" y="309"/>
                      <a:pt x="4161" y="95"/>
                    </a:cubicBezTo>
                    <a:cubicBezTo>
                      <a:pt x="4203" y="53"/>
                      <a:pt x="4168" y="1"/>
                      <a:pt x="4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6"/>
              <p:cNvSpPr/>
              <p:nvPr/>
            </p:nvSpPr>
            <p:spPr>
              <a:xfrm>
                <a:off x="3179577" y="3731477"/>
                <a:ext cx="529137" cy="183686"/>
              </a:xfrm>
              <a:custGeom>
                <a:avLst/>
                <a:gdLst/>
                <a:ahLst/>
                <a:cxnLst/>
                <a:rect l="l" t="t" r="r" b="b"/>
                <a:pathLst>
                  <a:path w="9921" h="3444" extrusionOk="0">
                    <a:moveTo>
                      <a:pt x="9921" y="0"/>
                    </a:moveTo>
                    <a:lnTo>
                      <a:pt x="5532" y="437"/>
                    </a:lnTo>
                    <a:cubicBezTo>
                      <a:pt x="3301" y="2052"/>
                      <a:pt x="1383" y="2953"/>
                      <a:pt x="0" y="3444"/>
                    </a:cubicBezTo>
                    <a:cubicBezTo>
                      <a:pt x="5871" y="2909"/>
                      <a:pt x="8734" y="1062"/>
                      <a:pt x="99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36"/>
              <p:cNvSpPr/>
              <p:nvPr/>
            </p:nvSpPr>
            <p:spPr>
              <a:xfrm>
                <a:off x="3056320" y="3721450"/>
                <a:ext cx="750423" cy="229661"/>
              </a:xfrm>
              <a:custGeom>
                <a:avLst/>
                <a:gdLst/>
                <a:ahLst/>
                <a:cxnLst/>
                <a:rect l="l" t="t" r="r" b="b"/>
                <a:pathLst>
                  <a:path w="14070" h="4306" extrusionOk="0">
                    <a:moveTo>
                      <a:pt x="14069" y="1"/>
                    </a:moveTo>
                    <a:lnTo>
                      <a:pt x="12232" y="188"/>
                    </a:lnTo>
                    <a:cubicBezTo>
                      <a:pt x="11045" y="1250"/>
                      <a:pt x="8182" y="3097"/>
                      <a:pt x="2311" y="3632"/>
                    </a:cubicBezTo>
                    <a:cubicBezTo>
                      <a:pt x="857" y="4149"/>
                      <a:pt x="1" y="4221"/>
                      <a:pt x="1" y="4221"/>
                    </a:cubicBezTo>
                    <a:cubicBezTo>
                      <a:pt x="683" y="4279"/>
                      <a:pt x="1341" y="4306"/>
                      <a:pt x="1974" y="4306"/>
                    </a:cubicBezTo>
                    <a:cubicBezTo>
                      <a:pt x="9971" y="4306"/>
                      <a:pt x="14069" y="1"/>
                      <a:pt x="140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36"/>
              <p:cNvSpPr/>
              <p:nvPr/>
            </p:nvSpPr>
            <p:spPr>
              <a:xfrm>
                <a:off x="1039397" y="3020466"/>
                <a:ext cx="1319455" cy="683008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12806" extrusionOk="0">
                    <a:moveTo>
                      <a:pt x="883" y="1"/>
                    </a:moveTo>
                    <a:cubicBezTo>
                      <a:pt x="657" y="1"/>
                      <a:pt x="491" y="90"/>
                      <a:pt x="420" y="307"/>
                    </a:cubicBezTo>
                    <a:cubicBezTo>
                      <a:pt x="1" y="1547"/>
                      <a:pt x="3837" y="3010"/>
                      <a:pt x="3837" y="3010"/>
                    </a:cubicBezTo>
                    <a:cubicBezTo>
                      <a:pt x="1958" y="4883"/>
                      <a:pt x="3001" y="5277"/>
                      <a:pt x="4207" y="5277"/>
                    </a:cubicBezTo>
                    <a:cubicBezTo>
                      <a:pt x="5081" y="5277"/>
                      <a:pt x="6040" y="5071"/>
                      <a:pt x="6040" y="5070"/>
                    </a:cubicBezTo>
                    <a:lnTo>
                      <a:pt x="6040" y="5070"/>
                    </a:lnTo>
                    <a:cubicBezTo>
                      <a:pt x="4891" y="6438"/>
                      <a:pt x="5611" y="6704"/>
                      <a:pt x="6346" y="6704"/>
                    </a:cubicBezTo>
                    <a:cubicBezTo>
                      <a:pt x="6815" y="6704"/>
                      <a:pt x="7289" y="6596"/>
                      <a:pt x="7289" y="6596"/>
                    </a:cubicBezTo>
                    <a:lnTo>
                      <a:pt x="7289" y="6596"/>
                    </a:lnTo>
                    <a:cubicBezTo>
                      <a:pt x="6409" y="7639"/>
                      <a:pt x="6914" y="7923"/>
                      <a:pt x="7727" y="7923"/>
                    </a:cubicBezTo>
                    <a:cubicBezTo>
                      <a:pt x="8701" y="7923"/>
                      <a:pt x="10117" y="7515"/>
                      <a:pt x="10117" y="7515"/>
                    </a:cubicBezTo>
                    <a:lnTo>
                      <a:pt x="10117" y="7515"/>
                    </a:lnTo>
                    <a:cubicBezTo>
                      <a:pt x="9383" y="8764"/>
                      <a:pt x="9941" y="9083"/>
                      <a:pt x="10702" y="9083"/>
                    </a:cubicBezTo>
                    <a:cubicBezTo>
                      <a:pt x="11495" y="9083"/>
                      <a:pt x="12508" y="8737"/>
                      <a:pt x="12508" y="8737"/>
                    </a:cubicBezTo>
                    <a:lnTo>
                      <a:pt x="12508" y="8737"/>
                    </a:lnTo>
                    <a:cubicBezTo>
                      <a:pt x="11924" y="9973"/>
                      <a:pt x="12259" y="10340"/>
                      <a:pt x="12861" y="10340"/>
                    </a:cubicBezTo>
                    <a:cubicBezTo>
                      <a:pt x="13741" y="10340"/>
                      <a:pt x="15193" y="9558"/>
                      <a:pt x="15193" y="9558"/>
                    </a:cubicBezTo>
                    <a:lnTo>
                      <a:pt x="15193" y="9558"/>
                    </a:lnTo>
                    <a:cubicBezTo>
                      <a:pt x="14645" y="10782"/>
                      <a:pt x="15073" y="11138"/>
                      <a:pt x="15758" y="11138"/>
                    </a:cubicBezTo>
                    <a:cubicBezTo>
                      <a:pt x="16709" y="11138"/>
                      <a:pt x="18155" y="10450"/>
                      <a:pt x="18155" y="10450"/>
                    </a:cubicBezTo>
                    <a:lnTo>
                      <a:pt x="18155" y="10450"/>
                    </a:lnTo>
                    <a:cubicBezTo>
                      <a:pt x="17570" y="11615"/>
                      <a:pt x="17971" y="11951"/>
                      <a:pt x="18628" y="11951"/>
                    </a:cubicBezTo>
                    <a:cubicBezTo>
                      <a:pt x="19526" y="11951"/>
                      <a:pt x="20902" y="11324"/>
                      <a:pt x="20903" y="11324"/>
                    </a:cubicBezTo>
                    <a:lnTo>
                      <a:pt x="20903" y="11324"/>
                    </a:lnTo>
                    <a:cubicBezTo>
                      <a:pt x="20661" y="12472"/>
                      <a:pt x="20931" y="12805"/>
                      <a:pt x="21391" y="12805"/>
                    </a:cubicBezTo>
                    <a:cubicBezTo>
                      <a:pt x="21796" y="12805"/>
                      <a:pt x="22349" y="12547"/>
                      <a:pt x="22830" y="12359"/>
                    </a:cubicBezTo>
                    <a:cubicBezTo>
                      <a:pt x="23856" y="11966"/>
                      <a:pt x="24739" y="10405"/>
                      <a:pt x="24739" y="10405"/>
                    </a:cubicBezTo>
                    <a:cubicBezTo>
                      <a:pt x="24042" y="7474"/>
                      <a:pt x="23359" y="6703"/>
                      <a:pt x="22833" y="6703"/>
                    </a:cubicBezTo>
                    <a:cubicBezTo>
                      <a:pt x="22248" y="6703"/>
                      <a:pt x="21857" y="7658"/>
                      <a:pt x="21857" y="7658"/>
                    </a:cubicBezTo>
                    <a:cubicBezTo>
                      <a:pt x="21077" y="6287"/>
                      <a:pt x="20491" y="5878"/>
                      <a:pt x="20069" y="5878"/>
                    </a:cubicBezTo>
                    <a:cubicBezTo>
                      <a:pt x="19445" y="5878"/>
                      <a:pt x="19181" y="6774"/>
                      <a:pt x="19181" y="6774"/>
                    </a:cubicBezTo>
                    <a:cubicBezTo>
                      <a:pt x="18381" y="5701"/>
                      <a:pt x="17809" y="5365"/>
                      <a:pt x="17406" y="5365"/>
                    </a:cubicBezTo>
                    <a:cubicBezTo>
                      <a:pt x="16731" y="5365"/>
                      <a:pt x="16531" y="6311"/>
                      <a:pt x="16531" y="6311"/>
                    </a:cubicBezTo>
                    <a:cubicBezTo>
                      <a:pt x="16007" y="4997"/>
                      <a:pt x="15526" y="4601"/>
                      <a:pt x="15135" y="4601"/>
                    </a:cubicBezTo>
                    <a:cubicBezTo>
                      <a:pt x="14541" y="4601"/>
                      <a:pt x="14158" y="5517"/>
                      <a:pt x="14158" y="5517"/>
                    </a:cubicBezTo>
                    <a:cubicBezTo>
                      <a:pt x="13367" y="3832"/>
                      <a:pt x="12788" y="3348"/>
                      <a:pt x="12384" y="3348"/>
                    </a:cubicBezTo>
                    <a:cubicBezTo>
                      <a:pt x="11835" y="3348"/>
                      <a:pt x="11607" y="4241"/>
                      <a:pt x="11607" y="4241"/>
                    </a:cubicBezTo>
                    <a:cubicBezTo>
                      <a:pt x="10622" y="2465"/>
                      <a:pt x="9957" y="2005"/>
                      <a:pt x="9532" y="2005"/>
                    </a:cubicBezTo>
                    <a:cubicBezTo>
                      <a:pt x="9075" y="2005"/>
                      <a:pt x="8895" y="2537"/>
                      <a:pt x="8895" y="2537"/>
                    </a:cubicBezTo>
                    <a:cubicBezTo>
                      <a:pt x="8038" y="1549"/>
                      <a:pt x="7513" y="1256"/>
                      <a:pt x="7193" y="1256"/>
                    </a:cubicBezTo>
                    <a:cubicBezTo>
                      <a:pt x="6726" y="1256"/>
                      <a:pt x="6691" y="1877"/>
                      <a:pt x="6691" y="1877"/>
                    </a:cubicBezTo>
                    <a:lnTo>
                      <a:pt x="6228" y="1725"/>
                    </a:lnTo>
                    <a:cubicBezTo>
                      <a:pt x="5139" y="690"/>
                      <a:pt x="4555" y="335"/>
                      <a:pt x="4265" y="335"/>
                    </a:cubicBezTo>
                    <a:cubicBezTo>
                      <a:pt x="3630" y="335"/>
                      <a:pt x="4408" y="2037"/>
                      <a:pt x="4408" y="2037"/>
                    </a:cubicBezTo>
                    <a:cubicBezTo>
                      <a:pt x="4408" y="2037"/>
                      <a:pt x="1963" y="1"/>
                      <a:pt x="8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36"/>
              <p:cNvSpPr/>
              <p:nvPr/>
            </p:nvSpPr>
            <p:spPr>
              <a:xfrm>
                <a:off x="1037584" y="3025053"/>
                <a:ext cx="269768" cy="168272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3155" extrusionOk="0">
                    <a:moveTo>
                      <a:pt x="150" y="0"/>
                    </a:moveTo>
                    <a:cubicBezTo>
                      <a:pt x="79" y="0"/>
                      <a:pt x="1" y="82"/>
                      <a:pt x="44" y="167"/>
                    </a:cubicBezTo>
                    <a:cubicBezTo>
                      <a:pt x="829" y="1950"/>
                      <a:pt x="2707" y="3154"/>
                      <a:pt x="4649" y="3154"/>
                    </a:cubicBezTo>
                    <a:cubicBezTo>
                      <a:pt x="4737" y="3154"/>
                      <a:pt x="4826" y="3152"/>
                      <a:pt x="4914" y="3147"/>
                    </a:cubicBezTo>
                    <a:cubicBezTo>
                      <a:pt x="5054" y="3138"/>
                      <a:pt x="5057" y="2923"/>
                      <a:pt x="4923" y="2923"/>
                    </a:cubicBezTo>
                    <a:cubicBezTo>
                      <a:pt x="4920" y="2923"/>
                      <a:pt x="4917" y="2924"/>
                      <a:pt x="4914" y="2924"/>
                    </a:cubicBezTo>
                    <a:cubicBezTo>
                      <a:pt x="4826" y="2929"/>
                      <a:pt x="4738" y="2932"/>
                      <a:pt x="4649" y="2932"/>
                    </a:cubicBezTo>
                    <a:cubicBezTo>
                      <a:pt x="2780" y="2932"/>
                      <a:pt x="989" y="1772"/>
                      <a:pt x="231" y="60"/>
                    </a:cubicBezTo>
                    <a:cubicBezTo>
                      <a:pt x="214" y="18"/>
                      <a:pt x="183" y="0"/>
                      <a:pt x="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36"/>
              <p:cNvSpPr/>
              <p:nvPr/>
            </p:nvSpPr>
            <p:spPr>
              <a:xfrm>
                <a:off x="1041797" y="3024893"/>
                <a:ext cx="284702" cy="16496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3093" extrusionOk="0">
                    <a:moveTo>
                      <a:pt x="135" y="0"/>
                    </a:moveTo>
                    <a:cubicBezTo>
                      <a:pt x="0" y="0"/>
                      <a:pt x="3" y="215"/>
                      <a:pt x="143" y="224"/>
                    </a:cubicBezTo>
                    <a:cubicBezTo>
                      <a:pt x="2132" y="286"/>
                      <a:pt x="4024" y="1366"/>
                      <a:pt x="5094" y="3043"/>
                    </a:cubicBezTo>
                    <a:cubicBezTo>
                      <a:pt x="5116" y="3078"/>
                      <a:pt x="5149" y="3092"/>
                      <a:pt x="5182" y="3092"/>
                    </a:cubicBezTo>
                    <a:cubicBezTo>
                      <a:pt x="5259" y="3092"/>
                      <a:pt x="5338" y="3014"/>
                      <a:pt x="5282" y="2927"/>
                    </a:cubicBezTo>
                    <a:cubicBezTo>
                      <a:pt x="4175" y="1187"/>
                      <a:pt x="2213" y="63"/>
                      <a:pt x="143" y="1"/>
                    </a:cubicBezTo>
                    <a:cubicBezTo>
                      <a:pt x="140" y="0"/>
                      <a:pt x="137" y="0"/>
                      <a:pt x="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36"/>
              <p:cNvSpPr/>
              <p:nvPr/>
            </p:nvSpPr>
            <p:spPr>
              <a:xfrm>
                <a:off x="1243511" y="3011079"/>
                <a:ext cx="78242" cy="182086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3414" extrusionOk="0">
                    <a:moveTo>
                      <a:pt x="277" y="1"/>
                    </a:moveTo>
                    <a:cubicBezTo>
                      <a:pt x="222" y="1"/>
                      <a:pt x="161" y="37"/>
                      <a:pt x="152" y="108"/>
                    </a:cubicBezTo>
                    <a:cubicBezTo>
                      <a:pt x="1" y="1294"/>
                      <a:pt x="411" y="2508"/>
                      <a:pt x="1232" y="3382"/>
                    </a:cubicBezTo>
                    <a:cubicBezTo>
                      <a:pt x="1254" y="3404"/>
                      <a:pt x="1280" y="3414"/>
                      <a:pt x="1304" y="3414"/>
                    </a:cubicBezTo>
                    <a:cubicBezTo>
                      <a:pt x="1389" y="3414"/>
                      <a:pt x="1466" y="3304"/>
                      <a:pt x="1384" y="3221"/>
                    </a:cubicBezTo>
                    <a:cubicBezTo>
                      <a:pt x="607" y="2392"/>
                      <a:pt x="233" y="1232"/>
                      <a:pt x="375" y="108"/>
                    </a:cubicBezTo>
                    <a:cubicBezTo>
                      <a:pt x="384" y="37"/>
                      <a:pt x="333" y="1"/>
                      <a:pt x="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36"/>
              <p:cNvSpPr/>
              <p:nvPr/>
            </p:nvSpPr>
            <p:spPr>
              <a:xfrm>
                <a:off x="1248365" y="3020893"/>
                <a:ext cx="171739" cy="214353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4019" extrusionOk="0">
                    <a:moveTo>
                      <a:pt x="155" y="0"/>
                    </a:moveTo>
                    <a:cubicBezTo>
                      <a:pt x="36" y="0"/>
                      <a:pt x="0" y="185"/>
                      <a:pt x="124" y="218"/>
                    </a:cubicBezTo>
                    <a:cubicBezTo>
                      <a:pt x="1819" y="629"/>
                      <a:pt x="2996" y="2172"/>
                      <a:pt x="2943" y="3912"/>
                    </a:cubicBezTo>
                    <a:cubicBezTo>
                      <a:pt x="2943" y="3983"/>
                      <a:pt x="2999" y="4019"/>
                      <a:pt x="3054" y="4019"/>
                    </a:cubicBezTo>
                    <a:cubicBezTo>
                      <a:pt x="3110" y="4019"/>
                      <a:pt x="3166" y="3983"/>
                      <a:pt x="3166" y="3912"/>
                    </a:cubicBezTo>
                    <a:cubicBezTo>
                      <a:pt x="3219" y="2083"/>
                      <a:pt x="1971" y="432"/>
                      <a:pt x="186" y="4"/>
                    </a:cubicBezTo>
                    <a:cubicBezTo>
                      <a:pt x="175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36"/>
              <p:cNvSpPr/>
              <p:nvPr/>
            </p:nvSpPr>
            <p:spPr>
              <a:xfrm>
                <a:off x="1412850" y="3071348"/>
                <a:ext cx="134298" cy="209607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3930" extrusionOk="0">
                    <a:moveTo>
                      <a:pt x="173" y="1"/>
                    </a:moveTo>
                    <a:cubicBezTo>
                      <a:pt x="66" y="1"/>
                      <a:pt x="1" y="155"/>
                      <a:pt x="109" y="209"/>
                    </a:cubicBezTo>
                    <a:cubicBezTo>
                      <a:pt x="1491" y="825"/>
                      <a:pt x="2285" y="2297"/>
                      <a:pt x="2018" y="3786"/>
                    </a:cubicBezTo>
                    <a:cubicBezTo>
                      <a:pt x="2002" y="3873"/>
                      <a:pt x="2073" y="3930"/>
                      <a:pt x="2139" y="3930"/>
                    </a:cubicBezTo>
                    <a:cubicBezTo>
                      <a:pt x="2181" y="3930"/>
                      <a:pt x="2221" y="3905"/>
                      <a:pt x="2232" y="3849"/>
                    </a:cubicBezTo>
                    <a:cubicBezTo>
                      <a:pt x="2517" y="2270"/>
                      <a:pt x="1697" y="673"/>
                      <a:pt x="225" y="13"/>
                    </a:cubicBezTo>
                    <a:cubicBezTo>
                      <a:pt x="207" y="4"/>
                      <a:pt x="189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36"/>
              <p:cNvSpPr/>
              <p:nvPr/>
            </p:nvSpPr>
            <p:spPr>
              <a:xfrm>
                <a:off x="1555308" y="3115509"/>
                <a:ext cx="113177" cy="221607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4155" extrusionOk="0">
                    <a:moveTo>
                      <a:pt x="143" y="1"/>
                    </a:moveTo>
                    <a:cubicBezTo>
                      <a:pt x="56" y="1"/>
                      <a:pt x="1" y="145"/>
                      <a:pt x="96" y="211"/>
                    </a:cubicBezTo>
                    <a:cubicBezTo>
                      <a:pt x="1265" y="1058"/>
                      <a:pt x="1889" y="2593"/>
                      <a:pt x="1631" y="4020"/>
                    </a:cubicBezTo>
                    <a:cubicBezTo>
                      <a:pt x="1615" y="4100"/>
                      <a:pt x="1685" y="4155"/>
                      <a:pt x="1750" y="4155"/>
                    </a:cubicBezTo>
                    <a:cubicBezTo>
                      <a:pt x="1793" y="4155"/>
                      <a:pt x="1834" y="4131"/>
                      <a:pt x="1845" y="4074"/>
                    </a:cubicBezTo>
                    <a:cubicBezTo>
                      <a:pt x="2121" y="2539"/>
                      <a:pt x="1470" y="933"/>
                      <a:pt x="203" y="23"/>
                    </a:cubicBezTo>
                    <a:cubicBezTo>
                      <a:pt x="183" y="7"/>
                      <a:pt x="162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36"/>
              <p:cNvSpPr/>
              <p:nvPr/>
            </p:nvSpPr>
            <p:spPr>
              <a:xfrm>
                <a:off x="1700860" y="3188525"/>
                <a:ext cx="107523" cy="196433"/>
              </a:xfrm>
              <a:custGeom>
                <a:avLst/>
                <a:gdLst/>
                <a:ahLst/>
                <a:cxnLst/>
                <a:rect l="l" t="t" r="r" b="b"/>
                <a:pathLst>
                  <a:path w="2016" h="3683" extrusionOk="0">
                    <a:moveTo>
                      <a:pt x="154" y="0"/>
                    </a:moveTo>
                    <a:cubicBezTo>
                      <a:pt x="59" y="0"/>
                      <a:pt x="0" y="148"/>
                      <a:pt x="97" y="216"/>
                    </a:cubicBezTo>
                    <a:cubicBezTo>
                      <a:pt x="1176" y="920"/>
                      <a:pt x="1783" y="2267"/>
                      <a:pt x="1587" y="3543"/>
                    </a:cubicBezTo>
                    <a:cubicBezTo>
                      <a:pt x="1576" y="3629"/>
                      <a:pt x="1649" y="3682"/>
                      <a:pt x="1713" y="3682"/>
                    </a:cubicBezTo>
                    <a:cubicBezTo>
                      <a:pt x="1755" y="3682"/>
                      <a:pt x="1794" y="3659"/>
                      <a:pt x="1801" y="3606"/>
                    </a:cubicBezTo>
                    <a:cubicBezTo>
                      <a:pt x="2015" y="2223"/>
                      <a:pt x="1382" y="787"/>
                      <a:pt x="213" y="19"/>
                    </a:cubicBezTo>
                    <a:cubicBezTo>
                      <a:pt x="192" y="6"/>
                      <a:pt x="172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6"/>
              <p:cNvSpPr/>
              <p:nvPr/>
            </p:nvSpPr>
            <p:spPr>
              <a:xfrm>
                <a:off x="1850945" y="3254021"/>
                <a:ext cx="90189" cy="195633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668" extrusionOk="0">
                    <a:moveTo>
                      <a:pt x="170" y="1"/>
                    </a:moveTo>
                    <a:cubicBezTo>
                      <a:pt x="80" y="1"/>
                      <a:pt x="1" y="115"/>
                      <a:pt x="84" y="192"/>
                    </a:cubicBezTo>
                    <a:cubicBezTo>
                      <a:pt x="1003" y="1048"/>
                      <a:pt x="1458" y="2315"/>
                      <a:pt x="1324" y="3564"/>
                    </a:cubicBezTo>
                    <a:cubicBezTo>
                      <a:pt x="1315" y="3634"/>
                      <a:pt x="1365" y="3668"/>
                      <a:pt x="1420" y="3668"/>
                    </a:cubicBezTo>
                    <a:cubicBezTo>
                      <a:pt x="1476" y="3668"/>
                      <a:pt x="1538" y="3632"/>
                      <a:pt x="1547" y="3564"/>
                    </a:cubicBezTo>
                    <a:cubicBezTo>
                      <a:pt x="1690" y="2262"/>
                      <a:pt x="1199" y="932"/>
                      <a:pt x="245" y="31"/>
                    </a:cubicBezTo>
                    <a:cubicBezTo>
                      <a:pt x="221" y="10"/>
                      <a:pt x="19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1957669" y="3287355"/>
                <a:ext cx="137124" cy="21798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4087" extrusionOk="0">
                    <a:moveTo>
                      <a:pt x="175" y="1"/>
                    </a:moveTo>
                    <a:cubicBezTo>
                      <a:pt x="73" y="1"/>
                      <a:pt x="0" y="155"/>
                      <a:pt x="108" y="209"/>
                    </a:cubicBezTo>
                    <a:cubicBezTo>
                      <a:pt x="1527" y="905"/>
                      <a:pt x="2347" y="2413"/>
                      <a:pt x="2178" y="3983"/>
                    </a:cubicBezTo>
                    <a:cubicBezTo>
                      <a:pt x="2169" y="4053"/>
                      <a:pt x="2219" y="4087"/>
                      <a:pt x="2273" y="4087"/>
                    </a:cubicBezTo>
                    <a:cubicBezTo>
                      <a:pt x="2330" y="4087"/>
                      <a:pt x="2392" y="4051"/>
                      <a:pt x="2401" y="3983"/>
                    </a:cubicBezTo>
                    <a:cubicBezTo>
                      <a:pt x="2571" y="2341"/>
                      <a:pt x="1696" y="744"/>
                      <a:pt x="224" y="13"/>
                    </a:cubicBezTo>
                    <a:cubicBezTo>
                      <a:pt x="207" y="5"/>
                      <a:pt x="191" y="1"/>
                      <a:pt x="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104341" y="3313810"/>
                <a:ext cx="126031" cy="223580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4192" extrusionOk="0">
                    <a:moveTo>
                      <a:pt x="157" y="1"/>
                    </a:moveTo>
                    <a:cubicBezTo>
                      <a:pt x="61" y="1"/>
                      <a:pt x="0" y="145"/>
                      <a:pt x="106" y="213"/>
                    </a:cubicBezTo>
                    <a:cubicBezTo>
                      <a:pt x="1391" y="1025"/>
                      <a:pt x="2131" y="2568"/>
                      <a:pt x="1962" y="4085"/>
                    </a:cubicBezTo>
                    <a:cubicBezTo>
                      <a:pt x="1957" y="4156"/>
                      <a:pt x="2011" y="4192"/>
                      <a:pt x="2066" y="4192"/>
                    </a:cubicBezTo>
                    <a:cubicBezTo>
                      <a:pt x="2122" y="4192"/>
                      <a:pt x="2180" y="4156"/>
                      <a:pt x="2185" y="4085"/>
                    </a:cubicBezTo>
                    <a:cubicBezTo>
                      <a:pt x="2363" y="2488"/>
                      <a:pt x="1569" y="873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2233252" y="3359678"/>
                <a:ext cx="142724" cy="229607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305" extrusionOk="0">
                    <a:moveTo>
                      <a:pt x="172" y="0"/>
                    </a:moveTo>
                    <a:cubicBezTo>
                      <a:pt x="70" y="0"/>
                      <a:pt x="0" y="148"/>
                      <a:pt x="116" y="209"/>
                    </a:cubicBezTo>
                    <a:cubicBezTo>
                      <a:pt x="1587" y="932"/>
                      <a:pt x="2453" y="2529"/>
                      <a:pt x="2230" y="4161"/>
                    </a:cubicBezTo>
                    <a:cubicBezTo>
                      <a:pt x="2214" y="4248"/>
                      <a:pt x="2285" y="4304"/>
                      <a:pt x="2351" y="4304"/>
                    </a:cubicBezTo>
                    <a:cubicBezTo>
                      <a:pt x="2393" y="4304"/>
                      <a:pt x="2433" y="4280"/>
                      <a:pt x="2444" y="4224"/>
                    </a:cubicBezTo>
                    <a:cubicBezTo>
                      <a:pt x="2676" y="2493"/>
                      <a:pt x="1793" y="789"/>
                      <a:pt x="223" y="13"/>
                    </a:cubicBezTo>
                    <a:cubicBezTo>
                      <a:pt x="205" y="4"/>
                      <a:pt x="188" y="0"/>
                      <a:pt x="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6"/>
              <p:cNvSpPr/>
              <p:nvPr/>
            </p:nvSpPr>
            <p:spPr>
              <a:xfrm>
                <a:off x="2147542" y="3582992"/>
                <a:ext cx="214940" cy="122777"/>
              </a:xfrm>
              <a:custGeom>
                <a:avLst/>
                <a:gdLst/>
                <a:ahLst/>
                <a:cxnLst/>
                <a:rect l="l" t="t" r="r" b="b"/>
                <a:pathLst>
                  <a:path w="4030" h="2302" extrusionOk="0">
                    <a:moveTo>
                      <a:pt x="3875" y="1"/>
                    </a:moveTo>
                    <a:cubicBezTo>
                      <a:pt x="3842" y="1"/>
                      <a:pt x="3811" y="17"/>
                      <a:pt x="3792" y="54"/>
                    </a:cubicBezTo>
                    <a:cubicBezTo>
                      <a:pt x="3115" y="1291"/>
                      <a:pt x="1770" y="2077"/>
                      <a:pt x="368" y="2077"/>
                    </a:cubicBezTo>
                    <a:cubicBezTo>
                      <a:pt x="293" y="2077"/>
                      <a:pt x="218" y="2075"/>
                      <a:pt x="143" y="2071"/>
                    </a:cubicBezTo>
                    <a:cubicBezTo>
                      <a:pt x="141" y="2070"/>
                      <a:pt x="138" y="2070"/>
                      <a:pt x="135" y="2070"/>
                    </a:cubicBezTo>
                    <a:cubicBezTo>
                      <a:pt x="1" y="2070"/>
                      <a:pt x="4" y="2285"/>
                      <a:pt x="143" y="2294"/>
                    </a:cubicBezTo>
                    <a:cubicBezTo>
                      <a:pt x="224" y="2299"/>
                      <a:pt x="305" y="2301"/>
                      <a:pt x="386" y="2301"/>
                    </a:cubicBezTo>
                    <a:cubicBezTo>
                      <a:pt x="1854" y="2301"/>
                      <a:pt x="3278" y="1464"/>
                      <a:pt x="3980" y="170"/>
                    </a:cubicBezTo>
                    <a:cubicBezTo>
                      <a:pt x="4029" y="84"/>
                      <a:pt x="3949" y="1"/>
                      <a:pt x="3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6"/>
              <p:cNvSpPr/>
              <p:nvPr/>
            </p:nvSpPr>
            <p:spPr>
              <a:xfrm>
                <a:off x="1172682" y="3234767"/>
                <a:ext cx="250941" cy="69869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1310" extrusionOk="0">
                    <a:moveTo>
                      <a:pt x="4551" y="0"/>
                    </a:moveTo>
                    <a:cubicBezTo>
                      <a:pt x="4526" y="0"/>
                      <a:pt x="4501" y="11"/>
                      <a:pt x="4478" y="35"/>
                    </a:cubicBezTo>
                    <a:cubicBezTo>
                      <a:pt x="3838" y="727"/>
                      <a:pt x="2958" y="1085"/>
                      <a:pt x="2072" y="1085"/>
                    </a:cubicBezTo>
                    <a:cubicBezTo>
                      <a:pt x="1426" y="1085"/>
                      <a:pt x="777" y="895"/>
                      <a:pt x="214" y="508"/>
                    </a:cubicBezTo>
                    <a:cubicBezTo>
                      <a:pt x="195" y="495"/>
                      <a:pt x="176" y="489"/>
                      <a:pt x="157" y="489"/>
                    </a:cubicBezTo>
                    <a:cubicBezTo>
                      <a:pt x="66" y="489"/>
                      <a:pt x="1" y="637"/>
                      <a:pt x="98" y="705"/>
                    </a:cubicBezTo>
                    <a:cubicBezTo>
                      <a:pt x="695" y="1111"/>
                      <a:pt x="1381" y="1309"/>
                      <a:pt x="2063" y="1309"/>
                    </a:cubicBezTo>
                    <a:cubicBezTo>
                      <a:pt x="3011" y="1309"/>
                      <a:pt x="3950" y="928"/>
                      <a:pt x="4630" y="196"/>
                    </a:cubicBezTo>
                    <a:cubicBezTo>
                      <a:pt x="4705" y="114"/>
                      <a:pt x="4633" y="0"/>
                      <a:pt x="45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6"/>
              <p:cNvSpPr/>
              <p:nvPr/>
            </p:nvSpPr>
            <p:spPr>
              <a:xfrm>
                <a:off x="1310447" y="3278662"/>
                <a:ext cx="225660" cy="105870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1985" extrusionOk="0">
                    <a:moveTo>
                      <a:pt x="4077" y="1"/>
                    </a:moveTo>
                    <a:cubicBezTo>
                      <a:pt x="4044" y="1"/>
                      <a:pt x="4011" y="18"/>
                      <a:pt x="3991" y="60"/>
                    </a:cubicBezTo>
                    <a:cubicBezTo>
                      <a:pt x="3493" y="1130"/>
                      <a:pt x="2434" y="1760"/>
                      <a:pt x="1318" y="1760"/>
                    </a:cubicBezTo>
                    <a:cubicBezTo>
                      <a:pt x="936" y="1760"/>
                      <a:pt x="548" y="1686"/>
                      <a:pt x="173" y="1532"/>
                    </a:cubicBezTo>
                    <a:cubicBezTo>
                      <a:pt x="159" y="1526"/>
                      <a:pt x="147" y="1523"/>
                      <a:pt x="134" y="1523"/>
                    </a:cubicBezTo>
                    <a:cubicBezTo>
                      <a:pt x="37" y="1523"/>
                      <a:pt x="0" y="1698"/>
                      <a:pt x="120" y="1746"/>
                    </a:cubicBezTo>
                    <a:cubicBezTo>
                      <a:pt x="509" y="1908"/>
                      <a:pt x="915" y="1985"/>
                      <a:pt x="1317" y="1985"/>
                    </a:cubicBezTo>
                    <a:cubicBezTo>
                      <a:pt x="2507" y="1985"/>
                      <a:pt x="3654" y="1310"/>
                      <a:pt x="4188" y="176"/>
                    </a:cubicBezTo>
                    <a:cubicBezTo>
                      <a:pt x="4230" y="84"/>
                      <a:pt x="4151" y="1"/>
                      <a:pt x="40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6"/>
              <p:cNvSpPr/>
              <p:nvPr/>
            </p:nvSpPr>
            <p:spPr>
              <a:xfrm>
                <a:off x="1464799" y="3326237"/>
                <a:ext cx="186566" cy="124217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2329" extrusionOk="0">
                    <a:moveTo>
                      <a:pt x="3363" y="1"/>
                    </a:moveTo>
                    <a:cubicBezTo>
                      <a:pt x="3319" y="1"/>
                      <a:pt x="3274" y="25"/>
                      <a:pt x="3256" y="78"/>
                    </a:cubicBezTo>
                    <a:cubicBezTo>
                      <a:pt x="2830" y="1299"/>
                      <a:pt x="1673" y="2105"/>
                      <a:pt x="398" y="2105"/>
                    </a:cubicBezTo>
                    <a:cubicBezTo>
                      <a:pt x="314" y="2105"/>
                      <a:pt x="228" y="2101"/>
                      <a:pt x="143" y="2094"/>
                    </a:cubicBezTo>
                    <a:cubicBezTo>
                      <a:pt x="140" y="2094"/>
                      <a:pt x="137" y="2094"/>
                      <a:pt x="135" y="2094"/>
                    </a:cubicBezTo>
                    <a:cubicBezTo>
                      <a:pt x="0" y="2094"/>
                      <a:pt x="3" y="2308"/>
                      <a:pt x="143" y="2317"/>
                    </a:cubicBezTo>
                    <a:cubicBezTo>
                      <a:pt x="233" y="2325"/>
                      <a:pt x="323" y="2329"/>
                      <a:pt x="412" y="2329"/>
                    </a:cubicBezTo>
                    <a:cubicBezTo>
                      <a:pt x="1780" y="2329"/>
                      <a:pt x="3018" y="1447"/>
                      <a:pt x="3470" y="140"/>
                    </a:cubicBezTo>
                    <a:cubicBezTo>
                      <a:pt x="3497" y="55"/>
                      <a:pt x="3430" y="1"/>
                      <a:pt x="3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6"/>
              <p:cNvSpPr/>
              <p:nvPr/>
            </p:nvSpPr>
            <p:spPr>
              <a:xfrm>
                <a:off x="1606563" y="3380478"/>
                <a:ext cx="193713" cy="128431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408" extrusionOk="0">
                    <a:moveTo>
                      <a:pt x="3498" y="1"/>
                    </a:moveTo>
                    <a:cubicBezTo>
                      <a:pt x="3453" y="1"/>
                      <a:pt x="3408" y="25"/>
                      <a:pt x="3391" y="78"/>
                    </a:cubicBezTo>
                    <a:cubicBezTo>
                      <a:pt x="2980" y="1350"/>
                      <a:pt x="1792" y="2185"/>
                      <a:pt x="485" y="2185"/>
                    </a:cubicBezTo>
                    <a:cubicBezTo>
                      <a:pt x="372" y="2185"/>
                      <a:pt x="258" y="2178"/>
                      <a:pt x="143" y="2165"/>
                    </a:cubicBezTo>
                    <a:cubicBezTo>
                      <a:pt x="140" y="2165"/>
                      <a:pt x="138" y="2165"/>
                      <a:pt x="135" y="2165"/>
                    </a:cubicBezTo>
                    <a:cubicBezTo>
                      <a:pt x="1" y="2165"/>
                      <a:pt x="3" y="2380"/>
                      <a:pt x="143" y="2388"/>
                    </a:cubicBezTo>
                    <a:cubicBezTo>
                      <a:pt x="261" y="2402"/>
                      <a:pt x="379" y="2408"/>
                      <a:pt x="496" y="2408"/>
                    </a:cubicBezTo>
                    <a:cubicBezTo>
                      <a:pt x="1896" y="2408"/>
                      <a:pt x="3168" y="1491"/>
                      <a:pt x="3605" y="140"/>
                    </a:cubicBezTo>
                    <a:cubicBezTo>
                      <a:pt x="3631" y="55"/>
                      <a:pt x="3565" y="1"/>
                      <a:pt x="34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6"/>
              <p:cNvSpPr/>
              <p:nvPr/>
            </p:nvSpPr>
            <p:spPr>
              <a:xfrm>
                <a:off x="1752648" y="3436907"/>
                <a:ext cx="184486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2544" extrusionOk="0">
                    <a:moveTo>
                      <a:pt x="3322" y="0"/>
                    </a:moveTo>
                    <a:cubicBezTo>
                      <a:pt x="3276" y="0"/>
                      <a:pt x="3230" y="24"/>
                      <a:pt x="3212" y="82"/>
                    </a:cubicBezTo>
                    <a:cubicBezTo>
                      <a:pt x="2766" y="1393"/>
                      <a:pt x="1535" y="2294"/>
                      <a:pt x="143" y="2321"/>
                    </a:cubicBezTo>
                    <a:cubicBezTo>
                      <a:pt x="0" y="2321"/>
                      <a:pt x="0" y="2544"/>
                      <a:pt x="143" y="2544"/>
                    </a:cubicBezTo>
                    <a:cubicBezTo>
                      <a:pt x="1633" y="2508"/>
                      <a:pt x="2953" y="1545"/>
                      <a:pt x="3426" y="135"/>
                    </a:cubicBezTo>
                    <a:cubicBezTo>
                      <a:pt x="3458" y="55"/>
                      <a:pt x="3391" y="0"/>
                      <a:pt x="3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6"/>
              <p:cNvSpPr/>
              <p:nvPr/>
            </p:nvSpPr>
            <p:spPr>
              <a:xfrm>
                <a:off x="1887266" y="3469761"/>
                <a:ext cx="206300" cy="148378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782" extrusionOk="0">
                    <a:moveTo>
                      <a:pt x="3731" y="0"/>
                    </a:moveTo>
                    <a:cubicBezTo>
                      <a:pt x="3688" y="0"/>
                      <a:pt x="3646" y="25"/>
                      <a:pt x="3632" y="81"/>
                    </a:cubicBezTo>
                    <a:cubicBezTo>
                      <a:pt x="3212" y="1553"/>
                      <a:pt x="1857" y="2558"/>
                      <a:pt x="337" y="2558"/>
                    </a:cubicBezTo>
                    <a:cubicBezTo>
                      <a:pt x="273" y="2558"/>
                      <a:pt x="208" y="2556"/>
                      <a:pt x="144" y="2552"/>
                    </a:cubicBezTo>
                    <a:cubicBezTo>
                      <a:pt x="141" y="2552"/>
                      <a:pt x="138" y="2552"/>
                      <a:pt x="135" y="2552"/>
                    </a:cubicBezTo>
                    <a:cubicBezTo>
                      <a:pt x="1" y="2552"/>
                      <a:pt x="4" y="2766"/>
                      <a:pt x="144" y="2775"/>
                    </a:cubicBezTo>
                    <a:cubicBezTo>
                      <a:pt x="214" y="2779"/>
                      <a:pt x="283" y="2781"/>
                      <a:pt x="352" y="2781"/>
                    </a:cubicBezTo>
                    <a:cubicBezTo>
                      <a:pt x="1964" y="2781"/>
                      <a:pt x="3401" y="1700"/>
                      <a:pt x="3846" y="144"/>
                    </a:cubicBezTo>
                    <a:cubicBezTo>
                      <a:pt x="3867" y="57"/>
                      <a:pt x="3798" y="0"/>
                      <a:pt x="3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6"/>
              <p:cNvSpPr/>
              <p:nvPr/>
            </p:nvSpPr>
            <p:spPr>
              <a:xfrm>
                <a:off x="2019218" y="3536377"/>
                <a:ext cx="202353" cy="12619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366" extrusionOk="0">
                    <a:moveTo>
                      <a:pt x="3657" y="0"/>
                    </a:moveTo>
                    <a:cubicBezTo>
                      <a:pt x="3614" y="0"/>
                      <a:pt x="3572" y="25"/>
                      <a:pt x="3558" y="81"/>
                    </a:cubicBezTo>
                    <a:cubicBezTo>
                      <a:pt x="3216" y="1317"/>
                      <a:pt x="2082" y="2141"/>
                      <a:pt x="851" y="2141"/>
                    </a:cubicBezTo>
                    <a:cubicBezTo>
                      <a:pt x="634" y="2141"/>
                      <a:pt x="414" y="2115"/>
                      <a:pt x="194" y="2061"/>
                    </a:cubicBezTo>
                    <a:cubicBezTo>
                      <a:pt x="183" y="2059"/>
                      <a:pt x="173" y="2057"/>
                      <a:pt x="163" y="2057"/>
                    </a:cubicBezTo>
                    <a:cubicBezTo>
                      <a:pt x="43" y="2057"/>
                      <a:pt x="0" y="2243"/>
                      <a:pt x="132" y="2276"/>
                    </a:cubicBezTo>
                    <a:cubicBezTo>
                      <a:pt x="374" y="2336"/>
                      <a:pt x="624" y="2366"/>
                      <a:pt x="873" y="2366"/>
                    </a:cubicBezTo>
                    <a:cubicBezTo>
                      <a:pt x="1439" y="2366"/>
                      <a:pt x="2004" y="2211"/>
                      <a:pt x="2487" y="1901"/>
                    </a:cubicBezTo>
                    <a:cubicBezTo>
                      <a:pt x="3120" y="1499"/>
                      <a:pt x="3575" y="857"/>
                      <a:pt x="3772" y="143"/>
                    </a:cubicBezTo>
                    <a:cubicBezTo>
                      <a:pt x="3793" y="57"/>
                      <a:pt x="3724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6"/>
              <p:cNvSpPr/>
              <p:nvPr/>
            </p:nvSpPr>
            <p:spPr>
              <a:xfrm>
                <a:off x="2202744" y="3363411"/>
                <a:ext cx="50135" cy="97923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36" extrusionOk="0">
                    <a:moveTo>
                      <a:pt x="786" y="0"/>
                    </a:moveTo>
                    <a:cubicBezTo>
                      <a:pt x="751" y="0"/>
                      <a:pt x="715" y="15"/>
                      <a:pt x="688" y="50"/>
                    </a:cubicBezTo>
                    <a:cubicBezTo>
                      <a:pt x="331" y="532"/>
                      <a:pt x="99" y="1103"/>
                      <a:pt x="10" y="1691"/>
                    </a:cubicBezTo>
                    <a:cubicBezTo>
                      <a:pt x="1" y="1754"/>
                      <a:pt x="18" y="1816"/>
                      <a:pt x="81" y="1834"/>
                    </a:cubicBezTo>
                    <a:cubicBezTo>
                      <a:pt x="86" y="1835"/>
                      <a:pt x="92" y="1836"/>
                      <a:pt x="98" y="1836"/>
                    </a:cubicBezTo>
                    <a:cubicBezTo>
                      <a:pt x="150" y="1836"/>
                      <a:pt x="216" y="1802"/>
                      <a:pt x="224" y="1754"/>
                    </a:cubicBezTo>
                    <a:cubicBezTo>
                      <a:pt x="313" y="1174"/>
                      <a:pt x="536" y="630"/>
                      <a:pt x="884" y="157"/>
                    </a:cubicBezTo>
                    <a:cubicBezTo>
                      <a:pt x="940" y="76"/>
                      <a:pt x="866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6"/>
              <p:cNvSpPr/>
              <p:nvPr/>
            </p:nvSpPr>
            <p:spPr>
              <a:xfrm>
                <a:off x="2056179" y="3318023"/>
                <a:ext cx="63095" cy="8250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547" extrusionOk="0">
                    <a:moveTo>
                      <a:pt x="1021" y="0"/>
                    </a:moveTo>
                    <a:cubicBezTo>
                      <a:pt x="996" y="0"/>
                      <a:pt x="969" y="11"/>
                      <a:pt x="947" y="36"/>
                    </a:cubicBezTo>
                    <a:cubicBezTo>
                      <a:pt x="563" y="419"/>
                      <a:pt x="251" y="874"/>
                      <a:pt x="28" y="1374"/>
                    </a:cubicBezTo>
                    <a:cubicBezTo>
                      <a:pt x="1" y="1436"/>
                      <a:pt x="10" y="1499"/>
                      <a:pt x="63" y="1534"/>
                    </a:cubicBezTo>
                    <a:cubicBezTo>
                      <a:pt x="80" y="1543"/>
                      <a:pt x="99" y="1547"/>
                      <a:pt x="118" y="1547"/>
                    </a:cubicBezTo>
                    <a:cubicBezTo>
                      <a:pt x="161" y="1547"/>
                      <a:pt x="203" y="1527"/>
                      <a:pt x="215" y="1490"/>
                    </a:cubicBezTo>
                    <a:cubicBezTo>
                      <a:pt x="438" y="1008"/>
                      <a:pt x="732" y="571"/>
                      <a:pt x="1107" y="187"/>
                    </a:cubicBezTo>
                    <a:cubicBezTo>
                      <a:pt x="1182" y="112"/>
                      <a:pt x="1106" y="0"/>
                      <a:pt x="1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6"/>
              <p:cNvSpPr/>
              <p:nvPr/>
            </p:nvSpPr>
            <p:spPr>
              <a:xfrm>
                <a:off x="1915374" y="3284155"/>
                <a:ext cx="62242" cy="88109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652" extrusionOk="0">
                    <a:moveTo>
                      <a:pt x="1011" y="0"/>
                    </a:moveTo>
                    <a:cubicBezTo>
                      <a:pt x="993" y="0"/>
                      <a:pt x="974" y="6"/>
                      <a:pt x="955" y="19"/>
                    </a:cubicBezTo>
                    <a:cubicBezTo>
                      <a:pt x="428" y="358"/>
                      <a:pt x="89" y="920"/>
                      <a:pt x="9" y="1545"/>
                    </a:cubicBezTo>
                    <a:cubicBezTo>
                      <a:pt x="0" y="1598"/>
                      <a:pt x="63" y="1652"/>
                      <a:pt x="116" y="1652"/>
                    </a:cubicBezTo>
                    <a:cubicBezTo>
                      <a:pt x="188" y="1652"/>
                      <a:pt x="223" y="1598"/>
                      <a:pt x="232" y="1545"/>
                    </a:cubicBezTo>
                    <a:cubicBezTo>
                      <a:pt x="304" y="1001"/>
                      <a:pt x="616" y="510"/>
                      <a:pt x="1062" y="207"/>
                    </a:cubicBezTo>
                    <a:cubicBezTo>
                      <a:pt x="1166" y="147"/>
                      <a:pt x="1103" y="0"/>
                      <a:pt x="10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6"/>
              <p:cNvSpPr/>
              <p:nvPr/>
            </p:nvSpPr>
            <p:spPr>
              <a:xfrm>
                <a:off x="1785770" y="3250874"/>
                <a:ext cx="78189" cy="10171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907" extrusionOk="0">
                    <a:moveTo>
                      <a:pt x="1317" y="0"/>
                    </a:moveTo>
                    <a:cubicBezTo>
                      <a:pt x="1299" y="0"/>
                      <a:pt x="1281" y="6"/>
                      <a:pt x="1262" y="19"/>
                    </a:cubicBezTo>
                    <a:cubicBezTo>
                      <a:pt x="646" y="429"/>
                      <a:pt x="200" y="1054"/>
                      <a:pt x="22" y="1767"/>
                    </a:cubicBezTo>
                    <a:cubicBezTo>
                      <a:pt x="0" y="1853"/>
                      <a:pt x="69" y="1907"/>
                      <a:pt x="135" y="1907"/>
                    </a:cubicBezTo>
                    <a:cubicBezTo>
                      <a:pt x="179" y="1907"/>
                      <a:pt x="221" y="1883"/>
                      <a:pt x="236" y="1830"/>
                    </a:cubicBezTo>
                    <a:cubicBezTo>
                      <a:pt x="405" y="1170"/>
                      <a:pt x="807" y="590"/>
                      <a:pt x="1369" y="215"/>
                    </a:cubicBezTo>
                    <a:cubicBezTo>
                      <a:pt x="1466" y="148"/>
                      <a:pt x="1407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6"/>
              <p:cNvSpPr/>
              <p:nvPr/>
            </p:nvSpPr>
            <p:spPr>
              <a:xfrm>
                <a:off x="1647258" y="3188152"/>
                <a:ext cx="63789" cy="10469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963" extrusionOk="0">
                    <a:moveTo>
                      <a:pt x="1020" y="0"/>
                    </a:moveTo>
                    <a:cubicBezTo>
                      <a:pt x="997" y="0"/>
                      <a:pt x="972" y="8"/>
                      <a:pt x="950" y="26"/>
                    </a:cubicBezTo>
                    <a:cubicBezTo>
                      <a:pt x="397" y="472"/>
                      <a:pt x="58" y="1150"/>
                      <a:pt x="5" y="1855"/>
                    </a:cubicBezTo>
                    <a:cubicBezTo>
                      <a:pt x="0" y="1926"/>
                      <a:pt x="54" y="1962"/>
                      <a:pt x="110" y="1962"/>
                    </a:cubicBezTo>
                    <a:cubicBezTo>
                      <a:pt x="165" y="1962"/>
                      <a:pt x="223" y="1926"/>
                      <a:pt x="228" y="1855"/>
                    </a:cubicBezTo>
                    <a:cubicBezTo>
                      <a:pt x="272" y="1204"/>
                      <a:pt x="602" y="597"/>
                      <a:pt x="1111" y="187"/>
                    </a:cubicBezTo>
                    <a:cubicBezTo>
                      <a:pt x="1196" y="116"/>
                      <a:pt x="1112" y="0"/>
                      <a:pt x="1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6"/>
              <p:cNvSpPr/>
              <p:nvPr/>
            </p:nvSpPr>
            <p:spPr>
              <a:xfrm>
                <a:off x="1512374" y="3111723"/>
                <a:ext cx="45815" cy="86403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620" extrusionOk="0">
                    <a:moveTo>
                      <a:pt x="698" y="0"/>
                    </a:moveTo>
                    <a:cubicBezTo>
                      <a:pt x="673" y="0"/>
                      <a:pt x="647" y="10"/>
                      <a:pt x="625" y="32"/>
                    </a:cubicBezTo>
                    <a:cubicBezTo>
                      <a:pt x="223" y="416"/>
                      <a:pt x="0" y="960"/>
                      <a:pt x="27" y="1513"/>
                    </a:cubicBezTo>
                    <a:cubicBezTo>
                      <a:pt x="27" y="1584"/>
                      <a:pt x="83" y="1620"/>
                      <a:pt x="138" y="1620"/>
                    </a:cubicBezTo>
                    <a:cubicBezTo>
                      <a:pt x="194" y="1620"/>
                      <a:pt x="250" y="1584"/>
                      <a:pt x="250" y="1513"/>
                    </a:cubicBezTo>
                    <a:cubicBezTo>
                      <a:pt x="232" y="1022"/>
                      <a:pt x="419" y="532"/>
                      <a:pt x="776" y="184"/>
                    </a:cubicBezTo>
                    <a:cubicBezTo>
                      <a:pt x="859" y="108"/>
                      <a:pt x="782" y="0"/>
                      <a:pt x="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6"/>
              <p:cNvSpPr/>
              <p:nvPr/>
            </p:nvSpPr>
            <p:spPr>
              <a:xfrm>
                <a:off x="1393383" y="3071881"/>
                <a:ext cx="33601" cy="9104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707" extrusionOk="0">
                    <a:moveTo>
                      <a:pt x="480" y="1"/>
                    </a:moveTo>
                    <a:cubicBezTo>
                      <a:pt x="446" y="1"/>
                      <a:pt x="413" y="17"/>
                      <a:pt x="393" y="56"/>
                    </a:cubicBezTo>
                    <a:cubicBezTo>
                      <a:pt x="126" y="520"/>
                      <a:pt x="1" y="1064"/>
                      <a:pt x="37" y="1600"/>
                    </a:cubicBezTo>
                    <a:cubicBezTo>
                      <a:pt x="41" y="1671"/>
                      <a:pt x="99" y="1707"/>
                      <a:pt x="155" y="1707"/>
                    </a:cubicBezTo>
                    <a:cubicBezTo>
                      <a:pt x="211" y="1707"/>
                      <a:pt x="264" y="1671"/>
                      <a:pt x="260" y="1600"/>
                    </a:cubicBezTo>
                    <a:cubicBezTo>
                      <a:pt x="224" y="1100"/>
                      <a:pt x="331" y="601"/>
                      <a:pt x="581" y="163"/>
                    </a:cubicBezTo>
                    <a:cubicBezTo>
                      <a:pt x="630" y="78"/>
                      <a:pt x="553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6"/>
              <p:cNvSpPr/>
              <p:nvPr/>
            </p:nvSpPr>
            <p:spPr>
              <a:xfrm>
                <a:off x="1170442" y="3189859"/>
                <a:ext cx="93656" cy="85869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610" extrusionOk="0">
                    <a:moveTo>
                      <a:pt x="1583" y="0"/>
                    </a:moveTo>
                    <a:cubicBezTo>
                      <a:pt x="1567" y="0"/>
                      <a:pt x="1549" y="4"/>
                      <a:pt x="1531" y="12"/>
                    </a:cubicBezTo>
                    <a:cubicBezTo>
                      <a:pt x="916" y="333"/>
                      <a:pt x="389" y="833"/>
                      <a:pt x="50" y="1440"/>
                    </a:cubicBezTo>
                    <a:cubicBezTo>
                      <a:pt x="1" y="1526"/>
                      <a:pt x="81" y="1609"/>
                      <a:pt x="158" y="1609"/>
                    </a:cubicBezTo>
                    <a:cubicBezTo>
                      <a:pt x="192" y="1609"/>
                      <a:pt x="225" y="1593"/>
                      <a:pt x="247" y="1555"/>
                    </a:cubicBezTo>
                    <a:cubicBezTo>
                      <a:pt x="568" y="976"/>
                      <a:pt x="1059" y="503"/>
                      <a:pt x="1647" y="208"/>
                    </a:cubicBezTo>
                    <a:cubicBezTo>
                      <a:pt x="1755" y="154"/>
                      <a:pt x="1690" y="0"/>
                      <a:pt x="1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6"/>
              <p:cNvSpPr/>
              <p:nvPr/>
            </p:nvSpPr>
            <p:spPr>
              <a:xfrm>
                <a:off x="1309487" y="3278022"/>
                <a:ext cx="67042" cy="96003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800" extrusionOk="0">
                    <a:moveTo>
                      <a:pt x="1084" y="0"/>
                    </a:moveTo>
                    <a:cubicBezTo>
                      <a:pt x="1060" y="0"/>
                      <a:pt x="1035" y="8"/>
                      <a:pt x="1012" y="27"/>
                    </a:cubicBezTo>
                    <a:cubicBezTo>
                      <a:pt x="521" y="456"/>
                      <a:pt x="173" y="1027"/>
                      <a:pt x="22" y="1660"/>
                    </a:cubicBezTo>
                    <a:cubicBezTo>
                      <a:pt x="0" y="1746"/>
                      <a:pt x="69" y="1799"/>
                      <a:pt x="135" y="1799"/>
                    </a:cubicBezTo>
                    <a:cubicBezTo>
                      <a:pt x="179" y="1799"/>
                      <a:pt x="222" y="1776"/>
                      <a:pt x="236" y="1722"/>
                    </a:cubicBezTo>
                    <a:cubicBezTo>
                      <a:pt x="378" y="1125"/>
                      <a:pt x="709" y="589"/>
                      <a:pt x="1172" y="188"/>
                    </a:cubicBezTo>
                    <a:cubicBezTo>
                      <a:pt x="1257" y="111"/>
                      <a:pt x="1175" y="0"/>
                      <a:pt x="1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36"/>
              <p:cNvSpPr/>
              <p:nvPr/>
            </p:nvSpPr>
            <p:spPr>
              <a:xfrm>
                <a:off x="1391036" y="3360638"/>
                <a:ext cx="59042" cy="70829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328" extrusionOk="0">
                    <a:moveTo>
                      <a:pt x="982" y="0"/>
                    </a:moveTo>
                    <a:cubicBezTo>
                      <a:pt x="953" y="0"/>
                      <a:pt x="925" y="12"/>
                      <a:pt x="901" y="31"/>
                    </a:cubicBezTo>
                    <a:cubicBezTo>
                      <a:pt x="527" y="334"/>
                      <a:pt x="223" y="726"/>
                      <a:pt x="27" y="1164"/>
                    </a:cubicBezTo>
                    <a:cubicBezTo>
                      <a:pt x="0" y="1217"/>
                      <a:pt x="9" y="1280"/>
                      <a:pt x="72" y="1315"/>
                    </a:cubicBezTo>
                    <a:cubicBezTo>
                      <a:pt x="85" y="1324"/>
                      <a:pt x="103" y="1328"/>
                      <a:pt x="121" y="1328"/>
                    </a:cubicBezTo>
                    <a:cubicBezTo>
                      <a:pt x="161" y="1328"/>
                      <a:pt x="205" y="1308"/>
                      <a:pt x="223" y="1271"/>
                    </a:cubicBezTo>
                    <a:cubicBezTo>
                      <a:pt x="411" y="851"/>
                      <a:pt x="696" y="477"/>
                      <a:pt x="1053" y="191"/>
                    </a:cubicBezTo>
                    <a:cubicBezTo>
                      <a:pt x="1106" y="156"/>
                      <a:pt x="1098" y="75"/>
                      <a:pt x="1053" y="31"/>
                    </a:cubicBezTo>
                    <a:cubicBezTo>
                      <a:pt x="1032" y="10"/>
                      <a:pt x="1007" y="0"/>
                      <a:pt x="9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36"/>
              <p:cNvSpPr/>
              <p:nvPr/>
            </p:nvSpPr>
            <p:spPr>
              <a:xfrm>
                <a:off x="1386343" y="3421333"/>
                <a:ext cx="104697" cy="2922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548" extrusionOk="0">
                    <a:moveTo>
                      <a:pt x="157" y="1"/>
                    </a:moveTo>
                    <a:cubicBezTo>
                      <a:pt x="61" y="1"/>
                      <a:pt x="1" y="145"/>
                      <a:pt x="106" y="213"/>
                    </a:cubicBezTo>
                    <a:cubicBezTo>
                      <a:pt x="492" y="433"/>
                      <a:pt x="933" y="548"/>
                      <a:pt x="1376" y="548"/>
                    </a:cubicBezTo>
                    <a:cubicBezTo>
                      <a:pt x="1527" y="548"/>
                      <a:pt x="1678" y="535"/>
                      <a:pt x="1828" y="507"/>
                    </a:cubicBezTo>
                    <a:cubicBezTo>
                      <a:pt x="1962" y="482"/>
                      <a:pt x="1915" y="291"/>
                      <a:pt x="1790" y="291"/>
                    </a:cubicBezTo>
                    <a:cubicBezTo>
                      <a:pt x="1782" y="291"/>
                      <a:pt x="1774" y="292"/>
                      <a:pt x="1765" y="293"/>
                    </a:cubicBezTo>
                    <a:cubicBezTo>
                      <a:pt x="1639" y="315"/>
                      <a:pt x="1510" y="325"/>
                      <a:pt x="1382" y="325"/>
                    </a:cubicBezTo>
                    <a:cubicBezTo>
                      <a:pt x="977" y="325"/>
                      <a:pt x="572" y="220"/>
                      <a:pt x="213" y="17"/>
                    </a:cubicBezTo>
                    <a:cubicBezTo>
                      <a:pt x="194" y="6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6"/>
              <p:cNvSpPr/>
              <p:nvPr/>
            </p:nvSpPr>
            <p:spPr>
              <a:xfrm>
                <a:off x="1548588" y="3484802"/>
                <a:ext cx="86563" cy="22614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424" extrusionOk="0">
                    <a:moveTo>
                      <a:pt x="155" y="0"/>
                    </a:moveTo>
                    <a:cubicBezTo>
                      <a:pt x="37" y="0"/>
                      <a:pt x="0" y="186"/>
                      <a:pt x="124" y="227"/>
                    </a:cubicBezTo>
                    <a:cubicBezTo>
                      <a:pt x="561" y="352"/>
                      <a:pt x="1016" y="424"/>
                      <a:pt x="1480" y="424"/>
                    </a:cubicBezTo>
                    <a:cubicBezTo>
                      <a:pt x="1623" y="424"/>
                      <a:pt x="1623" y="201"/>
                      <a:pt x="1480" y="201"/>
                    </a:cubicBezTo>
                    <a:cubicBezTo>
                      <a:pt x="1034" y="201"/>
                      <a:pt x="606" y="129"/>
                      <a:pt x="186" y="4"/>
                    </a:cubicBezTo>
                    <a:cubicBezTo>
                      <a:pt x="176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6"/>
              <p:cNvSpPr/>
              <p:nvPr/>
            </p:nvSpPr>
            <p:spPr>
              <a:xfrm>
                <a:off x="1547361" y="3413920"/>
                <a:ext cx="43095" cy="7904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482" extrusionOk="0">
                    <a:moveTo>
                      <a:pt x="681" y="1"/>
                    </a:moveTo>
                    <a:cubicBezTo>
                      <a:pt x="642" y="1"/>
                      <a:pt x="609" y="21"/>
                      <a:pt x="584" y="58"/>
                    </a:cubicBezTo>
                    <a:cubicBezTo>
                      <a:pt x="308" y="441"/>
                      <a:pt x="111" y="878"/>
                      <a:pt x="22" y="1342"/>
                    </a:cubicBezTo>
                    <a:cubicBezTo>
                      <a:pt x="1" y="1428"/>
                      <a:pt x="70" y="1482"/>
                      <a:pt x="136" y="1482"/>
                    </a:cubicBezTo>
                    <a:cubicBezTo>
                      <a:pt x="179" y="1482"/>
                      <a:pt x="222" y="1458"/>
                      <a:pt x="236" y="1405"/>
                    </a:cubicBezTo>
                    <a:cubicBezTo>
                      <a:pt x="325" y="959"/>
                      <a:pt x="513" y="539"/>
                      <a:pt x="772" y="165"/>
                    </a:cubicBezTo>
                    <a:cubicBezTo>
                      <a:pt x="807" y="120"/>
                      <a:pt x="780" y="49"/>
                      <a:pt x="736" y="13"/>
                    </a:cubicBezTo>
                    <a:cubicBezTo>
                      <a:pt x="717" y="5"/>
                      <a:pt x="698" y="1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6"/>
              <p:cNvSpPr/>
              <p:nvPr/>
            </p:nvSpPr>
            <p:spPr>
              <a:xfrm>
                <a:off x="1675846" y="3472642"/>
                <a:ext cx="57548" cy="9216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728" extrusionOk="0">
                    <a:moveTo>
                      <a:pt x="921" y="1"/>
                    </a:moveTo>
                    <a:cubicBezTo>
                      <a:pt x="897" y="1"/>
                      <a:pt x="872" y="11"/>
                      <a:pt x="851" y="36"/>
                    </a:cubicBezTo>
                    <a:cubicBezTo>
                      <a:pt x="450" y="482"/>
                      <a:pt x="165" y="1008"/>
                      <a:pt x="22" y="1588"/>
                    </a:cubicBezTo>
                    <a:cubicBezTo>
                      <a:pt x="0" y="1674"/>
                      <a:pt x="69" y="1728"/>
                      <a:pt x="135" y="1728"/>
                    </a:cubicBezTo>
                    <a:cubicBezTo>
                      <a:pt x="179" y="1728"/>
                      <a:pt x="222" y="1704"/>
                      <a:pt x="236" y="1651"/>
                    </a:cubicBezTo>
                    <a:cubicBezTo>
                      <a:pt x="370" y="1107"/>
                      <a:pt x="637" y="607"/>
                      <a:pt x="1003" y="197"/>
                    </a:cubicBezTo>
                    <a:cubicBezTo>
                      <a:pt x="1078" y="114"/>
                      <a:pt x="1001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6"/>
              <p:cNvSpPr/>
              <p:nvPr/>
            </p:nvSpPr>
            <p:spPr>
              <a:xfrm>
                <a:off x="1676006" y="3552644"/>
                <a:ext cx="98616" cy="23414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439" extrusionOk="0">
                    <a:moveTo>
                      <a:pt x="127" y="1"/>
                    </a:moveTo>
                    <a:cubicBezTo>
                      <a:pt x="78" y="1"/>
                      <a:pt x="33" y="45"/>
                      <a:pt x="19" y="88"/>
                    </a:cubicBezTo>
                    <a:cubicBezTo>
                      <a:pt x="1" y="151"/>
                      <a:pt x="46" y="195"/>
                      <a:pt x="99" y="222"/>
                    </a:cubicBezTo>
                    <a:cubicBezTo>
                      <a:pt x="445" y="368"/>
                      <a:pt x="815" y="439"/>
                      <a:pt x="1190" y="439"/>
                    </a:cubicBezTo>
                    <a:cubicBezTo>
                      <a:pt x="1367" y="439"/>
                      <a:pt x="1545" y="423"/>
                      <a:pt x="1723" y="392"/>
                    </a:cubicBezTo>
                    <a:cubicBezTo>
                      <a:pt x="1849" y="366"/>
                      <a:pt x="1809" y="175"/>
                      <a:pt x="1684" y="175"/>
                    </a:cubicBezTo>
                    <a:cubicBezTo>
                      <a:pt x="1677" y="175"/>
                      <a:pt x="1669" y="176"/>
                      <a:pt x="1660" y="177"/>
                    </a:cubicBezTo>
                    <a:cubicBezTo>
                      <a:pt x="1508" y="204"/>
                      <a:pt x="1355" y="217"/>
                      <a:pt x="1203" y="217"/>
                    </a:cubicBezTo>
                    <a:cubicBezTo>
                      <a:pt x="846" y="217"/>
                      <a:pt x="493" y="145"/>
                      <a:pt x="162" y="8"/>
                    </a:cubicBezTo>
                    <a:cubicBezTo>
                      <a:pt x="150" y="3"/>
                      <a:pt x="139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6"/>
              <p:cNvSpPr/>
              <p:nvPr/>
            </p:nvSpPr>
            <p:spPr>
              <a:xfrm>
                <a:off x="1815424" y="3525870"/>
                <a:ext cx="53388" cy="7978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496" extrusionOk="0">
                    <a:moveTo>
                      <a:pt x="876" y="0"/>
                    </a:moveTo>
                    <a:cubicBezTo>
                      <a:pt x="848" y="0"/>
                      <a:pt x="821" y="12"/>
                      <a:pt x="804" y="37"/>
                    </a:cubicBezTo>
                    <a:cubicBezTo>
                      <a:pt x="465" y="430"/>
                      <a:pt x="206" y="876"/>
                      <a:pt x="19" y="1357"/>
                    </a:cubicBezTo>
                    <a:cubicBezTo>
                      <a:pt x="1" y="1411"/>
                      <a:pt x="45" y="1482"/>
                      <a:pt x="99" y="1491"/>
                    </a:cubicBezTo>
                    <a:cubicBezTo>
                      <a:pt x="110" y="1494"/>
                      <a:pt x="120" y="1496"/>
                      <a:pt x="131" y="1496"/>
                    </a:cubicBezTo>
                    <a:cubicBezTo>
                      <a:pt x="179" y="1496"/>
                      <a:pt x="218" y="1463"/>
                      <a:pt x="233" y="1411"/>
                    </a:cubicBezTo>
                    <a:cubicBezTo>
                      <a:pt x="402" y="974"/>
                      <a:pt x="652" y="555"/>
                      <a:pt x="955" y="189"/>
                    </a:cubicBezTo>
                    <a:cubicBezTo>
                      <a:pt x="1000" y="144"/>
                      <a:pt x="1000" y="82"/>
                      <a:pt x="955" y="37"/>
                    </a:cubicBezTo>
                    <a:cubicBezTo>
                      <a:pt x="937" y="14"/>
                      <a:pt x="906" y="0"/>
                      <a:pt x="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6"/>
              <p:cNvSpPr/>
              <p:nvPr/>
            </p:nvSpPr>
            <p:spPr>
              <a:xfrm>
                <a:off x="1814677" y="3592699"/>
                <a:ext cx="95523" cy="24641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462" extrusionOk="0">
                    <a:moveTo>
                      <a:pt x="149" y="0"/>
                    </a:moveTo>
                    <a:cubicBezTo>
                      <a:pt x="41" y="0"/>
                      <a:pt x="1" y="180"/>
                      <a:pt x="122" y="220"/>
                    </a:cubicBezTo>
                    <a:cubicBezTo>
                      <a:pt x="588" y="381"/>
                      <a:pt x="1078" y="462"/>
                      <a:pt x="1570" y="462"/>
                    </a:cubicBezTo>
                    <a:cubicBezTo>
                      <a:pt x="1596" y="462"/>
                      <a:pt x="1622" y="462"/>
                      <a:pt x="1647" y="461"/>
                    </a:cubicBezTo>
                    <a:cubicBezTo>
                      <a:pt x="1790" y="461"/>
                      <a:pt x="1790" y="238"/>
                      <a:pt x="1647" y="238"/>
                    </a:cubicBezTo>
                    <a:cubicBezTo>
                      <a:pt x="1622" y="239"/>
                      <a:pt x="1597" y="239"/>
                      <a:pt x="1572" y="239"/>
                    </a:cubicBezTo>
                    <a:cubicBezTo>
                      <a:pt x="1099" y="239"/>
                      <a:pt x="633" y="159"/>
                      <a:pt x="184" y="6"/>
                    </a:cubicBezTo>
                    <a:cubicBezTo>
                      <a:pt x="172" y="2"/>
                      <a:pt x="160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6"/>
              <p:cNvSpPr/>
              <p:nvPr/>
            </p:nvSpPr>
            <p:spPr>
              <a:xfrm>
                <a:off x="1974843" y="3633127"/>
                <a:ext cx="75682" cy="26561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98" extrusionOk="0">
                    <a:moveTo>
                      <a:pt x="126" y="1"/>
                    </a:moveTo>
                    <a:cubicBezTo>
                      <a:pt x="89" y="1"/>
                      <a:pt x="53" y="17"/>
                      <a:pt x="36" y="51"/>
                    </a:cubicBezTo>
                    <a:cubicBezTo>
                      <a:pt x="0" y="105"/>
                      <a:pt x="18" y="185"/>
                      <a:pt x="72" y="203"/>
                    </a:cubicBezTo>
                    <a:cubicBezTo>
                      <a:pt x="446" y="390"/>
                      <a:pt x="857" y="488"/>
                      <a:pt x="1276" y="497"/>
                    </a:cubicBezTo>
                    <a:cubicBezTo>
                      <a:pt x="1419" y="497"/>
                      <a:pt x="1419" y="274"/>
                      <a:pt x="1276" y="274"/>
                    </a:cubicBezTo>
                    <a:cubicBezTo>
                      <a:pt x="901" y="265"/>
                      <a:pt x="527" y="185"/>
                      <a:pt x="188" y="16"/>
                    </a:cubicBezTo>
                    <a:cubicBezTo>
                      <a:pt x="169" y="6"/>
                      <a:pt x="14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6"/>
              <p:cNvSpPr/>
              <p:nvPr/>
            </p:nvSpPr>
            <p:spPr>
              <a:xfrm>
                <a:off x="1973403" y="3575792"/>
                <a:ext cx="37548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230" extrusionOk="0">
                    <a:moveTo>
                      <a:pt x="554" y="0"/>
                    </a:moveTo>
                    <a:cubicBezTo>
                      <a:pt x="520" y="0"/>
                      <a:pt x="487" y="17"/>
                      <a:pt x="465" y="56"/>
                    </a:cubicBezTo>
                    <a:cubicBezTo>
                      <a:pt x="286" y="386"/>
                      <a:pt x="143" y="734"/>
                      <a:pt x="27" y="1091"/>
                    </a:cubicBezTo>
                    <a:cubicBezTo>
                      <a:pt x="1" y="1176"/>
                      <a:pt x="67" y="1230"/>
                      <a:pt x="134" y="1230"/>
                    </a:cubicBezTo>
                    <a:cubicBezTo>
                      <a:pt x="179" y="1230"/>
                      <a:pt x="224" y="1206"/>
                      <a:pt x="242" y="1153"/>
                    </a:cubicBezTo>
                    <a:cubicBezTo>
                      <a:pt x="349" y="814"/>
                      <a:pt x="491" y="484"/>
                      <a:pt x="661" y="172"/>
                    </a:cubicBezTo>
                    <a:cubicBezTo>
                      <a:pt x="704" y="80"/>
                      <a:pt x="629" y="0"/>
                      <a:pt x="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6"/>
              <p:cNvSpPr/>
              <p:nvPr/>
            </p:nvSpPr>
            <p:spPr>
              <a:xfrm>
                <a:off x="2137515" y="3632754"/>
                <a:ext cx="26721" cy="70296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318" extrusionOk="0">
                    <a:moveTo>
                      <a:pt x="371" y="0"/>
                    </a:moveTo>
                    <a:cubicBezTo>
                      <a:pt x="323" y="0"/>
                      <a:pt x="284" y="32"/>
                      <a:pt x="269" y="76"/>
                    </a:cubicBezTo>
                    <a:cubicBezTo>
                      <a:pt x="123" y="428"/>
                      <a:pt x="43" y="796"/>
                      <a:pt x="14" y="1164"/>
                    </a:cubicBezTo>
                    <a:lnTo>
                      <a:pt x="14" y="1164"/>
                    </a:lnTo>
                    <a:cubicBezTo>
                      <a:pt x="12" y="1167"/>
                      <a:pt x="11" y="1170"/>
                      <a:pt x="10" y="1173"/>
                    </a:cubicBezTo>
                    <a:cubicBezTo>
                      <a:pt x="10" y="1173"/>
                      <a:pt x="10" y="1182"/>
                      <a:pt x="10" y="1182"/>
                    </a:cubicBezTo>
                    <a:lnTo>
                      <a:pt x="12" y="1182"/>
                    </a:lnTo>
                    <a:lnTo>
                      <a:pt x="12" y="1182"/>
                    </a:lnTo>
                    <a:cubicBezTo>
                      <a:pt x="12" y="1191"/>
                      <a:pt x="11" y="1200"/>
                      <a:pt x="10" y="1209"/>
                    </a:cubicBezTo>
                    <a:cubicBezTo>
                      <a:pt x="1" y="1282"/>
                      <a:pt x="55" y="1318"/>
                      <a:pt x="112" y="1318"/>
                    </a:cubicBezTo>
                    <a:cubicBezTo>
                      <a:pt x="159" y="1318"/>
                      <a:pt x="208" y="1293"/>
                      <a:pt x="224" y="1245"/>
                    </a:cubicBezTo>
                    <a:cubicBezTo>
                      <a:pt x="224" y="1236"/>
                      <a:pt x="224" y="1236"/>
                      <a:pt x="224" y="1236"/>
                    </a:cubicBezTo>
                    <a:cubicBezTo>
                      <a:pt x="227" y="1226"/>
                      <a:pt x="229" y="1217"/>
                      <a:pt x="230" y="1209"/>
                    </a:cubicBezTo>
                    <a:lnTo>
                      <a:pt x="230" y="1209"/>
                    </a:lnTo>
                    <a:lnTo>
                      <a:pt x="233" y="1209"/>
                    </a:lnTo>
                    <a:cubicBezTo>
                      <a:pt x="260" y="843"/>
                      <a:pt x="340" y="477"/>
                      <a:pt x="483" y="138"/>
                    </a:cubicBezTo>
                    <a:cubicBezTo>
                      <a:pt x="501" y="85"/>
                      <a:pt x="456" y="14"/>
                      <a:pt x="403" y="5"/>
                    </a:cubicBezTo>
                    <a:cubicBezTo>
                      <a:pt x="392" y="2"/>
                      <a:pt x="381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6"/>
              <p:cNvSpPr/>
              <p:nvPr/>
            </p:nvSpPr>
            <p:spPr>
              <a:xfrm>
                <a:off x="1315087" y="3170285"/>
                <a:ext cx="54562" cy="45868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860" extrusionOk="0">
                    <a:moveTo>
                      <a:pt x="84" y="0"/>
                    </a:moveTo>
                    <a:cubicBezTo>
                      <a:pt x="41" y="0"/>
                      <a:pt x="1" y="40"/>
                      <a:pt x="33" y="85"/>
                    </a:cubicBezTo>
                    <a:cubicBezTo>
                      <a:pt x="247" y="415"/>
                      <a:pt x="559" y="682"/>
                      <a:pt x="916" y="852"/>
                    </a:cubicBezTo>
                    <a:cubicBezTo>
                      <a:pt x="925" y="857"/>
                      <a:pt x="934" y="860"/>
                      <a:pt x="943" y="860"/>
                    </a:cubicBezTo>
                    <a:cubicBezTo>
                      <a:pt x="992" y="860"/>
                      <a:pt x="1022" y="784"/>
                      <a:pt x="969" y="754"/>
                    </a:cubicBezTo>
                    <a:cubicBezTo>
                      <a:pt x="630" y="593"/>
                      <a:pt x="336" y="343"/>
                      <a:pt x="131" y="22"/>
                    </a:cubicBezTo>
                    <a:cubicBezTo>
                      <a:pt x="118" y="7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6"/>
              <p:cNvSpPr/>
              <p:nvPr/>
            </p:nvSpPr>
            <p:spPr>
              <a:xfrm>
                <a:off x="1368315" y="3261381"/>
                <a:ext cx="107683" cy="30241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7" extrusionOk="0">
                    <a:moveTo>
                      <a:pt x="1426" y="0"/>
                    </a:moveTo>
                    <a:cubicBezTo>
                      <a:pt x="930" y="0"/>
                      <a:pt x="438" y="164"/>
                      <a:pt x="43" y="473"/>
                    </a:cubicBezTo>
                    <a:cubicBezTo>
                      <a:pt x="0" y="509"/>
                      <a:pt x="42" y="567"/>
                      <a:pt x="88" y="567"/>
                    </a:cubicBezTo>
                    <a:cubicBezTo>
                      <a:pt x="100" y="567"/>
                      <a:pt x="112" y="563"/>
                      <a:pt x="123" y="553"/>
                    </a:cubicBezTo>
                    <a:cubicBezTo>
                      <a:pt x="487" y="267"/>
                      <a:pt x="946" y="114"/>
                      <a:pt x="1410" y="114"/>
                    </a:cubicBezTo>
                    <a:cubicBezTo>
                      <a:pt x="1582" y="114"/>
                      <a:pt x="1756" y="135"/>
                      <a:pt x="1925" y="179"/>
                    </a:cubicBezTo>
                    <a:cubicBezTo>
                      <a:pt x="1930" y="180"/>
                      <a:pt x="1935" y="181"/>
                      <a:pt x="1940" y="181"/>
                    </a:cubicBezTo>
                    <a:cubicBezTo>
                      <a:pt x="2000" y="181"/>
                      <a:pt x="2018" y="79"/>
                      <a:pt x="1952" y="63"/>
                    </a:cubicBezTo>
                    <a:cubicBezTo>
                      <a:pt x="1779" y="21"/>
                      <a:pt x="1602" y="0"/>
                      <a:pt x="1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6"/>
              <p:cNvSpPr/>
              <p:nvPr/>
            </p:nvSpPr>
            <p:spPr>
              <a:xfrm>
                <a:off x="1411570" y="3198126"/>
                <a:ext cx="46561" cy="659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236" extrusionOk="0">
                    <a:moveTo>
                      <a:pt x="69" y="1"/>
                    </a:moveTo>
                    <a:cubicBezTo>
                      <a:pt x="34" y="1"/>
                      <a:pt x="0" y="28"/>
                      <a:pt x="17" y="71"/>
                    </a:cubicBezTo>
                    <a:cubicBezTo>
                      <a:pt x="168" y="508"/>
                      <a:pt x="418" y="901"/>
                      <a:pt x="757" y="1222"/>
                    </a:cubicBezTo>
                    <a:cubicBezTo>
                      <a:pt x="766" y="1231"/>
                      <a:pt x="777" y="1235"/>
                      <a:pt x="788" y="1235"/>
                    </a:cubicBezTo>
                    <a:cubicBezTo>
                      <a:pt x="830" y="1235"/>
                      <a:pt x="873" y="1177"/>
                      <a:pt x="837" y="1142"/>
                    </a:cubicBezTo>
                    <a:cubicBezTo>
                      <a:pt x="516" y="830"/>
                      <a:pt x="267" y="455"/>
                      <a:pt x="124" y="36"/>
                    </a:cubicBezTo>
                    <a:cubicBezTo>
                      <a:pt x="113" y="1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36"/>
              <p:cNvSpPr/>
              <p:nvPr/>
            </p:nvSpPr>
            <p:spPr>
              <a:xfrm>
                <a:off x="1418610" y="3247567"/>
                <a:ext cx="21761" cy="10614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99" extrusionOk="0">
                    <a:moveTo>
                      <a:pt x="117" y="1"/>
                    </a:moveTo>
                    <a:cubicBezTo>
                      <a:pt x="96" y="1"/>
                      <a:pt x="76" y="11"/>
                      <a:pt x="67" y="28"/>
                    </a:cubicBezTo>
                    <a:lnTo>
                      <a:pt x="67" y="28"/>
                    </a:lnTo>
                    <a:cubicBezTo>
                      <a:pt x="65" y="27"/>
                      <a:pt x="62" y="27"/>
                      <a:pt x="59" y="27"/>
                    </a:cubicBezTo>
                    <a:cubicBezTo>
                      <a:pt x="40" y="27"/>
                      <a:pt x="21" y="37"/>
                      <a:pt x="10" y="54"/>
                    </a:cubicBezTo>
                    <a:cubicBezTo>
                      <a:pt x="1" y="81"/>
                      <a:pt x="10" y="117"/>
                      <a:pt x="36" y="134"/>
                    </a:cubicBezTo>
                    <a:cubicBezTo>
                      <a:pt x="114" y="173"/>
                      <a:pt x="212" y="199"/>
                      <a:pt x="307" y="199"/>
                    </a:cubicBezTo>
                    <a:cubicBezTo>
                      <a:pt x="321" y="199"/>
                      <a:pt x="335" y="198"/>
                      <a:pt x="349" y="197"/>
                    </a:cubicBezTo>
                    <a:cubicBezTo>
                      <a:pt x="375" y="188"/>
                      <a:pt x="393" y="179"/>
                      <a:pt x="402" y="152"/>
                    </a:cubicBezTo>
                    <a:cubicBezTo>
                      <a:pt x="408" y="136"/>
                      <a:pt x="403" y="123"/>
                      <a:pt x="395" y="111"/>
                    </a:cubicBezTo>
                    <a:lnTo>
                      <a:pt x="395" y="111"/>
                    </a:lnTo>
                    <a:cubicBezTo>
                      <a:pt x="391" y="93"/>
                      <a:pt x="376" y="78"/>
                      <a:pt x="358" y="72"/>
                    </a:cubicBezTo>
                    <a:cubicBezTo>
                      <a:pt x="347" y="68"/>
                      <a:pt x="337" y="65"/>
                      <a:pt x="327" y="61"/>
                    </a:cubicBezTo>
                    <a:lnTo>
                      <a:pt x="327" y="61"/>
                    </a:lnTo>
                    <a:cubicBezTo>
                      <a:pt x="268" y="31"/>
                      <a:pt x="206" y="13"/>
                      <a:pt x="143" y="4"/>
                    </a:cubicBezTo>
                    <a:lnTo>
                      <a:pt x="143" y="4"/>
                    </a:lnTo>
                    <a:cubicBezTo>
                      <a:pt x="140" y="3"/>
                      <a:pt x="137" y="2"/>
                      <a:pt x="135" y="1"/>
                    </a:cubicBezTo>
                    <a:cubicBezTo>
                      <a:pt x="134" y="1"/>
                      <a:pt x="134" y="2"/>
                      <a:pt x="134" y="3"/>
                    </a:cubicBezTo>
                    <a:lnTo>
                      <a:pt x="134" y="3"/>
                    </a:lnTo>
                    <a:cubicBezTo>
                      <a:pt x="128" y="2"/>
                      <a:pt x="122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36"/>
              <p:cNvSpPr/>
              <p:nvPr/>
            </p:nvSpPr>
            <p:spPr>
              <a:xfrm>
                <a:off x="1482133" y="3313276"/>
                <a:ext cx="120857" cy="38295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718" extrusionOk="0">
                    <a:moveTo>
                      <a:pt x="1769" y="1"/>
                    </a:moveTo>
                    <a:cubicBezTo>
                      <a:pt x="1145" y="1"/>
                      <a:pt x="536" y="218"/>
                      <a:pt x="50" y="624"/>
                    </a:cubicBezTo>
                    <a:cubicBezTo>
                      <a:pt x="0" y="660"/>
                      <a:pt x="41" y="718"/>
                      <a:pt x="86" y="718"/>
                    </a:cubicBezTo>
                    <a:cubicBezTo>
                      <a:pt x="98" y="718"/>
                      <a:pt x="110" y="714"/>
                      <a:pt x="121" y="705"/>
                    </a:cubicBezTo>
                    <a:cubicBezTo>
                      <a:pt x="587" y="318"/>
                      <a:pt x="1179" y="111"/>
                      <a:pt x="1773" y="111"/>
                    </a:cubicBezTo>
                    <a:cubicBezTo>
                      <a:pt x="1907" y="111"/>
                      <a:pt x="2040" y="121"/>
                      <a:pt x="2173" y="143"/>
                    </a:cubicBezTo>
                    <a:cubicBezTo>
                      <a:pt x="2178" y="144"/>
                      <a:pt x="2184" y="145"/>
                      <a:pt x="2189" y="145"/>
                    </a:cubicBezTo>
                    <a:cubicBezTo>
                      <a:pt x="2248" y="145"/>
                      <a:pt x="2266" y="52"/>
                      <a:pt x="2200" y="35"/>
                    </a:cubicBezTo>
                    <a:cubicBezTo>
                      <a:pt x="2056" y="12"/>
                      <a:pt x="1912" y="1"/>
                      <a:pt x="1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6"/>
              <p:cNvSpPr/>
              <p:nvPr/>
            </p:nvSpPr>
            <p:spPr>
              <a:xfrm>
                <a:off x="1527947" y="3245807"/>
                <a:ext cx="40055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274" extrusionOk="0">
                    <a:moveTo>
                      <a:pt x="66" y="1"/>
                    </a:moveTo>
                    <a:cubicBezTo>
                      <a:pt x="34" y="1"/>
                      <a:pt x="1" y="27"/>
                      <a:pt x="11" y="69"/>
                    </a:cubicBezTo>
                    <a:cubicBezTo>
                      <a:pt x="92" y="515"/>
                      <a:pt x="315" y="935"/>
                      <a:pt x="636" y="1256"/>
                    </a:cubicBezTo>
                    <a:cubicBezTo>
                      <a:pt x="648" y="1268"/>
                      <a:pt x="662" y="1273"/>
                      <a:pt x="674" y="1273"/>
                    </a:cubicBezTo>
                    <a:cubicBezTo>
                      <a:pt x="716" y="1273"/>
                      <a:pt x="750" y="1217"/>
                      <a:pt x="716" y="1176"/>
                    </a:cubicBezTo>
                    <a:cubicBezTo>
                      <a:pt x="404" y="872"/>
                      <a:pt x="190" y="471"/>
                      <a:pt x="119" y="43"/>
                    </a:cubicBezTo>
                    <a:cubicBezTo>
                      <a:pt x="111" y="13"/>
                      <a:pt x="89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6"/>
              <p:cNvSpPr/>
              <p:nvPr/>
            </p:nvSpPr>
            <p:spPr>
              <a:xfrm>
                <a:off x="1515200" y="3294609"/>
                <a:ext cx="40481" cy="31628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93" extrusionOk="0">
                    <a:moveTo>
                      <a:pt x="366" y="136"/>
                    </a:moveTo>
                    <a:cubicBezTo>
                      <a:pt x="367" y="136"/>
                      <a:pt x="367" y="136"/>
                      <a:pt x="367" y="136"/>
                    </a:cubicBezTo>
                    <a:lnTo>
                      <a:pt x="367" y="136"/>
                    </a:lnTo>
                    <a:cubicBezTo>
                      <a:pt x="367" y="136"/>
                      <a:pt x="366" y="136"/>
                      <a:pt x="366" y="136"/>
                    </a:cubicBezTo>
                    <a:close/>
                    <a:moveTo>
                      <a:pt x="560" y="162"/>
                    </a:moveTo>
                    <a:cubicBezTo>
                      <a:pt x="581" y="174"/>
                      <a:pt x="599" y="190"/>
                      <a:pt x="605" y="210"/>
                    </a:cubicBezTo>
                    <a:lnTo>
                      <a:pt x="605" y="210"/>
                    </a:lnTo>
                    <a:cubicBezTo>
                      <a:pt x="600" y="203"/>
                      <a:pt x="594" y="196"/>
                      <a:pt x="589" y="189"/>
                    </a:cubicBezTo>
                    <a:cubicBezTo>
                      <a:pt x="580" y="180"/>
                      <a:pt x="570" y="171"/>
                      <a:pt x="560" y="162"/>
                    </a:cubicBezTo>
                    <a:close/>
                    <a:moveTo>
                      <a:pt x="386" y="0"/>
                    </a:moveTo>
                    <a:cubicBezTo>
                      <a:pt x="373" y="0"/>
                      <a:pt x="361" y="1"/>
                      <a:pt x="349" y="2"/>
                    </a:cubicBezTo>
                    <a:cubicBezTo>
                      <a:pt x="304" y="2"/>
                      <a:pt x="242" y="20"/>
                      <a:pt x="215" y="64"/>
                    </a:cubicBezTo>
                    <a:cubicBezTo>
                      <a:pt x="197" y="100"/>
                      <a:pt x="195" y="141"/>
                      <a:pt x="207" y="177"/>
                    </a:cubicBezTo>
                    <a:lnTo>
                      <a:pt x="207" y="177"/>
                    </a:lnTo>
                    <a:cubicBezTo>
                      <a:pt x="181" y="185"/>
                      <a:pt x="156" y="195"/>
                      <a:pt x="134" y="207"/>
                    </a:cubicBezTo>
                    <a:cubicBezTo>
                      <a:pt x="63" y="252"/>
                      <a:pt x="1" y="341"/>
                      <a:pt x="10" y="430"/>
                    </a:cubicBezTo>
                    <a:cubicBezTo>
                      <a:pt x="19" y="519"/>
                      <a:pt x="90" y="582"/>
                      <a:pt x="179" y="591"/>
                    </a:cubicBezTo>
                    <a:cubicBezTo>
                      <a:pt x="187" y="592"/>
                      <a:pt x="194" y="593"/>
                      <a:pt x="202" y="593"/>
                    </a:cubicBezTo>
                    <a:cubicBezTo>
                      <a:pt x="238" y="593"/>
                      <a:pt x="273" y="576"/>
                      <a:pt x="295" y="546"/>
                    </a:cubicBezTo>
                    <a:cubicBezTo>
                      <a:pt x="349" y="493"/>
                      <a:pt x="286" y="421"/>
                      <a:pt x="233" y="403"/>
                    </a:cubicBezTo>
                    <a:cubicBezTo>
                      <a:pt x="228" y="402"/>
                      <a:pt x="223" y="401"/>
                      <a:pt x="218" y="401"/>
                    </a:cubicBezTo>
                    <a:cubicBezTo>
                      <a:pt x="194" y="401"/>
                      <a:pt x="169" y="417"/>
                      <a:pt x="161" y="439"/>
                    </a:cubicBezTo>
                    <a:cubicBezTo>
                      <a:pt x="157" y="455"/>
                      <a:pt x="159" y="469"/>
                      <a:pt x="164" y="480"/>
                    </a:cubicBezTo>
                    <a:lnTo>
                      <a:pt x="164" y="480"/>
                    </a:lnTo>
                    <a:cubicBezTo>
                      <a:pt x="148" y="472"/>
                      <a:pt x="133" y="464"/>
                      <a:pt x="126" y="448"/>
                    </a:cubicBezTo>
                    <a:cubicBezTo>
                      <a:pt x="108" y="394"/>
                      <a:pt x="134" y="341"/>
                      <a:pt x="179" y="314"/>
                    </a:cubicBezTo>
                    <a:cubicBezTo>
                      <a:pt x="209" y="294"/>
                      <a:pt x="244" y="283"/>
                      <a:pt x="280" y="278"/>
                    </a:cubicBezTo>
                    <a:lnTo>
                      <a:pt x="280" y="278"/>
                    </a:lnTo>
                    <a:cubicBezTo>
                      <a:pt x="307" y="302"/>
                      <a:pt x="339" y="322"/>
                      <a:pt x="372" y="339"/>
                    </a:cubicBezTo>
                    <a:lnTo>
                      <a:pt x="372" y="339"/>
                    </a:lnTo>
                    <a:cubicBezTo>
                      <a:pt x="404" y="370"/>
                      <a:pt x="438" y="397"/>
                      <a:pt x="473" y="421"/>
                    </a:cubicBezTo>
                    <a:cubicBezTo>
                      <a:pt x="506" y="440"/>
                      <a:pt x="538" y="455"/>
                      <a:pt x="570" y="455"/>
                    </a:cubicBezTo>
                    <a:cubicBezTo>
                      <a:pt x="582" y="455"/>
                      <a:pt x="595" y="453"/>
                      <a:pt x="607" y="448"/>
                    </a:cubicBezTo>
                    <a:cubicBezTo>
                      <a:pt x="661" y="432"/>
                      <a:pt x="682" y="384"/>
                      <a:pt x="675" y="336"/>
                    </a:cubicBezTo>
                    <a:lnTo>
                      <a:pt x="675" y="336"/>
                    </a:lnTo>
                    <a:cubicBezTo>
                      <a:pt x="679" y="332"/>
                      <a:pt x="684" y="328"/>
                      <a:pt x="688" y="323"/>
                    </a:cubicBezTo>
                    <a:cubicBezTo>
                      <a:pt x="759" y="243"/>
                      <a:pt x="714" y="145"/>
                      <a:pt x="634" y="82"/>
                    </a:cubicBezTo>
                    <a:cubicBezTo>
                      <a:pt x="564" y="27"/>
                      <a:pt x="473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6"/>
              <p:cNvSpPr/>
              <p:nvPr/>
            </p:nvSpPr>
            <p:spPr>
              <a:xfrm>
                <a:off x="1583469" y="3370985"/>
                <a:ext cx="150831" cy="5861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099" extrusionOk="0">
                    <a:moveTo>
                      <a:pt x="2079" y="1"/>
                    </a:moveTo>
                    <a:cubicBezTo>
                      <a:pt x="1290" y="1"/>
                      <a:pt x="524" y="372"/>
                      <a:pt x="32" y="1023"/>
                    </a:cubicBezTo>
                    <a:cubicBezTo>
                      <a:pt x="1" y="1061"/>
                      <a:pt x="40" y="1099"/>
                      <a:pt x="82" y="1099"/>
                    </a:cubicBezTo>
                    <a:cubicBezTo>
                      <a:pt x="99" y="1099"/>
                      <a:pt x="117" y="1092"/>
                      <a:pt x="130" y="1077"/>
                    </a:cubicBezTo>
                    <a:cubicBezTo>
                      <a:pt x="594" y="461"/>
                      <a:pt x="1326" y="113"/>
                      <a:pt x="2081" y="113"/>
                    </a:cubicBezTo>
                    <a:cubicBezTo>
                      <a:pt x="2299" y="113"/>
                      <a:pt x="2519" y="142"/>
                      <a:pt x="2735" y="202"/>
                    </a:cubicBezTo>
                    <a:cubicBezTo>
                      <a:pt x="2740" y="204"/>
                      <a:pt x="2745" y="204"/>
                      <a:pt x="2749" y="204"/>
                    </a:cubicBezTo>
                    <a:cubicBezTo>
                      <a:pt x="2802" y="204"/>
                      <a:pt x="2828" y="112"/>
                      <a:pt x="2762" y="95"/>
                    </a:cubicBezTo>
                    <a:cubicBezTo>
                      <a:pt x="2536" y="31"/>
                      <a:pt x="2307" y="1"/>
                      <a:pt x="2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6"/>
              <p:cNvSpPr/>
              <p:nvPr/>
            </p:nvSpPr>
            <p:spPr>
              <a:xfrm>
                <a:off x="1655578" y="3284209"/>
                <a:ext cx="35628" cy="745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397" extrusionOk="0">
                    <a:moveTo>
                      <a:pt x="80" y="1"/>
                    </a:moveTo>
                    <a:cubicBezTo>
                      <a:pt x="52" y="1"/>
                      <a:pt x="23" y="18"/>
                      <a:pt x="18" y="54"/>
                    </a:cubicBezTo>
                    <a:cubicBezTo>
                      <a:pt x="0" y="545"/>
                      <a:pt x="197" y="1035"/>
                      <a:pt x="545" y="1383"/>
                    </a:cubicBezTo>
                    <a:cubicBezTo>
                      <a:pt x="556" y="1393"/>
                      <a:pt x="568" y="1396"/>
                      <a:pt x="580" y="1396"/>
                    </a:cubicBezTo>
                    <a:cubicBezTo>
                      <a:pt x="625" y="1396"/>
                      <a:pt x="667" y="1338"/>
                      <a:pt x="625" y="1303"/>
                    </a:cubicBezTo>
                    <a:cubicBezTo>
                      <a:pt x="295" y="973"/>
                      <a:pt x="116" y="518"/>
                      <a:pt x="134" y="54"/>
                    </a:cubicBezTo>
                    <a:cubicBezTo>
                      <a:pt x="134" y="18"/>
                      <a:pt x="107" y="1"/>
                      <a:pt x="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6"/>
              <p:cNvSpPr/>
              <p:nvPr/>
            </p:nvSpPr>
            <p:spPr>
              <a:xfrm>
                <a:off x="1628591" y="3332263"/>
                <a:ext cx="65602" cy="5285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991" extrusionOk="0">
                    <a:moveTo>
                      <a:pt x="738" y="479"/>
                    </a:moveTo>
                    <a:cubicBezTo>
                      <a:pt x="774" y="513"/>
                      <a:pt x="809" y="547"/>
                      <a:pt x="845" y="580"/>
                    </a:cubicBezTo>
                    <a:cubicBezTo>
                      <a:pt x="850" y="586"/>
                      <a:pt x="856" y="591"/>
                      <a:pt x="861" y="596"/>
                    </a:cubicBezTo>
                    <a:lnTo>
                      <a:pt x="861" y="596"/>
                    </a:lnTo>
                    <a:cubicBezTo>
                      <a:pt x="868" y="613"/>
                      <a:pt x="875" y="630"/>
                      <a:pt x="882" y="647"/>
                    </a:cubicBezTo>
                    <a:lnTo>
                      <a:pt x="882" y="647"/>
                    </a:lnTo>
                    <a:cubicBezTo>
                      <a:pt x="856" y="631"/>
                      <a:pt x="831" y="615"/>
                      <a:pt x="807" y="597"/>
                    </a:cubicBezTo>
                    <a:lnTo>
                      <a:pt x="807" y="597"/>
                    </a:lnTo>
                    <a:cubicBezTo>
                      <a:pt x="802" y="585"/>
                      <a:pt x="797" y="573"/>
                      <a:pt x="792" y="563"/>
                    </a:cubicBezTo>
                    <a:cubicBezTo>
                      <a:pt x="775" y="534"/>
                      <a:pt x="757" y="506"/>
                      <a:pt x="738" y="479"/>
                    </a:cubicBezTo>
                    <a:close/>
                    <a:moveTo>
                      <a:pt x="511" y="786"/>
                    </a:moveTo>
                    <a:cubicBezTo>
                      <a:pt x="516" y="789"/>
                      <a:pt x="520" y="793"/>
                      <a:pt x="525" y="796"/>
                    </a:cubicBezTo>
                    <a:lnTo>
                      <a:pt x="525" y="796"/>
                    </a:lnTo>
                    <a:cubicBezTo>
                      <a:pt x="524" y="803"/>
                      <a:pt x="522" y="810"/>
                      <a:pt x="519" y="816"/>
                    </a:cubicBezTo>
                    <a:lnTo>
                      <a:pt x="519" y="816"/>
                    </a:lnTo>
                    <a:cubicBezTo>
                      <a:pt x="517" y="806"/>
                      <a:pt x="515" y="796"/>
                      <a:pt x="511" y="786"/>
                    </a:cubicBezTo>
                    <a:close/>
                    <a:moveTo>
                      <a:pt x="176" y="674"/>
                    </a:moveTo>
                    <a:lnTo>
                      <a:pt x="176" y="674"/>
                    </a:lnTo>
                    <a:cubicBezTo>
                      <a:pt x="201" y="680"/>
                      <a:pt x="231" y="693"/>
                      <a:pt x="257" y="705"/>
                    </a:cubicBezTo>
                    <a:cubicBezTo>
                      <a:pt x="292" y="723"/>
                      <a:pt x="408" y="768"/>
                      <a:pt x="408" y="830"/>
                    </a:cubicBezTo>
                    <a:cubicBezTo>
                      <a:pt x="408" y="839"/>
                      <a:pt x="407" y="847"/>
                      <a:pt x="403" y="853"/>
                    </a:cubicBezTo>
                    <a:lnTo>
                      <a:pt x="403" y="853"/>
                    </a:lnTo>
                    <a:cubicBezTo>
                      <a:pt x="396" y="852"/>
                      <a:pt x="388" y="850"/>
                      <a:pt x="381" y="848"/>
                    </a:cubicBezTo>
                    <a:cubicBezTo>
                      <a:pt x="310" y="821"/>
                      <a:pt x="248" y="777"/>
                      <a:pt x="194" y="732"/>
                    </a:cubicBezTo>
                    <a:cubicBezTo>
                      <a:pt x="182" y="720"/>
                      <a:pt x="174" y="712"/>
                      <a:pt x="167" y="702"/>
                    </a:cubicBezTo>
                    <a:lnTo>
                      <a:pt x="167" y="702"/>
                    </a:lnTo>
                    <a:cubicBezTo>
                      <a:pt x="172" y="694"/>
                      <a:pt x="175" y="684"/>
                      <a:pt x="176" y="674"/>
                    </a:cubicBezTo>
                    <a:close/>
                    <a:moveTo>
                      <a:pt x="497" y="1"/>
                    </a:moveTo>
                    <a:cubicBezTo>
                      <a:pt x="455" y="1"/>
                      <a:pt x="425" y="62"/>
                      <a:pt x="462" y="99"/>
                    </a:cubicBezTo>
                    <a:cubicBezTo>
                      <a:pt x="479" y="118"/>
                      <a:pt x="496" y="137"/>
                      <a:pt x="513" y="156"/>
                    </a:cubicBezTo>
                    <a:lnTo>
                      <a:pt x="513" y="156"/>
                    </a:lnTo>
                    <a:cubicBezTo>
                      <a:pt x="484" y="174"/>
                      <a:pt x="471" y="224"/>
                      <a:pt x="497" y="250"/>
                    </a:cubicBezTo>
                    <a:cubicBezTo>
                      <a:pt x="515" y="267"/>
                      <a:pt x="533" y="283"/>
                      <a:pt x="551" y="300"/>
                    </a:cubicBezTo>
                    <a:lnTo>
                      <a:pt x="551" y="300"/>
                    </a:lnTo>
                    <a:cubicBezTo>
                      <a:pt x="548" y="298"/>
                      <a:pt x="545" y="297"/>
                      <a:pt x="542" y="295"/>
                    </a:cubicBezTo>
                    <a:cubicBezTo>
                      <a:pt x="535" y="291"/>
                      <a:pt x="527" y="289"/>
                      <a:pt x="519" y="289"/>
                    </a:cubicBezTo>
                    <a:cubicBezTo>
                      <a:pt x="482" y="289"/>
                      <a:pt x="448" y="338"/>
                      <a:pt x="471" y="375"/>
                    </a:cubicBezTo>
                    <a:cubicBezTo>
                      <a:pt x="530" y="488"/>
                      <a:pt x="615" y="588"/>
                      <a:pt x="716" y="669"/>
                    </a:cubicBezTo>
                    <a:lnTo>
                      <a:pt x="716" y="669"/>
                    </a:lnTo>
                    <a:cubicBezTo>
                      <a:pt x="717" y="672"/>
                      <a:pt x="719" y="675"/>
                      <a:pt x="720" y="679"/>
                    </a:cubicBezTo>
                    <a:cubicBezTo>
                      <a:pt x="720" y="696"/>
                      <a:pt x="729" y="741"/>
                      <a:pt x="703" y="750"/>
                    </a:cubicBezTo>
                    <a:cubicBezTo>
                      <a:pt x="700" y="751"/>
                      <a:pt x="697" y="752"/>
                      <a:pt x="694" y="752"/>
                    </a:cubicBezTo>
                    <a:cubicBezTo>
                      <a:pt x="675" y="752"/>
                      <a:pt x="647" y="731"/>
                      <a:pt x="631" y="723"/>
                    </a:cubicBezTo>
                    <a:cubicBezTo>
                      <a:pt x="631" y="723"/>
                      <a:pt x="631" y="723"/>
                      <a:pt x="631" y="723"/>
                    </a:cubicBezTo>
                    <a:lnTo>
                      <a:pt x="631" y="723"/>
                    </a:lnTo>
                    <a:cubicBezTo>
                      <a:pt x="616" y="666"/>
                      <a:pt x="584" y="609"/>
                      <a:pt x="551" y="563"/>
                    </a:cubicBezTo>
                    <a:cubicBezTo>
                      <a:pt x="471" y="473"/>
                      <a:pt x="373" y="402"/>
                      <a:pt x="266" y="366"/>
                    </a:cubicBezTo>
                    <a:cubicBezTo>
                      <a:pt x="258" y="364"/>
                      <a:pt x="252" y="363"/>
                      <a:pt x="245" y="363"/>
                    </a:cubicBezTo>
                    <a:cubicBezTo>
                      <a:pt x="206" y="363"/>
                      <a:pt x="188" y="408"/>
                      <a:pt x="203" y="447"/>
                    </a:cubicBezTo>
                    <a:cubicBezTo>
                      <a:pt x="232" y="499"/>
                      <a:pt x="265" y="551"/>
                      <a:pt x="304" y="600"/>
                    </a:cubicBezTo>
                    <a:lnTo>
                      <a:pt x="304" y="600"/>
                    </a:lnTo>
                    <a:cubicBezTo>
                      <a:pt x="254" y="575"/>
                      <a:pt x="201" y="557"/>
                      <a:pt x="151" y="557"/>
                    </a:cubicBezTo>
                    <a:cubicBezTo>
                      <a:pt x="135" y="557"/>
                      <a:pt x="120" y="559"/>
                      <a:pt x="105" y="563"/>
                    </a:cubicBezTo>
                    <a:cubicBezTo>
                      <a:pt x="69" y="572"/>
                      <a:pt x="34" y="589"/>
                      <a:pt x="25" y="634"/>
                    </a:cubicBezTo>
                    <a:cubicBezTo>
                      <a:pt x="22" y="649"/>
                      <a:pt x="22" y="664"/>
                      <a:pt x="25" y="678"/>
                    </a:cubicBezTo>
                    <a:lnTo>
                      <a:pt x="25" y="678"/>
                    </a:lnTo>
                    <a:cubicBezTo>
                      <a:pt x="3" y="717"/>
                      <a:pt x="0" y="769"/>
                      <a:pt x="25" y="812"/>
                    </a:cubicBezTo>
                    <a:cubicBezTo>
                      <a:pt x="69" y="893"/>
                      <a:pt x="194" y="964"/>
                      <a:pt x="274" y="982"/>
                    </a:cubicBezTo>
                    <a:cubicBezTo>
                      <a:pt x="294" y="988"/>
                      <a:pt x="314" y="991"/>
                      <a:pt x="334" y="991"/>
                    </a:cubicBezTo>
                    <a:cubicBezTo>
                      <a:pt x="368" y="991"/>
                      <a:pt x="402" y="982"/>
                      <a:pt x="431" y="967"/>
                    </a:cubicBezTo>
                    <a:lnTo>
                      <a:pt x="431" y="967"/>
                    </a:lnTo>
                    <a:cubicBezTo>
                      <a:pt x="504" y="966"/>
                      <a:pt x="575" y="939"/>
                      <a:pt x="613" y="875"/>
                    </a:cubicBezTo>
                    <a:cubicBezTo>
                      <a:pt x="619" y="867"/>
                      <a:pt x="623" y="859"/>
                      <a:pt x="626" y="850"/>
                    </a:cubicBezTo>
                    <a:lnTo>
                      <a:pt x="626" y="850"/>
                    </a:lnTo>
                    <a:cubicBezTo>
                      <a:pt x="650" y="859"/>
                      <a:pt x="673" y="864"/>
                      <a:pt x="696" y="864"/>
                    </a:cubicBezTo>
                    <a:cubicBezTo>
                      <a:pt x="710" y="864"/>
                      <a:pt x="725" y="862"/>
                      <a:pt x="738" y="857"/>
                    </a:cubicBezTo>
                    <a:cubicBezTo>
                      <a:pt x="797" y="838"/>
                      <a:pt x="823" y="796"/>
                      <a:pt x="830" y="748"/>
                    </a:cubicBezTo>
                    <a:lnTo>
                      <a:pt x="830" y="748"/>
                    </a:lnTo>
                    <a:cubicBezTo>
                      <a:pt x="864" y="769"/>
                      <a:pt x="899" y="787"/>
                      <a:pt x="935" y="803"/>
                    </a:cubicBezTo>
                    <a:cubicBezTo>
                      <a:pt x="944" y="807"/>
                      <a:pt x="954" y="808"/>
                      <a:pt x="962" y="808"/>
                    </a:cubicBezTo>
                    <a:cubicBezTo>
                      <a:pt x="1002" y="808"/>
                      <a:pt x="1031" y="778"/>
                      <a:pt x="1024" y="741"/>
                    </a:cubicBezTo>
                    <a:cubicBezTo>
                      <a:pt x="1021" y="726"/>
                      <a:pt x="1018" y="710"/>
                      <a:pt x="1015" y="695"/>
                    </a:cubicBezTo>
                    <a:lnTo>
                      <a:pt x="1015" y="695"/>
                    </a:lnTo>
                    <a:cubicBezTo>
                      <a:pt x="1041" y="690"/>
                      <a:pt x="1062" y="675"/>
                      <a:pt x="1077" y="655"/>
                    </a:cubicBezTo>
                    <a:lnTo>
                      <a:pt x="1077" y="655"/>
                    </a:lnTo>
                    <a:cubicBezTo>
                      <a:pt x="1092" y="666"/>
                      <a:pt x="1107" y="677"/>
                      <a:pt x="1122" y="688"/>
                    </a:cubicBezTo>
                    <a:cubicBezTo>
                      <a:pt x="1131" y="693"/>
                      <a:pt x="1140" y="695"/>
                      <a:pt x="1149" y="695"/>
                    </a:cubicBezTo>
                    <a:cubicBezTo>
                      <a:pt x="1198" y="695"/>
                      <a:pt x="1230" y="620"/>
                      <a:pt x="1184" y="589"/>
                    </a:cubicBezTo>
                    <a:cubicBezTo>
                      <a:pt x="1149" y="566"/>
                      <a:pt x="1114" y="541"/>
                      <a:pt x="1079" y="516"/>
                    </a:cubicBezTo>
                    <a:lnTo>
                      <a:pt x="1079" y="516"/>
                    </a:lnTo>
                    <a:cubicBezTo>
                      <a:pt x="1060" y="488"/>
                      <a:pt x="1035" y="463"/>
                      <a:pt x="1015" y="438"/>
                    </a:cubicBezTo>
                    <a:cubicBezTo>
                      <a:pt x="970" y="384"/>
                      <a:pt x="917" y="331"/>
                      <a:pt x="863" y="286"/>
                    </a:cubicBezTo>
                    <a:cubicBezTo>
                      <a:pt x="764" y="195"/>
                      <a:pt x="665" y="112"/>
                      <a:pt x="552" y="29"/>
                    </a:cubicBezTo>
                    <a:lnTo>
                      <a:pt x="552" y="29"/>
                    </a:lnTo>
                    <a:cubicBezTo>
                      <a:pt x="548" y="26"/>
                      <a:pt x="545" y="22"/>
                      <a:pt x="542" y="18"/>
                    </a:cubicBezTo>
                    <a:cubicBezTo>
                      <a:pt x="541" y="19"/>
                      <a:pt x="541" y="20"/>
                      <a:pt x="540" y="21"/>
                    </a:cubicBezTo>
                    <a:lnTo>
                      <a:pt x="540" y="21"/>
                    </a:lnTo>
                    <a:cubicBezTo>
                      <a:pt x="535" y="17"/>
                      <a:pt x="530" y="13"/>
                      <a:pt x="524" y="10"/>
                    </a:cubicBezTo>
                    <a:cubicBezTo>
                      <a:pt x="515" y="3"/>
                      <a:pt x="506" y="1"/>
                      <a:pt x="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6"/>
              <p:cNvSpPr/>
              <p:nvPr/>
            </p:nvSpPr>
            <p:spPr>
              <a:xfrm>
                <a:off x="1725714" y="3435947"/>
                <a:ext cx="130671" cy="49122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921" extrusionOk="0">
                    <a:moveTo>
                      <a:pt x="2131" y="0"/>
                    </a:moveTo>
                    <a:cubicBezTo>
                      <a:pt x="1359" y="0"/>
                      <a:pt x="606" y="298"/>
                      <a:pt x="41" y="822"/>
                    </a:cubicBezTo>
                    <a:cubicBezTo>
                      <a:pt x="0" y="863"/>
                      <a:pt x="38" y="920"/>
                      <a:pt x="82" y="920"/>
                    </a:cubicBezTo>
                    <a:cubicBezTo>
                      <a:pt x="95" y="920"/>
                      <a:pt x="109" y="915"/>
                      <a:pt x="122" y="902"/>
                    </a:cubicBezTo>
                    <a:cubicBezTo>
                      <a:pt x="665" y="391"/>
                      <a:pt x="1408" y="109"/>
                      <a:pt x="2155" y="109"/>
                    </a:cubicBezTo>
                    <a:cubicBezTo>
                      <a:pt x="2230" y="109"/>
                      <a:pt x="2304" y="112"/>
                      <a:pt x="2379" y="117"/>
                    </a:cubicBezTo>
                    <a:cubicBezTo>
                      <a:pt x="2381" y="118"/>
                      <a:pt x="2384" y="118"/>
                      <a:pt x="2386" y="118"/>
                    </a:cubicBezTo>
                    <a:cubicBezTo>
                      <a:pt x="2450" y="118"/>
                      <a:pt x="2447" y="10"/>
                      <a:pt x="2379" y="10"/>
                    </a:cubicBezTo>
                    <a:cubicBezTo>
                      <a:pt x="2296" y="3"/>
                      <a:pt x="2213" y="0"/>
                      <a:pt x="2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6"/>
              <p:cNvSpPr/>
              <p:nvPr/>
            </p:nvSpPr>
            <p:spPr>
              <a:xfrm>
                <a:off x="1798303" y="3322876"/>
                <a:ext cx="22934" cy="94083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64" extrusionOk="0">
                    <a:moveTo>
                      <a:pt x="153" y="1"/>
                    </a:moveTo>
                    <a:cubicBezTo>
                      <a:pt x="132" y="1"/>
                      <a:pt x="111" y="14"/>
                      <a:pt x="108" y="43"/>
                    </a:cubicBezTo>
                    <a:cubicBezTo>
                      <a:pt x="1" y="614"/>
                      <a:pt x="72" y="1203"/>
                      <a:pt x="313" y="1738"/>
                    </a:cubicBezTo>
                    <a:cubicBezTo>
                      <a:pt x="321" y="1756"/>
                      <a:pt x="335" y="1764"/>
                      <a:pt x="350" y="1764"/>
                    </a:cubicBezTo>
                    <a:cubicBezTo>
                      <a:pt x="386" y="1764"/>
                      <a:pt x="430" y="1719"/>
                      <a:pt x="411" y="1675"/>
                    </a:cubicBezTo>
                    <a:cubicBezTo>
                      <a:pt x="179" y="1176"/>
                      <a:pt x="117" y="614"/>
                      <a:pt x="215" y="70"/>
                    </a:cubicBezTo>
                    <a:cubicBezTo>
                      <a:pt x="220" y="27"/>
                      <a:pt x="185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6"/>
              <p:cNvSpPr/>
              <p:nvPr/>
            </p:nvSpPr>
            <p:spPr>
              <a:xfrm>
                <a:off x="1779103" y="3399626"/>
                <a:ext cx="49335" cy="43628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18" extrusionOk="0">
                    <a:moveTo>
                      <a:pt x="526" y="502"/>
                    </a:moveTo>
                    <a:lnTo>
                      <a:pt x="526" y="502"/>
                    </a:lnTo>
                    <a:cubicBezTo>
                      <a:pt x="533" y="509"/>
                      <a:pt x="540" y="515"/>
                      <a:pt x="547" y="522"/>
                    </a:cubicBezTo>
                    <a:lnTo>
                      <a:pt x="547" y="522"/>
                    </a:lnTo>
                    <a:cubicBezTo>
                      <a:pt x="564" y="543"/>
                      <a:pt x="577" y="563"/>
                      <a:pt x="584" y="584"/>
                    </a:cubicBezTo>
                    <a:cubicBezTo>
                      <a:pt x="576" y="580"/>
                      <a:pt x="569" y="576"/>
                      <a:pt x="561" y="572"/>
                    </a:cubicBezTo>
                    <a:lnTo>
                      <a:pt x="561" y="572"/>
                    </a:lnTo>
                    <a:cubicBezTo>
                      <a:pt x="552" y="547"/>
                      <a:pt x="540" y="524"/>
                      <a:pt x="526" y="502"/>
                    </a:cubicBezTo>
                    <a:close/>
                    <a:moveTo>
                      <a:pt x="481" y="1"/>
                    </a:moveTo>
                    <a:cubicBezTo>
                      <a:pt x="448" y="1"/>
                      <a:pt x="412" y="29"/>
                      <a:pt x="423" y="67"/>
                    </a:cubicBezTo>
                    <a:cubicBezTo>
                      <a:pt x="456" y="165"/>
                      <a:pt x="497" y="258"/>
                      <a:pt x="547" y="348"/>
                    </a:cubicBezTo>
                    <a:lnTo>
                      <a:pt x="547" y="348"/>
                    </a:lnTo>
                    <a:cubicBezTo>
                      <a:pt x="524" y="325"/>
                      <a:pt x="501" y="302"/>
                      <a:pt x="477" y="281"/>
                    </a:cubicBezTo>
                    <a:lnTo>
                      <a:pt x="477" y="281"/>
                    </a:lnTo>
                    <a:cubicBezTo>
                      <a:pt x="477" y="281"/>
                      <a:pt x="477" y="281"/>
                      <a:pt x="477" y="281"/>
                    </a:cubicBezTo>
                    <a:cubicBezTo>
                      <a:pt x="463" y="271"/>
                      <a:pt x="449" y="267"/>
                      <a:pt x="437" y="267"/>
                    </a:cubicBezTo>
                    <a:cubicBezTo>
                      <a:pt x="392" y="267"/>
                      <a:pt x="362" y="319"/>
                      <a:pt x="396" y="361"/>
                    </a:cubicBezTo>
                    <a:cubicBezTo>
                      <a:pt x="404" y="371"/>
                      <a:pt x="412" y="381"/>
                      <a:pt x="421" y="390"/>
                    </a:cubicBezTo>
                    <a:lnTo>
                      <a:pt x="421" y="390"/>
                    </a:lnTo>
                    <a:cubicBezTo>
                      <a:pt x="376" y="356"/>
                      <a:pt x="325" y="331"/>
                      <a:pt x="271" y="317"/>
                    </a:cubicBezTo>
                    <a:cubicBezTo>
                      <a:pt x="268" y="316"/>
                      <a:pt x="265" y="316"/>
                      <a:pt x="261" y="316"/>
                    </a:cubicBezTo>
                    <a:cubicBezTo>
                      <a:pt x="221" y="316"/>
                      <a:pt x="184" y="364"/>
                      <a:pt x="209" y="397"/>
                    </a:cubicBezTo>
                    <a:cubicBezTo>
                      <a:pt x="263" y="477"/>
                      <a:pt x="325" y="540"/>
                      <a:pt x="396" y="593"/>
                    </a:cubicBezTo>
                    <a:cubicBezTo>
                      <a:pt x="415" y="612"/>
                      <a:pt x="442" y="630"/>
                      <a:pt x="469" y="646"/>
                    </a:cubicBezTo>
                    <a:lnTo>
                      <a:pt x="469" y="646"/>
                    </a:lnTo>
                    <a:cubicBezTo>
                      <a:pt x="471" y="663"/>
                      <a:pt x="467" y="678"/>
                      <a:pt x="454" y="689"/>
                    </a:cubicBezTo>
                    <a:lnTo>
                      <a:pt x="454" y="689"/>
                    </a:lnTo>
                    <a:cubicBezTo>
                      <a:pt x="450" y="649"/>
                      <a:pt x="417" y="612"/>
                      <a:pt x="379" y="593"/>
                    </a:cubicBezTo>
                    <a:cubicBezTo>
                      <a:pt x="307" y="557"/>
                      <a:pt x="236" y="531"/>
                      <a:pt x="156" y="504"/>
                    </a:cubicBezTo>
                    <a:cubicBezTo>
                      <a:pt x="150" y="501"/>
                      <a:pt x="144" y="500"/>
                      <a:pt x="139" y="500"/>
                    </a:cubicBezTo>
                    <a:cubicBezTo>
                      <a:pt x="108" y="500"/>
                      <a:pt x="78" y="538"/>
                      <a:pt x="93" y="575"/>
                    </a:cubicBezTo>
                    <a:cubicBezTo>
                      <a:pt x="100" y="598"/>
                      <a:pt x="109" y="620"/>
                      <a:pt x="120" y="641"/>
                    </a:cubicBezTo>
                    <a:lnTo>
                      <a:pt x="120" y="641"/>
                    </a:lnTo>
                    <a:cubicBezTo>
                      <a:pt x="114" y="640"/>
                      <a:pt x="108" y="639"/>
                      <a:pt x="102" y="638"/>
                    </a:cubicBezTo>
                    <a:cubicBezTo>
                      <a:pt x="97" y="636"/>
                      <a:pt x="91" y="636"/>
                      <a:pt x="86" y="636"/>
                    </a:cubicBezTo>
                    <a:cubicBezTo>
                      <a:pt x="26" y="636"/>
                      <a:pt x="0" y="728"/>
                      <a:pt x="66" y="745"/>
                    </a:cubicBezTo>
                    <a:cubicBezTo>
                      <a:pt x="127" y="752"/>
                      <a:pt x="194" y="766"/>
                      <a:pt x="256" y="781"/>
                    </a:cubicBezTo>
                    <a:lnTo>
                      <a:pt x="256" y="781"/>
                    </a:lnTo>
                    <a:cubicBezTo>
                      <a:pt x="261" y="784"/>
                      <a:pt x="266" y="787"/>
                      <a:pt x="271" y="789"/>
                    </a:cubicBezTo>
                    <a:cubicBezTo>
                      <a:pt x="310" y="806"/>
                      <a:pt x="354" y="817"/>
                      <a:pt x="398" y="817"/>
                    </a:cubicBezTo>
                    <a:cubicBezTo>
                      <a:pt x="446" y="817"/>
                      <a:pt x="493" y="804"/>
                      <a:pt x="530" y="772"/>
                    </a:cubicBezTo>
                    <a:cubicBezTo>
                      <a:pt x="553" y="749"/>
                      <a:pt x="567" y="723"/>
                      <a:pt x="573" y="696"/>
                    </a:cubicBezTo>
                    <a:lnTo>
                      <a:pt x="573" y="696"/>
                    </a:lnTo>
                    <a:cubicBezTo>
                      <a:pt x="585" y="700"/>
                      <a:pt x="598" y="702"/>
                      <a:pt x="610" y="702"/>
                    </a:cubicBezTo>
                    <a:cubicBezTo>
                      <a:pt x="616" y="702"/>
                      <a:pt x="622" y="701"/>
                      <a:pt x="628" y="700"/>
                    </a:cubicBezTo>
                    <a:cubicBezTo>
                      <a:pt x="661" y="700"/>
                      <a:pt x="689" y="677"/>
                      <a:pt x="701" y="647"/>
                    </a:cubicBezTo>
                    <a:lnTo>
                      <a:pt x="701" y="647"/>
                    </a:lnTo>
                    <a:cubicBezTo>
                      <a:pt x="738" y="672"/>
                      <a:pt x="776" y="696"/>
                      <a:pt x="816" y="718"/>
                    </a:cubicBezTo>
                    <a:cubicBezTo>
                      <a:pt x="825" y="722"/>
                      <a:pt x="834" y="724"/>
                      <a:pt x="843" y="724"/>
                    </a:cubicBezTo>
                    <a:cubicBezTo>
                      <a:pt x="892" y="724"/>
                      <a:pt x="925" y="667"/>
                      <a:pt x="887" y="629"/>
                    </a:cubicBezTo>
                    <a:cubicBezTo>
                      <a:pt x="726" y="459"/>
                      <a:pt x="610" y="263"/>
                      <a:pt x="530" y="40"/>
                    </a:cubicBezTo>
                    <a:cubicBezTo>
                      <a:pt x="523" y="12"/>
                      <a:pt x="503" y="1"/>
                      <a:pt x="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36"/>
              <p:cNvSpPr/>
              <p:nvPr/>
            </p:nvSpPr>
            <p:spPr>
              <a:xfrm>
                <a:off x="1875959" y="3478455"/>
                <a:ext cx="137818" cy="52748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989" extrusionOk="0">
                    <a:moveTo>
                      <a:pt x="2007" y="0"/>
                    </a:moveTo>
                    <a:cubicBezTo>
                      <a:pt x="1264" y="0"/>
                      <a:pt x="528" y="324"/>
                      <a:pt x="35" y="890"/>
                    </a:cubicBezTo>
                    <a:cubicBezTo>
                      <a:pt x="0" y="932"/>
                      <a:pt x="40" y="988"/>
                      <a:pt x="80" y="988"/>
                    </a:cubicBezTo>
                    <a:cubicBezTo>
                      <a:pt x="92" y="988"/>
                      <a:pt x="104" y="983"/>
                      <a:pt x="115" y="971"/>
                    </a:cubicBezTo>
                    <a:cubicBezTo>
                      <a:pt x="588" y="425"/>
                      <a:pt x="1293" y="110"/>
                      <a:pt x="2007" y="110"/>
                    </a:cubicBezTo>
                    <a:cubicBezTo>
                      <a:pt x="2168" y="110"/>
                      <a:pt x="2329" y="126"/>
                      <a:pt x="2488" y="159"/>
                    </a:cubicBezTo>
                    <a:cubicBezTo>
                      <a:pt x="2491" y="159"/>
                      <a:pt x="2493" y="159"/>
                      <a:pt x="2496" y="159"/>
                    </a:cubicBezTo>
                    <a:cubicBezTo>
                      <a:pt x="2561" y="159"/>
                      <a:pt x="2583" y="60"/>
                      <a:pt x="2515" y="52"/>
                    </a:cubicBezTo>
                    <a:cubicBezTo>
                      <a:pt x="2347" y="17"/>
                      <a:pt x="2177" y="0"/>
                      <a:pt x="2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36"/>
              <p:cNvSpPr/>
              <p:nvPr/>
            </p:nvSpPr>
            <p:spPr>
              <a:xfrm>
                <a:off x="1928761" y="3394879"/>
                <a:ext cx="85603" cy="92003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25" extrusionOk="0">
                    <a:moveTo>
                      <a:pt x="73" y="0"/>
                    </a:moveTo>
                    <a:cubicBezTo>
                      <a:pt x="37" y="0"/>
                      <a:pt x="1" y="29"/>
                      <a:pt x="17" y="67"/>
                    </a:cubicBezTo>
                    <a:cubicBezTo>
                      <a:pt x="276" y="789"/>
                      <a:pt x="811" y="1387"/>
                      <a:pt x="1498" y="1717"/>
                    </a:cubicBezTo>
                    <a:cubicBezTo>
                      <a:pt x="1507" y="1722"/>
                      <a:pt x="1516" y="1725"/>
                      <a:pt x="1525" y="1725"/>
                    </a:cubicBezTo>
                    <a:cubicBezTo>
                      <a:pt x="1574" y="1725"/>
                      <a:pt x="1604" y="1651"/>
                      <a:pt x="1551" y="1628"/>
                    </a:cubicBezTo>
                    <a:cubicBezTo>
                      <a:pt x="891" y="1307"/>
                      <a:pt x="374" y="727"/>
                      <a:pt x="124" y="40"/>
                    </a:cubicBezTo>
                    <a:cubicBezTo>
                      <a:pt x="117" y="12"/>
                      <a:pt x="95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36"/>
              <p:cNvSpPr/>
              <p:nvPr/>
            </p:nvSpPr>
            <p:spPr>
              <a:xfrm>
                <a:off x="1918361" y="3438560"/>
                <a:ext cx="63255" cy="5045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46" extrusionOk="0">
                    <a:moveTo>
                      <a:pt x="809" y="366"/>
                    </a:moveTo>
                    <a:cubicBezTo>
                      <a:pt x="846" y="397"/>
                      <a:pt x="881" y="430"/>
                      <a:pt x="914" y="465"/>
                    </a:cubicBezTo>
                    <a:lnTo>
                      <a:pt x="914" y="465"/>
                    </a:lnTo>
                    <a:cubicBezTo>
                      <a:pt x="912" y="464"/>
                      <a:pt x="910" y="462"/>
                      <a:pt x="908" y="461"/>
                    </a:cubicBezTo>
                    <a:cubicBezTo>
                      <a:pt x="870" y="438"/>
                      <a:pt x="833" y="416"/>
                      <a:pt x="795" y="394"/>
                    </a:cubicBezTo>
                    <a:lnTo>
                      <a:pt x="795" y="394"/>
                    </a:lnTo>
                    <a:cubicBezTo>
                      <a:pt x="802" y="386"/>
                      <a:pt x="807" y="376"/>
                      <a:pt x="809" y="366"/>
                    </a:cubicBezTo>
                    <a:close/>
                    <a:moveTo>
                      <a:pt x="467" y="493"/>
                    </a:moveTo>
                    <a:cubicBezTo>
                      <a:pt x="562" y="493"/>
                      <a:pt x="654" y="533"/>
                      <a:pt x="682" y="638"/>
                    </a:cubicBezTo>
                    <a:lnTo>
                      <a:pt x="682" y="638"/>
                    </a:lnTo>
                    <a:cubicBezTo>
                      <a:pt x="603" y="595"/>
                      <a:pt x="527" y="548"/>
                      <a:pt x="459" y="493"/>
                    </a:cubicBezTo>
                    <a:lnTo>
                      <a:pt x="459" y="493"/>
                    </a:lnTo>
                    <a:cubicBezTo>
                      <a:pt x="462" y="493"/>
                      <a:pt x="464" y="493"/>
                      <a:pt x="467" y="493"/>
                    </a:cubicBezTo>
                    <a:close/>
                    <a:moveTo>
                      <a:pt x="783" y="593"/>
                    </a:moveTo>
                    <a:cubicBezTo>
                      <a:pt x="789" y="597"/>
                      <a:pt x="795" y="600"/>
                      <a:pt x="801" y="604"/>
                    </a:cubicBezTo>
                    <a:cubicBezTo>
                      <a:pt x="871" y="643"/>
                      <a:pt x="942" y="682"/>
                      <a:pt x="1018" y="715"/>
                    </a:cubicBezTo>
                    <a:lnTo>
                      <a:pt x="1018" y="715"/>
                    </a:lnTo>
                    <a:cubicBezTo>
                      <a:pt x="1017" y="717"/>
                      <a:pt x="1016" y="718"/>
                      <a:pt x="1015" y="720"/>
                    </a:cubicBezTo>
                    <a:cubicBezTo>
                      <a:pt x="1007" y="731"/>
                      <a:pt x="992" y="735"/>
                      <a:pt x="975" y="735"/>
                    </a:cubicBezTo>
                    <a:cubicBezTo>
                      <a:pt x="938" y="735"/>
                      <a:pt x="888" y="714"/>
                      <a:pt x="863" y="702"/>
                    </a:cubicBezTo>
                    <a:cubicBezTo>
                      <a:pt x="842" y="696"/>
                      <a:pt x="820" y="689"/>
                      <a:pt x="799" y="683"/>
                    </a:cubicBezTo>
                    <a:lnTo>
                      <a:pt x="799" y="683"/>
                    </a:lnTo>
                    <a:cubicBezTo>
                      <a:pt x="799" y="653"/>
                      <a:pt x="794" y="622"/>
                      <a:pt x="783" y="593"/>
                    </a:cubicBezTo>
                    <a:close/>
                    <a:moveTo>
                      <a:pt x="167" y="675"/>
                    </a:moveTo>
                    <a:cubicBezTo>
                      <a:pt x="248" y="675"/>
                      <a:pt x="337" y="684"/>
                      <a:pt x="417" y="693"/>
                    </a:cubicBezTo>
                    <a:cubicBezTo>
                      <a:pt x="444" y="702"/>
                      <a:pt x="587" y="720"/>
                      <a:pt x="551" y="764"/>
                    </a:cubicBezTo>
                    <a:cubicBezTo>
                      <a:pt x="533" y="782"/>
                      <a:pt x="488" y="782"/>
                      <a:pt x="462" y="791"/>
                    </a:cubicBezTo>
                    <a:cubicBezTo>
                      <a:pt x="417" y="791"/>
                      <a:pt x="372" y="791"/>
                      <a:pt x="337" y="782"/>
                    </a:cubicBezTo>
                    <a:cubicBezTo>
                      <a:pt x="312" y="780"/>
                      <a:pt x="288" y="775"/>
                      <a:pt x="264" y="769"/>
                    </a:cubicBezTo>
                    <a:lnTo>
                      <a:pt x="264" y="769"/>
                    </a:lnTo>
                    <a:cubicBezTo>
                      <a:pt x="262" y="767"/>
                      <a:pt x="259" y="766"/>
                      <a:pt x="257" y="764"/>
                    </a:cubicBezTo>
                    <a:cubicBezTo>
                      <a:pt x="221" y="737"/>
                      <a:pt x="185" y="720"/>
                      <a:pt x="158" y="702"/>
                    </a:cubicBezTo>
                    <a:cubicBezTo>
                      <a:pt x="153" y="697"/>
                      <a:pt x="145" y="689"/>
                      <a:pt x="138" y="681"/>
                    </a:cubicBezTo>
                    <a:lnTo>
                      <a:pt x="138" y="681"/>
                    </a:lnTo>
                    <a:cubicBezTo>
                      <a:pt x="149" y="679"/>
                      <a:pt x="162" y="675"/>
                      <a:pt x="167" y="675"/>
                    </a:cubicBezTo>
                    <a:close/>
                    <a:moveTo>
                      <a:pt x="405" y="1"/>
                    </a:moveTo>
                    <a:cubicBezTo>
                      <a:pt x="364" y="1"/>
                      <a:pt x="342" y="64"/>
                      <a:pt x="372" y="95"/>
                    </a:cubicBezTo>
                    <a:cubicBezTo>
                      <a:pt x="424" y="151"/>
                      <a:pt x="477" y="202"/>
                      <a:pt x="533" y="250"/>
                    </a:cubicBezTo>
                    <a:lnTo>
                      <a:pt x="533" y="250"/>
                    </a:lnTo>
                    <a:cubicBezTo>
                      <a:pt x="495" y="231"/>
                      <a:pt x="456" y="212"/>
                      <a:pt x="417" y="193"/>
                    </a:cubicBezTo>
                    <a:cubicBezTo>
                      <a:pt x="409" y="189"/>
                      <a:pt x="401" y="187"/>
                      <a:pt x="393" y="187"/>
                    </a:cubicBezTo>
                    <a:cubicBezTo>
                      <a:pt x="347" y="187"/>
                      <a:pt x="308" y="245"/>
                      <a:pt x="346" y="282"/>
                    </a:cubicBezTo>
                    <a:cubicBezTo>
                      <a:pt x="387" y="316"/>
                      <a:pt x="428" y="348"/>
                      <a:pt x="471" y="380"/>
                    </a:cubicBezTo>
                    <a:lnTo>
                      <a:pt x="471" y="380"/>
                    </a:lnTo>
                    <a:cubicBezTo>
                      <a:pt x="470" y="380"/>
                      <a:pt x="469" y="380"/>
                      <a:pt x="468" y="380"/>
                    </a:cubicBezTo>
                    <a:cubicBezTo>
                      <a:pt x="417" y="380"/>
                      <a:pt x="366" y="389"/>
                      <a:pt x="319" y="407"/>
                    </a:cubicBezTo>
                    <a:cubicBezTo>
                      <a:pt x="274" y="416"/>
                      <a:pt x="257" y="470"/>
                      <a:pt x="292" y="497"/>
                    </a:cubicBezTo>
                    <a:cubicBezTo>
                      <a:pt x="319" y="524"/>
                      <a:pt x="348" y="549"/>
                      <a:pt x="377" y="573"/>
                    </a:cubicBezTo>
                    <a:lnTo>
                      <a:pt x="377" y="573"/>
                    </a:lnTo>
                    <a:cubicBezTo>
                      <a:pt x="315" y="568"/>
                      <a:pt x="251" y="568"/>
                      <a:pt x="194" y="568"/>
                    </a:cubicBezTo>
                    <a:cubicBezTo>
                      <a:pt x="179" y="568"/>
                      <a:pt x="163" y="567"/>
                      <a:pt x="147" y="567"/>
                    </a:cubicBezTo>
                    <a:cubicBezTo>
                      <a:pt x="107" y="567"/>
                      <a:pt x="68" y="572"/>
                      <a:pt x="42" y="604"/>
                    </a:cubicBezTo>
                    <a:cubicBezTo>
                      <a:pt x="15" y="631"/>
                      <a:pt x="9" y="669"/>
                      <a:pt x="20" y="702"/>
                    </a:cubicBezTo>
                    <a:lnTo>
                      <a:pt x="20" y="702"/>
                    </a:lnTo>
                    <a:cubicBezTo>
                      <a:pt x="2" y="727"/>
                      <a:pt x="0" y="763"/>
                      <a:pt x="33" y="782"/>
                    </a:cubicBezTo>
                    <a:cubicBezTo>
                      <a:pt x="87" y="816"/>
                      <a:pt x="146" y="845"/>
                      <a:pt x="208" y="866"/>
                    </a:cubicBezTo>
                    <a:lnTo>
                      <a:pt x="208" y="866"/>
                    </a:lnTo>
                    <a:cubicBezTo>
                      <a:pt x="242" y="884"/>
                      <a:pt x="278" y="900"/>
                      <a:pt x="310" y="916"/>
                    </a:cubicBezTo>
                    <a:cubicBezTo>
                      <a:pt x="364" y="935"/>
                      <a:pt x="424" y="945"/>
                      <a:pt x="485" y="945"/>
                    </a:cubicBezTo>
                    <a:cubicBezTo>
                      <a:pt x="606" y="945"/>
                      <a:pt x="724" y="902"/>
                      <a:pt x="774" y="793"/>
                    </a:cubicBezTo>
                    <a:lnTo>
                      <a:pt x="774" y="793"/>
                    </a:lnTo>
                    <a:cubicBezTo>
                      <a:pt x="835" y="818"/>
                      <a:pt x="908" y="842"/>
                      <a:pt x="975" y="842"/>
                    </a:cubicBezTo>
                    <a:cubicBezTo>
                      <a:pt x="1024" y="842"/>
                      <a:pt x="1070" y="828"/>
                      <a:pt x="1104" y="791"/>
                    </a:cubicBezTo>
                    <a:cubicBezTo>
                      <a:pt x="1123" y="769"/>
                      <a:pt x="1133" y="747"/>
                      <a:pt x="1136" y="725"/>
                    </a:cubicBezTo>
                    <a:lnTo>
                      <a:pt x="1136" y="725"/>
                    </a:lnTo>
                    <a:cubicBezTo>
                      <a:pt x="1167" y="708"/>
                      <a:pt x="1186" y="672"/>
                      <a:pt x="1175" y="621"/>
                    </a:cubicBezTo>
                    <a:cubicBezTo>
                      <a:pt x="1158" y="550"/>
                      <a:pt x="1086" y="488"/>
                      <a:pt x="1042" y="434"/>
                    </a:cubicBezTo>
                    <a:cubicBezTo>
                      <a:pt x="988" y="372"/>
                      <a:pt x="926" y="318"/>
                      <a:pt x="863" y="265"/>
                    </a:cubicBezTo>
                    <a:cubicBezTo>
                      <a:pt x="729" y="158"/>
                      <a:pt x="587" y="68"/>
                      <a:pt x="426" y="6"/>
                    </a:cubicBezTo>
                    <a:cubicBezTo>
                      <a:pt x="419" y="2"/>
                      <a:pt x="412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36"/>
              <p:cNvSpPr/>
              <p:nvPr/>
            </p:nvSpPr>
            <p:spPr>
              <a:xfrm>
                <a:off x="2043432" y="3515736"/>
                <a:ext cx="119577" cy="42561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798" extrusionOk="0">
                    <a:moveTo>
                      <a:pt x="1677" y="1"/>
                    </a:moveTo>
                    <a:cubicBezTo>
                      <a:pt x="1063" y="1"/>
                      <a:pt x="455" y="251"/>
                      <a:pt x="35" y="700"/>
                    </a:cubicBezTo>
                    <a:cubicBezTo>
                      <a:pt x="0" y="741"/>
                      <a:pt x="40" y="798"/>
                      <a:pt x="80" y="798"/>
                    </a:cubicBezTo>
                    <a:cubicBezTo>
                      <a:pt x="92" y="798"/>
                      <a:pt x="105" y="793"/>
                      <a:pt x="115" y="780"/>
                    </a:cubicBezTo>
                    <a:cubicBezTo>
                      <a:pt x="516" y="352"/>
                      <a:pt x="1093" y="111"/>
                      <a:pt x="1678" y="111"/>
                    </a:cubicBezTo>
                    <a:cubicBezTo>
                      <a:pt x="1835" y="111"/>
                      <a:pt x="1994" y="129"/>
                      <a:pt x="2149" y="165"/>
                    </a:cubicBezTo>
                    <a:cubicBezTo>
                      <a:pt x="2154" y="166"/>
                      <a:pt x="2160" y="167"/>
                      <a:pt x="2165" y="167"/>
                    </a:cubicBezTo>
                    <a:cubicBezTo>
                      <a:pt x="2224" y="167"/>
                      <a:pt x="2242" y="74"/>
                      <a:pt x="2176" y="58"/>
                    </a:cubicBezTo>
                    <a:cubicBezTo>
                      <a:pt x="2012" y="19"/>
                      <a:pt x="1844" y="1"/>
                      <a:pt x="16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36"/>
              <p:cNvSpPr/>
              <p:nvPr/>
            </p:nvSpPr>
            <p:spPr>
              <a:xfrm>
                <a:off x="2073406" y="3436267"/>
                <a:ext cx="42188" cy="6645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246" extrusionOk="0">
                    <a:moveTo>
                      <a:pt x="69" y="1"/>
                    </a:moveTo>
                    <a:cubicBezTo>
                      <a:pt x="34" y="1"/>
                      <a:pt x="1" y="29"/>
                      <a:pt x="17" y="67"/>
                    </a:cubicBezTo>
                    <a:cubicBezTo>
                      <a:pt x="177" y="486"/>
                      <a:pt x="401" y="879"/>
                      <a:pt x="677" y="1226"/>
                    </a:cubicBezTo>
                    <a:cubicBezTo>
                      <a:pt x="688" y="1240"/>
                      <a:pt x="701" y="1245"/>
                      <a:pt x="714" y="1245"/>
                    </a:cubicBezTo>
                    <a:cubicBezTo>
                      <a:pt x="754" y="1245"/>
                      <a:pt x="791" y="1193"/>
                      <a:pt x="757" y="1146"/>
                    </a:cubicBezTo>
                    <a:cubicBezTo>
                      <a:pt x="490" y="816"/>
                      <a:pt x="276" y="441"/>
                      <a:pt x="124" y="40"/>
                    </a:cubicBezTo>
                    <a:cubicBezTo>
                      <a:pt x="114" y="12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36"/>
              <p:cNvSpPr/>
              <p:nvPr/>
            </p:nvSpPr>
            <p:spPr>
              <a:xfrm>
                <a:off x="2075220" y="3483789"/>
                <a:ext cx="39575" cy="41761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83" extrusionOk="0">
                    <a:moveTo>
                      <a:pt x="509" y="399"/>
                    </a:moveTo>
                    <a:lnTo>
                      <a:pt x="509" y="399"/>
                    </a:lnTo>
                    <a:cubicBezTo>
                      <a:pt x="534" y="412"/>
                      <a:pt x="560" y="424"/>
                      <a:pt x="587" y="433"/>
                    </a:cubicBezTo>
                    <a:lnTo>
                      <a:pt x="587" y="433"/>
                    </a:lnTo>
                    <a:cubicBezTo>
                      <a:pt x="598" y="451"/>
                      <a:pt x="608" y="470"/>
                      <a:pt x="614" y="488"/>
                    </a:cubicBezTo>
                    <a:lnTo>
                      <a:pt x="614" y="488"/>
                    </a:lnTo>
                    <a:cubicBezTo>
                      <a:pt x="612" y="488"/>
                      <a:pt x="609" y="487"/>
                      <a:pt x="607" y="487"/>
                    </a:cubicBezTo>
                    <a:cubicBezTo>
                      <a:pt x="598" y="478"/>
                      <a:pt x="590" y="478"/>
                      <a:pt x="581" y="469"/>
                    </a:cubicBezTo>
                    <a:cubicBezTo>
                      <a:pt x="554" y="449"/>
                      <a:pt x="533" y="425"/>
                      <a:pt x="509" y="399"/>
                    </a:cubicBezTo>
                    <a:close/>
                    <a:moveTo>
                      <a:pt x="193" y="471"/>
                    </a:moveTo>
                    <a:lnTo>
                      <a:pt x="193" y="471"/>
                    </a:lnTo>
                    <a:cubicBezTo>
                      <a:pt x="210" y="484"/>
                      <a:pt x="227" y="499"/>
                      <a:pt x="242" y="514"/>
                    </a:cubicBezTo>
                    <a:cubicBezTo>
                      <a:pt x="269" y="535"/>
                      <a:pt x="302" y="560"/>
                      <a:pt x="324" y="592"/>
                    </a:cubicBezTo>
                    <a:lnTo>
                      <a:pt x="324" y="592"/>
                    </a:lnTo>
                    <a:cubicBezTo>
                      <a:pt x="277" y="574"/>
                      <a:pt x="230" y="537"/>
                      <a:pt x="197" y="504"/>
                    </a:cubicBezTo>
                    <a:lnTo>
                      <a:pt x="197" y="504"/>
                    </a:lnTo>
                    <a:cubicBezTo>
                      <a:pt x="195" y="493"/>
                      <a:pt x="193" y="482"/>
                      <a:pt x="193" y="471"/>
                    </a:cubicBezTo>
                    <a:close/>
                    <a:moveTo>
                      <a:pt x="310" y="1"/>
                    </a:moveTo>
                    <a:cubicBezTo>
                      <a:pt x="278" y="1"/>
                      <a:pt x="243" y="31"/>
                      <a:pt x="251" y="68"/>
                    </a:cubicBezTo>
                    <a:cubicBezTo>
                      <a:pt x="254" y="83"/>
                      <a:pt x="258" y="97"/>
                      <a:pt x="263" y="111"/>
                    </a:cubicBezTo>
                    <a:lnTo>
                      <a:pt x="263" y="111"/>
                    </a:lnTo>
                    <a:cubicBezTo>
                      <a:pt x="231" y="118"/>
                      <a:pt x="206" y="157"/>
                      <a:pt x="224" y="193"/>
                    </a:cubicBezTo>
                    <a:cubicBezTo>
                      <a:pt x="227" y="199"/>
                      <a:pt x="230" y="205"/>
                      <a:pt x="233" y="210"/>
                    </a:cubicBezTo>
                    <a:lnTo>
                      <a:pt x="233" y="210"/>
                    </a:lnTo>
                    <a:cubicBezTo>
                      <a:pt x="233" y="210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lnTo>
                      <a:pt x="233" y="211"/>
                    </a:lnTo>
                    <a:cubicBezTo>
                      <a:pt x="258" y="257"/>
                      <a:pt x="285" y="299"/>
                      <a:pt x="314" y="339"/>
                    </a:cubicBezTo>
                    <a:lnTo>
                      <a:pt x="314" y="339"/>
                    </a:lnTo>
                    <a:cubicBezTo>
                      <a:pt x="331" y="377"/>
                      <a:pt x="344" y="419"/>
                      <a:pt x="351" y="462"/>
                    </a:cubicBezTo>
                    <a:lnTo>
                      <a:pt x="351" y="462"/>
                    </a:lnTo>
                    <a:cubicBezTo>
                      <a:pt x="312" y="418"/>
                      <a:pt x="263" y="378"/>
                      <a:pt x="209" y="350"/>
                    </a:cubicBezTo>
                    <a:lnTo>
                      <a:pt x="209" y="350"/>
                    </a:lnTo>
                    <a:cubicBezTo>
                      <a:pt x="204" y="325"/>
                      <a:pt x="176" y="309"/>
                      <a:pt x="150" y="309"/>
                    </a:cubicBezTo>
                    <a:cubicBezTo>
                      <a:pt x="137" y="309"/>
                      <a:pt x="124" y="313"/>
                      <a:pt x="114" y="321"/>
                    </a:cubicBezTo>
                    <a:lnTo>
                      <a:pt x="114" y="321"/>
                    </a:lnTo>
                    <a:cubicBezTo>
                      <a:pt x="111" y="321"/>
                      <a:pt x="108" y="321"/>
                      <a:pt x="105" y="321"/>
                    </a:cubicBezTo>
                    <a:cubicBezTo>
                      <a:pt x="83" y="321"/>
                      <a:pt x="61" y="325"/>
                      <a:pt x="45" y="335"/>
                    </a:cubicBezTo>
                    <a:cubicBezTo>
                      <a:pt x="1" y="371"/>
                      <a:pt x="1" y="425"/>
                      <a:pt x="19" y="460"/>
                    </a:cubicBezTo>
                    <a:cubicBezTo>
                      <a:pt x="37" y="502"/>
                      <a:pt x="68" y="539"/>
                      <a:pt x="103" y="571"/>
                    </a:cubicBezTo>
                    <a:lnTo>
                      <a:pt x="103" y="571"/>
                    </a:lnTo>
                    <a:cubicBezTo>
                      <a:pt x="130" y="660"/>
                      <a:pt x="186" y="739"/>
                      <a:pt x="268" y="773"/>
                    </a:cubicBezTo>
                    <a:cubicBezTo>
                      <a:pt x="286" y="779"/>
                      <a:pt x="305" y="783"/>
                      <a:pt x="324" y="783"/>
                    </a:cubicBezTo>
                    <a:cubicBezTo>
                      <a:pt x="382" y="783"/>
                      <a:pt x="440" y="751"/>
                      <a:pt x="447" y="683"/>
                    </a:cubicBezTo>
                    <a:cubicBezTo>
                      <a:pt x="451" y="666"/>
                      <a:pt x="451" y="648"/>
                      <a:pt x="449" y="630"/>
                    </a:cubicBezTo>
                    <a:lnTo>
                      <a:pt x="449" y="630"/>
                    </a:lnTo>
                    <a:cubicBezTo>
                      <a:pt x="468" y="595"/>
                      <a:pt x="472" y="554"/>
                      <a:pt x="468" y="512"/>
                    </a:cubicBezTo>
                    <a:lnTo>
                      <a:pt x="468" y="512"/>
                    </a:lnTo>
                    <a:cubicBezTo>
                      <a:pt x="473" y="516"/>
                      <a:pt x="478" y="519"/>
                      <a:pt x="482" y="523"/>
                    </a:cubicBezTo>
                    <a:cubicBezTo>
                      <a:pt x="518" y="559"/>
                      <a:pt x="554" y="594"/>
                      <a:pt x="598" y="612"/>
                    </a:cubicBezTo>
                    <a:cubicBezTo>
                      <a:pt x="610" y="617"/>
                      <a:pt x="622" y="619"/>
                      <a:pt x="634" y="619"/>
                    </a:cubicBezTo>
                    <a:cubicBezTo>
                      <a:pt x="669" y="619"/>
                      <a:pt x="704" y="601"/>
                      <a:pt x="723" y="567"/>
                    </a:cubicBezTo>
                    <a:cubicBezTo>
                      <a:pt x="741" y="532"/>
                      <a:pt x="732" y="478"/>
                      <a:pt x="714" y="443"/>
                    </a:cubicBezTo>
                    <a:cubicBezTo>
                      <a:pt x="679" y="353"/>
                      <a:pt x="625" y="282"/>
                      <a:pt x="572" y="211"/>
                    </a:cubicBezTo>
                    <a:cubicBezTo>
                      <a:pt x="500" y="130"/>
                      <a:pt x="420" y="59"/>
                      <a:pt x="331" y="5"/>
                    </a:cubicBezTo>
                    <a:cubicBezTo>
                      <a:pt x="324" y="2"/>
                      <a:pt x="31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36"/>
              <p:cNvSpPr/>
              <p:nvPr/>
            </p:nvSpPr>
            <p:spPr>
              <a:xfrm>
                <a:off x="2157036" y="3559258"/>
                <a:ext cx="147098" cy="89283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674" extrusionOk="0">
                    <a:moveTo>
                      <a:pt x="2476" y="1"/>
                    </a:moveTo>
                    <a:cubicBezTo>
                      <a:pt x="1429" y="1"/>
                      <a:pt x="446" y="618"/>
                      <a:pt x="19" y="1588"/>
                    </a:cubicBezTo>
                    <a:cubicBezTo>
                      <a:pt x="1" y="1631"/>
                      <a:pt x="37" y="1673"/>
                      <a:pt x="72" y="1673"/>
                    </a:cubicBezTo>
                    <a:cubicBezTo>
                      <a:pt x="89" y="1673"/>
                      <a:pt x="106" y="1664"/>
                      <a:pt x="117" y="1641"/>
                    </a:cubicBezTo>
                    <a:cubicBezTo>
                      <a:pt x="537" y="701"/>
                      <a:pt x="1470" y="109"/>
                      <a:pt x="2492" y="109"/>
                    </a:cubicBezTo>
                    <a:cubicBezTo>
                      <a:pt x="2557" y="109"/>
                      <a:pt x="2621" y="111"/>
                      <a:pt x="2686" y="116"/>
                    </a:cubicBezTo>
                    <a:cubicBezTo>
                      <a:pt x="2689" y="116"/>
                      <a:pt x="2692" y="116"/>
                      <a:pt x="2695" y="116"/>
                    </a:cubicBezTo>
                    <a:cubicBezTo>
                      <a:pt x="2758" y="116"/>
                      <a:pt x="2755" y="17"/>
                      <a:pt x="2686" y="9"/>
                    </a:cubicBezTo>
                    <a:cubicBezTo>
                      <a:pt x="2616" y="3"/>
                      <a:pt x="2546" y="1"/>
                      <a:pt x="2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36"/>
              <p:cNvSpPr/>
              <p:nvPr/>
            </p:nvSpPr>
            <p:spPr>
              <a:xfrm>
                <a:off x="2215331" y="3464695"/>
                <a:ext cx="45335" cy="77922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461" extrusionOk="0">
                    <a:moveTo>
                      <a:pt x="69" y="0"/>
                    </a:moveTo>
                    <a:cubicBezTo>
                      <a:pt x="35" y="0"/>
                      <a:pt x="0" y="27"/>
                      <a:pt x="5" y="69"/>
                    </a:cubicBezTo>
                    <a:cubicBezTo>
                      <a:pt x="86" y="595"/>
                      <a:pt x="344" y="1086"/>
                      <a:pt x="728" y="1443"/>
                    </a:cubicBezTo>
                    <a:cubicBezTo>
                      <a:pt x="741" y="1455"/>
                      <a:pt x="755" y="1461"/>
                      <a:pt x="768" y="1461"/>
                    </a:cubicBezTo>
                    <a:cubicBezTo>
                      <a:pt x="812" y="1461"/>
                      <a:pt x="849" y="1406"/>
                      <a:pt x="808" y="1371"/>
                    </a:cubicBezTo>
                    <a:cubicBezTo>
                      <a:pt x="434" y="1015"/>
                      <a:pt x="193" y="551"/>
                      <a:pt x="121" y="42"/>
                    </a:cubicBezTo>
                    <a:cubicBezTo>
                      <a:pt x="114" y="1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36"/>
              <p:cNvSpPr/>
              <p:nvPr/>
            </p:nvSpPr>
            <p:spPr>
              <a:xfrm>
                <a:off x="2211011" y="3519203"/>
                <a:ext cx="65549" cy="59202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110" extrusionOk="0">
                    <a:moveTo>
                      <a:pt x="357" y="0"/>
                    </a:moveTo>
                    <a:cubicBezTo>
                      <a:pt x="317" y="0"/>
                      <a:pt x="285" y="51"/>
                      <a:pt x="318" y="91"/>
                    </a:cubicBezTo>
                    <a:cubicBezTo>
                      <a:pt x="408" y="200"/>
                      <a:pt x="502" y="310"/>
                      <a:pt x="603" y="411"/>
                    </a:cubicBezTo>
                    <a:lnTo>
                      <a:pt x="603" y="411"/>
                    </a:lnTo>
                    <a:cubicBezTo>
                      <a:pt x="605" y="413"/>
                      <a:pt x="606" y="415"/>
                      <a:pt x="608" y="417"/>
                    </a:cubicBezTo>
                    <a:lnTo>
                      <a:pt x="608" y="417"/>
                    </a:lnTo>
                    <a:cubicBezTo>
                      <a:pt x="543" y="348"/>
                      <a:pt x="470" y="287"/>
                      <a:pt x="390" y="234"/>
                    </a:cubicBezTo>
                    <a:cubicBezTo>
                      <a:pt x="380" y="227"/>
                      <a:pt x="371" y="225"/>
                      <a:pt x="362" y="225"/>
                    </a:cubicBezTo>
                    <a:cubicBezTo>
                      <a:pt x="320" y="225"/>
                      <a:pt x="289" y="286"/>
                      <a:pt x="318" y="323"/>
                    </a:cubicBezTo>
                    <a:cubicBezTo>
                      <a:pt x="400" y="422"/>
                      <a:pt x="497" y="514"/>
                      <a:pt x="605" y="593"/>
                    </a:cubicBezTo>
                    <a:lnTo>
                      <a:pt x="605" y="593"/>
                    </a:lnTo>
                    <a:cubicBezTo>
                      <a:pt x="619" y="613"/>
                      <a:pt x="633" y="634"/>
                      <a:pt x="646" y="655"/>
                    </a:cubicBezTo>
                    <a:lnTo>
                      <a:pt x="646" y="655"/>
                    </a:lnTo>
                    <a:cubicBezTo>
                      <a:pt x="543" y="604"/>
                      <a:pt x="444" y="544"/>
                      <a:pt x="351" y="474"/>
                    </a:cubicBezTo>
                    <a:lnTo>
                      <a:pt x="351" y="474"/>
                    </a:lnTo>
                    <a:cubicBezTo>
                      <a:pt x="325" y="453"/>
                      <a:pt x="299" y="432"/>
                      <a:pt x="274" y="412"/>
                    </a:cubicBezTo>
                    <a:cubicBezTo>
                      <a:pt x="265" y="406"/>
                      <a:pt x="255" y="403"/>
                      <a:pt x="246" y="403"/>
                    </a:cubicBezTo>
                    <a:cubicBezTo>
                      <a:pt x="202" y="403"/>
                      <a:pt x="166" y="464"/>
                      <a:pt x="202" y="501"/>
                    </a:cubicBezTo>
                    <a:cubicBezTo>
                      <a:pt x="251" y="544"/>
                      <a:pt x="302" y="584"/>
                      <a:pt x="355" y="621"/>
                    </a:cubicBezTo>
                    <a:lnTo>
                      <a:pt x="355" y="621"/>
                    </a:lnTo>
                    <a:cubicBezTo>
                      <a:pt x="361" y="626"/>
                      <a:pt x="366" y="630"/>
                      <a:pt x="372" y="635"/>
                    </a:cubicBezTo>
                    <a:cubicBezTo>
                      <a:pt x="406" y="669"/>
                      <a:pt x="445" y="698"/>
                      <a:pt x="474" y="733"/>
                    </a:cubicBezTo>
                    <a:lnTo>
                      <a:pt x="474" y="733"/>
                    </a:lnTo>
                    <a:cubicBezTo>
                      <a:pt x="413" y="691"/>
                      <a:pt x="336" y="658"/>
                      <a:pt x="286" y="638"/>
                    </a:cubicBezTo>
                    <a:lnTo>
                      <a:pt x="286" y="638"/>
                    </a:lnTo>
                    <a:cubicBezTo>
                      <a:pt x="285" y="637"/>
                      <a:pt x="284" y="636"/>
                      <a:pt x="283" y="635"/>
                    </a:cubicBezTo>
                    <a:cubicBezTo>
                      <a:pt x="282" y="635"/>
                      <a:pt x="282" y="636"/>
                      <a:pt x="282" y="636"/>
                    </a:cubicBezTo>
                    <a:lnTo>
                      <a:pt x="282" y="636"/>
                    </a:lnTo>
                    <a:cubicBezTo>
                      <a:pt x="272" y="632"/>
                      <a:pt x="263" y="629"/>
                      <a:pt x="256" y="626"/>
                    </a:cubicBezTo>
                    <a:cubicBezTo>
                      <a:pt x="249" y="622"/>
                      <a:pt x="241" y="621"/>
                      <a:pt x="234" y="621"/>
                    </a:cubicBezTo>
                    <a:cubicBezTo>
                      <a:pt x="192" y="621"/>
                      <a:pt x="164" y="685"/>
                      <a:pt x="202" y="715"/>
                    </a:cubicBezTo>
                    <a:cubicBezTo>
                      <a:pt x="273" y="777"/>
                      <a:pt x="352" y="830"/>
                      <a:pt x="431" y="874"/>
                    </a:cubicBezTo>
                    <a:lnTo>
                      <a:pt x="431" y="874"/>
                    </a:lnTo>
                    <a:cubicBezTo>
                      <a:pt x="429" y="875"/>
                      <a:pt x="427" y="875"/>
                      <a:pt x="425" y="876"/>
                    </a:cubicBezTo>
                    <a:cubicBezTo>
                      <a:pt x="402" y="882"/>
                      <a:pt x="375" y="885"/>
                      <a:pt x="348" y="885"/>
                    </a:cubicBezTo>
                    <a:cubicBezTo>
                      <a:pt x="311" y="885"/>
                      <a:pt x="273" y="880"/>
                      <a:pt x="234" y="872"/>
                    </a:cubicBezTo>
                    <a:lnTo>
                      <a:pt x="234" y="872"/>
                    </a:lnTo>
                    <a:cubicBezTo>
                      <a:pt x="190" y="855"/>
                      <a:pt x="144" y="842"/>
                      <a:pt x="95" y="831"/>
                    </a:cubicBezTo>
                    <a:cubicBezTo>
                      <a:pt x="93" y="831"/>
                      <a:pt x="90" y="831"/>
                      <a:pt x="87" y="831"/>
                    </a:cubicBezTo>
                    <a:cubicBezTo>
                      <a:pt x="30" y="831"/>
                      <a:pt x="0" y="921"/>
                      <a:pt x="69" y="938"/>
                    </a:cubicBezTo>
                    <a:cubicBezTo>
                      <a:pt x="69" y="938"/>
                      <a:pt x="69" y="938"/>
                      <a:pt x="69" y="938"/>
                    </a:cubicBezTo>
                    <a:lnTo>
                      <a:pt x="69" y="938"/>
                    </a:lnTo>
                    <a:cubicBezTo>
                      <a:pt x="71" y="939"/>
                      <a:pt x="73" y="940"/>
                      <a:pt x="76" y="941"/>
                    </a:cubicBezTo>
                    <a:lnTo>
                      <a:pt x="76" y="941"/>
                    </a:lnTo>
                    <a:cubicBezTo>
                      <a:pt x="64" y="957"/>
                      <a:pt x="61" y="978"/>
                      <a:pt x="78" y="1001"/>
                    </a:cubicBezTo>
                    <a:cubicBezTo>
                      <a:pt x="124" y="1070"/>
                      <a:pt x="203" y="1109"/>
                      <a:pt x="283" y="1109"/>
                    </a:cubicBezTo>
                    <a:cubicBezTo>
                      <a:pt x="326" y="1109"/>
                      <a:pt x="370" y="1097"/>
                      <a:pt x="408" y="1072"/>
                    </a:cubicBezTo>
                    <a:cubicBezTo>
                      <a:pt x="442" y="1055"/>
                      <a:pt x="452" y="1013"/>
                      <a:pt x="428" y="986"/>
                    </a:cubicBezTo>
                    <a:lnTo>
                      <a:pt x="428" y="986"/>
                    </a:lnTo>
                    <a:cubicBezTo>
                      <a:pt x="476" y="978"/>
                      <a:pt x="522" y="960"/>
                      <a:pt x="550" y="920"/>
                    </a:cubicBezTo>
                    <a:cubicBezTo>
                      <a:pt x="556" y="912"/>
                      <a:pt x="560" y="904"/>
                      <a:pt x="564" y="896"/>
                    </a:cubicBezTo>
                    <a:lnTo>
                      <a:pt x="564" y="896"/>
                    </a:lnTo>
                    <a:cubicBezTo>
                      <a:pt x="592" y="886"/>
                      <a:pt x="614" y="864"/>
                      <a:pt x="622" y="822"/>
                    </a:cubicBezTo>
                    <a:cubicBezTo>
                      <a:pt x="626" y="804"/>
                      <a:pt x="625" y="786"/>
                      <a:pt x="621" y="769"/>
                    </a:cubicBezTo>
                    <a:lnTo>
                      <a:pt x="621" y="769"/>
                    </a:lnTo>
                    <a:cubicBezTo>
                      <a:pt x="665" y="789"/>
                      <a:pt x="710" y="806"/>
                      <a:pt x="756" y="822"/>
                    </a:cubicBezTo>
                    <a:cubicBezTo>
                      <a:pt x="762" y="824"/>
                      <a:pt x="768" y="825"/>
                      <a:pt x="774" y="825"/>
                    </a:cubicBezTo>
                    <a:cubicBezTo>
                      <a:pt x="815" y="825"/>
                      <a:pt x="834" y="772"/>
                      <a:pt x="818" y="733"/>
                    </a:cubicBezTo>
                    <a:cubicBezTo>
                      <a:pt x="815" y="726"/>
                      <a:pt x="812" y="720"/>
                      <a:pt x="809" y="713"/>
                    </a:cubicBezTo>
                    <a:lnTo>
                      <a:pt x="809" y="713"/>
                    </a:lnTo>
                    <a:cubicBezTo>
                      <a:pt x="845" y="712"/>
                      <a:pt x="875" y="669"/>
                      <a:pt x="854" y="626"/>
                    </a:cubicBezTo>
                    <a:cubicBezTo>
                      <a:pt x="853" y="624"/>
                      <a:pt x="852" y="623"/>
                      <a:pt x="851" y="621"/>
                    </a:cubicBezTo>
                    <a:lnTo>
                      <a:pt x="851" y="621"/>
                    </a:lnTo>
                    <a:cubicBezTo>
                      <a:pt x="911" y="663"/>
                      <a:pt x="974" y="701"/>
                      <a:pt x="1041" y="733"/>
                    </a:cubicBezTo>
                    <a:cubicBezTo>
                      <a:pt x="1049" y="737"/>
                      <a:pt x="1057" y="739"/>
                      <a:pt x="1065" y="739"/>
                    </a:cubicBezTo>
                    <a:cubicBezTo>
                      <a:pt x="1083" y="739"/>
                      <a:pt x="1099" y="731"/>
                      <a:pt x="1110" y="719"/>
                    </a:cubicBezTo>
                    <a:lnTo>
                      <a:pt x="1110" y="719"/>
                    </a:lnTo>
                    <a:cubicBezTo>
                      <a:pt x="1114" y="721"/>
                      <a:pt x="1118" y="722"/>
                      <a:pt x="1121" y="724"/>
                    </a:cubicBezTo>
                    <a:cubicBezTo>
                      <a:pt x="1133" y="730"/>
                      <a:pt x="1144" y="732"/>
                      <a:pt x="1153" y="732"/>
                    </a:cubicBezTo>
                    <a:cubicBezTo>
                      <a:pt x="1205" y="732"/>
                      <a:pt x="1229" y="665"/>
                      <a:pt x="1184" y="635"/>
                    </a:cubicBezTo>
                    <a:cubicBezTo>
                      <a:pt x="1005" y="501"/>
                      <a:pt x="836" y="367"/>
                      <a:pt x="666" y="234"/>
                    </a:cubicBezTo>
                    <a:cubicBezTo>
                      <a:pt x="655" y="226"/>
                      <a:pt x="644" y="222"/>
                      <a:pt x="634" y="222"/>
                    </a:cubicBezTo>
                    <a:cubicBezTo>
                      <a:pt x="625" y="222"/>
                      <a:pt x="616" y="225"/>
                      <a:pt x="609" y="230"/>
                    </a:cubicBezTo>
                    <a:lnTo>
                      <a:pt x="609" y="230"/>
                    </a:lnTo>
                    <a:cubicBezTo>
                      <a:pt x="546" y="153"/>
                      <a:pt x="476" y="82"/>
                      <a:pt x="399" y="19"/>
                    </a:cubicBezTo>
                    <a:lnTo>
                      <a:pt x="399" y="19"/>
                    </a:lnTo>
                    <a:cubicBezTo>
                      <a:pt x="399" y="19"/>
                      <a:pt x="399" y="19"/>
                      <a:pt x="399" y="19"/>
                    </a:cubicBezTo>
                    <a:cubicBezTo>
                      <a:pt x="385" y="6"/>
                      <a:pt x="371" y="0"/>
                      <a:pt x="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36"/>
              <p:cNvSpPr/>
              <p:nvPr/>
            </p:nvSpPr>
            <p:spPr>
              <a:xfrm>
                <a:off x="2129568" y="3396266"/>
                <a:ext cx="41601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237" extrusionOk="0">
                    <a:moveTo>
                      <a:pt x="89" y="1"/>
                    </a:moveTo>
                    <a:cubicBezTo>
                      <a:pt x="43" y="1"/>
                      <a:pt x="1" y="59"/>
                      <a:pt x="43" y="94"/>
                    </a:cubicBezTo>
                    <a:cubicBezTo>
                      <a:pt x="382" y="362"/>
                      <a:pt x="614" y="754"/>
                      <a:pt x="668" y="1183"/>
                    </a:cubicBezTo>
                    <a:cubicBezTo>
                      <a:pt x="668" y="1218"/>
                      <a:pt x="697" y="1236"/>
                      <a:pt x="725" y="1236"/>
                    </a:cubicBezTo>
                    <a:cubicBezTo>
                      <a:pt x="753" y="1236"/>
                      <a:pt x="779" y="1218"/>
                      <a:pt x="775" y="1183"/>
                    </a:cubicBezTo>
                    <a:cubicBezTo>
                      <a:pt x="721" y="728"/>
                      <a:pt x="489" y="299"/>
                      <a:pt x="124" y="14"/>
                    </a:cubicBezTo>
                    <a:cubicBezTo>
                      <a:pt x="113" y="5"/>
                      <a:pt x="100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36"/>
              <p:cNvSpPr/>
              <p:nvPr/>
            </p:nvSpPr>
            <p:spPr>
              <a:xfrm>
                <a:off x="1885400" y="3566725"/>
                <a:ext cx="47788" cy="134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53" extrusionOk="0">
                    <a:moveTo>
                      <a:pt x="817" y="1"/>
                    </a:moveTo>
                    <a:cubicBezTo>
                      <a:pt x="813" y="1"/>
                      <a:pt x="808" y="1"/>
                      <a:pt x="803" y="3"/>
                    </a:cubicBezTo>
                    <a:cubicBezTo>
                      <a:pt x="562" y="74"/>
                      <a:pt x="321" y="119"/>
                      <a:pt x="72" y="136"/>
                    </a:cubicBezTo>
                    <a:cubicBezTo>
                      <a:pt x="0" y="145"/>
                      <a:pt x="0" y="252"/>
                      <a:pt x="72" y="252"/>
                    </a:cubicBezTo>
                    <a:cubicBezTo>
                      <a:pt x="330" y="235"/>
                      <a:pt x="580" y="190"/>
                      <a:pt x="830" y="110"/>
                    </a:cubicBezTo>
                    <a:cubicBezTo>
                      <a:pt x="896" y="93"/>
                      <a:pt x="870" y="1"/>
                      <a:pt x="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36"/>
              <p:cNvSpPr/>
              <p:nvPr/>
            </p:nvSpPr>
            <p:spPr>
              <a:xfrm>
                <a:off x="1981990" y="3340904"/>
                <a:ext cx="34188" cy="3765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706" extrusionOk="0">
                    <a:moveTo>
                      <a:pt x="63" y="0"/>
                    </a:moveTo>
                    <a:cubicBezTo>
                      <a:pt x="51" y="0"/>
                      <a:pt x="39" y="5"/>
                      <a:pt x="27" y="17"/>
                    </a:cubicBezTo>
                    <a:cubicBezTo>
                      <a:pt x="9" y="35"/>
                      <a:pt x="0" y="71"/>
                      <a:pt x="27" y="97"/>
                    </a:cubicBezTo>
                    <a:cubicBezTo>
                      <a:pt x="232" y="249"/>
                      <a:pt x="402" y="454"/>
                      <a:pt x="518" y="677"/>
                    </a:cubicBezTo>
                    <a:cubicBezTo>
                      <a:pt x="529" y="697"/>
                      <a:pt x="546" y="705"/>
                      <a:pt x="564" y="705"/>
                    </a:cubicBezTo>
                    <a:cubicBezTo>
                      <a:pt x="602" y="705"/>
                      <a:pt x="640" y="666"/>
                      <a:pt x="616" y="624"/>
                    </a:cubicBezTo>
                    <a:cubicBezTo>
                      <a:pt x="491" y="392"/>
                      <a:pt x="312" y="178"/>
                      <a:pt x="107" y="17"/>
                    </a:cubicBezTo>
                    <a:cubicBezTo>
                      <a:pt x="93" y="7"/>
                      <a:pt x="78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36"/>
              <p:cNvSpPr/>
              <p:nvPr/>
            </p:nvSpPr>
            <p:spPr>
              <a:xfrm>
                <a:off x="2043858" y="3608966"/>
                <a:ext cx="70509" cy="17387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326" extrusionOk="0">
                    <a:moveTo>
                      <a:pt x="1235" y="0"/>
                    </a:moveTo>
                    <a:cubicBezTo>
                      <a:pt x="1228" y="0"/>
                      <a:pt x="1221" y="1"/>
                      <a:pt x="1213" y="5"/>
                    </a:cubicBezTo>
                    <a:cubicBezTo>
                      <a:pt x="916" y="146"/>
                      <a:pt x="595" y="219"/>
                      <a:pt x="269" y="219"/>
                    </a:cubicBezTo>
                    <a:cubicBezTo>
                      <a:pt x="203" y="219"/>
                      <a:pt x="137" y="216"/>
                      <a:pt x="71" y="210"/>
                    </a:cubicBezTo>
                    <a:cubicBezTo>
                      <a:pt x="68" y="209"/>
                      <a:pt x="66" y="209"/>
                      <a:pt x="63" y="209"/>
                    </a:cubicBezTo>
                    <a:cubicBezTo>
                      <a:pt x="0" y="209"/>
                      <a:pt x="3" y="308"/>
                      <a:pt x="71" y="317"/>
                    </a:cubicBezTo>
                    <a:cubicBezTo>
                      <a:pt x="140" y="323"/>
                      <a:pt x="208" y="326"/>
                      <a:pt x="276" y="326"/>
                    </a:cubicBezTo>
                    <a:cubicBezTo>
                      <a:pt x="617" y="326"/>
                      <a:pt x="955" y="251"/>
                      <a:pt x="1267" y="103"/>
                    </a:cubicBezTo>
                    <a:cubicBezTo>
                      <a:pt x="1322" y="79"/>
                      <a:pt x="1287" y="0"/>
                      <a:pt x="1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36"/>
              <p:cNvSpPr/>
              <p:nvPr/>
            </p:nvSpPr>
            <p:spPr>
              <a:xfrm>
                <a:off x="2130421" y="3593019"/>
                <a:ext cx="6240" cy="672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26" extrusionOk="0">
                    <a:moveTo>
                      <a:pt x="63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36" y="9"/>
                      <a:pt x="27" y="9"/>
                      <a:pt x="27" y="18"/>
                    </a:cubicBezTo>
                    <a:cubicBezTo>
                      <a:pt x="18" y="18"/>
                      <a:pt x="10" y="27"/>
                      <a:pt x="10" y="36"/>
                    </a:cubicBezTo>
                    <a:cubicBezTo>
                      <a:pt x="10" y="45"/>
                      <a:pt x="10" y="45"/>
                      <a:pt x="10" y="54"/>
                    </a:cubicBezTo>
                    <a:cubicBezTo>
                      <a:pt x="1" y="54"/>
                      <a:pt x="1" y="63"/>
                      <a:pt x="10" y="72"/>
                    </a:cubicBezTo>
                    <a:cubicBezTo>
                      <a:pt x="10" y="81"/>
                      <a:pt x="10" y="90"/>
                      <a:pt x="10" y="90"/>
                    </a:cubicBezTo>
                    <a:cubicBezTo>
                      <a:pt x="18" y="98"/>
                      <a:pt x="18" y="107"/>
                      <a:pt x="27" y="107"/>
                    </a:cubicBezTo>
                    <a:cubicBezTo>
                      <a:pt x="27" y="116"/>
                      <a:pt x="36" y="116"/>
                      <a:pt x="45" y="116"/>
                    </a:cubicBezTo>
                    <a:cubicBezTo>
                      <a:pt x="54" y="116"/>
                      <a:pt x="54" y="116"/>
                      <a:pt x="63" y="125"/>
                    </a:cubicBezTo>
                    <a:cubicBezTo>
                      <a:pt x="72" y="125"/>
                      <a:pt x="81" y="116"/>
                      <a:pt x="90" y="116"/>
                    </a:cubicBezTo>
                    <a:cubicBezTo>
                      <a:pt x="90" y="107"/>
                      <a:pt x="99" y="107"/>
                      <a:pt x="99" y="107"/>
                    </a:cubicBezTo>
                    <a:cubicBezTo>
                      <a:pt x="108" y="98"/>
                      <a:pt x="108" y="90"/>
                      <a:pt x="117" y="81"/>
                    </a:cubicBezTo>
                    <a:lnTo>
                      <a:pt x="117" y="72"/>
                    </a:lnTo>
                    <a:cubicBezTo>
                      <a:pt x="117" y="63"/>
                      <a:pt x="117" y="54"/>
                      <a:pt x="117" y="45"/>
                    </a:cubicBezTo>
                    <a:cubicBezTo>
                      <a:pt x="117" y="36"/>
                      <a:pt x="117" y="36"/>
                      <a:pt x="108" y="27"/>
                    </a:cubicBezTo>
                    <a:cubicBezTo>
                      <a:pt x="108" y="18"/>
                      <a:pt x="108" y="18"/>
                      <a:pt x="99" y="9"/>
                    </a:cubicBezTo>
                    <a:cubicBezTo>
                      <a:pt x="90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36"/>
              <p:cNvSpPr/>
              <p:nvPr/>
            </p:nvSpPr>
            <p:spPr>
              <a:xfrm>
                <a:off x="2223971" y="3623260"/>
                <a:ext cx="52962" cy="2890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542" extrusionOk="0">
                    <a:moveTo>
                      <a:pt x="904" y="0"/>
                    </a:moveTo>
                    <a:cubicBezTo>
                      <a:pt x="893" y="0"/>
                      <a:pt x="880" y="4"/>
                      <a:pt x="869" y="13"/>
                    </a:cubicBezTo>
                    <a:cubicBezTo>
                      <a:pt x="646" y="227"/>
                      <a:pt x="370" y="370"/>
                      <a:pt x="66" y="432"/>
                    </a:cubicBezTo>
                    <a:cubicBezTo>
                      <a:pt x="1" y="449"/>
                      <a:pt x="26" y="542"/>
                      <a:pt x="86" y="542"/>
                    </a:cubicBezTo>
                    <a:cubicBezTo>
                      <a:pt x="91" y="542"/>
                      <a:pt x="97" y="541"/>
                      <a:pt x="102" y="540"/>
                    </a:cubicBezTo>
                    <a:cubicBezTo>
                      <a:pt x="414" y="477"/>
                      <a:pt x="709" y="316"/>
                      <a:pt x="950" y="93"/>
                    </a:cubicBezTo>
                    <a:cubicBezTo>
                      <a:pt x="992" y="58"/>
                      <a:pt x="950" y="0"/>
                      <a:pt x="9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36"/>
              <p:cNvSpPr/>
              <p:nvPr/>
            </p:nvSpPr>
            <p:spPr>
              <a:xfrm>
                <a:off x="2270426" y="3436267"/>
                <a:ext cx="44961" cy="73869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385" extrusionOk="0">
                    <a:moveTo>
                      <a:pt x="88" y="0"/>
                    </a:moveTo>
                    <a:cubicBezTo>
                      <a:pt x="42" y="0"/>
                      <a:pt x="0" y="58"/>
                      <a:pt x="43" y="94"/>
                    </a:cubicBezTo>
                    <a:cubicBezTo>
                      <a:pt x="373" y="441"/>
                      <a:pt x="614" y="879"/>
                      <a:pt x="721" y="1342"/>
                    </a:cubicBezTo>
                    <a:cubicBezTo>
                      <a:pt x="728" y="1372"/>
                      <a:pt x="751" y="1384"/>
                      <a:pt x="774" y="1384"/>
                    </a:cubicBezTo>
                    <a:cubicBezTo>
                      <a:pt x="807" y="1384"/>
                      <a:pt x="842" y="1358"/>
                      <a:pt x="837" y="1316"/>
                    </a:cubicBezTo>
                    <a:cubicBezTo>
                      <a:pt x="712" y="825"/>
                      <a:pt x="471" y="379"/>
                      <a:pt x="123" y="13"/>
                    </a:cubicBezTo>
                    <a:cubicBezTo>
                      <a:pt x="112" y="4"/>
                      <a:pt x="100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36"/>
              <p:cNvSpPr/>
              <p:nvPr/>
            </p:nvSpPr>
            <p:spPr>
              <a:xfrm>
                <a:off x="1727154" y="3267835"/>
                <a:ext cx="28641" cy="5829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93" extrusionOk="0">
                    <a:moveTo>
                      <a:pt x="83" y="0"/>
                    </a:moveTo>
                    <a:cubicBezTo>
                      <a:pt x="41" y="0"/>
                      <a:pt x="0" y="40"/>
                      <a:pt x="32" y="85"/>
                    </a:cubicBezTo>
                    <a:cubicBezTo>
                      <a:pt x="237" y="361"/>
                      <a:pt x="380" y="691"/>
                      <a:pt x="416" y="1039"/>
                    </a:cubicBezTo>
                    <a:cubicBezTo>
                      <a:pt x="420" y="1075"/>
                      <a:pt x="452" y="1093"/>
                      <a:pt x="481" y="1093"/>
                    </a:cubicBezTo>
                    <a:cubicBezTo>
                      <a:pt x="510" y="1093"/>
                      <a:pt x="536" y="1075"/>
                      <a:pt x="532" y="1039"/>
                    </a:cubicBezTo>
                    <a:cubicBezTo>
                      <a:pt x="487" y="673"/>
                      <a:pt x="353" y="325"/>
                      <a:pt x="130" y="22"/>
                    </a:cubicBezTo>
                    <a:cubicBezTo>
                      <a:pt x="118" y="7"/>
                      <a:pt x="100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6"/>
              <p:cNvSpPr/>
              <p:nvPr/>
            </p:nvSpPr>
            <p:spPr>
              <a:xfrm>
                <a:off x="1490293" y="3382239"/>
                <a:ext cx="65602" cy="22401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420" extrusionOk="0">
                    <a:moveTo>
                      <a:pt x="1150" y="0"/>
                    </a:moveTo>
                    <a:cubicBezTo>
                      <a:pt x="1137" y="0"/>
                      <a:pt x="1123" y="6"/>
                      <a:pt x="1110" y="18"/>
                    </a:cubicBezTo>
                    <a:cubicBezTo>
                      <a:pt x="886" y="206"/>
                      <a:pt x="591" y="312"/>
                      <a:pt x="302" y="312"/>
                    </a:cubicBezTo>
                    <a:cubicBezTo>
                      <a:pt x="235" y="312"/>
                      <a:pt x="168" y="307"/>
                      <a:pt x="102" y="295"/>
                    </a:cubicBezTo>
                    <a:cubicBezTo>
                      <a:pt x="96" y="293"/>
                      <a:pt x="91" y="293"/>
                      <a:pt x="86" y="293"/>
                    </a:cubicBezTo>
                    <a:cubicBezTo>
                      <a:pt x="26" y="293"/>
                      <a:pt x="0" y="385"/>
                      <a:pt x="66" y="402"/>
                    </a:cubicBezTo>
                    <a:cubicBezTo>
                      <a:pt x="141" y="413"/>
                      <a:pt x="215" y="419"/>
                      <a:pt x="289" y="419"/>
                    </a:cubicBezTo>
                    <a:cubicBezTo>
                      <a:pt x="616" y="419"/>
                      <a:pt x="934" y="308"/>
                      <a:pt x="1181" y="90"/>
                    </a:cubicBezTo>
                    <a:cubicBezTo>
                      <a:pt x="1229" y="55"/>
                      <a:pt x="1193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6"/>
              <p:cNvSpPr/>
              <p:nvPr/>
            </p:nvSpPr>
            <p:spPr>
              <a:xfrm>
                <a:off x="1569922" y="3367945"/>
                <a:ext cx="7200" cy="624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17" extrusionOk="0">
                    <a:moveTo>
                      <a:pt x="45" y="1"/>
                    </a:moveTo>
                    <a:cubicBezTo>
                      <a:pt x="36" y="1"/>
                      <a:pt x="36" y="1"/>
                      <a:pt x="27" y="10"/>
                    </a:cubicBezTo>
                    <a:cubicBezTo>
                      <a:pt x="18" y="10"/>
                      <a:pt x="18" y="10"/>
                      <a:pt x="10" y="19"/>
                    </a:cubicBezTo>
                    <a:cubicBezTo>
                      <a:pt x="10" y="27"/>
                      <a:pt x="1" y="27"/>
                      <a:pt x="1" y="36"/>
                    </a:cubicBezTo>
                    <a:cubicBezTo>
                      <a:pt x="1" y="45"/>
                      <a:pt x="1" y="45"/>
                      <a:pt x="1" y="54"/>
                    </a:cubicBezTo>
                    <a:cubicBezTo>
                      <a:pt x="1" y="63"/>
                      <a:pt x="1" y="72"/>
                      <a:pt x="10" y="81"/>
                    </a:cubicBezTo>
                    <a:cubicBezTo>
                      <a:pt x="10" y="90"/>
                      <a:pt x="10" y="90"/>
                      <a:pt x="18" y="90"/>
                    </a:cubicBezTo>
                    <a:cubicBezTo>
                      <a:pt x="18" y="99"/>
                      <a:pt x="27" y="108"/>
                      <a:pt x="36" y="108"/>
                    </a:cubicBezTo>
                    <a:cubicBezTo>
                      <a:pt x="45" y="108"/>
                      <a:pt x="54" y="117"/>
                      <a:pt x="63" y="117"/>
                    </a:cubicBezTo>
                    <a:lnTo>
                      <a:pt x="81" y="117"/>
                    </a:lnTo>
                    <a:cubicBezTo>
                      <a:pt x="90" y="117"/>
                      <a:pt x="99" y="117"/>
                      <a:pt x="108" y="108"/>
                    </a:cubicBezTo>
                    <a:cubicBezTo>
                      <a:pt x="108" y="108"/>
                      <a:pt x="117" y="99"/>
                      <a:pt x="117" y="99"/>
                    </a:cubicBezTo>
                    <a:cubicBezTo>
                      <a:pt x="125" y="90"/>
                      <a:pt x="125" y="81"/>
                      <a:pt x="134" y="72"/>
                    </a:cubicBezTo>
                    <a:cubicBezTo>
                      <a:pt x="134" y="72"/>
                      <a:pt x="134" y="63"/>
                      <a:pt x="134" y="63"/>
                    </a:cubicBezTo>
                    <a:cubicBezTo>
                      <a:pt x="134" y="54"/>
                      <a:pt x="134" y="45"/>
                      <a:pt x="125" y="36"/>
                    </a:cubicBezTo>
                    <a:cubicBezTo>
                      <a:pt x="125" y="27"/>
                      <a:pt x="117" y="27"/>
                      <a:pt x="117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6"/>
              <p:cNvSpPr/>
              <p:nvPr/>
            </p:nvSpPr>
            <p:spPr>
              <a:xfrm>
                <a:off x="1460212" y="3152897"/>
                <a:ext cx="33761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982" extrusionOk="0">
                    <a:moveTo>
                      <a:pt x="82" y="1"/>
                    </a:moveTo>
                    <a:cubicBezTo>
                      <a:pt x="38" y="1"/>
                      <a:pt x="0" y="57"/>
                      <a:pt x="41" y="99"/>
                    </a:cubicBezTo>
                    <a:cubicBezTo>
                      <a:pt x="256" y="339"/>
                      <a:pt x="416" y="634"/>
                      <a:pt x="514" y="946"/>
                    </a:cubicBezTo>
                    <a:cubicBezTo>
                      <a:pt x="521" y="970"/>
                      <a:pt x="541" y="981"/>
                      <a:pt x="563" y="981"/>
                    </a:cubicBezTo>
                    <a:cubicBezTo>
                      <a:pt x="596" y="981"/>
                      <a:pt x="632" y="954"/>
                      <a:pt x="621" y="910"/>
                    </a:cubicBezTo>
                    <a:cubicBezTo>
                      <a:pt x="514" y="580"/>
                      <a:pt x="345" y="277"/>
                      <a:pt x="122" y="18"/>
                    </a:cubicBezTo>
                    <a:cubicBezTo>
                      <a:pt x="109" y="6"/>
                      <a:pt x="95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6"/>
              <p:cNvSpPr/>
              <p:nvPr/>
            </p:nvSpPr>
            <p:spPr>
              <a:xfrm>
                <a:off x="1269059" y="3254447"/>
                <a:ext cx="56908" cy="12267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230" extrusionOk="0">
                    <a:moveTo>
                      <a:pt x="975" y="1"/>
                    </a:moveTo>
                    <a:cubicBezTo>
                      <a:pt x="967" y="1"/>
                      <a:pt x="958" y="2"/>
                      <a:pt x="949" y="5"/>
                    </a:cubicBezTo>
                    <a:cubicBezTo>
                      <a:pt x="780" y="79"/>
                      <a:pt x="598" y="116"/>
                      <a:pt x="414" y="116"/>
                    </a:cubicBezTo>
                    <a:cubicBezTo>
                      <a:pt x="306" y="116"/>
                      <a:pt x="198" y="103"/>
                      <a:pt x="93" y="77"/>
                    </a:cubicBezTo>
                    <a:cubicBezTo>
                      <a:pt x="87" y="75"/>
                      <a:pt x="82" y="75"/>
                      <a:pt x="77" y="75"/>
                    </a:cubicBezTo>
                    <a:cubicBezTo>
                      <a:pt x="18" y="75"/>
                      <a:pt x="0" y="167"/>
                      <a:pt x="66" y="184"/>
                    </a:cubicBezTo>
                    <a:cubicBezTo>
                      <a:pt x="183" y="214"/>
                      <a:pt x="303" y="229"/>
                      <a:pt x="422" y="229"/>
                    </a:cubicBezTo>
                    <a:cubicBezTo>
                      <a:pt x="622" y="229"/>
                      <a:pt x="822" y="187"/>
                      <a:pt x="1012" y="104"/>
                    </a:cubicBezTo>
                    <a:cubicBezTo>
                      <a:pt x="1066" y="72"/>
                      <a:pt x="1032" y="1"/>
                      <a:pt x="9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6"/>
              <p:cNvSpPr/>
              <p:nvPr/>
            </p:nvSpPr>
            <p:spPr>
              <a:xfrm>
                <a:off x="1163135" y="3111083"/>
                <a:ext cx="40961" cy="25761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83" extrusionOk="0">
                    <a:moveTo>
                      <a:pt x="68" y="1"/>
                    </a:moveTo>
                    <a:cubicBezTo>
                      <a:pt x="48" y="1"/>
                      <a:pt x="24" y="13"/>
                      <a:pt x="18" y="26"/>
                    </a:cubicBezTo>
                    <a:cubicBezTo>
                      <a:pt x="0" y="62"/>
                      <a:pt x="9" y="89"/>
                      <a:pt x="36" y="106"/>
                    </a:cubicBezTo>
                    <a:cubicBezTo>
                      <a:pt x="241" y="258"/>
                      <a:pt x="455" y="383"/>
                      <a:pt x="687" y="481"/>
                    </a:cubicBezTo>
                    <a:cubicBezTo>
                      <a:pt x="691" y="482"/>
                      <a:pt x="694" y="483"/>
                      <a:pt x="698" y="483"/>
                    </a:cubicBezTo>
                    <a:cubicBezTo>
                      <a:pt x="723" y="483"/>
                      <a:pt x="751" y="460"/>
                      <a:pt x="758" y="436"/>
                    </a:cubicBezTo>
                    <a:cubicBezTo>
                      <a:pt x="767" y="410"/>
                      <a:pt x="749" y="383"/>
                      <a:pt x="723" y="365"/>
                    </a:cubicBezTo>
                    <a:cubicBezTo>
                      <a:pt x="500" y="276"/>
                      <a:pt x="286" y="151"/>
                      <a:pt x="89" y="8"/>
                    </a:cubicBezTo>
                    <a:cubicBezTo>
                      <a:pt x="84" y="3"/>
                      <a:pt x="77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6"/>
              <p:cNvSpPr/>
              <p:nvPr/>
            </p:nvSpPr>
            <p:spPr>
              <a:xfrm>
                <a:off x="1354875" y="3147671"/>
                <a:ext cx="768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08" extrusionOk="0">
                    <a:moveTo>
                      <a:pt x="72" y="0"/>
                    </a:moveTo>
                    <a:cubicBezTo>
                      <a:pt x="0" y="0"/>
                      <a:pt x="0" y="107"/>
                      <a:pt x="72" y="107"/>
                    </a:cubicBezTo>
                    <a:cubicBezTo>
                      <a:pt x="143" y="107"/>
                      <a:pt x="143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6"/>
              <p:cNvSpPr/>
              <p:nvPr/>
            </p:nvSpPr>
            <p:spPr>
              <a:xfrm>
                <a:off x="1733128" y="3525817"/>
                <a:ext cx="46401" cy="12107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27" extrusionOk="0">
                    <a:moveTo>
                      <a:pt x="792" y="0"/>
                    </a:moveTo>
                    <a:cubicBezTo>
                      <a:pt x="787" y="0"/>
                      <a:pt x="782" y="1"/>
                      <a:pt x="777" y="2"/>
                    </a:cubicBezTo>
                    <a:cubicBezTo>
                      <a:pt x="576" y="75"/>
                      <a:pt x="361" y="111"/>
                      <a:pt x="144" y="111"/>
                    </a:cubicBezTo>
                    <a:cubicBezTo>
                      <a:pt x="120" y="111"/>
                      <a:pt x="96" y="110"/>
                      <a:pt x="72" y="110"/>
                    </a:cubicBezTo>
                    <a:cubicBezTo>
                      <a:pt x="1" y="110"/>
                      <a:pt x="1" y="217"/>
                      <a:pt x="72" y="225"/>
                    </a:cubicBezTo>
                    <a:cubicBezTo>
                      <a:pt x="97" y="226"/>
                      <a:pt x="121" y="227"/>
                      <a:pt x="146" y="227"/>
                    </a:cubicBezTo>
                    <a:cubicBezTo>
                      <a:pt x="371" y="227"/>
                      <a:pt x="595" y="190"/>
                      <a:pt x="812" y="110"/>
                    </a:cubicBezTo>
                    <a:cubicBezTo>
                      <a:pt x="870" y="93"/>
                      <a:pt x="852" y="0"/>
                      <a:pt x="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6"/>
              <p:cNvSpPr/>
              <p:nvPr/>
            </p:nvSpPr>
            <p:spPr>
              <a:xfrm>
                <a:off x="716026" y="2811712"/>
                <a:ext cx="337611" cy="225820"/>
              </a:xfrm>
              <a:custGeom>
                <a:avLst/>
                <a:gdLst/>
                <a:ahLst/>
                <a:cxnLst/>
                <a:rect l="l" t="t" r="r" b="b"/>
                <a:pathLst>
                  <a:path w="6330" h="4234" extrusionOk="0">
                    <a:moveTo>
                      <a:pt x="96" y="1"/>
                    </a:moveTo>
                    <a:cubicBezTo>
                      <a:pt x="30" y="1"/>
                      <a:pt x="0" y="100"/>
                      <a:pt x="69" y="108"/>
                    </a:cubicBezTo>
                    <a:cubicBezTo>
                      <a:pt x="1157" y="278"/>
                      <a:pt x="1674" y="1393"/>
                      <a:pt x="2388" y="2097"/>
                    </a:cubicBezTo>
                    <a:cubicBezTo>
                      <a:pt x="3057" y="2767"/>
                      <a:pt x="3976" y="3061"/>
                      <a:pt x="4824" y="3427"/>
                    </a:cubicBezTo>
                    <a:cubicBezTo>
                      <a:pt x="5314" y="3632"/>
                      <a:pt x="5796" y="3873"/>
                      <a:pt x="6206" y="4221"/>
                    </a:cubicBezTo>
                    <a:cubicBezTo>
                      <a:pt x="6217" y="4230"/>
                      <a:pt x="6230" y="4234"/>
                      <a:pt x="6241" y="4234"/>
                    </a:cubicBezTo>
                    <a:cubicBezTo>
                      <a:pt x="6287" y="4234"/>
                      <a:pt x="6329" y="4176"/>
                      <a:pt x="6287" y="4140"/>
                    </a:cubicBezTo>
                    <a:cubicBezTo>
                      <a:pt x="5555" y="3516"/>
                      <a:pt x="4627" y="3248"/>
                      <a:pt x="3771" y="2865"/>
                    </a:cubicBezTo>
                    <a:cubicBezTo>
                      <a:pt x="3334" y="2659"/>
                      <a:pt x="2906" y="2428"/>
                      <a:pt x="2549" y="2097"/>
                    </a:cubicBezTo>
                    <a:cubicBezTo>
                      <a:pt x="2147" y="1723"/>
                      <a:pt x="1844" y="1259"/>
                      <a:pt x="1478" y="857"/>
                    </a:cubicBezTo>
                    <a:cubicBezTo>
                      <a:pt x="1112" y="447"/>
                      <a:pt x="657" y="90"/>
                      <a:pt x="104" y="1"/>
                    </a:cubicBezTo>
                    <a:cubicBezTo>
                      <a:pt x="102" y="1"/>
                      <a:pt x="99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6"/>
              <p:cNvSpPr/>
              <p:nvPr/>
            </p:nvSpPr>
            <p:spPr>
              <a:xfrm>
                <a:off x="980515" y="2932463"/>
                <a:ext cx="273929" cy="1755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3291" extrusionOk="0">
                    <a:moveTo>
                      <a:pt x="77" y="1"/>
                    </a:moveTo>
                    <a:cubicBezTo>
                      <a:pt x="34" y="1"/>
                      <a:pt x="1" y="73"/>
                      <a:pt x="52" y="110"/>
                    </a:cubicBezTo>
                    <a:cubicBezTo>
                      <a:pt x="685" y="583"/>
                      <a:pt x="1470" y="770"/>
                      <a:pt x="2202" y="1038"/>
                    </a:cubicBezTo>
                    <a:cubicBezTo>
                      <a:pt x="2933" y="1314"/>
                      <a:pt x="3603" y="1716"/>
                      <a:pt x="4173" y="2251"/>
                    </a:cubicBezTo>
                    <a:cubicBezTo>
                      <a:pt x="4486" y="2554"/>
                      <a:pt x="4771" y="2893"/>
                      <a:pt x="5012" y="3268"/>
                    </a:cubicBezTo>
                    <a:cubicBezTo>
                      <a:pt x="5022" y="3283"/>
                      <a:pt x="5038" y="3290"/>
                      <a:pt x="5054" y="3290"/>
                    </a:cubicBezTo>
                    <a:cubicBezTo>
                      <a:pt x="5093" y="3290"/>
                      <a:pt x="5136" y="3250"/>
                      <a:pt x="5110" y="3206"/>
                    </a:cubicBezTo>
                    <a:cubicBezTo>
                      <a:pt x="4691" y="2563"/>
                      <a:pt x="4138" y="2001"/>
                      <a:pt x="3495" y="1573"/>
                    </a:cubicBezTo>
                    <a:cubicBezTo>
                      <a:pt x="3183" y="1359"/>
                      <a:pt x="2844" y="1181"/>
                      <a:pt x="2496" y="1038"/>
                    </a:cubicBezTo>
                    <a:cubicBezTo>
                      <a:pt x="2113" y="877"/>
                      <a:pt x="1720" y="761"/>
                      <a:pt x="1337" y="627"/>
                    </a:cubicBezTo>
                    <a:cubicBezTo>
                      <a:pt x="899" y="476"/>
                      <a:pt x="471" y="288"/>
                      <a:pt x="105" y="12"/>
                    </a:cubicBezTo>
                    <a:cubicBezTo>
                      <a:pt x="96" y="4"/>
                      <a:pt x="86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36"/>
              <p:cNvSpPr/>
              <p:nvPr/>
            </p:nvSpPr>
            <p:spPr>
              <a:xfrm>
                <a:off x="884779" y="3052947"/>
                <a:ext cx="356438" cy="141071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2645" extrusionOk="0">
                    <a:moveTo>
                      <a:pt x="72" y="1"/>
                    </a:moveTo>
                    <a:cubicBezTo>
                      <a:pt x="0" y="1"/>
                      <a:pt x="0" y="108"/>
                      <a:pt x="72" y="117"/>
                    </a:cubicBezTo>
                    <a:cubicBezTo>
                      <a:pt x="1999" y="188"/>
                      <a:pt x="3355" y="1821"/>
                      <a:pt x="5094" y="2427"/>
                    </a:cubicBezTo>
                    <a:cubicBezTo>
                      <a:pt x="5500" y="2560"/>
                      <a:pt x="5923" y="2644"/>
                      <a:pt x="6345" y="2644"/>
                    </a:cubicBezTo>
                    <a:cubicBezTo>
                      <a:pt x="6434" y="2644"/>
                      <a:pt x="6522" y="2640"/>
                      <a:pt x="6611" y="2633"/>
                    </a:cubicBezTo>
                    <a:cubicBezTo>
                      <a:pt x="6682" y="2624"/>
                      <a:pt x="6682" y="2517"/>
                      <a:pt x="6611" y="2517"/>
                    </a:cubicBezTo>
                    <a:cubicBezTo>
                      <a:pt x="6507" y="2527"/>
                      <a:pt x="6404" y="2531"/>
                      <a:pt x="6302" y="2531"/>
                    </a:cubicBezTo>
                    <a:cubicBezTo>
                      <a:pt x="4501" y="2531"/>
                      <a:pt x="3114" y="1025"/>
                      <a:pt x="1535" y="358"/>
                    </a:cubicBezTo>
                    <a:cubicBezTo>
                      <a:pt x="1071" y="162"/>
                      <a:pt x="580" y="28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36"/>
              <p:cNvSpPr/>
              <p:nvPr/>
            </p:nvSpPr>
            <p:spPr>
              <a:xfrm>
                <a:off x="955181" y="3155724"/>
                <a:ext cx="227954" cy="116164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2178" extrusionOk="0">
                    <a:moveTo>
                      <a:pt x="72" y="1"/>
                    </a:moveTo>
                    <a:cubicBezTo>
                      <a:pt x="1" y="1"/>
                      <a:pt x="1" y="108"/>
                      <a:pt x="72" y="117"/>
                    </a:cubicBezTo>
                    <a:cubicBezTo>
                      <a:pt x="1339" y="251"/>
                      <a:pt x="2142" y="1428"/>
                      <a:pt x="3239" y="1937"/>
                    </a:cubicBezTo>
                    <a:cubicBezTo>
                      <a:pt x="3542" y="2080"/>
                      <a:pt x="3863" y="2169"/>
                      <a:pt x="4202" y="2178"/>
                    </a:cubicBezTo>
                    <a:cubicBezTo>
                      <a:pt x="4274" y="2178"/>
                      <a:pt x="4274" y="2062"/>
                      <a:pt x="4202" y="2062"/>
                    </a:cubicBezTo>
                    <a:cubicBezTo>
                      <a:pt x="2918" y="2035"/>
                      <a:pt x="2070" y="857"/>
                      <a:pt x="1009" y="304"/>
                    </a:cubicBezTo>
                    <a:cubicBezTo>
                      <a:pt x="714" y="144"/>
                      <a:pt x="402" y="37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36"/>
              <p:cNvSpPr/>
              <p:nvPr/>
            </p:nvSpPr>
            <p:spPr>
              <a:xfrm>
                <a:off x="1046651" y="2866701"/>
                <a:ext cx="215367" cy="152591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2861" extrusionOk="0">
                    <a:moveTo>
                      <a:pt x="88" y="1"/>
                    </a:moveTo>
                    <a:cubicBezTo>
                      <a:pt x="42" y="1"/>
                      <a:pt x="1" y="59"/>
                      <a:pt x="43" y="94"/>
                    </a:cubicBezTo>
                    <a:cubicBezTo>
                      <a:pt x="534" y="513"/>
                      <a:pt x="980" y="995"/>
                      <a:pt x="1533" y="1352"/>
                    </a:cubicBezTo>
                    <a:cubicBezTo>
                      <a:pt x="1801" y="1521"/>
                      <a:pt x="2095" y="1637"/>
                      <a:pt x="2398" y="1744"/>
                    </a:cubicBezTo>
                    <a:cubicBezTo>
                      <a:pt x="2693" y="1852"/>
                      <a:pt x="2960" y="1967"/>
                      <a:pt x="3219" y="2137"/>
                    </a:cubicBezTo>
                    <a:cubicBezTo>
                      <a:pt x="3496" y="2324"/>
                      <a:pt x="3754" y="2547"/>
                      <a:pt x="3924" y="2833"/>
                    </a:cubicBezTo>
                    <a:cubicBezTo>
                      <a:pt x="3935" y="2853"/>
                      <a:pt x="3952" y="2861"/>
                      <a:pt x="3968" y="2861"/>
                    </a:cubicBezTo>
                    <a:cubicBezTo>
                      <a:pt x="4003" y="2861"/>
                      <a:pt x="4037" y="2822"/>
                      <a:pt x="4013" y="2779"/>
                    </a:cubicBezTo>
                    <a:cubicBezTo>
                      <a:pt x="3736" y="2289"/>
                      <a:pt x="3201" y="1941"/>
                      <a:pt x="2684" y="1736"/>
                    </a:cubicBezTo>
                    <a:cubicBezTo>
                      <a:pt x="2380" y="1611"/>
                      <a:pt x="2077" y="1521"/>
                      <a:pt x="1792" y="1370"/>
                    </a:cubicBezTo>
                    <a:cubicBezTo>
                      <a:pt x="1488" y="1209"/>
                      <a:pt x="1221" y="995"/>
                      <a:pt x="962" y="772"/>
                    </a:cubicBezTo>
                    <a:cubicBezTo>
                      <a:pt x="676" y="522"/>
                      <a:pt x="409" y="264"/>
                      <a:pt x="123" y="14"/>
                    </a:cubicBezTo>
                    <a:cubicBezTo>
                      <a:pt x="112" y="5"/>
                      <a:pt x="100" y="1"/>
                      <a:pt x="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36"/>
              <p:cNvSpPr/>
              <p:nvPr/>
            </p:nvSpPr>
            <p:spPr>
              <a:xfrm>
                <a:off x="1251565" y="2939023"/>
                <a:ext cx="184752" cy="144698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2713" extrusionOk="0">
                    <a:moveTo>
                      <a:pt x="69" y="1"/>
                    </a:moveTo>
                    <a:cubicBezTo>
                      <a:pt x="15" y="1"/>
                      <a:pt x="0" y="88"/>
                      <a:pt x="64" y="112"/>
                    </a:cubicBezTo>
                    <a:cubicBezTo>
                      <a:pt x="1090" y="540"/>
                      <a:pt x="2000" y="1227"/>
                      <a:pt x="2696" y="2092"/>
                    </a:cubicBezTo>
                    <a:cubicBezTo>
                      <a:pt x="2883" y="2324"/>
                      <a:pt x="3079" y="2565"/>
                      <a:pt x="3347" y="2708"/>
                    </a:cubicBezTo>
                    <a:cubicBezTo>
                      <a:pt x="3355" y="2711"/>
                      <a:pt x="3363" y="2713"/>
                      <a:pt x="3370" y="2713"/>
                    </a:cubicBezTo>
                    <a:cubicBezTo>
                      <a:pt x="3423" y="2713"/>
                      <a:pt x="3464" y="2641"/>
                      <a:pt x="3409" y="2610"/>
                    </a:cubicBezTo>
                    <a:cubicBezTo>
                      <a:pt x="3151" y="2485"/>
                      <a:pt x="2981" y="2262"/>
                      <a:pt x="2803" y="2048"/>
                    </a:cubicBezTo>
                    <a:cubicBezTo>
                      <a:pt x="2624" y="1834"/>
                      <a:pt x="2446" y="1620"/>
                      <a:pt x="2241" y="1423"/>
                    </a:cubicBezTo>
                    <a:cubicBezTo>
                      <a:pt x="1848" y="1040"/>
                      <a:pt x="1402" y="701"/>
                      <a:pt x="920" y="415"/>
                    </a:cubicBezTo>
                    <a:cubicBezTo>
                      <a:pt x="653" y="255"/>
                      <a:pt x="376" y="121"/>
                      <a:pt x="91" y="5"/>
                    </a:cubicBezTo>
                    <a:cubicBezTo>
                      <a:pt x="83" y="2"/>
                      <a:pt x="76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36"/>
              <p:cNvSpPr/>
              <p:nvPr/>
            </p:nvSpPr>
            <p:spPr>
              <a:xfrm>
                <a:off x="1382876" y="2953211"/>
                <a:ext cx="202140" cy="180912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392" extrusionOk="0">
                    <a:moveTo>
                      <a:pt x="66" y="0"/>
                    </a:moveTo>
                    <a:cubicBezTo>
                      <a:pt x="33" y="0"/>
                      <a:pt x="0" y="27"/>
                      <a:pt x="11" y="69"/>
                    </a:cubicBezTo>
                    <a:cubicBezTo>
                      <a:pt x="394" y="1389"/>
                      <a:pt x="1777" y="1933"/>
                      <a:pt x="2821" y="2611"/>
                    </a:cubicBezTo>
                    <a:cubicBezTo>
                      <a:pt x="3133" y="2826"/>
                      <a:pt x="3436" y="3057"/>
                      <a:pt x="3659" y="3370"/>
                    </a:cubicBezTo>
                    <a:cubicBezTo>
                      <a:pt x="3672" y="3385"/>
                      <a:pt x="3689" y="3392"/>
                      <a:pt x="3706" y="3392"/>
                    </a:cubicBezTo>
                    <a:cubicBezTo>
                      <a:pt x="3749" y="3392"/>
                      <a:pt x="3789" y="3352"/>
                      <a:pt x="3757" y="3307"/>
                    </a:cubicBezTo>
                    <a:cubicBezTo>
                      <a:pt x="3374" y="2790"/>
                      <a:pt x="2803" y="2460"/>
                      <a:pt x="2250" y="2139"/>
                    </a:cubicBezTo>
                    <a:cubicBezTo>
                      <a:pt x="1679" y="1800"/>
                      <a:pt x="1090" y="1461"/>
                      <a:pt x="644" y="952"/>
                    </a:cubicBezTo>
                    <a:cubicBezTo>
                      <a:pt x="403" y="684"/>
                      <a:pt x="225" y="381"/>
                      <a:pt x="118" y="42"/>
                    </a:cubicBezTo>
                    <a:cubicBezTo>
                      <a:pt x="110" y="13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36"/>
              <p:cNvSpPr/>
              <p:nvPr/>
            </p:nvSpPr>
            <p:spPr>
              <a:xfrm>
                <a:off x="1090812" y="3300369"/>
                <a:ext cx="236007" cy="79202"/>
              </a:xfrm>
              <a:custGeom>
                <a:avLst/>
                <a:gdLst/>
                <a:ahLst/>
                <a:cxnLst/>
                <a:rect l="l" t="t" r="r" b="b"/>
                <a:pathLst>
                  <a:path w="4425" h="1485" extrusionOk="0">
                    <a:moveTo>
                      <a:pt x="64" y="0"/>
                    </a:moveTo>
                    <a:cubicBezTo>
                      <a:pt x="0" y="0"/>
                      <a:pt x="3" y="108"/>
                      <a:pt x="71" y="108"/>
                    </a:cubicBezTo>
                    <a:cubicBezTo>
                      <a:pt x="687" y="144"/>
                      <a:pt x="1294" y="277"/>
                      <a:pt x="1874" y="509"/>
                    </a:cubicBezTo>
                    <a:cubicBezTo>
                      <a:pt x="2418" y="724"/>
                      <a:pt x="2908" y="1071"/>
                      <a:pt x="3453" y="1303"/>
                    </a:cubicBezTo>
                    <a:cubicBezTo>
                      <a:pt x="3711" y="1408"/>
                      <a:pt x="3985" y="1484"/>
                      <a:pt x="4266" y="1484"/>
                    </a:cubicBezTo>
                    <a:cubicBezTo>
                      <a:pt x="4295" y="1484"/>
                      <a:pt x="4324" y="1483"/>
                      <a:pt x="4354" y="1482"/>
                    </a:cubicBezTo>
                    <a:cubicBezTo>
                      <a:pt x="4425" y="1473"/>
                      <a:pt x="4425" y="1366"/>
                      <a:pt x="4354" y="1366"/>
                    </a:cubicBezTo>
                    <a:cubicBezTo>
                      <a:pt x="4323" y="1368"/>
                      <a:pt x="4292" y="1369"/>
                      <a:pt x="4261" y="1369"/>
                    </a:cubicBezTo>
                    <a:cubicBezTo>
                      <a:pt x="3709" y="1369"/>
                      <a:pt x="3212" y="1074"/>
                      <a:pt x="2730" y="804"/>
                    </a:cubicBezTo>
                    <a:cubicBezTo>
                      <a:pt x="2204" y="518"/>
                      <a:pt x="1659" y="277"/>
                      <a:pt x="1071" y="144"/>
                    </a:cubicBezTo>
                    <a:cubicBezTo>
                      <a:pt x="741" y="63"/>
                      <a:pt x="410" y="19"/>
                      <a:pt x="71" y="1"/>
                    </a:cubicBezTo>
                    <a:cubicBezTo>
                      <a:pt x="69" y="1"/>
                      <a:pt x="66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36"/>
              <p:cNvSpPr/>
              <p:nvPr/>
            </p:nvSpPr>
            <p:spPr>
              <a:xfrm>
                <a:off x="1522774" y="3043187"/>
                <a:ext cx="193339" cy="15280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865" extrusionOk="0">
                    <a:moveTo>
                      <a:pt x="95" y="1"/>
                    </a:moveTo>
                    <a:cubicBezTo>
                      <a:pt x="42" y="1"/>
                      <a:pt x="1" y="80"/>
                      <a:pt x="64" y="104"/>
                    </a:cubicBezTo>
                    <a:cubicBezTo>
                      <a:pt x="644" y="353"/>
                      <a:pt x="1250" y="612"/>
                      <a:pt x="1732" y="1031"/>
                    </a:cubicBezTo>
                    <a:cubicBezTo>
                      <a:pt x="2142" y="1406"/>
                      <a:pt x="2437" y="1888"/>
                      <a:pt x="2812" y="2298"/>
                    </a:cubicBezTo>
                    <a:cubicBezTo>
                      <a:pt x="3017" y="2521"/>
                      <a:pt x="3240" y="2726"/>
                      <a:pt x="3516" y="2860"/>
                    </a:cubicBezTo>
                    <a:cubicBezTo>
                      <a:pt x="3524" y="2863"/>
                      <a:pt x="3531" y="2865"/>
                      <a:pt x="3538" y="2865"/>
                    </a:cubicBezTo>
                    <a:cubicBezTo>
                      <a:pt x="3590" y="2865"/>
                      <a:pt x="3625" y="2786"/>
                      <a:pt x="3570" y="2762"/>
                    </a:cubicBezTo>
                    <a:cubicBezTo>
                      <a:pt x="3070" y="2512"/>
                      <a:pt x="2740" y="2048"/>
                      <a:pt x="2401" y="1620"/>
                    </a:cubicBezTo>
                    <a:cubicBezTo>
                      <a:pt x="2232" y="1406"/>
                      <a:pt x="2062" y="1183"/>
                      <a:pt x="1857" y="996"/>
                    </a:cubicBezTo>
                    <a:cubicBezTo>
                      <a:pt x="1625" y="791"/>
                      <a:pt x="1366" y="612"/>
                      <a:pt x="1099" y="461"/>
                    </a:cubicBezTo>
                    <a:cubicBezTo>
                      <a:pt x="778" y="291"/>
                      <a:pt x="447" y="148"/>
                      <a:pt x="117" y="6"/>
                    </a:cubicBezTo>
                    <a:cubicBezTo>
                      <a:pt x="110" y="2"/>
                      <a:pt x="10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36"/>
              <p:cNvSpPr/>
              <p:nvPr/>
            </p:nvSpPr>
            <p:spPr>
              <a:xfrm>
                <a:off x="1684273" y="3095989"/>
                <a:ext cx="185392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3066" extrusionOk="0">
                    <a:moveTo>
                      <a:pt x="73" y="1"/>
                    </a:moveTo>
                    <a:cubicBezTo>
                      <a:pt x="38" y="1"/>
                      <a:pt x="0" y="43"/>
                      <a:pt x="24" y="86"/>
                    </a:cubicBezTo>
                    <a:cubicBezTo>
                      <a:pt x="515" y="1166"/>
                      <a:pt x="1639" y="1701"/>
                      <a:pt x="2558" y="2361"/>
                    </a:cubicBezTo>
                    <a:cubicBezTo>
                      <a:pt x="2843" y="2566"/>
                      <a:pt x="3120" y="2789"/>
                      <a:pt x="3361" y="3048"/>
                    </a:cubicBezTo>
                    <a:cubicBezTo>
                      <a:pt x="3371" y="3060"/>
                      <a:pt x="3384" y="3066"/>
                      <a:pt x="3396" y="3066"/>
                    </a:cubicBezTo>
                    <a:cubicBezTo>
                      <a:pt x="3436" y="3066"/>
                      <a:pt x="3475" y="3009"/>
                      <a:pt x="3441" y="2968"/>
                    </a:cubicBezTo>
                    <a:cubicBezTo>
                      <a:pt x="2638" y="2102"/>
                      <a:pt x="1487" y="1674"/>
                      <a:pt x="667" y="818"/>
                    </a:cubicBezTo>
                    <a:cubicBezTo>
                      <a:pt x="444" y="586"/>
                      <a:pt x="256" y="327"/>
                      <a:pt x="114" y="33"/>
                    </a:cubicBezTo>
                    <a:cubicBezTo>
                      <a:pt x="105" y="10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36"/>
              <p:cNvSpPr/>
              <p:nvPr/>
            </p:nvSpPr>
            <p:spPr>
              <a:xfrm>
                <a:off x="1204790" y="3392052"/>
                <a:ext cx="221980" cy="59202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1110" extrusionOk="0">
                    <a:moveTo>
                      <a:pt x="682" y="1"/>
                    </a:moveTo>
                    <a:cubicBezTo>
                      <a:pt x="472" y="1"/>
                      <a:pt x="263" y="31"/>
                      <a:pt x="58" y="102"/>
                    </a:cubicBezTo>
                    <a:cubicBezTo>
                      <a:pt x="0" y="118"/>
                      <a:pt x="18" y="211"/>
                      <a:pt x="78" y="211"/>
                    </a:cubicBezTo>
                    <a:cubicBezTo>
                      <a:pt x="83" y="211"/>
                      <a:pt x="88" y="210"/>
                      <a:pt x="93" y="209"/>
                    </a:cubicBezTo>
                    <a:cubicBezTo>
                      <a:pt x="288" y="141"/>
                      <a:pt x="486" y="112"/>
                      <a:pt x="685" y="112"/>
                    </a:cubicBezTo>
                    <a:cubicBezTo>
                      <a:pt x="1188" y="112"/>
                      <a:pt x="1694" y="296"/>
                      <a:pt x="2154" y="494"/>
                    </a:cubicBezTo>
                    <a:cubicBezTo>
                      <a:pt x="2779" y="771"/>
                      <a:pt x="3394" y="1083"/>
                      <a:pt x="4090" y="1110"/>
                    </a:cubicBezTo>
                    <a:cubicBezTo>
                      <a:pt x="4161" y="1110"/>
                      <a:pt x="4161" y="1003"/>
                      <a:pt x="4090" y="1003"/>
                    </a:cubicBezTo>
                    <a:cubicBezTo>
                      <a:pt x="3367" y="976"/>
                      <a:pt x="2716" y="610"/>
                      <a:pt x="2065" y="334"/>
                    </a:cubicBezTo>
                    <a:cubicBezTo>
                      <a:pt x="1632" y="154"/>
                      <a:pt x="1156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36"/>
              <p:cNvSpPr/>
              <p:nvPr/>
            </p:nvSpPr>
            <p:spPr>
              <a:xfrm>
                <a:off x="1321167" y="3450774"/>
                <a:ext cx="261181" cy="55682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1044" extrusionOk="0">
                    <a:moveTo>
                      <a:pt x="80" y="0"/>
                    </a:moveTo>
                    <a:cubicBezTo>
                      <a:pt x="40" y="0"/>
                      <a:pt x="0" y="57"/>
                      <a:pt x="35" y="98"/>
                    </a:cubicBezTo>
                    <a:cubicBezTo>
                      <a:pt x="391" y="535"/>
                      <a:pt x="971" y="687"/>
                      <a:pt x="1507" y="723"/>
                    </a:cubicBezTo>
                    <a:cubicBezTo>
                      <a:pt x="1580" y="726"/>
                      <a:pt x="1653" y="728"/>
                      <a:pt x="1726" y="728"/>
                    </a:cubicBezTo>
                    <a:cubicBezTo>
                      <a:pt x="2019" y="728"/>
                      <a:pt x="2311" y="705"/>
                      <a:pt x="2604" y="705"/>
                    </a:cubicBezTo>
                    <a:cubicBezTo>
                      <a:pt x="2635" y="704"/>
                      <a:pt x="2665" y="704"/>
                      <a:pt x="2696" y="704"/>
                    </a:cubicBezTo>
                    <a:cubicBezTo>
                      <a:pt x="3028" y="704"/>
                      <a:pt x="3347" y="748"/>
                      <a:pt x="3665" y="830"/>
                    </a:cubicBezTo>
                    <a:cubicBezTo>
                      <a:pt x="4049" y="919"/>
                      <a:pt x="4424" y="1035"/>
                      <a:pt x="4825" y="1044"/>
                    </a:cubicBezTo>
                    <a:cubicBezTo>
                      <a:pt x="4897" y="1044"/>
                      <a:pt x="4897" y="937"/>
                      <a:pt x="4825" y="937"/>
                    </a:cubicBezTo>
                    <a:cubicBezTo>
                      <a:pt x="4477" y="928"/>
                      <a:pt x="4147" y="839"/>
                      <a:pt x="3817" y="749"/>
                    </a:cubicBezTo>
                    <a:cubicBezTo>
                      <a:pt x="3487" y="660"/>
                      <a:pt x="3166" y="598"/>
                      <a:pt x="2818" y="589"/>
                    </a:cubicBezTo>
                    <a:cubicBezTo>
                      <a:pt x="2770" y="587"/>
                      <a:pt x="2722" y="587"/>
                      <a:pt x="2673" y="587"/>
                    </a:cubicBezTo>
                    <a:cubicBezTo>
                      <a:pt x="2372" y="587"/>
                      <a:pt x="2065" y="609"/>
                      <a:pt x="1761" y="609"/>
                    </a:cubicBezTo>
                    <a:cubicBezTo>
                      <a:pt x="1470" y="609"/>
                      <a:pt x="1181" y="589"/>
                      <a:pt x="900" y="508"/>
                    </a:cubicBezTo>
                    <a:cubicBezTo>
                      <a:pt x="597" y="428"/>
                      <a:pt x="320" y="268"/>
                      <a:pt x="115" y="18"/>
                    </a:cubicBezTo>
                    <a:cubicBezTo>
                      <a:pt x="105" y="5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36"/>
              <p:cNvSpPr/>
              <p:nvPr/>
            </p:nvSpPr>
            <p:spPr>
              <a:xfrm>
                <a:off x="1476799" y="3525710"/>
                <a:ext cx="240434" cy="5173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70" extrusionOk="0">
                    <a:moveTo>
                      <a:pt x="88" y="0"/>
                    </a:moveTo>
                    <a:cubicBezTo>
                      <a:pt x="42" y="0"/>
                      <a:pt x="0" y="58"/>
                      <a:pt x="43" y="94"/>
                    </a:cubicBezTo>
                    <a:cubicBezTo>
                      <a:pt x="953" y="843"/>
                      <a:pt x="2184" y="816"/>
                      <a:pt x="3290" y="861"/>
                    </a:cubicBezTo>
                    <a:cubicBezTo>
                      <a:pt x="3674" y="870"/>
                      <a:pt x="4048" y="897"/>
                      <a:pt x="4414" y="968"/>
                    </a:cubicBezTo>
                    <a:cubicBezTo>
                      <a:pt x="4419" y="969"/>
                      <a:pt x="4425" y="970"/>
                      <a:pt x="4430" y="970"/>
                    </a:cubicBezTo>
                    <a:cubicBezTo>
                      <a:pt x="4489" y="970"/>
                      <a:pt x="4507" y="877"/>
                      <a:pt x="4450" y="861"/>
                    </a:cubicBezTo>
                    <a:cubicBezTo>
                      <a:pt x="3290" y="638"/>
                      <a:pt x="2068" y="861"/>
                      <a:pt x="935" y="468"/>
                    </a:cubicBezTo>
                    <a:cubicBezTo>
                      <a:pt x="640" y="361"/>
                      <a:pt x="364" y="219"/>
                      <a:pt x="123" y="13"/>
                    </a:cubicBezTo>
                    <a:cubicBezTo>
                      <a:pt x="112" y="4"/>
                      <a:pt x="100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36"/>
              <p:cNvSpPr/>
              <p:nvPr/>
            </p:nvSpPr>
            <p:spPr>
              <a:xfrm>
                <a:off x="2354056" y="3588752"/>
                <a:ext cx="768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08" extrusionOk="0">
                    <a:moveTo>
                      <a:pt x="72" y="0"/>
                    </a:moveTo>
                    <a:cubicBezTo>
                      <a:pt x="0" y="0"/>
                      <a:pt x="0" y="107"/>
                      <a:pt x="72" y="107"/>
                    </a:cubicBezTo>
                    <a:cubicBezTo>
                      <a:pt x="143" y="107"/>
                      <a:pt x="143" y="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36"/>
              <p:cNvSpPr/>
              <p:nvPr/>
            </p:nvSpPr>
            <p:spPr>
              <a:xfrm>
                <a:off x="2357629" y="3581125"/>
                <a:ext cx="1558449" cy="190513"/>
              </a:xfrm>
              <a:custGeom>
                <a:avLst/>
                <a:gdLst/>
                <a:ahLst/>
                <a:cxnLst/>
                <a:rect l="l" t="t" r="r" b="b"/>
                <a:pathLst>
                  <a:path w="29220" h="3572" extrusionOk="0">
                    <a:moveTo>
                      <a:pt x="133" y="1"/>
                    </a:moveTo>
                    <a:cubicBezTo>
                      <a:pt x="31" y="1"/>
                      <a:pt x="1" y="176"/>
                      <a:pt x="112" y="223"/>
                    </a:cubicBezTo>
                    <a:cubicBezTo>
                      <a:pt x="3707" y="1651"/>
                      <a:pt x="7463" y="2623"/>
                      <a:pt x="11290" y="3140"/>
                    </a:cubicBezTo>
                    <a:cubicBezTo>
                      <a:pt x="13427" y="3427"/>
                      <a:pt x="15584" y="3572"/>
                      <a:pt x="17740" y="3572"/>
                    </a:cubicBezTo>
                    <a:cubicBezTo>
                      <a:pt x="19409" y="3572"/>
                      <a:pt x="21077" y="3485"/>
                      <a:pt x="22736" y="3310"/>
                    </a:cubicBezTo>
                    <a:cubicBezTo>
                      <a:pt x="24877" y="3078"/>
                      <a:pt x="27000" y="2703"/>
                      <a:pt x="29096" y="2186"/>
                    </a:cubicBezTo>
                    <a:cubicBezTo>
                      <a:pt x="29220" y="2153"/>
                      <a:pt x="29184" y="1968"/>
                      <a:pt x="29065" y="1968"/>
                    </a:cubicBezTo>
                    <a:cubicBezTo>
                      <a:pt x="29055" y="1968"/>
                      <a:pt x="29045" y="1969"/>
                      <a:pt x="29034" y="1972"/>
                    </a:cubicBezTo>
                    <a:cubicBezTo>
                      <a:pt x="25349" y="2882"/>
                      <a:pt x="21559" y="3346"/>
                      <a:pt x="17768" y="3346"/>
                    </a:cubicBezTo>
                    <a:cubicBezTo>
                      <a:pt x="17732" y="3346"/>
                      <a:pt x="17696" y="3346"/>
                      <a:pt x="17660" y="3346"/>
                    </a:cubicBezTo>
                    <a:cubicBezTo>
                      <a:pt x="13832" y="3346"/>
                      <a:pt x="10005" y="2882"/>
                      <a:pt x="6285" y="1972"/>
                    </a:cubicBezTo>
                    <a:cubicBezTo>
                      <a:pt x="4207" y="1454"/>
                      <a:pt x="2164" y="803"/>
                      <a:pt x="174" y="9"/>
                    </a:cubicBezTo>
                    <a:cubicBezTo>
                      <a:pt x="160" y="3"/>
                      <a:pt x="146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36"/>
              <p:cNvSpPr/>
              <p:nvPr/>
            </p:nvSpPr>
            <p:spPr>
              <a:xfrm>
                <a:off x="2924049" y="3707956"/>
                <a:ext cx="900935" cy="253821"/>
              </a:xfrm>
              <a:custGeom>
                <a:avLst/>
                <a:gdLst/>
                <a:ahLst/>
                <a:cxnLst/>
                <a:rect l="l" t="t" r="r" b="b"/>
                <a:pathLst>
                  <a:path w="16892" h="4759" extrusionOk="0">
                    <a:moveTo>
                      <a:pt x="16726" y="0"/>
                    </a:moveTo>
                    <a:cubicBezTo>
                      <a:pt x="16701" y="0"/>
                      <a:pt x="16673" y="9"/>
                      <a:pt x="16648" y="31"/>
                    </a:cubicBezTo>
                    <a:cubicBezTo>
                      <a:pt x="14908" y="1503"/>
                      <a:pt x="12892" y="2645"/>
                      <a:pt x="10733" y="3403"/>
                    </a:cubicBezTo>
                    <a:cubicBezTo>
                      <a:pt x="8631" y="4153"/>
                      <a:pt x="6401" y="4537"/>
                      <a:pt x="4168" y="4537"/>
                    </a:cubicBezTo>
                    <a:cubicBezTo>
                      <a:pt x="4117" y="4537"/>
                      <a:pt x="4066" y="4536"/>
                      <a:pt x="4015" y="4536"/>
                    </a:cubicBezTo>
                    <a:cubicBezTo>
                      <a:pt x="2731" y="4527"/>
                      <a:pt x="1446" y="4384"/>
                      <a:pt x="197" y="4108"/>
                    </a:cubicBezTo>
                    <a:cubicBezTo>
                      <a:pt x="189" y="4106"/>
                      <a:pt x="181" y="4106"/>
                      <a:pt x="173" y="4106"/>
                    </a:cubicBezTo>
                    <a:cubicBezTo>
                      <a:pt x="48" y="4106"/>
                      <a:pt x="0" y="4297"/>
                      <a:pt x="135" y="4322"/>
                    </a:cubicBezTo>
                    <a:cubicBezTo>
                      <a:pt x="1470" y="4616"/>
                      <a:pt x="2829" y="4759"/>
                      <a:pt x="4190" y="4759"/>
                    </a:cubicBezTo>
                    <a:cubicBezTo>
                      <a:pt x="5139" y="4759"/>
                      <a:pt x="6089" y="4690"/>
                      <a:pt x="7031" y="4554"/>
                    </a:cubicBezTo>
                    <a:cubicBezTo>
                      <a:pt x="9314" y="4215"/>
                      <a:pt x="11545" y="3483"/>
                      <a:pt x="13588" y="2386"/>
                    </a:cubicBezTo>
                    <a:cubicBezTo>
                      <a:pt x="14730" y="1762"/>
                      <a:pt x="15809" y="1030"/>
                      <a:pt x="16808" y="183"/>
                    </a:cubicBezTo>
                    <a:cubicBezTo>
                      <a:pt x="16892" y="113"/>
                      <a:pt x="16818" y="0"/>
                      <a:pt x="167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36"/>
              <p:cNvSpPr/>
              <p:nvPr/>
            </p:nvSpPr>
            <p:spPr>
              <a:xfrm>
                <a:off x="2918662" y="3754091"/>
                <a:ext cx="567804" cy="200060"/>
              </a:xfrm>
              <a:custGeom>
                <a:avLst/>
                <a:gdLst/>
                <a:ahLst/>
                <a:cxnLst/>
                <a:rect l="l" t="t" r="r" b="b"/>
                <a:pathLst>
                  <a:path w="10646" h="3751" extrusionOk="0">
                    <a:moveTo>
                      <a:pt x="10475" y="1"/>
                    </a:moveTo>
                    <a:cubicBezTo>
                      <a:pt x="10458" y="1"/>
                      <a:pt x="10441" y="5"/>
                      <a:pt x="10424" y="13"/>
                    </a:cubicBezTo>
                    <a:cubicBezTo>
                      <a:pt x="7872" y="1316"/>
                      <a:pt x="5490" y="3287"/>
                      <a:pt x="2528" y="3502"/>
                    </a:cubicBezTo>
                    <a:cubicBezTo>
                      <a:pt x="2376" y="3512"/>
                      <a:pt x="2223" y="3517"/>
                      <a:pt x="2070" y="3517"/>
                    </a:cubicBezTo>
                    <a:cubicBezTo>
                      <a:pt x="1430" y="3517"/>
                      <a:pt x="794" y="3423"/>
                      <a:pt x="182" y="3207"/>
                    </a:cubicBezTo>
                    <a:cubicBezTo>
                      <a:pt x="168" y="3201"/>
                      <a:pt x="154" y="3199"/>
                      <a:pt x="141" y="3199"/>
                    </a:cubicBezTo>
                    <a:cubicBezTo>
                      <a:pt x="37" y="3199"/>
                      <a:pt x="1" y="3374"/>
                      <a:pt x="120" y="3421"/>
                    </a:cubicBezTo>
                    <a:cubicBezTo>
                      <a:pt x="767" y="3651"/>
                      <a:pt x="1415" y="3751"/>
                      <a:pt x="2060" y="3751"/>
                    </a:cubicBezTo>
                    <a:cubicBezTo>
                      <a:pt x="4265" y="3751"/>
                      <a:pt x="6418" y="2583"/>
                      <a:pt x="8282" y="1485"/>
                    </a:cubicBezTo>
                    <a:cubicBezTo>
                      <a:pt x="9023" y="1039"/>
                      <a:pt x="9763" y="602"/>
                      <a:pt x="10531" y="210"/>
                    </a:cubicBezTo>
                    <a:cubicBezTo>
                      <a:pt x="10646" y="148"/>
                      <a:pt x="10576" y="1"/>
                      <a:pt x="10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36"/>
              <p:cNvSpPr/>
              <p:nvPr/>
            </p:nvSpPr>
            <p:spPr>
              <a:xfrm>
                <a:off x="3456494" y="3853775"/>
                <a:ext cx="7680" cy="618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16" extrusionOk="0">
                    <a:moveTo>
                      <a:pt x="72" y="0"/>
                    </a:moveTo>
                    <a:cubicBezTo>
                      <a:pt x="1" y="0"/>
                      <a:pt x="1" y="116"/>
                      <a:pt x="72" y="116"/>
                    </a:cubicBezTo>
                    <a:cubicBezTo>
                      <a:pt x="143" y="116"/>
                      <a:pt x="143" y="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7" name="Google Shape;2627;p36"/>
            <p:cNvGrpSpPr/>
            <p:nvPr/>
          </p:nvGrpSpPr>
          <p:grpSpPr>
            <a:xfrm>
              <a:off x="5345" y="5250"/>
              <a:ext cx="3711" cy="275"/>
              <a:chOff x="3393803" y="3333828"/>
              <a:chExt cx="2356504" cy="174459"/>
            </a:xfrm>
          </p:grpSpPr>
          <p:sp>
            <p:nvSpPr>
              <p:cNvPr id="2628" name="Google Shape;2628;p36"/>
              <p:cNvSpPr/>
              <p:nvPr/>
            </p:nvSpPr>
            <p:spPr>
              <a:xfrm>
                <a:off x="3393803" y="3353829"/>
                <a:ext cx="1138542" cy="136111"/>
              </a:xfrm>
              <a:custGeom>
                <a:avLst/>
                <a:gdLst/>
                <a:ahLst/>
                <a:cxnLst/>
                <a:rect l="l" t="t" r="r" b="b"/>
                <a:pathLst>
                  <a:path w="21347" h="2552" extrusionOk="0">
                    <a:moveTo>
                      <a:pt x="17554" y="1"/>
                    </a:moveTo>
                    <a:cubicBezTo>
                      <a:pt x="17047" y="1"/>
                      <a:pt x="16541" y="37"/>
                      <a:pt x="16039" y="98"/>
                    </a:cubicBezTo>
                    <a:cubicBezTo>
                      <a:pt x="14067" y="348"/>
                      <a:pt x="12194" y="990"/>
                      <a:pt x="10294" y="1535"/>
                    </a:cubicBezTo>
                    <a:cubicBezTo>
                      <a:pt x="8788" y="1960"/>
                      <a:pt x="7225" y="2328"/>
                      <a:pt x="5647" y="2328"/>
                    </a:cubicBezTo>
                    <a:cubicBezTo>
                      <a:pt x="5374" y="2328"/>
                      <a:pt x="5099" y="2317"/>
                      <a:pt x="4825" y="2293"/>
                    </a:cubicBezTo>
                    <a:cubicBezTo>
                      <a:pt x="3255" y="2159"/>
                      <a:pt x="1667" y="1624"/>
                      <a:pt x="507" y="509"/>
                    </a:cubicBezTo>
                    <a:cubicBezTo>
                      <a:pt x="373" y="375"/>
                      <a:pt x="240" y="232"/>
                      <a:pt x="115" y="89"/>
                    </a:cubicBezTo>
                    <a:cubicBezTo>
                      <a:pt x="104" y="76"/>
                      <a:pt x="90" y="70"/>
                      <a:pt x="78" y="70"/>
                    </a:cubicBezTo>
                    <a:cubicBezTo>
                      <a:pt x="38" y="70"/>
                      <a:pt x="1" y="123"/>
                      <a:pt x="34" y="170"/>
                    </a:cubicBezTo>
                    <a:cubicBezTo>
                      <a:pt x="989" y="1303"/>
                      <a:pt x="2363" y="1972"/>
                      <a:pt x="3799" y="2257"/>
                    </a:cubicBezTo>
                    <a:cubicBezTo>
                      <a:pt x="4404" y="2378"/>
                      <a:pt x="5014" y="2431"/>
                      <a:pt x="5625" y="2431"/>
                    </a:cubicBezTo>
                    <a:cubicBezTo>
                      <a:pt x="6635" y="2431"/>
                      <a:pt x="7648" y="2287"/>
                      <a:pt x="8643" y="2070"/>
                    </a:cubicBezTo>
                    <a:cubicBezTo>
                      <a:pt x="10463" y="1668"/>
                      <a:pt x="12212" y="1026"/>
                      <a:pt x="14023" y="589"/>
                    </a:cubicBezTo>
                    <a:cubicBezTo>
                      <a:pt x="15175" y="314"/>
                      <a:pt x="16368" y="112"/>
                      <a:pt x="17556" y="112"/>
                    </a:cubicBezTo>
                    <a:cubicBezTo>
                      <a:pt x="18217" y="112"/>
                      <a:pt x="18876" y="175"/>
                      <a:pt x="19527" y="321"/>
                    </a:cubicBezTo>
                    <a:cubicBezTo>
                      <a:pt x="19919" y="410"/>
                      <a:pt x="20330" y="518"/>
                      <a:pt x="20669" y="758"/>
                    </a:cubicBezTo>
                    <a:cubicBezTo>
                      <a:pt x="20981" y="981"/>
                      <a:pt x="21213" y="1347"/>
                      <a:pt x="21159" y="1749"/>
                    </a:cubicBezTo>
                    <a:cubicBezTo>
                      <a:pt x="21106" y="2177"/>
                      <a:pt x="20704" y="2364"/>
                      <a:pt x="20321" y="2427"/>
                    </a:cubicBezTo>
                    <a:cubicBezTo>
                      <a:pt x="20251" y="2435"/>
                      <a:pt x="20178" y="2441"/>
                      <a:pt x="20104" y="2441"/>
                    </a:cubicBezTo>
                    <a:cubicBezTo>
                      <a:pt x="19951" y="2441"/>
                      <a:pt x="19796" y="2416"/>
                      <a:pt x="19670" y="2337"/>
                    </a:cubicBezTo>
                    <a:cubicBezTo>
                      <a:pt x="19500" y="2239"/>
                      <a:pt x="19357" y="2025"/>
                      <a:pt x="19429" y="1829"/>
                    </a:cubicBezTo>
                    <a:cubicBezTo>
                      <a:pt x="19474" y="1713"/>
                      <a:pt x="19599" y="1629"/>
                      <a:pt x="19722" y="1629"/>
                    </a:cubicBezTo>
                    <a:cubicBezTo>
                      <a:pt x="19768" y="1629"/>
                      <a:pt x="19815" y="1641"/>
                      <a:pt x="19857" y="1668"/>
                    </a:cubicBezTo>
                    <a:cubicBezTo>
                      <a:pt x="19866" y="1674"/>
                      <a:pt x="19875" y="1676"/>
                      <a:pt x="19884" y="1676"/>
                    </a:cubicBezTo>
                    <a:cubicBezTo>
                      <a:pt x="19933" y="1676"/>
                      <a:pt x="19964" y="1601"/>
                      <a:pt x="19910" y="1570"/>
                    </a:cubicBezTo>
                    <a:cubicBezTo>
                      <a:pt x="19851" y="1530"/>
                      <a:pt x="19786" y="1513"/>
                      <a:pt x="19723" y="1513"/>
                    </a:cubicBezTo>
                    <a:cubicBezTo>
                      <a:pt x="19502" y="1513"/>
                      <a:pt x="19290" y="1725"/>
                      <a:pt x="19304" y="1954"/>
                    </a:cubicBezTo>
                    <a:cubicBezTo>
                      <a:pt x="19321" y="2364"/>
                      <a:pt x="19731" y="2552"/>
                      <a:pt x="20091" y="2552"/>
                    </a:cubicBezTo>
                    <a:cubicBezTo>
                      <a:pt x="20099" y="2552"/>
                      <a:pt x="20107" y="2552"/>
                      <a:pt x="20116" y="2552"/>
                    </a:cubicBezTo>
                    <a:cubicBezTo>
                      <a:pt x="20481" y="2543"/>
                      <a:pt x="20910" y="2436"/>
                      <a:pt x="21133" y="2123"/>
                    </a:cubicBezTo>
                    <a:cubicBezTo>
                      <a:pt x="21347" y="1829"/>
                      <a:pt x="21311" y="1427"/>
                      <a:pt x="21151" y="1124"/>
                    </a:cubicBezTo>
                    <a:cubicBezTo>
                      <a:pt x="20963" y="776"/>
                      <a:pt x="20624" y="562"/>
                      <a:pt x="20267" y="428"/>
                    </a:cubicBezTo>
                    <a:cubicBezTo>
                      <a:pt x="19839" y="259"/>
                      <a:pt x="19375" y="161"/>
                      <a:pt x="18920" y="98"/>
                    </a:cubicBezTo>
                    <a:cubicBezTo>
                      <a:pt x="18467" y="31"/>
                      <a:pt x="18011" y="1"/>
                      <a:pt x="17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36"/>
              <p:cNvSpPr/>
              <p:nvPr/>
            </p:nvSpPr>
            <p:spPr>
              <a:xfrm>
                <a:off x="3614504" y="3484660"/>
                <a:ext cx="21441" cy="2352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41" extrusionOk="0">
                    <a:moveTo>
                      <a:pt x="148" y="283"/>
                    </a:moveTo>
                    <a:lnTo>
                      <a:pt x="148" y="283"/>
                    </a:lnTo>
                    <a:cubicBezTo>
                      <a:pt x="146" y="283"/>
                      <a:pt x="152" y="295"/>
                      <a:pt x="152" y="295"/>
                    </a:cubicBezTo>
                    <a:cubicBezTo>
                      <a:pt x="152" y="295"/>
                      <a:pt x="152" y="295"/>
                      <a:pt x="152" y="286"/>
                    </a:cubicBezTo>
                    <a:cubicBezTo>
                      <a:pt x="150" y="284"/>
                      <a:pt x="149" y="283"/>
                      <a:pt x="148" y="283"/>
                    </a:cubicBezTo>
                    <a:close/>
                    <a:moveTo>
                      <a:pt x="121" y="143"/>
                    </a:moveTo>
                    <a:cubicBezTo>
                      <a:pt x="127" y="145"/>
                      <a:pt x="134" y="148"/>
                      <a:pt x="143" y="152"/>
                    </a:cubicBezTo>
                    <a:cubicBezTo>
                      <a:pt x="143" y="152"/>
                      <a:pt x="152" y="152"/>
                      <a:pt x="161" y="161"/>
                    </a:cubicBezTo>
                    <a:lnTo>
                      <a:pt x="178" y="161"/>
                    </a:lnTo>
                    <a:cubicBezTo>
                      <a:pt x="187" y="170"/>
                      <a:pt x="196" y="179"/>
                      <a:pt x="214" y="179"/>
                    </a:cubicBezTo>
                    <a:cubicBezTo>
                      <a:pt x="223" y="188"/>
                      <a:pt x="223" y="188"/>
                      <a:pt x="232" y="197"/>
                    </a:cubicBezTo>
                    <a:cubicBezTo>
                      <a:pt x="232" y="197"/>
                      <a:pt x="241" y="206"/>
                      <a:pt x="241" y="206"/>
                    </a:cubicBezTo>
                    <a:cubicBezTo>
                      <a:pt x="250" y="214"/>
                      <a:pt x="250" y="214"/>
                      <a:pt x="259" y="223"/>
                    </a:cubicBezTo>
                    <a:cubicBezTo>
                      <a:pt x="259" y="232"/>
                      <a:pt x="268" y="241"/>
                      <a:pt x="268" y="250"/>
                    </a:cubicBezTo>
                    <a:cubicBezTo>
                      <a:pt x="268" y="247"/>
                      <a:pt x="268" y="244"/>
                      <a:pt x="268" y="241"/>
                    </a:cubicBezTo>
                    <a:cubicBezTo>
                      <a:pt x="268" y="250"/>
                      <a:pt x="268" y="250"/>
                      <a:pt x="277" y="259"/>
                    </a:cubicBezTo>
                    <a:cubicBezTo>
                      <a:pt x="277" y="259"/>
                      <a:pt x="277" y="259"/>
                      <a:pt x="277" y="268"/>
                    </a:cubicBezTo>
                    <a:cubicBezTo>
                      <a:pt x="277" y="268"/>
                      <a:pt x="277" y="277"/>
                      <a:pt x="277" y="286"/>
                    </a:cubicBezTo>
                    <a:cubicBezTo>
                      <a:pt x="277" y="286"/>
                      <a:pt x="277" y="286"/>
                      <a:pt x="277" y="295"/>
                    </a:cubicBezTo>
                    <a:cubicBezTo>
                      <a:pt x="277" y="298"/>
                      <a:pt x="277" y="301"/>
                      <a:pt x="277" y="304"/>
                    </a:cubicBezTo>
                    <a:cubicBezTo>
                      <a:pt x="277" y="304"/>
                      <a:pt x="273" y="308"/>
                      <a:pt x="270" y="313"/>
                    </a:cubicBezTo>
                    <a:lnTo>
                      <a:pt x="270" y="313"/>
                    </a:lnTo>
                    <a:cubicBezTo>
                      <a:pt x="269" y="313"/>
                      <a:pt x="269" y="313"/>
                      <a:pt x="268" y="313"/>
                    </a:cubicBezTo>
                    <a:cubicBezTo>
                      <a:pt x="268" y="322"/>
                      <a:pt x="268" y="322"/>
                      <a:pt x="259" y="322"/>
                    </a:cubicBezTo>
                    <a:cubicBezTo>
                      <a:pt x="259" y="322"/>
                      <a:pt x="250" y="330"/>
                      <a:pt x="250" y="330"/>
                    </a:cubicBezTo>
                    <a:cubicBezTo>
                      <a:pt x="253" y="327"/>
                      <a:pt x="253" y="326"/>
                      <a:pt x="252" y="326"/>
                    </a:cubicBezTo>
                    <a:lnTo>
                      <a:pt x="252" y="326"/>
                    </a:lnTo>
                    <a:cubicBezTo>
                      <a:pt x="250" y="326"/>
                      <a:pt x="244" y="330"/>
                      <a:pt x="250" y="330"/>
                    </a:cubicBezTo>
                    <a:lnTo>
                      <a:pt x="205" y="330"/>
                    </a:lnTo>
                    <a:cubicBezTo>
                      <a:pt x="205" y="330"/>
                      <a:pt x="196" y="322"/>
                      <a:pt x="187" y="322"/>
                    </a:cubicBezTo>
                    <a:cubicBezTo>
                      <a:pt x="178" y="322"/>
                      <a:pt x="178" y="313"/>
                      <a:pt x="170" y="313"/>
                    </a:cubicBezTo>
                    <a:cubicBezTo>
                      <a:pt x="170" y="313"/>
                      <a:pt x="170" y="313"/>
                      <a:pt x="170" y="308"/>
                    </a:cubicBezTo>
                    <a:cubicBezTo>
                      <a:pt x="172" y="308"/>
                      <a:pt x="173" y="307"/>
                      <a:pt x="170" y="304"/>
                    </a:cubicBezTo>
                    <a:cubicBezTo>
                      <a:pt x="161" y="304"/>
                      <a:pt x="161" y="304"/>
                      <a:pt x="152" y="295"/>
                    </a:cubicBezTo>
                    <a:cubicBezTo>
                      <a:pt x="152" y="295"/>
                      <a:pt x="143" y="277"/>
                      <a:pt x="143" y="277"/>
                    </a:cubicBezTo>
                    <a:cubicBezTo>
                      <a:pt x="134" y="277"/>
                      <a:pt x="134" y="268"/>
                      <a:pt x="134" y="268"/>
                    </a:cubicBezTo>
                    <a:cubicBezTo>
                      <a:pt x="133" y="267"/>
                      <a:pt x="133" y="266"/>
                      <a:pt x="133" y="266"/>
                    </a:cubicBezTo>
                    <a:lnTo>
                      <a:pt x="133" y="266"/>
                    </a:lnTo>
                    <a:cubicBezTo>
                      <a:pt x="133" y="265"/>
                      <a:pt x="134" y="264"/>
                      <a:pt x="134" y="259"/>
                    </a:cubicBezTo>
                    <a:cubicBezTo>
                      <a:pt x="134" y="250"/>
                      <a:pt x="125" y="250"/>
                      <a:pt x="125" y="241"/>
                    </a:cubicBezTo>
                    <a:cubicBezTo>
                      <a:pt x="125" y="232"/>
                      <a:pt x="125" y="232"/>
                      <a:pt x="125" y="223"/>
                    </a:cubicBezTo>
                    <a:cubicBezTo>
                      <a:pt x="116" y="206"/>
                      <a:pt x="116" y="188"/>
                      <a:pt x="116" y="170"/>
                    </a:cubicBezTo>
                    <a:cubicBezTo>
                      <a:pt x="116" y="161"/>
                      <a:pt x="118" y="152"/>
                      <a:pt x="121" y="143"/>
                    </a:cubicBezTo>
                    <a:close/>
                    <a:moveTo>
                      <a:pt x="89" y="0"/>
                    </a:moveTo>
                    <a:cubicBezTo>
                      <a:pt x="63" y="0"/>
                      <a:pt x="27" y="9"/>
                      <a:pt x="18" y="45"/>
                    </a:cubicBezTo>
                    <a:cubicBezTo>
                      <a:pt x="9" y="116"/>
                      <a:pt x="0" y="206"/>
                      <a:pt x="18" y="286"/>
                    </a:cubicBezTo>
                    <a:cubicBezTo>
                      <a:pt x="45" y="357"/>
                      <a:pt x="98" y="411"/>
                      <a:pt x="170" y="429"/>
                    </a:cubicBezTo>
                    <a:cubicBezTo>
                      <a:pt x="191" y="437"/>
                      <a:pt x="212" y="441"/>
                      <a:pt x="233" y="441"/>
                    </a:cubicBezTo>
                    <a:cubicBezTo>
                      <a:pt x="281" y="441"/>
                      <a:pt x="326" y="419"/>
                      <a:pt x="357" y="375"/>
                    </a:cubicBezTo>
                    <a:cubicBezTo>
                      <a:pt x="402" y="313"/>
                      <a:pt x="393" y="223"/>
                      <a:pt x="348" y="161"/>
                    </a:cubicBezTo>
                    <a:cubicBezTo>
                      <a:pt x="303" y="90"/>
                      <a:pt x="214" y="54"/>
                      <a:pt x="125" y="27"/>
                    </a:cubicBezTo>
                    <a:cubicBezTo>
                      <a:pt x="124" y="27"/>
                      <a:pt x="123" y="27"/>
                      <a:pt x="123" y="26"/>
                    </a:cubicBezTo>
                    <a:lnTo>
                      <a:pt x="123" y="26"/>
                    </a:lnTo>
                    <a:cubicBezTo>
                      <a:pt x="117" y="14"/>
                      <a:pt x="106" y="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36"/>
              <p:cNvSpPr/>
              <p:nvPr/>
            </p:nvSpPr>
            <p:spPr>
              <a:xfrm>
                <a:off x="3765335" y="3478367"/>
                <a:ext cx="25227" cy="24054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51" extrusionOk="0">
                    <a:moveTo>
                      <a:pt x="271" y="0"/>
                    </a:moveTo>
                    <a:cubicBezTo>
                      <a:pt x="247" y="0"/>
                      <a:pt x="221" y="16"/>
                      <a:pt x="214" y="38"/>
                    </a:cubicBezTo>
                    <a:cubicBezTo>
                      <a:pt x="205" y="65"/>
                      <a:pt x="223" y="101"/>
                      <a:pt x="250" y="109"/>
                    </a:cubicBezTo>
                    <a:cubicBezTo>
                      <a:pt x="259" y="109"/>
                      <a:pt x="268" y="109"/>
                      <a:pt x="277" y="118"/>
                    </a:cubicBezTo>
                    <a:cubicBezTo>
                      <a:pt x="277" y="118"/>
                      <a:pt x="279" y="118"/>
                      <a:pt x="280" y="117"/>
                    </a:cubicBezTo>
                    <a:lnTo>
                      <a:pt x="280" y="117"/>
                    </a:lnTo>
                    <a:cubicBezTo>
                      <a:pt x="283" y="118"/>
                      <a:pt x="286" y="118"/>
                      <a:pt x="286" y="118"/>
                    </a:cubicBezTo>
                    <a:cubicBezTo>
                      <a:pt x="294" y="118"/>
                      <a:pt x="294" y="127"/>
                      <a:pt x="303" y="127"/>
                    </a:cubicBezTo>
                    <a:cubicBezTo>
                      <a:pt x="303" y="127"/>
                      <a:pt x="303" y="136"/>
                      <a:pt x="312" y="136"/>
                    </a:cubicBezTo>
                    <a:cubicBezTo>
                      <a:pt x="312" y="145"/>
                      <a:pt x="321" y="145"/>
                      <a:pt x="321" y="154"/>
                    </a:cubicBezTo>
                    <a:cubicBezTo>
                      <a:pt x="321" y="154"/>
                      <a:pt x="321" y="154"/>
                      <a:pt x="321" y="154"/>
                    </a:cubicBezTo>
                    <a:lnTo>
                      <a:pt x="321" y="154"/>
                    </a:lnTo>
                    <a:cubicBezTo>
                      <a:pt x="323" y="156"/>
                      <a:pt x="324" y="157"/>
                      <a:pt x="325" y="157"/>
                    </a:cubicBezTo>
                    <a:cubicBezTo>
                      <a:pt x="325" y="157"/>
                      <a:pt x="325" y="156"/>
                      <a:pt x="325" y="155"/>
                    </a:cubicBezTo>
                    <a:lnTo>
                      <a:pt x="325" y="155"/>
                    </a:lnTo>
                    <a:cubicBezTo>
                      <a:pt x="327" y="156"/>
                      <a:pt x="330" y="158"/>
                      <a:pt x="330" y="163"/>
                    </a:cubicBezTo>
                    <a:cubicBezTo>
                      <a:pt x="330" y="163"/>
                      <a:pt x="339" y="172"/>
                      <a:pt x="339" y="172"/>
                    </a:cubicBezTo>
                    <a:cubicBezTo>
                      <a:pt x="339" y="181"/>
                      <a:pt x="348" y="181"/>
                      <a:pt x="348" y="190"/>
                    </a:cubicBezTo>
                    <a:cubicBezTo>
                      <a:pt x="348" y="190"/>
                      <a:pt x="348" y="199"/>
                      <a:pt x="348" y="208"/>
                    </a:cubicBezTo>
                    <a:cubicBezTo>
                      <a:pt x="348" y="208"/>
                      <a:pt x="348" y="217"/>
                      <a:pt x="357" y="217"/>
                    </a:cubicBezTo>
                    <a:cubicBezTo>
                      <a:pt x="348" y="225"/>
                      <a:pt x="357" y="225"/>
                      <a:pt x="357" y="234"/>
                    </a:cubicBezTo>
                    <a:cubicBezTo>
                      <a:pt x="357" y="243"/>
                      <a:pt x="357" y="243"/>
                      <a:pt x="357" y="243"/>
                    </a:cubicBezTo>
                    <a:cubicBezTo>
                      <a:pt x="348" y="252"/>
                      <a:pt x="348" y="261"/>
                      <a:pt x="348" y="270"/>
                    </a:cubicBezTo>
                    <a:cubicBezTo>
                      <a:pt x="348" y="270"/>
                      <a:pt x="348" y="270"/>
                      <a:pt x="348" y="279"/>
                    </a:cubicBezTo>
                    <a:cubicBezTo>
                      <a:pt x="339" y="279"/>
                      <a:pt x="339" y="288"/>
                      <a:pt x="330" y="297"/>
                    </a:cubicBezTo>
                    <a:cubicBezTo>
                      <a:pt x="330" y="298"/>
                      <a:pt x="330" y="299"/>
                      <a:pt x="330" y="299"/>
                    </a:cubicBezTo>
                    <a:lnTo>
                      <a:pt x="330" y="299"/>
                    </a:lnTo>
                    <a:cubicBezTo>
                      <a:pt x="330" y="301"/>
                      <a:pt x="330" y="303"/>
                      <a:pt x="330" y="306"/>
                    </a:cubicBezTo>
                    <a:cubicBezTo>
                      <a:pt x="321" y="306"/>
                      <a:pt x="312" y="315"/>
                      <a:pt x="312" y="315"/>
                    </a:cubicBezTo>
                    <a:lnTo>
                      <a:pt x="303" y="315"/>
                    </a:lnTo>
                    <a:cubicBezTo>
                      <a:pt x="303" y="324"/>
                      <a:pt x="294" y="324"/>
                      <a:pt x="286" y="324"/>
                    </a:cubicBezTo>
                    <a:cubicBezTo>
                      <a:pt x="286" y="332"/>
                      <a:pt x="286" y="332"/>
                      <a:pt x="286" y="332"/>
                    </a:cubicBezTo>
                    <a:lnTo>
                      <a:pt x="277" y="332"/>
                    </a:lnTo>
                    <a:cubicBezTo>
                      <a:pt x="268" y="332"/>
                      <a:pt x="259" y="332"/>
                      <a:pt x="259" y="341"/>
                    </a:cubicBezTo>
                    <a:lnTo>
                      <a:pt x="214" y="341"/>
                    </a:lnTo>
                    <a:cubicBezTo>
                      <a:pt x="214" y="341"/>
                      <a:pt x="205" y="332"/>
                      <a:pt x="196" y="332"/>
                    </a:cubicBezTo>
                    <a:lnTo>
                      <a:pt x="187" y="332"/>
                    </a:lnTo>
                    <a:cubicBezTo>
                      <a:pt x="187" y="332"/>
                      <a:pt x="178" y="324"/>
                      <a:pt x="170" y="324"/>
                    </a:cubicBezTo>
                    <a:cubicBezTo>
                      <a:pt x="170" y="324"/>
                      <a:pt x="161" y="324"/>
                      <a:pt x="161" y="315"/>
                    </a:cubicBezTo>
                    <a:lnTo>
                      <a:pt x="161" y="315"/>
                    </a:lnTo>
                    <a:cubicBezTo>
                      <a:pt x="170" y="324"/>
                      <a:pt x="170" y="324"/>
                      <a:pt x="170" y="324"/>
                    </a:cubicBezTo>
                    <a:cubicBezTo>
                      <a:pt x="170" y="315"/>
                      <a:pt x="161" y="315"/>
                      <a:pt x="161" y="315"/>
                    </a:cubicBezTo>
                    <a:lnTo>
                      <a:pt x="161" y="315"/>
                    </a:lnTo>
                    <a:cubicBezTo>
                      <a:pt x="161" y="315"/>
                      <a:pt x="161" y="315"/>
                      <a:pt x="161" y="315"/>
                    </a:cubicBezTo>
                    <a:cubicBezTo>
                      <a:pt x="161" y="315"/>
                      <a:pt x="152" y="306"/>
                      <a:pt x="152" y="306"/>
                    </a:cubicBezTo>
                    <a:cubicBezTo>
                      <a:pt x="152" y="297"/>
                      <a:pt x="143" y="297"/>
                      <a:pt x="143" y="297"/>
                    </a:cubicBezTo>
                    <a:cubicBezTo>
                      <a:pt x="143" y="288"/>
                      <a:pt x="134" y="279"/>
                      <a:pt x="134" y="279"/>
                    </a:cubicBezTo>
                    <a:lnTo>
                      <a:pt x="134" y="279"/>
                    </a:lnTo>
                    <a:cubicBezTo>
                      <a:pt x="136" y="281"/>
                      <a:pt x="137" y="282"/>
                      <a:pt x="137" y="282"/>
                    </a:cubicBezTo>
                    <a:cubicBezTo>
                      <a:pt x="139" y="282"/>
                      <a:pt x="136" y="276"/>
                      <a:pt x="135" y="276"/>
                    </a:cubicBezTo>
                    <a:cubicBezTo>
                      <a:pt x="134" y="276"/>
                      <a:pt x="134" y="277"/>
                      <a:pt x="134" y="279"/>
                    </a:cubicBezTo>
                    <a:cubicBezTo>
                      <a:pt x="134" y="270"/>
                      <a:pt x="134" y="270"/>
                      <a:pt x="134" y="261"/>
                    </a:cubicBezTo>
                    <a:cubicBezTo>
                      <a:pt x="125" y="261"/>
                      <a:pt x="125" y="252"/>
                      <a:pt x="125" y="243"/>
                    </a:cubicBezTo>
                    <a:cubicBezTo>
                      <a:pt x="125" y="243"/>
                      <a:pt x="125" y="234"/>
                      <a:pt x="125" y="234"/>
                    </a:cubicBezTo>
                    <a:cubicBezTo>
                      <a:pt x="125" y="225"/>
                      <a:pt x="125" y="217"/>
                      <a:pt x="125" y="208"/>
                    </a:cubicBezTo>
                    <a:cubicBezTo>
                      <a:pt x="125" y="208"/>
                      <a:pt x="125" y="199"/>
                      <a:pt x="125" y="199"/>
                    </a:cubicBezTo>
                    <a:cubicBezTo>
                      <a:pt x="134" y="190"/>
                      <a:pt x="134" y="181"/>
                      <a:pt x="134" y="172"/>
                    </a:cubicBezTo>
                    <a:cubicBezTo>
                      <a:pt x="134" y="172"/>
                      <a:pt x="134" y="163"/>
                      <a:pt x="143" y="163"/>
                    </a:cubicBezTo>
                    <a:cubicBezTo>
                      <a:pt x="143" y="163"/>
                      <a:pt x="143" y="154"/>
                      <a:pt x="143" y="154"/>
                    </a:cubicBezTo>
                    <a:cubicBezTo>
                      <a:pt x="143" y="154"/>
                      <a:pt x="152" y="154"/>
                      <a:pt x="152" y="145"/>
                    </a:cubicBezTo>
                    <a:lnTo>
                      <a:pt x="152" y="145"/>
                    </a:lnTo>
                    <a:cubicBezTo>
                      <a:pt x="157" y="140"/>
                      <a:pt x="161" y="136"/>
                      <a:pt x="161" y="136"/>
                    </a:cubicBezTo>
                    <a:cubicBezTo>
                      <a:pt x="187" y="118"/>
                      <a:pt x="187" y="74"/>
                      <a:pt x="161" y="56"/>
                    </a:cubicBezTo>
                    <a:cubicBezTo>
                      <a:pt x="152" y="47"/>
                      <a:pt x="138" y="43"/>
                      <a:pt x="125" y="43"/>
                    </a:cubicBezTo>
                    <a:cubicBezTo>
                      <a:pt x="112" y="43"/>
                      <a:pt x="98" y="47"/>
                      <a:pt x="89" y="56"/>
                    </a:cubicBezTo>
                    <a:cubicBezTo>
                      <a:pt x="27" y="109"/>
                      <a:pt x="0" y="199"/>
                      <a:pt x="18" y="270"/>
                    </a:cubicBezTo>
                    <a:cubicBezTo>
                      <a:pt x="36" y="350"/>
                      <a:pt x="89" y="422"/>
                      <a:pt x="170" y="440"/>
                    </a:cubicBezTo>
                    <a:cubicBezTo>
                      <a:pt x="189" y="447"/>
                      <a:pt x="210" y="450"/>
                      <a:pt x="231" y="450"/>
                    </a:cubicBezTo>
                    <a:cubicBezTo>
                      <a:pt x="287" y="450"/>
                      <a:pt x="345" y="427"/>
                      <a:pt x="384" y="395"/>
                    </a:cubicBezTo>
                    <a:cubicBezTo>
                      <a:pt x="455" y="341"/>
                      <a:pt x="473" y="261"/>
                      <a:pt x="455" y="181"/>
                    </a:cubicBezTo>
                    <a:cubicBezTo>
                      <a:pt x="437" y="101"/>
                      <a:pt x="375" y="20"/>
                      <a:pt x="286" y="2"/>
                    </a:cubicBezTo>
                    <a:cubicBezTo>
                      <a:pt x="281" y="1"/>
                      <a:pt x="276" y="0"/>
                      <a:pt x="2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36"/>
              <p:cNvSpPr/>
              <p:nvPr/>
            </p:nvSpPr>
            <p:spPr>
              <a:xfrm>
                <a:off x="3912807" y="3448979"/>
                <a:ext cx="29068" cy="20161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78" extrusionOk="0">
                    <a:moveTo>
                      <a:pt x="348" y="0"/>
                    </a:moveTo>
                    <a:cubicBezTo>
                      <a:pt x="313" y="0"/>
                      <a:pt x="295" y="27"/>
                      <a:pt x="295" y="54"/>
                    </a:cubicBezTo>
                    <a:cubicBezTo>
                      <a:pt x="295" y="90"/>
                      <a:pt x="313" y="116"/>
                      <a:pt x="348" y="116"/>
                    </a:cubicBezTo>
                    <a:lnTo>
                      <a:pt x="366" y="116"/>
                    </a:lnTo>
                    <a:cubicBezTo>
                      <a:pt x="375" y="125"/>
                      <a:pt x="375" y="125"/>
                      <a:pt x="384" y="134"/>
                    </a:cubicBezTo>
                    <a:cubicBezTo>
                      <a:pt x="384" y="134"/>
                      <a:pt x="384" y="134"/>
                      <a:pt x="384" y="143"/>
                    </a:cubicBezTo>
                    <a:cubicBezTo>
                      <a:pt x="393" y="143"/>
                      <a:pt x="393" y="143"/>
                      <a:pt x="393" y="152"/>
                    </a:cubicBezTo>
                    <a:cubicBezTo>
                      <a:pt x="393" y="152"/>
                      <a:pt x="393" y="152"/>
                      <a:pt x="393" y="161"/>
                    </a:cubicBezTo>
                    <a:cubicBezTo>
                      <a:pt x="402" y="170"/>
                      <a:pt x="402" y="170"/>
                      <a:pt x="402" y="179"/>
                    </a:cubicBezTo>
                    <a:cubicBezTo>
                      <a:pt x="402" y="182"/>
                      <a:pt x="402" y="185"/>
                      <a:pt x="402" y="188"/>
                    </a:cubicBezTo>
                    <a:cubicBezTo>
                      <a:pt x="402" y="188"/>
                      <a:pt x="402" y="197"/>
                      <a:pt x="402" y="197"/>
                    </a:cubicBezTo>
                    <a:cubicBezTo>
                      <a:pt x="402" y="197"/>
                      <a:pt x="402" y="203"/>
                      <a:pt x="397" y="205"/>
                    </a:cubicBezTo>
                    <a:lnTo>
                      <a:pt x="397" y="205"/>
                    </a:lnTo>
                    <a:cubicBezTo>
                      <a:pt x="397" y="204"/>
                      <a:pt x="397" y="203"/>
                      <a:pt x="397" y="203"/>
                    </a:cubicBezTo>
                    <a:lnTo>
                      <a:pt x="397" y="203"/>
                    </a:lnTo>
                    <a:cubicBezTo>
                      <a:pt x="396" y="203"/>
                      <a:pt x="395" y="204"/>
                      <a:pt x="393" y="205"/>
                    </a:cubicBezTo>
                    <a:cubicBezTo>
                      <a:pt x="395" y="205"/>
                      <a:pt x="396" y="205"/>
                      <a:pt x="397" y="205"/>
                    </a:cubicBezTo>
                    <a:lnTo>
                      <a:pt x="397" y="205"/>
                    </a:lnTo>
                    <a:cubicBezTo>
                      <a:pt x="396" y="208"/>
                      <a:pt x="393" y="214"/>
                      <a:pt x="393" y="214"/>
                    </a:cubicBezTo>
                    <a:cubicBezTo>
                      <a:pt x="393" y="223"/>
                      <a:pt x="384" y="223"/>
                      <a:pt x="384" y="223"/>
                    </a:cubicBezTo>
                    <a:cubicBezTo>
                      <a:pt x="384" y="232"/>
                      <a:pt x="375" y="232"/>
                      <a:pt x="375" y="241"/>
                    </a:cubicBezTo>
                    <a:lnTo>
                      <a:pt x="366" y="241"/>
                    </a:lnTo>
                    <a:cubicBezTo>
                      <a:pt x="357" y="250"/>
                      <a:pt x="357" y="250"/>
                      <a:pt x="348" y="250"/>
                    </a:cubicBezTo>
                    <a:cubicBezTo>
                      <a:pt x="348" y="250"/>
                      <a:pt x="340" y="259"/>
                      <a:pt x="340" y="259"/>
                    </a:cubicBezTo>
                    <a:lnTo>
                      <a:pt x="322" y="259"/>
                    </a:lnTo>
                    <a:cubicBezTo>
                      <a:pt x="322" y="259"/>
                      <a:pt x="295" y="268"/>
                      <a:pt x="313" y="268"/>
                    </a:cubicBezTo>
                    <a:lnTo>
                      <a:pt x="268" y="268"/>
                    </a:lnTo>
                    <a:cubicBezTo>
                      <a:pt x="277" y="268"/>
                      <a:pt x="268" y="259"/>
                      <a:pt x="268" y="259"/>
                    </a:cubicBezTo>
                    <a:lnTo>
                      <a:pt x="241" y="259"/>
                    </a:lnTo>
                    <a:cubicBezTo>
                      <a:pt x="241" y="259"/>
                      <a:pt x="233" y="250"/>
                      <a:pt x="233" y="250"/>
                    </a:cubicBezTo>
                    <a:cubicBezTo>
                      <a:pt x="179" y="223"/>
                      <a:pt x="143" y="188"/>
                      <a:pt x="117" y="134"/>
                    </a:cubicBezTo>
                    <a:cubicBezTo>
                      <a:pt x="104" y="122"/>
                      <a:pt x="82" y="109"/>
                      <a:pt x="61" y="109"/>
                    </a:cubicBezTo>
                    <a:cubicBezTo>
                      <a:pt x="53" y="109"/>
                      <a:pt x="44" y="111"/>
                      <a:pt x="36" y="116"/>
                    </a:cubicBezTo>
                    <a:cubicBezTo>
                      <a:pt x="9" y="134"/>
                      <a:pt x="1" y="170"/>
                      <a:pt x="18" y="197"/>
                    </a:cubicBezTo>
                    <a:cubicBezTo>
                      <a:pt x="75" y="294"/>
                      <a:pt x="177" y="377"/>
                      <a:pt x="296" y="377"/>
                    </a:cubicBezTo>
                    <a:cubicBezTo>
                      <a:pt x="308" y="377"/>
                      <a:pt x="319" y="377"/>
                      <a:pt x="331" y="375"/>
                    </a:cubicBezTo>
                    <a:cubicBezTo>
                      <a:pt x="456" y="357"/>
                      <a:pt x="545" y="241"/>
                      <a:pt x="500" y="116"/>
                    </a:cubicBezTo>
                    <a:cubicBezTo>
                      <a:pt x="473" y="54"/>
                      <a:pt x="420" y="0"/>
                      <a:pt x="3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36"/>
              <p:cNvSpPr/>
              <p:nvPr/>
            </p:nvSpPr>
            <p:spPr>
              <a:xfrm>
                <a:off x="4094573" y="3404231"/>
                <a:ext cx="27628" cy="18721"/>
              </a:xfrm>
              <a:custGeom>
                <a:avLst/>
                <a:gdLst/>
                <a:ahLst/>
                <a:cxnLst/>
                <a:rect l="l" t="t" r="r" b="b"/>
                <a:pathLst>
                  <a:path w="518" h="351" extrusionOk="0">
                    <a:moveTo>
                      <a:pt x="348" y="1"/>
                    </a:moveTo>
                    <a:cubicBezTo>
                      <a:pt x="322" y="1"/>
                      <a:pt x="295" y="19"/>
                      <a:pt x="295" y="54"/>
                    </a:cubicBezTo>
                    <a:cubicBezTo>
                      <a:pt x="295" y="81"/>
                      <a:pt x="322" y="108"/>
                      <a:pt x="348" y="108"/>
                    </a:cubicBezTo>
                    <a:lnTo>
                      <a:pt x="366" y="108"/>
                    </a:lnTo>
                    <a:cubicBezTo>
                      <a:pt x="366" y="111"/>
                      <a:pt x="369" y="114"/>
                      <a:pt x="371" y="117"/>
                    </a:cubicBezTo>
                    <a:lnTo>
                      <a:pt x="371" y="117"/>
                    </a:lnTo>
                    <a:cubicBezTo>
                      <a:pt x="370" y="117"/>
                      <a:pt x="368" y="117"/>
                      <a:pt x="366" y="117"/>
                    </a:cubicBezTo>
                    <a:cubicBezTo>
                      <a:pt x="371" y="119"/>
                      <a:pt x="374" y="120"/>
                      <a:pt x="374" y="120"/>
                    </a:cubicBezTo>
                    <a:cubicBezTo>
                      <a:pt x="375" y="120"/>
                      <a:pt x="373" y="119"/>
                      <a:pt x="371" y="117"/>
                    </a:cubicBezTo>
                    <a:lnTo>
                      <a:pt x="371" y="117"/>
                    </a:lnTo>
                    <a:cubicBezTo>
                      <a:pt x="375" y="117"/>
                      <a:pt x="377" y="119"/>
                      <a:pt x="384" y="126"/>
                    </a:cubicBezTo>
                    <a:cubicBezTo>
                      <a:pt x="384" y="135"/>
                      <a:pt x="393" y="135"/>
                      <a:pt x="393" y="143"/>
                    </a:cubicBezTo>
                    <a:cubicBezTo>
                      <a:pt x="390" y="141"/>
                      <a:pt x="389" y="140"/>
                      <a:pt x="389" y="140"/>
                    </a:cubicBezTo>
                    <a:lnTo>
                      <a:pt x="389" y="140"/>
                    </a:lnTo>
                    <a:cubicBezTo>
                      <a:pt x="388" y="140"/>
                      <a:pt x="393" y="146"/>
                      <a:pt x="393" y="152"/>
                    </a:cubicBezTo>
                    <a:cubicBezTo>
                      <a:pt x="393" y="152"/>
                      <a:pt x="393" y="161"/>
                      <a:pt x="393" y="161"/>
                    </a:cubicBezTo>
                    <a:cubicBezTo>
                      <a:pt x="393" y="165"/>
                      <a:pt x="393" y="170"/>
                      <a:pt x="393" y="170"/>
                    </a:cubicBezTo>
                    <a:cubicBezTo>
                      <a:pt x="393" y="170"/>
                      <a:pt x="393" y="182"/>
                      <a:pt x="393" y="182"/>
                    </a:cubicBezTo>
                    <a:cubicBezTo>
                      <a:pt x="393" y="185"/>
                      <a:pt x="393" y="191"/>
                      <a:pt x="393" y="197"/>
                    </a:cubicBezTo>
                    <a:cubicBezTo>
                      <a:pt x="393" y="197"/>
                      <a:pt x="384" y="206"/>
                      <a:pt x="384" y="206"/>
                    </a:cubicBezTo>
                    <a:cubicBezTo>
                      <a:pt x="384" y="206"/>
                      <a:pt x="375" y="215"/>
                      <a:pt x="375" y="215"/>
                    </a:cubicBezTo>
                    <a:cubicBezTo>
                      <a:pt x="366" y="224"/>
                      <a:pt x="366" y="224"/>
                      <a:pt x="366" y="224"/>
                    </a:cubicBezTo>
                    <a:cubicBezTo>
                      <a:pt x="357" y="224"/>
                      <a:pt x="348" y="233"/>
                      <a:pt x="348" y="233"/>
                    </a:cubicBezTo>
                    <a:lnTo>
                      <a:pt x="339" y="233"/>
                    </a:lnTo>
                    <a:cubicBezTo>
                      <a:pt x="330" y="242"/>
                      <a:pt x="330" y="242"/>
                      <a:pt x="322" y="242"/>
                    </a:cubicBezTo>
                    <a:lnTo>
                      <a:pt x="268" y="242"/>
                    </a:lnTo>
                    <a:cubicBezTo>
                      <a:pt x="259" y="242"/>
                      <a:pt x="250" y="233"/>
                      <a:pt x="241" y="233"/>
                    </a:cubicBezTo>
                    <a:cubicBezTo>
                      <a:pt x="241" y="233"/>
                      <a:pt x="241" y="233"/>
                      <a:pt x="232" y="224"/>
                    </a:cubicBezTo>
                    <a:cubicBezTo>
                      <a:pt x="188" y="206"/>
                      <a:pt x="143" y="161"/>
                      <a:pt x="116" y="117"/>
                    </a:cubicBezTo>
                    <a:cubicBezTo>
                      <a:pt x="104" y="104"/>
                      <a:pt x="87" y="91"/>
                      <a:pt x="65" y="91"/>
                    </a:cubicBezTo>
                    <a:cubicBezTo>
                      <a:pt x="56" y="91"/>
                      <a:pt x="47" y="94"/>
                      <a:pt x="36" y="99"/>
                    </a:cubicBezTo>
                    <a:cubicBezTo>
                      <a:pt x="18" y="117"/>
                      <a:pt x="0" y="152"/>
                      <a:pt x="18" y="179"/>
                    </a:cubicBezTo>
                    <a:cubicBezTo>
                      <a:pt x="83" y="269"/>
                      <a:pt x="178" y="351"/>
                      <a:pt x="296" y="351"/>
                    </a:cubicBezTo>
                    <a:cubicBezTo>
                      <a:pt x="307" y="351"/>
                      <a:pt x="319" y="350"/>
                      <a:pt x="330" y="349"/>
                    </a:cubicBezTo>
                    <a:cubicBezTo>
                      <a:pt x="393" y="340"/>
                      <a:pt x="446" y="313"/>
                      <a:pt x="482" y="259"/>
                    </a:cubicBezTo>
                    <a:cubicBezTo>
                      <a:pt x="509" y="215"/>
                      <a:pt x="518" y="161"/>
                      <a:pt x="500" y="108"/>
                    </a:cubicBezTo>
                    <a:cubicBezTo>
                      <a:pt x="473" y="45"/>
                      <a:pt x="42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36"/>
              <p:cNvSpPr/>
              <p:nvPr/>
            </p:nvSpPr>
            <p:spPr>
              <a:xfrm>
                <a:off x="4092653" y="3365243"/>
                <a:ext cx="21974" cy="25707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82" extrusionOk="0">
                    <a:moveTo>
                      <a:pt x="259" y="0"/>
                    </a:moveTo>
                    <a:cubicBezTo>
                      <a:pt x="206" y="9"/>
                      <a:pt x="152" y="54"/>
                      <a:pt x="117" y="98"/>
                    </a:cubicBezTo>
                    <a:cubicBezTo>
                      <a:pt x="81" y="143"/>
                      <a:pt x="54" y="188"/>
                      <a:pt x="36" y="241"/>
                    </a:cubicBezTo>
                    <a:cubicBezTo>
                      <a:pt x="10" y="304"/>
                      <a:pt x="1" y="366"/>
                      <a:pt x="1" y="428"/>
                    </a:cubicBezTo>
                    <a:cubicBezTo>
                      <a:pt x="1" y="455"/>
                      <a:pt x="27" y="482"/>
                      <a:pt x="54" y="482"/>
                    </a:cubicBezTo>
                    <a:cubicBezTo>
                      <a:pt x="81" y="482"/>
                      <a:pt x="108" y="455"/>
                      <a:pt x="108" y="428"/>
                    </a:cubicBezTo>
                    <a:cubicBezTo>
                      <a:pt x="108" y="375"/>
                      <a:pt x="117" y="339"/>
                      <a:pt x="135" y="286"/>
                    </a:cubicBezTo>
                    <a:cubicBezTo>
                      <a:pt x="135" y="277"/>
                      <a:pt x="143" y="277"/>
                      <a:pt x="143" y="268"/>
                    </a:cubicBezTo>
                    <a:cubicBezTo>
                      <a:pt x="143" y="264"/>
                      <a:pt x="143" y="259"/>
                      <a:pt x="143" y="259"/>
                    </a:cubicBezTo>
                    <a:cubicBezTo>
                      <a:pt x="152" y="250"/>
                      <a:pt x="161" y="241"/>
                      <a:pt x="161" y="223"/>
                    </a:cubicBezTo>
                    <a:cubicBezTo>
                      <a:pt x="179" y="205"/>
                      <a:pt x="188" y="188"/>
                      <a:pt x="206" y="170"/>
                    </a:cubicBezTo>
                    <a:cubicBezTo>
                      <a:pt x="215" y="152"/>
                      <a:pt x="233" y="134"/>
                      <a:pt x="251" y="125"/>
                    </a:cubicBezTo>
                    <a:cubicBezTo>
                      <a:pt x="259" y="116"/>
                      <a:pt x="259" y="116"/>
                      <a:pt x="277" y="116"/>
                    </a:cubicBezTo>
                    <a:lnTo>
                      <a:pt x="295" y="116"/>
                    </a:lnTo>
                    <a:cubicBezTo>
                      <a:pt x="301" y="116"/>
                      <a:pt x="303" y="112"/>
                      <a:pt x="304" y="112"/>
                    </a:cubicBezTo>
                    <a:cubicBezTo>
                      <a:pt x="304" y="112"/>
                      <a:pt x="304" y="113"/>
                      <a:pt x="304" y="116"/>
                    </a:cubicBezTo>
                    <a:cubicBezTo>
                      <a:pt x="301" y="118"/>
                      <a:pt x="298" y="121"/>
                      <a:pt x="295" y="123"/>
                    </a:cubicBezTo>
                    <a:lnTo>
                      <a:pt x="295" y="123"/>
                    </a:lnTo>
                    <a:cubicBezTo>
                      <a:pt x="295" y="122"/>
                      <a:pt x="295" y="120"/>
                      <a:pt x="295" y="116"/>
                    </a:cubicBezTo>
                    <a:cubicBezTo>
                      <a:pt x="295" y="118"/>
                      <a:pt x="295" y="119"/>
                      <a:pt x="294" y="119"/>
                    </a:cubicBezTo>
                    <a:cubicBezTo>
                      <a:pt x="293" y="119"/>
                      <a:pt x="291" y="117"/>
                      <a:pt x="291" y="117"/>
                    </a:cubicBezTo>
                    <a:lnTo>
                      <a:pt x="291" y="117"/>
                    </a:lnTo>
                    <a:cubicBezTo>
                      <a:pt x="291" y="117"/>
                      <a:pt x="292" y="118"/>
                      <a:pt x="294" y="124"/>
                    </a:cubicBezTo>
                    <a:lnTo>
                      <a:pt x="294" y="124"/>
                    </a:lnTo>
                    <a:cubicBezTo>
                      <a:pt x="275" y="141"/>
                      <a:pt x="270" y="164"/>
                      <a:pt x="277" y="188"/>
                    </a:cubicBezTo>
                    <a:cubicBezTo>
                      <a:pt x="291" y="208"/>
                      <a:pt x="314" y="218"/>
                      <a:pt x="336" y="218"/>
                    </a:cubicBezTo>
                    <a:cubicBezTo>
                      <a:pt x="344" y="218"/>
                      <a:pt x="351" y="217"/>
                      <a:pt x="358" y="214"/>
                    </a:cubicBezTo>
                    <a:cubicBezTo>
                      <a:pt x="402" y="179"/>
                      <a:pt x="411" y="125"/>
                      <a:pt x="393" y="80"/>
                    </a:cubicBezTo>
                    <a:cubicBezTo>
                      <a:pt x="366" y="27"/>
                      <a:pt x="322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36"/>
              <p:cNvSpPr/>
              <p:nvPr/>
            </p:nvSpPr>
            <p:spPr>
              <a:xfrm>
                <a:off x="3911847" y="3412391"/>
                <a:ext cx="18134" cy="26294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93" extrusionOk="0">
                    <a:moveTo>
                      <a:pt x="240" y="1"/>
                    </a:moveTo>
                    <a:cubicBezTo>
                      <a:pt x="231" y="1"/>
                      <a:pt x="223" y="3"/>
                      <a:pt x="215" y="8"/>
                    </a:cubicBezTo>
                    <a:cubicBezTo>
                      <a:pt x="72" y="106"/>
                      <a:pt x="1" y="285"/>
                      <a:pt x="45" y="454"/>
                    </a:cubicBezTo>
                    <a:cubicBezTo>
                      <a:pt x="53" y="476"/>
                      <a:pt x="72" y="492"/>
                      <a:pt x="94" y="492"/>
                    </a:cubicBezTo>
                    <a:cubicBezTo>
                      <a:pt x="98" y="492"/>
                      <a:pt x="103" y="492"/>
                      <a:pt x="108" y="490"/>
                    </a:cubicBezTo>
                    <a:cubicBezTo>
                      <a:pt x="143" y="481"/>
                      <a:pt x="161" y="454"/>
                      <a:pt x="152" y="419"/>
                    </a:cubicBezTo>
                    <a:cubicBezTo>
                      <a:pt x="152" y="410"/>
                      <a:pt x="143" y="401"/>
                      <a:pt x="143" y="392"/>
                    </a:cubicBezTo>
                    <a:cubicBezTo>
                      <a:pt x="143" y="392"/>
                      <a:pt x="143" y="392"/>
                      <a:pt x="143" y="383"/>
                    </a:cubicBezTo>
                    <a:cubicBezTo>
                      <a:pt x="143" y="365"/>
                      <a:pt x="143" y="347"/>
                      <a:pt x="143" y="329"/>
                    </a:cubicBezTo>
                    <a:cubicBezTo>
                      <a:pt x="143" y="329"/>
                      <a:pt x="143" y="321"/>
                      <a:pt x="143" y="321"/>
                    </a:cubicBezTo>
                    <a:cubicBezTo>
                      <a:pt x="143" y="316"/>
                      <a:pt x="143" y="316"/>
                      <a:pt x="143" y="316"/>
                    </a:cubicBezTo>
                    <a:cubicBezTo>
                      <a:pt x="143" y="316"/>
                      <a:pt x="143" y="316"/>
                      <a:pt x="143" y="312"/>
                    </a:cubicBezTo>
                    <a:cubicBezTo>
                      <a:pt x="143" y="303"/>
                      <a:pt x="143" y="303"/>
                      <a:pt x="152" y="294"/>
                    </a:cubicBezTo>
                    <a:cubicBezTo>
                      <a:pt x="152" y="276"/>
                      <a:pt x="161" y="258"/>
                      <a:pt x="161" y="240"/>
                    </a:cubicBezTo>
                    <a:cubicBezTo>
                      <a:pt x="161" y="231"/>
                      <a:pt x="170" y="231"/>
                      <a:pt x="170" y="231"/>
                    </a:cubicBezTo>
                    <a:cubicBezTo>
                      <a:pt x="170" y="222"/>
                      <a:pt x="179" y="213"/>
                      <a:pt x="179" y="205"/>
                    </a:cubicBezTo>
                    <a:cubicBezTo>
                      <a:pt x="188" y="196"/>
                      <a:pt x="188" y="187"/>
                      <a:pt x="197" y="187"/>
                    </a:cubicBezTo>
                    <a:cubicBezTo>
                      <a:pt x="197" y="178"/>
                      <a:pt x="197" y="178"/>
                      <a:pt x="197" y="178"/>
                    </a:cubicBezTo>
                    <a:cubicBezTo>
                      <a:pt x="197" y="178"/>
                      <a:pt x="203" y="166"/>
                      <a:pt x="205" y="166"/>
                    </a:cubicBezTo>
                    <a:cubicBezTo>
                      <a:pt x="206" y="166"/>
                      <a:pt x="206" y="167"/>
                      <a:pt x="206" y="169"/>
                    </a:cubicBezTo>
                    <a:cubicBezTo>
                      <a:pt x="206" y="169"/>
                      <a:pt x="215" y="160"/>
                      <a:pt x="215" y="160"/>
                    </a:cubicBezTo>
                    <a:cubicBezTo>
                      <a:pt x="215" y="160"/>
                      <a:pt x="215" y="169"/>
                      <a:pt x="215" y="169"/>
                    </a:cubicBezTo>
                    <a:cubicBezTo>
                      <a:pt x="215" y="178"/>
                      <a:pt x="215" y="187"/>
                      <a:pt x="215" y="196"/>
                    </a:cubicBezTo>
                    <a:cubicBezTo>
                      <a:pt x="215" y="196"/>
                      <a:pt x="215" y="203"/>
                      <a:pt x="208" y="204"/>
                    </a:cubicBezTo>
                    <a:lnTo>
                      <a:pt x="208" y="204"/>
                    </a:lnTo>
                    <a:cubicBezTo>
                      <a:pt x="209" y="202"/>
                      <a:pt x="210" y="201"/>
                      <a:pt x="210" y="201"/>
                    </a:cubicBezTo>
                    <a:lnTo>
                      <a:pt x="210" y="201"/>
                    </a:lnTo>
                    <a:cubicBezTo>
                      <a:pt x="210" y="201"/>
                      <a:pt x="209" y="202"/>
                      <a:pt x="206" y="205"/>
                    </a:cubicBezTo>
                    <a:cubicBezTo>
                      <a:pt x="207" y="205"/>
                      <a:pt x="208" y="204"/>
                      <a:pt x="208" y="204"/>
                    </a:cubicBezTo>
                    <a:lnTo>
                      <a:pt x="208" y="204"/>
                    </a:lnTo>
                    <a:cubicBezTo>
                      <a:pt x="207" y="207"/>
                      <a:pt x="206" y="210"/>
                      <a:pt x="206" y="213"/>
                    </a:cubicBezTo>
                    <a:cubicBezTo>
                      <a:pt x="206" y="213"/>
                      <a:pt x="197" y="222"/>
                      <a:pt x="197" y="231"/>
                    </a:cubicBezTo>
                    <a:cubicBezTo>
                      <a:pt x="179" y="258"/>
                      <a:pt x="188" y="294"/>
                      <a:pt x="215" y="312"/>
                    </a:cubicBezTo>
                    <a:cubicBezTo>
                      <a:pt x="222" y="314"/>
                      <a:pt x="228" y="315"/>
                      <a:pt x="235" y="315"/>
                    </a:cubicBezTo>
                    <a:cubicBezTo>
                      <a:pt x="254" y="315"/>
                      <a:pt x="273" y="305"/>
                      <a:pt x="286" y="285"/>
                    </a:cubicBezTo>
                    <a:cubicBezTo>
                      <a:pt x="340" y="213"/>
                      <a:pt x="340" y="106"/>
                      <a:pt x="295" y="26"/>
                    </a:cubicBezTo>
                    <a:cubicBezTo>
                      <a:pt x="283" y="14"/>
                      <a:pt x="261" y="1"/>
                      <a:pt x="2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36"/>
              <p:cNvSpPr/>
              <p:nvPr/>
            </p:nvSpPr>
            <p:spPr>
              <a:xfrm>
                <a:off x="3761975" y="3443219"/>
                <a:ext cx="27201" cy="26241"/>
              </a:xfrm>
              <a:custGeom>
                <a:avLst/>
                <a:gdLst/>
                <a:ahLst/>
                <a:cxnLst/>
                <a:rect l="l" t="t" r="r" b="b"/>
                <a:pathLst>
                  <a:path w="510" h="492" extrusionOk="0">
                    <a:moveTo>
                      <a:pt x="370" y="238"/>
                    </a:moveTo>
                    <a:cubicBezTo>
                      <a:pt x="370" y="238"/>
                      <a:pt x="369" y="240"/>
                      <a:pt x="366" y="242"/>
                    </a:cubicBezTo>
                    <a:lnTo>
                      <a:pt x="369" y="242"/>
                    </a:lnTo>
                    <a:cubicBezTo>
                      <a:pt x="370" y="240"/>
                      <a:pt x="371" y="238"/>
                      <a:pt x="370" y="238"/>
                    </a:cubicBezTo>
                    <a:close/>
                    <a:moveTo>
                      <a:pt x="295" y="0"/>
                    </a:moveTo>
                    <a:cubicBezTo>
                      <a:pt x="257" y="0"/>
                      <a:pt x="221" y="9"/>
                      <a:pt x="188" y="28"/>
                    </a:cubicBezTo>
                    <a:cubicBezTo>
                      <a:pt x="125" y="55"/>
                      <a:pt x="81" y="117"/>
                      <a:pt x="54" y="171"/>
                    </a:cubicBezTo>
                    <a:cubicBezTo>
                      <a:pt x="10" y="260"/>
                      <a:pt x="1" y="349"/>
                      <a:pt x="1" y="438"/>
                    </a:cubicBezTo>
                    <a:cubicBezTo>
                      <a:pt x="1" y="465"/>
                      <a:pt x="27" y="492"/>
                      <a:pt x="63" y="492"/>
                    </a:cubicBezTo>
                    <a:cubicBezTo>
                      <a:pt x="90" y="492"/>
                      <a:pt x="117" y="465"/>
                      <a:pt x="117" y="438"/>
                    </a:cubicBezTo>
                    <a:cubicBezTo>
                      <a:pt x="117" y="376"/>
                      <a:pt x="117" y="322"/>
                      <a:pt x="134" y="260"/>
                    </a:cubicBezTo>
                    <a:cubicBezTo>
                      <a:pt x="134" y="251"/>
                      <a:pt x="143" y="251"/>
                      <a:pt x="143" y="242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52" y="215"/>
                      <a:pt x="161" y="206"/>
                      <a:pt x="170" y="198"/>
                    </a:cubicBezTo>
                    <a:cubicBezTo>
                      <a:pt x="170" y="189"/>
                      <a:pt x="170" y="189"/>
                      <a:pt x="179" y="180"/>
                    </a:cubicBezTo>
                    <a:cubicBezTo>
                      <a:pt x="179" y="180"/>
                      <a:pt x="179" y="171"/>
                      <a:pt x="179" y="171"/>
                    </a:cubicBezTo>
                    <a:cubicBezTo>
                      <a:pt x="188" y="162"/>
                      <a:pt x="197" y="153"/>
                      <a:pt x="206" y="144"/>
                    </a:cubicBezTo>
                    <a:cubicBezTo>
                      <a:pt x="212" y="144"/>
                      <a:pt x="214" y="140"/>
                      <a:pt x="214" y="140"/>
                    </a:cubicBezTo>
                    <a:cubicBezTo>
                      <a:pt x="215" y="140"/>
                      <a:pt x="215" y="141"/>
                      <a:pt x="215" y="144"/>
                    </a:cubicBezTo>
                    <a:cubicBezTo>
                      <a:pt x="215" y="144"/>
                      <a:pt x="215" y="144"/>
                      <a:pt x="215" y="135"/>
                    </a:cubicBezTo>
                    <a:cubicBezTo>
                      <a:pt x="224" y="135"/>
                      <a:pt x="233" y="135"/>
                      <a:pt x="233" y="126"/>
                    </a:cubicBezTo>
                    <a:cubicBezTo>
                      <a:pt x="241" y="126"/>
                      <a:pt x="241" y="126"/>
                      <a:pt x="250" y="117"/>
                    </a:cubicBezTo>
                    <a:lnTo>
                      <a:pt x="250" y="117"/>
                    </a:lnTo>
                    <a:cubicBezTo>
                      <a:pt x="247" y="120"/>
                      <a:pt x="247" y="121"/>
                      <a:pt x="249" y="121"/>
                    </a:cubicBezTo>
                    <a:cubicBezTo>
                      <a:pt x="251" y="121"/>
                      <a:pt x="259" y="117"/>
                      <a:pt x="259" y="117"/>
                    </a:cubicBezTo>
                    <a:lnTo>
                      <a:pt x="277" y="117"/>
                    </a:lnTo>
                    <a:lnTo>
                      <a:pt x="286" y="108"/>
                    </a:lnTo>
                    <a:lnTo>
                      <a:pt x="286" y="108"/>
                    </a:lnTo>
                    <a:cubicBezTo>
                      <a:pt x="282" y="113"/>
                      <a:pt x="282" y="115"/>
                      <a:pt x="283" y="115"/>
                    </a:cubicBezTo>
                    <a:cubicBezTo>
                      <a:pt x="284" y="115"/>
                      <a:pt x="286" y="113"/>
                      <a:pt x="286" y="108"/>
                    </a:cubicBezTo>
                    <a:lnTo>
                      <a:pt x="286" y="108"/>
                    </a:lnTo>
                    <a:lnTo>
                      <a:pt x="286" y="108"/>
                    </a:lnTo>
                    <a:lnTo>
                      <a:pt x="304" y="108"/>
                    </a:lnTo>
                    <a:cubicBezTo>
                      <a:pt x="304" y="108"/>
                      <a:pt x="312" y="112"/>
                      <a:pt x="314" y="112"/>
                    </a:cubicBezTo>
                    <a:cubicBezTo>
                      <a:pt x="316" y="112"/>
                      <a:pt x="316" y="111"/>
                      <a:pt x="313" y="108"/>
                    </a:cubicBezTo>
                    <a:lnTo>
                      <a:pt x="313" y="108"/>
                    </a:lnTo>
                    <a:cubicBezTo>
                      <a:pt x="322" y="117"/>
                      <a:pt x="331" y="117"/>
                      <a:pt x="349" y="117"/>
                    </a:cubicBezTo>
                    <a:cubicBezTo>
                      <a:pt x="340" y="117"/>
                      <a:pt x="349" y="126"/>
                      <a:pt x="349" y="126"/>
                    </a:cubicBezTo>
                    <a:cubicBezTo>
                      <a:pt x="357" y="126"/>
                      <a:pt x="357" y="126"/>
                      <a:pt x="366" y="135"/>
                    </a:cubicBezTo>
                    <a:cubicBezTo>
                      <a:pt x="369" y="137"/>
                      <a:pt x="372" y="141"/>
                      <a:pt x="375" y="144"/>
                    </a:cubicBezTo>
                    <a:cubicBezTo>
                      <a:pt x="384" y="153"/>
                      <a:pt x="384" y="153"/>
                      <a:pt x="384" y="153"/>
                    </a:cubicBezTo>
                    <a:cubicBezTo>
                      <a:pt x="384" y="162"/>
                      <a:pt x="384" y="162"/>
                      <a:pt x="393" y="162"/>
                    </a:cubicBezTo>
                    <a:cubicBezTo>
                      <a:pt x="393" y="171"/>
                      <a:pt x="393" y="180"/>
                      <a:pt x="393" y="180"/>
                    </a:cubicBezTo>
                    <a:cubicBezTo>
                      <a:pt x="393" y="183"/>
                      <a:pt x="393" y="189"/>
                      <a:pt x="393" y="189"/>
                    </a:cubicBezTo>
                    <a:cubicBezTo>
                      <a:pt x="393" y="198"/>
                      <a:pt x="393" y="198"/>
                      <a:pt x="393" y="206"/>
                    </a:cubicBezTo>
                    <a:cubicBezTo>
                      <a:pt x="393" y="209"/>
                      <a:pt x="393" y="212"/>
                      <a:pt x="393" y="215"/>
                    </a:cubicBezTo>
                    <a:cubicBezTo>
                      <a:pt x="393" y="215"/>
                      <a:pt x="384" y="215"/>
                      <a:pt x="384" y="224"/>
                    </a:cubicBezTo>
                    <a:cubicBezTo>
                      <a:pt x="384" y="224"/>
                      <a:pt x="384" y="233"/>
                      <a:pt x="384" y="233"/>
                    </a:cubicBezTo>
                    <a:cubicBezTo>
                      <a:pt x="375" y="233"/>
                      <a:pt x="375" y="242"/>
                      <a:pt x="375" y="242"/>
                    </a:cubicBezTo>
                    <a:lnTo>
                      <a:pt x="369" y="242"/>
                    </a:lnTo>
                    <a:cubicBezTo>
                      <a:pt x="368" y="245"/>
                      <a:pt x="366" y="248"/>
                      <a:pt x="366" y="251"/>
                    </a:cubicBezTo>
                    <a:cubicBezTo>
                      <a:pt x="340" y="260"/>
                      <a:pt x="331" y="296"/>
                      <a:pt x="349" y="322"/>
                    </a:cubicBezTo>
                    <a:cubicBezTo>
                      <a:pt x="354" y="340"/>
                      <a:pt x="371" y="350"/>
                      <a:pt x="390" y="350"/>
                    </a:cubicBezTo>
                    <a:cubicBezTo>
                      <a:pt x="400" y="350"/>
                      <a:pt x="410" y="347"/>
                      <a:pt x="420" y="340"/>
                    </a:cubicBezTo>
                    <a:cubicBezTo>
                      <a:pt x="482" y="313"/>
                      <a:pt x="509" y="242"/>
                      <a:pt x="500" y="180"/>
                    </a:cubicBezTo>
                    <a:cubicBezTo>
                      <a:pt x="500" y="108"/>
                      <a:pt x="456" y="46"/>
                      <a:pt x="393" y="19"/>
                    </a:cubicBezTo>
                    <a:cubicBezTo>
                      <a:pt x="360" y="7"/>
                      <a:pt x="327" y="0"/>
                      <a:pt x="2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36"/>
              <p:cNvSpPr/>
              <p:nvPr/>
            </p:nvSpPr>
            <p:spPr>
              <a:xfrm>
                <a:off x="3622077" y="3451806"/>
                <a:ext cx="19094" cy="23521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41" extrusionOk="0">
                    <a:moveTo>
                      <a:pt x="228" y="139"/>
                    </a:moveTo>
                    <a:lnTo>
                      <a:pt x="228" y="139"/>
                    </a:lnTo>
                    <a:cubicBezTo>
                      <a:pt x="225" y="142"/>
                      <a:pt x="225" y="143"/>
                      <a:pt x="228" y="143"/>
                    </a:cubicBezTo>
                    <a:lnTo>
                      <a:pt x="228" y="143"/>
                    </a:lnTo>
                    <a:cubicBezTo>
                      <a:pt x="227" y="144"/>
                      <a:pt x="226" y="144"/>
                      <a:pt x="224" y="144"/>
                    </a:cubicBezTo>
                    <a:cubicBezTo>
                      <a:pt x="226" y="142"/>
                      <a:pt x="227" y="140"/>
                      <a:pt x="228" y="139"/>
                    </a:cubicBezTo>
                    <a:close/>
                    <a:moveTo>
                      <a:pt x="204" y="1"/>
                    </a:moveTo>
                    <a:cubicBezTo>
                      <a:pt x="166" y="1"/>
                      <a:pt x="129" y="13"/>
                      <a:pt x="99" y="37"/>
                    </a:cubicBezTo>
                    <a:cubicBezTo>
                      <a:pt x="54" y="72"/>
                      <a:pt x="28" y="135"/>
                      <a:pt x="19" y="188"/>
                    </a:cubicBezTo>
                    <a:cubicBezTo>
                      <a:pt x="1" y="260"/>
                      <a:pt x="1" y="331"/>
                      <a:pt x="28" y="402"/>
                    </a:cubicBezTo>
                    <a:cubicBezTo>
                      <a:pt x="35" y="424"/>
                      <a:pt x="60" y="440"/>
                      <a:pt x="84" y="440"/>
                    </a:cubicBezTo>
                    <a:cubicBezTo>
                      <a:pt x="89" y="440"/>
                      <a:pt x="94" y="440"/>
                      <a:pt x="99" y="438"/>
                    </a:cubicBezTo>
                    <a:cubicBezTo>
                      <a:pt x="126" y="429"/>
                      <a:pt x="144" y="402"/>
                      <a:pt x="135" y="367"/>
                    </a:cubicBezTo>
                    <a:cubicBezTo>
                      <a:pt x="135" y="358"/>
                      <a:pt x="126" y="340"/>
                      <a:pt x="126" y="331"/>
                    </a:cubicBezTo>
                    <a:cubicBezTo>
                      <a:pt x="126" y="322"/>
                      <a:pt x="126" y="313"/>
                      <a:pt x="117" y="304"/>
                    </a:cubicBezTo>
                    <a:lnTo>
                      <a:pt x="117" y="304"/>
                    </a:lnTo>
                    <a:cubicBezTo>
                      <a:pt x="119" y="306"/>
                      <a:pt x="120" y="307"/>
                      <a:pt x="120" y="307"/>
                    </a:cubicBezTo>
                    <a:cubicBezTo>
                      <a:pt x="122" y="307"/>
                      <a:pt x="117" y="295"/>
                      <a:pt x="117" y="295"/>
                    </a:cubicBezTo>
                    <a:cubicBezTo>
                      <a:pt x="117" y="277"/>
                      <a:pt x="117" y="268"/>
                      <a:pt x="117" y="251"/>
                    </a:cubicBezTo>
                    <a:cubicBezTo>
                      <a:pt x="117" y="251"/>
                      <a:pt x="122" y="236"/>
                      <a:pt x="121" y="232"/>
                    </a:cubicBezTo>
                    <a:lnTo>
                      <a:pt x="121" y="232"/>
                    </a:lnTo>
                    <a:cubicBezTo>
                      <a:pt x="126" y="230"/>
                      <a:pt x="126" y="224"/>
                      <a:pt x="126" y="224"/>
                    </a:cubicBezTo>
                    <a:cubicBezTo>
                      <a:pt x="126" y="206"/>
                      <a:pt x="126" y="197"/>
                      <a:pt x="135" y="179"/>
                    </a:cubicBezTo>
                    <a:cubicBezTo>
                      <a:pt x="135" y="179"/>
                      <a:pt x="135" y="170"/>
                      <a:pt x="135" y="170"/>
                    </a:cubicBezTo>
                    <a:cubicBezTo>
                      <a:pt x="144" y="170"/>
                      <a:pt x="144" y="161"/>
                      <a:pt x="144" y="161"/>
                    </a:cubicBezTo>
                    <a:cubicBezTo>
                      <a:pt x="144" y="152"/>
                      <a:pt x="152" y="144"/>
                      <a:pt x="152" y="144"/>
                    </a:cubicBezTo>
                    <a:cubicBezTo>
                      <a:pt x="152" y="135"/>
                      <a:pt x="161" y="135"/>
                      <a:pt x="161" y="135"/>
                    </a:cubicBezTo>
                    <a:cubicBezTo>
                      <a:pt x="161" y="126"/>
                      <a:pt x="170" y="126"/>
                      <a:pt x="170" y="126"/>
                    </a:cubicBezTo>
                    <a:cubicBezTo>
                      <a:pt x="161" y="126"/>
                      <a:pt x="179" y="117"/>
                      <a:pt x="179" y="117"/>
                    </a:cubicBezTo>
                    <a:cubicBezTo>
                      <a:pt x="185" y="117"/>
                      <a:pt x="191" y="113"/>
                      <a:pt x="192" y="113"/>
                    </a:cubicBezTo>
                    <a:lnTo>
                      <a:pt x="192" y="113"/>
                    </a:lnTo>
                    <a:cubicBezTo>
                      <a:pt x="192" y="113"/>
                      <a:pt x="191" y="114"/>
                      <a:pt x="188" y="117"/>
                    </a:cubicBezTo>
                    <a:cubicBezTo>
                      <a:pt x="188" y="117"/>
                      <a:pt x="197" y="117"/>
                      <a:pt x="197" y="108"/>
                    </a:cubicBezTo>
                    <a:lnTo>
                      <a:pt x="206" y="108"/>
                    </a:lnTo>
                    <a:cubicBezTo>
                      <a:pt x="206" y="108"/>
                      <a:pt x="212" y="111"/>
                      <a:pt x="215" y="112"/>
                    </a:cubicBezTo>
                    <a:lnTo>
                      <a:pt x="215" y="112"/>
                    </a:lnTo>
                    <a:cubicBezTo>
                      <a:pt x="218" y="114"/>
                      <a:pt x="224" y="117"/>
                      <a:pt x="224" y="117"/>
                    </a:cubicBezTo>
                    <a:lnTo>
                      <a:pt x="233" y="117"/>
                    </a:lnTo>
                    <a:cubicBezTo>
                      <a:pt x="233" y="117"/>
                      <a:pt x="233" y="117"/>
                      <a:pt x="233" y="126"/>
                    </a:cubicBezTo>
                    <a:cubicBezTo>
                      <a:pt x="233" y="126"/>
                      <a:pt x="233" y="126"/>
                      <a:pt x="233" y="135"/>
                    </a:cubicBezTo>
                    <a:cubicBezTo>
                      <a:pt x="233" y="135"/>
                      <a:pt x="233" y="135"/>
                      <a:pt x="233" y="144"/>
                    </a:cubicBezTo>
                    <a:cubicBezTo>
                      <a:pt x="233" y="142"/>
                      <a:pt x="233" y="140"/>
                      <a:pt x="233" y="139"/>
                    </a:cubicBezTo>
                    <a:lnTo>
                      <a:pt x="233" y="139"/>
                    </a:lnTo>
                    <a:cubicBezTo>
                      <a:pt x="233" y="138"/>
                      <a:pt x="233" y="137"/>
                      <a:pt x="233" y="135"/>
                    </a:cubicBezTo>
                    <a:lnTo>
                      <a:pt x="233" y="135"/>
                    </a:lnTo>
                    <a:cubicBezTo>
                      <a:pt x="233" y="136"/>
                      <a:pt x="233" y="137"/>
                      <a:pt x="232" y="138"/>
                    </a:cubicBezTo>
                    <a:lnTo>
                      <a:pt x="232" y="138"/>
                    </a:lnTo>
                    <a:cubicBezTo>
                      <a:pt x="232" y="137"/>
                      <a:pt x="232" y="137"/>
                      <a:pt x="232" y="137"/>
                    </a:cubicBezTo>
                    <a:cubicBezTo>
                      <a:pt x="231" y="137"/>
                      <a:pt x="231" y="137"/>
                      <a:pt x="230" y="138"/>
                    </a:cubicBezTo>
                    <a:lnTo>
                      <a:pt x="230" y="138"/>
                    </a:lnTo>
                    <a:cubicBezTo>
                      <a:pt x="231" y="137"/>
                      <a:pt x="232" y="136"/>
                      <a:pt x="233" y="135"/>
                    </a:cubicBezTo>
                    <a:lnTo>
                      <a:pt x="233" y="135"/>
                    </a:lnTo>
                    <a:cubicBezTo>
                      <a:pt x="233" y="135"/>
                      <a:pt x="233" y="135"/>
                      <a:pt x="233" y="135"/>
                    </a:cubicBezTo>
                    <a:lnTo>
                      <a:pt x="224" y="135"/>
                    </a:lnTo>
                    <a:cubicBezTo>
                      <a:pt x="197" y="135"/>
                      <a:pt x="170" y="170"/>
                      <a:pt x="170" y="197"/>
                    </a:cubicBezTo>
                    <a:cubicBezTo>
                      <a:pt x="170" y="224"/>
                      <a:pt x="197" y="251"/>
                      <a:pt x="224" y="251"/>
                    </a:cubicBezTo>
                    <a:cubicBezTo>
                      <a:pt x="286" y="251"/>
                      <a:pt x="331" y="206"/>
                      <a:pt x="340" y="152"/>
                    </a:cubicBezTo>
                    <a:cubicBezTo>
                      <a:pt x="358" y="90"/>
                      <a:pt x="322" y="37"/>
                      <a:pt x="260" y="10"/>
                    </a:cubicBezTo>
                    <a:cubicBezTo>
                      <a:pt x="242" y="4"/>
                      <a:pt x="223" y="1"/>
                      <a:pt x="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36"/>
              <p:cNvSpPr/>
              <p:nvPr/>
            </p:nvSpPr>
            <p:spPr>
              <a:xfrm>
                <a:off x="4280126" y="3333828"/>
                <a:ext cx="21494" cy="22134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5" extrusionOk="0">
                    <a:moveTo>
                      <a:pt x="265" y="211"/>
                    </a:moveTo>
                    <a:cubicBezTo>
                      <a:pt x="264" y="211"/>
                      <a:pt x="262" y="212"/>
                      <a:pt x="259" y="215"/>
                    </a:cubicBezTo>
                    <a:cubicBezTo>
                      <a:pt x="265" y="215"/>
                      <a:pt x="267" y="211"/>
                      <a:pt x="265" y="211"/>
                    </a:cubicBezTo>
                    <a:close/>
                    <a:moveTo>
                      <a:pt x="228" y="1"/>
                    </a:moveTo>
                    <a:cubicBezTo>
                      <a:pt x="209" y="1"/>
                      <a:pt x="189" y="4"/>
                      <a:pt x="170" y="9"/>
                    </a:cubicBezTo>
                    <a:cubicBezTo>
                      <a:pt x="99" y="36"/>
                      <a:pt x="45" y="81"/>
                      <a:pt x="27" y="152"/>
                    </a:cubicBezTo>
                    <a:cubicBezTo>
                      <a:pt x="1" y="223"/>
                      <a:pt x="18" y="322"/>
                      <a:pt x="54" y="384"/>
                    </a:cubicBezTo>
                    <a:cubicBezTo>
                      <a:pt x="68" y="404"/>
                      <a:pt x="91" y="414"/>
                      <a:pt x="113" y="414"/>
                    </a:cubicBezTo>
                    <a:cubicBezTo>
                      <a:pt x="120" y="414"/>
                      <a:pt x="128" y="413"/>
                      <a:pt x="134" y="411"/>
                    </a:cubicBezTo>
                    <a:cubicBezTo>
                      <a:pt x="161" y="393"/>
                      <a:pt x="170" y="357"/>
                      <a:pt x="152" y="330"/>
                    </a:cubicBezTo>
                    <a:cubicBezTo>
                      <a:pt x="143" y="322"/>
                      <a:pt x="143" y="313"/>
                      <a:pt x="135" y="295"/>
                    </a:cubicBezTo>
                    <a:lnTo>
                      <a:pt x="135" y="295"/>
                    </a:lnTo>
                    <a:cubicBezTo>
                      <a:pt x="138" y="302"/>
                      <a:pt x="139" y="305"/>
                      <a:pt x="138" y="305"/>
                    </a:cubicBezTo>
                    <a:cubicBezTo>
                      <a:pt x="137" y="305"/>
                      <a:pt x="134" y="300"/>
                      <a:pt x="134" y="295"/>
                    </a:cubicBezTo>
                    <a:lnTo>
                      <a:pt x="134" y="295"/>
                    </a:lnTo>
                    <a:cubicBezTo>
                      <a:pt x="134" y="295"/>
                      <a:pt x="134" y="295"/>
                      <a:pt x="134" y="295"/>
                    </a:cubicBezTo>
                    <a:cubicBezTo>
                      <a:pt x="134" y="295"/>
                      <a:pt x="134" y="286"/>
                      <a:pt x="134" y="286"/>
                    </a:cubicBezTo>
                    <a:cubicBezTo>
                      <a:pt x="134" y="277"/>
                      <a:pt x="126" y="277"/>
                      <a:pt x="126" y="268"/>
                    </a:cubicBezTo>
                    <a:lnTo>
                      <a:pt x="126" y="259"/>
                    </a:lnTo>
                    <a:cubicBezTo>
                      <a:pt x="126" y="259"/>
                      <a:pt x="126" y="254"/>
                      <a:pt x="126" y="250"/>
                    </a:cubicBezTo>
                    <a:cubicBezTo>
                      <a:pt x="126" y="241"/>
                      <a:pt x="126" y="241"/>
                      <a:pt x="126" y="241"/>
                    </a:cubicBezTo>
                    <a:cubicBezTo>
                      <a:pt x="126" y="232"/>
                      <a:pt x="126" y="223"/>
                      <a:pt x="126" y="223"/>
                    </a:cubicBezTo>
                    <a:cubicBezTo>
                      <a:pt x="126" y="215"/>
                      <a:pt x="126" y="215"/>
                      <a:pt x="126" y="215"/>
                    </a:cubicBezTo>
                    <a:cubicBezTo>
                      <a:pt x="126" y="206"/>
                      <a:pt x="126" y="206"/>
                      <a:pt x="126" y="206"/>
                    </a:cubicBezTo>
                    <a:cubicBezTo>
                      <a:pt x="126" y="197"/>
                      <a:pt x="126" y="188"/>
                      <a:pt x="134" y="170"/>
                    </a:cubicBezTo>
                    <a:cubicBezTo>
                      <a:pt x="134" y="164"/>
                      <a:pt x="141" y="159"/>
                      <a:pt x="144" y="156"/>
                    </a:cubicBezTo>
                    <a:lnTo>
                      <a:pt x="144" y="156"/>
                    </a:lnTo>
                    <a:cubicBezTo>
                      <a:pt x="145" y="156"/>
                      <a:pt x="145" y="156"/>
                      <a:pt x="145" y="156"/>
                    </a:cubicBezTo>
                    <a:cubicBezTo>
                      <a:pt x="147" y="156"/>
                      <a:pt x="149" y="152"/>
                      <a:pt x="143" y="152"/>
                    </a:cubicBezTo>
                    <a:lnTo>
                      <a:pt x="143" y="152"/>
                    </a:lnTo>
                    <a:cubicBezTo>
                      <a:pt x="147" y="152"/>
                      <a:pt x="146" y="153"/>
                      <a:pt x="144" y="156"/>
                    </a:cubicBezTo>
                    <a:lnTo>
                      <a:pt x="144" y="156"/>
                    </a:lnTo>
                    <a:cubicBezTo>
                      <a:pt x="144" y="155"/>
                      <a:pt x="143" y="154"/>
                      <a:pt x="143" y="152"/>
                    </a:cubicBezTo>
                    <a:lnTo>
                      <a:pt x="143" y="152"/>
                    </a:lnTo>
                    <a:cubicBezTo>
                      <a:pt x="143" y="152"/>
                      <a:pt x="143" y="152"/>
                      <a:pt x="143" y="152"/>
                    </a:cubicBezTo>
                    <a:cubicBezTo>
                      <a:pt x="152" y="152"/>
                      <a:pt x="152" y="143"/>
                      <a:pt x="152" y="143"/>
                    </a:cubicBezTo>
                    <a:cubicBezTo>
                      <a:pt x="152" y="143"/>
                      <a:pt x="161" y="134"/>
                      <a:pt x="161" y="134"/>
                    </a:cubicBezTo>
                    <a:lnTo>
                      <a:pt x="170" y="134"/>
                    </a:lnTo>
                    <a:cubicBezTo>
                      <a:pt x="170" y="125"/>
                      <a:pt x="179" y="125"/>
                      <a:pt x="179" y="125"/>
                    </a:cubicBezTo>
                    <a:cubicBezTo>
                      <a:pt x="181" y="125"/>
                      <a:pt x="183" y="125"/>
                      <a:pt x="184" y="125"/>
                    </a:cubicBezTo>
                    <a:lnTo>
                      <a:pt x="184" y="125"/>
                    </a:lnTo>
                    <a:cubicBezTo>
                      <a:pt x="185" y="125"/>
                      <a:pt x="186" y="125"/>
                      <a:pt x="188" y="125"/>
                    </a:cubicBezTo>
                    <a:cubicBezTo>
                      <a:pt x="197" y="116"/>
                      <a:pt x="197" y="116"/>
                      <a:pt x="206" y="116"/>
                    </a:cubicBezTo>
                    <a:lnTo>
                      <a:pt x="259" y="116"/>
                    </a:lnTo>
                    <a:cubicBezTo>
                      <a:pt x="262" y="119"/>
                      <a:pt x="262" y="120"/>
                      <a:pt x="261" y="120"/>
                    </a:cubicBezTo>
                    <a:cubicBezTo>
                      <a:pt x="258" y="120"/>
                      <a:pt x="250" y="116"/>
                      <a:pt x="250" y="116"/>
                    </a:cubicBezTo>
                    <a:lnTo>
                      <a:pt x="250" y="116"/>
                    </a:lnTo>
                    <a:cubicBezTo>
                      <a:pt x="250" y="116"/>
                      <a:pt x="259" y="125"/>
                      <a:pt x="259" y="125"/>
                    </a:cubicBezTo>
                    <a:lnTo>
                      <a:pt x="268" y="125"/>
                    </a:lnTo>
                    <a:cubicBezTo>
                      <a:pt x="268" y="125"/>
                      <a:pt x="268" y="134"/>
                      <a:pt x="277" y="134"/>
                    </a:cubicBezTo>
                    <a:cubicBezTo>
                      <a:pt x="277" y="134"/>
                      <a:pt x="277" y="143"/>
                      <a:pt x="277" y="143"/>
                    </a:cubicBezTo>
                    <a:cubicBezTo>
                      <a:pt x="277" y="143"/>
                      <a:pt x="277" y="143"/>
                      <a:pt x="277" y="143"/>
                    </a:cubicBezTo>
                    <a:lnTo>
                      <a:pt x="277" y="143"/>
                    </a:lnTo>
                    <a:cubicBezTo>
                      <a:pt x="278" y="143"/>
                      <a:pt x="279" y="143"/>
                      <a:pt x="280" y="144"/>
                    </a:cubicBezTo>
                    <a:lnTo>
                      <a:pt x="280" y="144"/>
                    </a:lnTo>
                    <a:cubicBezTo>
                      <a:pt x="278" y="143"/>
                      <a:pt x="277" y="143"/>
                      <a:pt x="277" y="143"/>
                    </a:cubicBezTo>
                    <a:lnTo>
                      <a:pt x="277" y="143"/>
                    </a:lnTo>
                    <a:cubicBezTo>
                      <a:pt x="277" y="146"/>
                      <a:pt x="278" y="147"/>
                      <a:pt x="279" y="147"/>
                    </a:cubicBezTo>
                    <a:cubicBezTo>
                      <a:pt x="281" y="147"/>
                      <a:pt x="282" y="145"/>
                      <a:pt x="280" y="144"/>
                    </a:cubicBezTo>
                    <a:lnTo>
                      <a:pt x="280" y="144"/>
                    </a:lnTo>
                    <a:cubicBezTo>
                      <a:pt x="283" y="144"/>
                      <a:pt x="286" y="146"/>
                      <a:pt x="286" y="152"/>
                    </a:cubicBezTo>
                    <a:cubicBezTo>
                      <a:pt x="286" y="161"/>
                      <a:pt x="286" y="170"/>
                      <a:pt x="286" y="179"/>
                    </a:cubicBezTo>
                    <a:cubicBezTo>
                      <a:pt x="286" y="179"/>
                      <a:pt x="286" y="179"/>
                      <a:pt x="286" y="188"/>
                    </a:cubicBezTo>
                    <a:cubicBezTo>
                      <a:pt x="277" y="188"/>
                      <a:pt x="277" y="197"/>
                      <a:pt x="277" y="197"/>
                    </a:cubicBezTo>
                    <a:cubicBezTo>
                      <a:pt x="277" y="206"/>
                      <a:pt x="277" y="206"/>
                      <a:pt x="277" y="206"/>
                    </a:cubicBezTo>
                    <a:cubicBezTo>
                      <a:pt x="271" y="206"/>
                      <a:pt x="269" y="210"/>
                      <a:pt x="269" y="210"/>
                    </a:cubicBezTo>
                    <a:cubicBezTo>
                      <a:pt x="268" y="210"/>
                      <a:pt x="268" y="209"/>
                      <a:pt x="268" y="206"/>
                    </a:cubicBezTo>
                    <a:cubicBezTo>
                      <a:pt x="268" y="215"/>
                      <a:pt x="268" y="215"/>
                      <a:pt x="268" y="215"/>
                    </a:cubicBezTo>
                    <a:lnTo>
                      <a:pt x="259" y="215"/>
                    </a:lnTo>
                    <a:cubicBezTo>
                      <a:pt x="259" y="215"/>
                      <a:pt x="259" y="215"/>
                      <a:pt x="259" y="215"/>
                    </a:cubicBezTo>
                    <a:lnTo>
                      <a:pt x="259" y="215"/>
                    </a:lnTo>
                    <a:cubicBezTo>
                      <a:pt x="256" y="217"/>
                      <a:pt x="256" y="218"/>
                      <a:pt x="257" y="218"/>
                    </a:cubicBezTo>
                    <a:cubicBezTo>
                      <a:pt x="258" y="218"/>
                      <a:pt x="258" y="218"/>
                      <a:pt x="258" y="218"/>
                    </a:cubicBezTo>
                    <a:lnTo>
                      <a:pt x="258" y="218"/>
                    </a:lnTo>
                    <a:cubicBezTo>
                      <a:pt x="254" y="223"/>
                      <a:pt x="245" y="223"/>
                      <a:pt x="259" y="223"/>
                    </a:cubicBezTo>
                    <a:cubicBezTo>
                      <a:pt x="224" y="223"/>
                      <a:pt x="197" y="241"/>
                      <a:pt x="197" y="277"/>
                    </a:cubicBezTo>
                    <a:cubicBezTo>
                      <a:pt x="206" y="304"/>
                      <a:pt x="224" y="330"/>
                      <a:pt x="259" y="330"/>
                    </a:cubicBezTo>
                    <a:cubicBezTo>
                      <a:pt x="295" y="330"/>
                      <a:pt x="322" y="313"/>
                      <a:pt x="349" y="295"/>
                    </a:cubicBezTo>
                    <a:cubicBezTo>
                      <a:pt x="366" y="268"/>
                      <a:pt x="384" y="241"/>
                      <a:pt x="393" y="215"/>
                    </a:cubicBezTo>
                    <a:cubicBezTo>
                      <a:pt x="402" y="161"/>
                      <a:pt x="393" y="90"/>
                      <a:pt x="349" y="54"/>
                    </a:cubicBezTo>
                    <a:cubicBezTo>
                      <a:pt x="317" y="17"/>
                      <a:pt x="273" y="1"/>
                      <a:pt x="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36"/>
              <p:cNvSpPr/>
              <p:nvPr/>
            </p:nvSpPr>
            <p:spPr>
              <a:xfrm>
                <a:off x="4277300" y="3372230"/>
                <a:ext cx="25227" cy="24214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54" extrusionOk="0">
                    <a:moveTo>
                      <a:pt x="250" y="137"/>
                    </a:moveTo>
                    <a:lnTo>
                      <a:pt x="250" y="137"/>
                    </a:lnTo>
                    <a:cubicBezTo>
                      <a:pt x="241" y="137"/>
                      <a:pt x="241" y="146"/>
                      <a:pt x="241" y="146"/>
                    </a:cubicBezTo>
                    <a:lnTo>
                      <a:pt x="294" y="146"/>
                    </a:lnTo>
                    <a:cubicBezTo>
                      <a:pt x="286" y="146"/>
                      <a:pt x="303" y="155"/>
                      <a:pt x="303" y="155"/>
                    </a:cubicBezTo>
                    <a:cubicBezTo>
                      <a:pt x="312" y="155"/>
                      <a:pt x="312" y="164"/>
                      <a:pt x="312" y="164"/>
                    </a:cubicBezTo>
                    <a:cubicBezTo>
                      <a:pt x="318" y="164"/>
                      <a:pt x="324" y="168"/>
                      <a:pt x="325" y="168"/>
                    </a:cubicBezTo>
                    <a:cubicBezTo>
                      <a:pt x="325" y="168"/>
                      <a:pt x="324" y="167"/>
                      <a:pt x="322" y="164"/>
                    </a:cubicBezTo>
                    <a:lnTo>
                      <a:pt x="322" y="164"/>
                    </a:lnTo>
                    <a:cubicBezTo>
                      <a:pt x="323" y="166"/>
                      <a:pt x="330" y="173"/>
                      <a:pt x="330" y="173"/>
                    </a:cubicBezTo>
                    <a:cubicBezTo>
                      <a:pt x="330" y="179"/>
                      <a:pt x="335" y="185"/>
                      <a:pt x="337" y="185"/>
                    </a:cubicBezTo>
                    <a:cubicBezTo>
                      <a:pt x="338" y="185"/>
                      <a:pt x="339" y="184"/>
                      <a:pt x="339" y="181"/>
                    </a:cubicBezTo>
                    <a:cubicBezTo>
                      <a:pt x="339" y="188"/>
                      <a:pt x="343" y="198"/>
                      <a:pt x="346" y="198"/>
                    </a:cubicBezTo>
                    <a:cubicBezTo>
                      <a:pt x="347" y="198"/>
                      <a:pt x="348" y="196"/>
                      <a:pt x="348" y="190"/>
                    </a:cubicBezTo>
                    <a:cubicBezTo>
                      <a:pt x="348" y="199"/>
                      <a:pt x="348" y="208"/>
                      <a:pt x="348" y="217"/>
                    </a:cubicBezTo>
                    <a:cubicBezTo>
                      <a:pt x="348" y="217"/>
                      <a:pt x="348" y="226"/>
                      <a:pt x="348" y="226"/>
                    </a:cubicBezTo>
                    <a:cubicBezTo>
                      <a:pt x="348" y="233"/>
                      <a:pt x="348" y="246"/>
                      <a:pt x="348" y="246"/>
                    </a:cubicBezTo>
                    <a:cubicBezTo>
                      <a:pt x="348" y="250"/>
                      <a:pt x="348" y="256"/>
                      <a:pt x="348" y="262"/>
                    </a:cubicBezTo>
                    <a:cubicBezTo>
                      <a:pt x="348" y="262"/>
                      <a:pt x="348" y="271"/>
                      <a:pt x="348" y="271"/>
                    </a:cubicBezTo>
                    <a:cubicBezTo>
                      <a:pt x="339" y="271"/>
                      <a:pt x="339" y="280"/>
                      <a:pt x="339" y="280"/>
                    </a:cubicBezTo>
                    <a:cubicBezTo>
                      <a:pt x="339" y="280"/>
                      <a:pt x="330" y="288"/>
                      <a:pt x="330" y="297"/>
                    </a:cubicBezTo>
                    <a:cubicBezTo>
                      <a:pt x="330" y="297"/>
                      <a:pt x="330" y="297"/>
                      <a:pt x="321" y="306"/>
                    </a:cubicBezTo>
                    <a:cubicBezTo>
                      <a:pt x="321" y="306"/>
                      <a:pt x="312" y="315"/>
                      <a:pt x="312" y="324"/>
                    </a:cubicBezTo>
                    <a:cubicBezTo>
                      <a:pt x="303" y="324"/>
                      <a:pt x="303" y="324"/>
                      <a:pt x="312" y="316"/>
                    </a:cubicBezTo>
                    <a:lnTo>
                      <a:pt x="312" y="316"/>
                    </a:lnTo>
                    <a:cubicBezTo>
                      <a:pt x="303" y="324"/>
                      <a:pt x="303" y="324"/>
                      <a:pt x="294" y="324"/>
                    </a:cubicBezTo>
                    <a:cubicBezTo>
                      <a:pt x="294" y="333"/>
                      <a:pt x="277" y="333"/>
                      <a:pt x="286" y="333"/>
                    </a:cubicBezTo>
                    <a:cubicBezTo>
                      <a:pt x="286" y="333"/>
                      <a:pt x="277" y="333"/>
                      <a:pt x="268" y="342"/>
                    </a:cubicBezTo>
                    <a:lnTo>
                      <a:pt x="232" y="342"/>
                    </a:lnTo>
                    <a:cubicBezTo>
                      <a:pt x="241" y="342"/>
                      <a:pt x="223" y="342"/>
                      <a:pt x="214" y="333"/>
                    </a:cubicBezTo>
                    <a:lnTo>
                      <a:pt x="196" y="333"/>
                    </a:lnTo>
                    <a:cubicBezTo>
                      <a:pt x="187" y="324"/>
                      <a:pt x="187" y="324"/>
                      <a:pt x="187" y="324"/>
                    </a:cubicBezTo>
                    <a:cubicBezTo>
                      <a:pt x="179" y="324"/>
                      <a:pt x="179" y="324"/>
                      <a:pt x="170" y="315"/>
                    </a:cubicBezTo>
                    <a:cubicBezTo>
                      <a:pt x="161" y="315"/>
                      <a:pt x="161" y="306"/>
                      <a:pt x="152" y="297"/>
                    </a:cubicBezTo>
                    <a:lnTo>
                      <a:pt x="143" y="297"/>
                    </a:lnTo>
                    <a:cubicBezTo>
                      <a:pt x="143" y="291"/>
                      <a:pt x="138" y="285"/>
                      <a:pt x="139" y="285"/>
                    </a:cubicBezTo>
                    <a:lnTo>
                      <a:pt x="139" y="285"/>
                    </a:lnTo>
                    <a:cubicBezTo>
                      <a:pt x="139" y="285"/>
                      <a:pt x="140" y="286"/>
                      <a:pt x="143" y="288"/>
                    </a:cubicBezTo>
                    <a:cubicBezTo>
                      <a:pt x="143" y="288"/>
                      <a:pt x="134" y="280"/>
                      <a:pt x="134" y="271"/>
                    </a:cubicBezTo>
                    <a:cubicBezTo>
                      <a:pt x="134" y="271"/>
                      <a:pt x="125" y="262"/>
                      <a:pt x="125" y="253"/>
                    </a:cubicBezTo>
                    <a:cubicBezTo>
                      <a:pt x="125" y="244"/>
                      <a:pt x="125" y="235"/>
                      <a:pt x="116" y="226"/>
                    </a:cubicBezTo>
                    <a:cubicBezTo>
                      <a:pt x="116" y="221"/>
                      <a:pt x="116" y="217"/>
                      <a:pt x="116" y="217"/>
                    </a:cubicBezTo>
                    <a:cubicBezTo>
                      <a:pt x="116" y="208"/>
                      <a:pt x="116" y="208"/>
                      <a:pt x="116" y="199"/>
                    </a:cubicBezTo>
                    <a:cubicBezTo>
                      <a:pt x="125" y="190"/>
                      <a:pt x="125" y="181"/>
                      <a:pt x="125" y="173"/>
                    </a:cubicBezTo>
                    <a:cubicBezTo>
                      <a:pt x="125" y="164"/>
                      <a:pt x="125" y="164"/>
                      <a:pt x="134" y="155"/>
                    </a:cubicBezTo>
                    <a:cubicBezTo>
                      <a:pt x="134" y="151"/>
                      <a:pt x="135" y="147"/>
                      <a:pt x="137" y="144"/>
                    </a:cubicBezTo>
                    <a:lnTo>
                      <a:pt x="137" y="144"/>
                    </a:lnTo>
                    <a:cubicBezTo>
                      <a:pt x="145" y="157"/>
                      <a:pt x="159" y="164"/>
                      <a:pt x="175" y="164"/>
                    </a:cubicBezTo>
                    <a:cubicBezTo>
                      <a:pt x="185" y="164"/>
                      <a:pt x="196" y="161"/>
                      <a:pt x="205" y="155"/>
                    </a:cubicBezTo>
                    <a:cubicBezTo>
                      <a:pt x="214" y="155"/>
                      <a:pt x="214" y="146"/>
                      <a:pt x="223" y="146"/>
                    </a:cubicBezTo>
                    <a:lnTo>
                      <a:pt x="223" y="146"/>
                    </a:lnTo>
                    <a:cubicBezTo>
                      <a:pt x="220" y="149"/>
                      <a:pt x="220" y="150"/>
                      <a:pt x="221" y="150"/>
                    </a:cubicBezTo>
                    <a:cubicBezTo>
                      <a:pt x="224" y="150"/>
                      <a:pt x="232" y="146"/>
                      <a:pt x="232" y="146"/>
                    </a:cubicBezTo>
                    <a:cubicBezTo>
                      <a:pt x="241" y="146"/>
                      <a:pt x="241" y="137"/>
                      <a:pt x="250" y="137"/>
                    </a:cubicBezTo>
                    <a:close/>
                    <a:moveTo>
                      <a:pt x="138" y="1"/>
                    </a:moveTo>
                    <a:cubicBezTo>
                      <a:pt x="125" y="1"/>
                      <a:pt x="112" y="7"/>
                      <a:pt x="98" y="21"/>
                    </a:cubicBezTo>
                    <a:cubicBezTo>
                      <a:pt x="27" y="74"/>
                      <a:pt x="0" y="173"/>
                      <a:pt x="9" y="262"/>
                    </a:cubicBezTo>
                    <a:cubicBezTo>
                      <a:pt x="27" y="351"/>
                      <a:pt x="107" y="431"/>
                      <a:pt x="196" y="449"/>
                    </a:cubicBezTo>
                    <a:cubicBezTo>
                      <a:pt x="211" y="452"/>
                      <a:pt x="227" y="454"/>
                      <a:pt x="241" y="454"/>
                    </a:cubicBezTo>
                    <a:cubicBezTo>
                      <a:pt x="315" y="454"/>
                      <a:pt x="384" y="418"/>
                      <a:pt x="428" y="351"/>
                    </a:cubicBezTo>
                    <a:cubicBezTo>
                      <a:pt x="473" y="271"/>
                      <a:pt x="473" y="173"/>
                      <a:pt x="410" y="101"/>
                    </a:cubicBezTo>
                    <a:cubicBezTo>
                      <a:pt x="371" y="56"/>
                      <a:pt x="309" y="28"/>
                      <a:pt x="249" y="28"/>
                    </a:cubicBezTo>
                    <a:cubicBezTo>
                      <a:pt x="228" y="28"/>
                      <a:pt x="208" y="31"/>
                      <a:pt x="189" y="38"/>
                    </a:cubicBezTo>
                    <a:lnTo>
                      <a:pt x="189" y="38"/>
                    </a:lnTo>
                    <a:cubicBezTo>
                      <a:pt x="187" y="32"/>
                      <a:pt x="183" y="26"/>
                      <a:pt x="179" y="21"/>
                    </a:cubicBezTo>
                    <a:cubicBezTo>
                      <a:pt x="165" y="7"/>
                      <a:pt x="152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36"/>
              <p:cNvSpPr/>
              <p:nvPr/>
            </p:nvSpPr>
            <p:spPr>
              <a:xfrm>
                <a:off x="4615125" y="3353829"/>
                <a:ext cx="1135182" cy="136484"/>
              </a:xfrm>
              <a:custGeom>
                <a:avLst/>
                <a:gdLst/>
                <a:ahLst/>
                <a:cxnLst/>
                <a:rect l="l" t="t" r="r" b="b"/>
                <a:pathLst>
                  <a:path w="21284" h="2559" extrusionOk="0">
                    <a:moveTo>
                      <a:pt x="3779" y="1"/>
                    </a:moveTo>
                    <a:cubicBezTo>
                      <a:pt x="3538" y="1"/>
                      <a:pt x="3299" y="9"/>
                      <a:pt x="3060" y="27"/>
                    </a:cubicBezTo>
                    <a:cubicBezTo>
                      <a:pt x="2569" y="54"/>
                      <a:pt x="2088" y="125"/>
                      <a:pt x="1615" y="241"/>
                    </a:cubicBezTo>
                    <a:cubicBezTo>
                      <a:pt x="1222" y="339"/>
                      <a:pt x="821" y="455"/>
                      <a:pt x="500" y="714"/>
                    </a:cubicBezTo>
                    <a:cubicBezTo>
                      <a:pt x="205" y="937"/>
                      <a:pt x="0" y="1276"/>
                      <a:pt x="9" y="1650"/>
                    </a:cubicBezTo>
                    <a:cubicBezTo>
                      <a:pt x="9" y="2034"/>
                      <a:pt x="250" y="2311"/>
                      <a:pt x="598" y="2444"/>
                    </a:cubicBezTo>
                    <a:cubicBezTo>
                      <a:pt x="767" y="2511"/>
                      <a:pt x="975" y="2558"/>
                      <a:pt x="1179" y="2558"/>
                    </a:cubicBezTo>
                    <a:cubicBezTo>
                      <a:pt x="1383" y="2558"/>
                      <a:pt x="1584" y="2511"/>
                      <a:pt x="1740" y="2391"/>
                    </a:cubicBezTo>
                    <a:cubicBezTo>
                      <a:pt x="2007" y="2195"/>
                      <a:pt x="2105" y="1766"/>
                      <a:pt x="1775" y="1570"/>
                    </a:cubicBezTo>
                    <a:cubicBezTo>
                      <a:pt x="1711" y="1533"/>
                      <a:pt x="1640" y="1513"/>
                      <a:pt x="1569" y="1513"/>
                    </a:cubicBezTo>
                    <a:cubicBezTo>
                      <a:pt x="1501" y="1513"/>
                      <a:pt x="1434" y="1531"/>
                      <a:pt x="1374" y="1570"/>
                    </a:cubicBezTo>
                    <a:cubicBezTo>
                      <a:pt x="1321" y="1601"/>
                      <a:pt x="1358" y="1676"/>
                      <a:pt x="1403" y="1676"/>
                    </a:cubicBezTo>
                    <a:cubicBezTo>
                      <a:pt x="1411" y="1676"/>
                      <a:pt x="1419" y="1674"/>
                      <a:pt x="1427" y="1668"/>
                    </a:cubicBezTo>
                    <a:cubicBezTo>
                      <a:pt x="1472" y="1639"/>
                      <a:pt x="1521" y="1626"/>
                      <a:pt x="1569" y="1626"/>
                    </a:cubicBezTo>
                    <a:cubicBezTo>
                      <a:pt x="1698" y="1626"/>
                      <a:pt x="1826" y="1717"/>
                      <a:pt x="1865" y="1847"/>
                    </a:cubicBezTo>
                    <a:cubicBezTo>
                      <a:pt x="1927" y="2034"/>
                      <a:pt x="1784" y="2248"/>
                      <a:pt x="1624" y="2337"/>
                    </a:cubicBezTo>
                    <a:cubicBezTo>
                      <a:pt x="1496" y="2415"/>
                      <a:pt x="1352" y="2441"/>
                      <a:pt x="1207" y="2441"/>
                    </a:cubicBezTo>
                    <a:cubicBezTo>
                      <a:pt x="1119" y="2441"/>
                      <a:pt x="1030" y="2431"/>
                      <a:pt x="946" y="2418"/>
                    </a:cubicBezTo>
                    <a:cubicBezTo>
                      <a:pt x="749" y="2391"/>
                      <a:pt x="553" y="2328"/>
                      <a:pt x="393" y="2213"/>
                    </a:cubicBezTo>
                    <a:cubicBezTo>
                      <a:pt x="71" y="1972"/>
                      <a:pt x="62" y="1526"/>
                      <a:pt x="232" y="1196"/>
                    </a:cubicBezTo>
                    <a:cubicBezTo>
                      <a:pt x="419" y="821"/>
                      <a:pt x="794" y="616"/>
                      <a:pt x="1169" y="482"/>
                    </a:cubicBezTo>
                    <a:cubicBezTo>
                      <a:pt x="1978" y="209"/>
                      <a:pt x="2862" y="115"/>
                      <a:pt x="3717" y="115"/>
                    </a:cubicBezTo>
                    <a:cubicBezTo>
                      <a:pt x="3757" y="115"/>
                      <a:pt x="3796" y="116"/>
                      <a:pt x="3836" y="116"/>
                    </a:cubicBezTo>
                    <a:cubicBezTo>
                      <a:pt x="4773" y="125"/>
                      <a:pt x="5692" y="250"/>
                      <a:pt x="6602" y="437"/>
                    </a:cubicBezTo>
                    <a:cubicBezTo>
                      <a:pt x="8430" y="821"/>
                      <a:pt x="10188" y="1463"/>
                      <a:pt x="11990" y="1918"/>
                    </a:cubicBezTo>
                    <a:cubicBezTo>
                      <a:pt x="13191" y="2215"/>
                      <a:pt x="14421" y="2434"/>
                      <a:pt x="15651" y="2434"/>
                    </a:cubicBezTo>
                    <a:cubicBezTo>
                      <a:pt x="16085" y="2434"/>
                      <a:pt x="16518" y="2407"/>
                      <a:pt x="16950" y="2346"/>
                    </a:cubicBezTo>
                    <a:cubicBezTo>
                      <a:pt x="18395" y="2150"/>
                      <a:pt x="19823" y="1597"/>
                      <a:pt x="20875" y="571"/>
                    </a:cubicBezTo>
                    <a:cubicBezTo>
                      <a:pt x="21009" y="437"/>
                      <a:pt x="21134" y="303"/>
                      <a:pt x="21250" y="170"/>
                    </a:cubicBezTo>
                    <a:cubicBezTo>
                      <a:pt x="21284" y="123"/>
                      <a:pt x="21246" y="70"/>
                      <a:pt x="21207" y="70"/>
                    </a:cubicBezTo>
                    <a:cubicBezTo>
                      <a:pt x="21194" y="70"/>
                      <a:pt x="21181" y="76"/>
                      <a:pt x="21170" y="89"/>
                    </a:cubicBezTo>
                    <a:cubicBezTo>
                      <a:pt x="20144" y="1320"/>
                      <a:pt x="18609" y="1981"/>
                      <a:pt x="17048" y="2221"/>
                    </a:cubicBezTo>
                    <a:cubicBezTo>
                      <a:pt x="16585" y="2292"/>
                      <a:pt x="16121" y="2324"/>
                      <a:pt x="15657" y="2324"/>
                    </a:cubicBezTo>
                    <a:cubicBezTo>
                      <a:pt x="14315" y="2324"/>
                      <a:pt x="12977" y="2060"/>
                      <a:pt x="11678" y="1722"/>
                    </a:cubicBezTo>
                    <a:cubicBezTo>
                      <a:pt x="9760" y="1213"/>
                      <a:pt x="7886" y="535"/>
                      <a:pt x="5933" y="196"/>
                    </a:cubicBezTo>
                    <a:cubicBezTo>
                      <a:pt x="5223" y="76"/>
                      <a:pt x="4499" y="1"/>
                      <a:pt x="37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36"/>
              <p:cNvSpPr/>
              <p:nvPr/>
            </p:nvSpPr>
            <p:spPr>
              <a:xfrm>
                <a:off x="5508168" y="3484554"/>
                <a:ext cx="21974" cy="2373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45" extrusionOk="0">
                    <a:moveTo>
                      <a:pt x="126" y="270"/>
                    </a:moveTo>
                    <a:lnTo>
                      <a:pt x="126" y="270"/>
                    </a:lnTo>
                    <a:cubicBezTo>
                      <a:pt x="126" y="274"/>
                      <a:pt x="128" y="277"/>
                      <a:pt x="129" y="277"/>
                    </a:cubicBezTo>
                    <a:cubicBezTo>
                      <a:pt x="130" y="277"/>
                      <a:pt x="130" y="274"/>
                      <a:pt x="126" y="270"/>
                    </a:cubicBezTo>
                    <a:close/>
                    <a:moveTo>
                      <a:pt x="150" y="326"/>
                    </a:moveTo>
                    <a:cubicBezTo>
                      <a:pt x="151" y="327"/>
                      <a:pt x="152" y="329"/>
                      <a:pt x="152" y="332"/>
                    </a:cubicBezTo>
                    <a:cubicBezTo>
                      <a:pt x="148" y="328"/>
                      <a:pt x="148" y="326"/>
                      <a:pt x="150" y="326"/>
                    </a:cubicBezTo>
                    <a:close/>
                    <a:moveTo>
                      <a:pt x="286" y="143"/>
                    </a:moveTo>
                    <a:cubicBezTo>
                      <a:pt x="286" y="147"/>
                      <a:pt x="286" y="151"/>
                      <a:pt x="286" y="154"/>
                    </a:cubicBezTo>
                    <a:cubicBezTo>
                      <a:pt x="286" y="172"/>
                      <a:pt x="286" y="190"/>
                      <a:pt x="286" y="199"/>
                    </a:cubicBezTo>
                    <a:cubicBezTo>
                      <a:pt x="286" y="208"/>
                      <a:pt x="286" y="208"/>
                      <a:pt x="286" y="216"/>
                    </a:cubicBezTo>
                    <a:cubicBezTo>
                      <a:pt x="286" y="225"/>
                      <a:pt x="277" y="234"/>
                      <a:pt x="277" y="243"/>
                    </a:cubicBezTo>
                    <a:cubicBezTo>
                      <a:pt x="277" y="252"/>
                      <a:pt x="277" y="252"/>
                      <a:pt x="268" y="261"/>
                    </a:cubicBezTo>
                    <a:cubicBezTo>
                      <a:pt x="268" y="270"/>
                      <a:pt x="268" y="270"/>
                      <a:pt x="268" y="270"/>
                    </a:cubicBezTo>
                    <a:cubicBezTo>
                      <a:pt x="268" y="279"/>
                      <a:pt x="260" y="288"/>
                      <a:pt x="260" y="288"/>
                    </a:cubicBezTo>
                    <a:cubicBezTo>
                      <a:pt x="260" y="288"/>
                      <a:pt x="251" y="297"/>
                      <a:pt x="251" y="297"/>
                    </a:cubicBezTo>
                    <a:cubicBezTo>
                      <a:pt x="251" y="306"/>
                      <a:pt x="242" y="306"/>
                      <a:pt x="242" y="306"/>
                    </a:cubicBezTo>
                    <a:cubicBezTo>
                      <a:pt x="242" y="306"/>
                      <a:pt x="233" y="315"/>
                      <a:pt x="233" y="315"/>
                    </a:cubicBezTo>
                    <a:cubicBezTo>
                      <a:pt x="233" y="315"/>
                      <a:pt x="224" y="315"/>
                      <a:pt x="224" y="324"/>
                    </a:cubicBezTo>
                    <a:lnTo>
                      <a:pt x="215" y="324"/>
                    </a:lnTo>
                    <a:cubicBezTo>
                      <a:pt x="206" y="324"/>
                      <a:pt x="206" y="332"/>
                      <a:pt x="197" y="332"/>
                    </a:cubicBezTo>
                    <a:lnTo>
                      <a:pt x="161" y="332"/>
                    </a:lnTo>
                    <a:cubicBezTo>
                      <a:pt x="157" y="328"/>
                      <a:pt x="152" y="326"/>
                      <a:pt x="150" y="326"/>
                    </a:cubicBezTo>
                    <a:lnTo>
                      <a:pt x="150" y="326"/>
                    </a:lnTo>
                    <a:cubicBezTo>
                      <a:pt x="150" y="326"/>
                      <a:pt x="150" y="326"/>
                      <a:pt x="150" y="326"/>
                    </a:cubicBezTo>
                    <a:lnTo>
                      <a:pt x="150" y="326"/>
                    </a:lnTo>
                    <a:cubicBezTo>
                      <a:pt x="147" y="324"/>
                      <a:pt x="144" y="324"/>
                      <a:pt x="144" y="324"/>
                    </a:cubicBezTo>
                    <a:cubicBezTo>
                      <a:pt x="144" y="315"/>
                      <a:pt x="135" y="315"/>
                      <a:pt x="135" y="315"/>
                    </a:cubicBezTo>
                    <a:lnTo>
                      <a:pt x="135" y="315"/>
                    </a:lnTo>
                    <a:cubicBezTo>
                      <a:pt x="130" y="310"/>
                      <a:pt x="126" y="306"/>
                      <a:pt x="126" y="306"/>
                    </a:cubicBezTo>
                    <a:lnTo>
                      <a:pt x="126" y="306"/>
                    </a:lnTo>
                    <a:cubicBezTo>
                      <a:pt x="126" y="306"/>
                      <a:pt x="130" y="310"/>
                      <a:pt x="132" y="310"/>
                    </a:cubicBezTo>
                    <a:cubicBezTo>
                      <a:pt x="134" y="310"/>
                      <a:pt x="135" y="309"/>
                      <a:pt x="135" y="306"/>
                    </a:cubicBezTo>
                    <a:cubicBezTo>
                      <a:pt x="135" y="306"/>
                      <a:pt x="126" y="297"/>
                      <a:pt x="126" y="297"/>
                    </a:cubicBezTo>
                    <a:cubicBezTo>
                      <a:pt x="126" y="293"/>
                      <a:pt x="126" y="288"/>
                      <a:pt x="126" y="288"/>
                    </a:cubicBezTo>
                    <a:cubicBezTo>
                      <a:pt x="126" y="279"/>
                      <a:pt x="126" y="270"/>
                      <a:pt x="126" y="270"/>
                    </a:cubicBezTo>
                    <a:cubicBezTo>
                      <a:pt x="126" y="270"/>
                      <a:pt x="126" y="261"/>
                      <a:pt x="135" y="261"/>
                    </a:cubicBezTo>
                    <a:cubicBezTo>
                      <a:pt x="135" y="252"/>
                      <a:pt x="135" y="243"/>
                      <a:pt x="135" y="243"/>
                    </a:cubicBezTo>
                    <a:cubicBezTo>
                      <a:pt x="144" y="243"/>
                      <a:pt x="144" y="234"/>
                      <a:pt x="144" y="234"/>
                    </a:cubicBezTo>
                    <a:cubicBezTo>
                      <a:pt x="144" y="234"/>
                      <a:pt x="144" y="225"/>
                      <a:pt x="144" y="225"/>
                    </a:cubicBezTo>
                    <a:cubicBezTo>
                      <a:pt x="147" y="225"/>
                      <a:pt x="150" y="224"/>
                      <a:pt x="153" y="223"/>
                    </a:cubicBezTo>
                    <a:lnTo>
                      <a:pt x="153" y="223"/>
                    </a:lnTo>
                    <a:cubicBezTo>
                      <a:pt x="153" y="224"/>
                      <a:pt x="152" y="225"/>
                      <a:pt x="152" y="225"/>
                    </a:cubicBezTo>
                    <a:cubicBezTo>
                      <a:pt x="155" y="222"/>
                      <a:pt x="156" y="221"/>
                      <a:pt x="156" y="221"/>
                    </a:cubicBezTo>
                    <a:lnTo>
                      <a:pt x="156" y="221"/>
                    </a:lnTo>
                    <a:cubicBezTo>
                      <a:pt x="156" y="221"/>
                      <a:pt x="155" y="222"/>
                      <a:pt x="153" y="223"/>
                    </a:cubicBezTo>
                    <a:lnTo>
                      <a:pt x="153" y="223"/>
                    </a:lnTo>
                    <a:cubicBezTo>
                      <a:pt x="154" y="216"/>
                      <a:pt x="161" y="216"/>
                      <a:pt x="161" y="208"/>
                    </a:cubicBezTo>
                    <a:cubicBezTo>
                      <a:pt x="161" y="208"/>
                      <a:pt x="170" y="199"/>
                      <a:pt x="170" y="199"/>
                    </a:cubicBezTo>
                    <a:lnTo>
                      <a:pt x="179" y="199"/>
                    </a:lnTo>
                    <a:cubicBezTo>
                      <a:pt x="188" y="190"/>
                      <a:pt x="206" y="181"/>
                      <a:pt x="215" y="172"/>
                    </a:cubicBezTo>
                    <a:cubicBezTo>
                      <a:pt x="224" y="172"/>
                      <a:pt x="224" y="172"/>
                      <a:pt x="224" y="163"/>
                    </a:cubicBezTo>
                    <a:lnTo>
                      <a:pt x="242" y="163"/>
                    </a:lnTo>
                    <a:cubicBezTo>
                      <a:pt x="251" y="154"/>
                      <a:pt x="251" y="154"/>
                      <a:pt x="260" y="154"/>
                    </a:cubicBezTo>
                    <a:cubicBezTo>
                      <a:pt x="265" y="148"/>
                      <a:pt x="275" y="146"/>
                      <a:pt x="286" y="143"/>
                    </a:cubicBezTo>
                    <a:close/>
                    <a:moveTo>
                      <a:pt x="327" y="0"/>
                    </a:moveTo>
                    <a:cubicBezTo>
                      <a:pt x="323" y="0"/>
                      <a:pt x="318" y="1"/>
                      <a:pt x="313" y="2"/>
                    </a:cubicBezTo>
                    <a:cubicBezTo>
                      <a:pt x="300" y="7"/>
                      <a:pt x="289" y="16"/>
                      <a:pt x="282" y="28"/>
                    </a:cubicBezTo>
                    <a:lnTo>
                      <a:pt x="282" y="28"/>
                    </a:lnTo>
                    <a:cubicBezTo>
                      <a:pt x="280" y="28"/>
                      <a:pt x="279" y="29"/>
                      <a:pt x="277" y="29"/>
                    </a:cubicBezTo>
                    <a:cubicBezTo>
                      <a:pt x="206" y="56"/>
                      <a:pt x="126" y="83"/>
                      <a:pt x="72" y="136"/>
                    </a:cubicBezTo>
                    <a:cubicBezTo>
                      <a:pt x="19" y="199"/>
                      <a:pt x="1" y="288"/>
                      <a:pt x="37" y="359"/>
                    </a:cubicBezTo>
                    <a:cubicBezTo>
                      <a:pt x="58" y="416"/>
                      <a:pt x="114" y="445"/>
                      <a:pt x="172" y="445"/>
                    </a:cubicBezTo>
                    <a:cubicBezTo>
                      <a:pt x="186" y="445"/>
                      <a:pt x="201" y="443"/>
                      <a:pt x="215" y="440"/>
                    </a:cubicBezTo>
                    <a:cubicBezTo>
                      <a:pt x="277" y="431"/>
                      <a:pt x="340" y="377"/>
                      <a:pt x="367" y="324"/>
                    </a:cubicBezTo>
                    <a:cubicBezTo>
                      <a:pt x="411" y="234"/>
                      <a:pt x="402" y="136"/>
                      <a:pt x="384" y="47"/>
                    </a:cubicBezTo>
                    <a:cubicBezTo>
                      <a:pt x="377" y="17"/>
                      <a:pt x="351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36"/>
              <p:cNvSpPr/>
              <p:nvPr/>
            </p:nvSpPr>
            <p:spPr>
              <a:xfrm>
                <a:off x="5353550" y="3478367"/>
                <a:ext cx="25761" cy="24054"/>
              </a:xfrm>
              <a:custGeom>
                <a:avLst/>
                <a:gdLst/>
                <a:ahLst/>
                <a:cxnLst/>
                <a:rect l="l" t="t" r="r" b="b"/>
                <a:pathLst>
                  <a:path w="483" h="451" extrusionOk="0">
                    <a:moveTo>
                      <a:pt x="187" y="329"/>
                    </a:moveTo>
                    <a:cubicBezTo>
                      <a:pt x="188" y="330"/>
                      <a:pt x="188" y="331"/>
                      <a:pt x="188" y="332"/>
                    </a:cubicBezTo>
                    <a:cubicBezTo>
                      <a:pt x="185" y="330"/>
                      <a:pt x="186" y="329"/>
                      <a:pt x="187" y="329"/>
                    </a:cubicBezTo>
                    <a:close/>
                    <a:moveTo>
                      <a:pt x="206" y="0"/>
                    </a:moveTo>
                    <a:cubicBezTo>
                      <a:pt x="200" y="0"/>
                      <a:pt x="194" y="1"/>
                      <a:pt x="188" y="2"/>
                    </a:cubicBezTo>
                    <a:cubicBezTo>
                      <a:pt x="116" y="20"/>
                      <a:pt x="54" y="83"/>
                      <a:pt x="27" y="154"/>
                    </a:cubicBezTo>
                    <a:cubicBezTo>
                      <a:pt x="0" y="234"/>
                      <a:pt x="9" y="324"/>
                      <a:pt x="72" y="377"/>
                    </a:cubicBezTo>
                    <a:cubicBezTo>
                      <a:pt x="117" y="430"/>
                      <a:pt x="181" y="451"/>
                      <a:pt x="248" y="451"/>
                    </a:cubicBezTo>
                    <a:cubicBezTo>
                      <a:pt x="261" y="451"/>
                      <a:pt x="273" y="450"/>
                      <a:pt x="286" y="448"/>
                    </a:cubicBezTo>
                    <a:cubicBezTo>
                      <a:pt x="366" y="431"/>
                      <a:pt x="429" y="377"/>
                      <a:pt x="455" y="297"/>
                    </a:cubicBezTo>
                    <a:cubicBezTo>
                      <a:pt x="482" y="217"/>
                      <a:pt x="455" y="118"/>
                      <a:pt x="393" y="56"/>
                    </a:cubicBezTo>
                    <a:cubicBezTo>
                      <a:pt x="378" y="46"/>
                      <a:pt x="361" y="39"/>
                      <a:pt x="345" y="39"/>
                    </a:cubicBezTo>
                    <a:cubicBezTo>
                      <a:pt x="332" y="39"/>
                      <a:pt x="321" y="44"/>
                      <a:pt x="313" y="56"/>
                    </a:cubicBezTo>
                    <a:cubicBezTo>
                      <a:pt x="295" y="74"/>
                      <a:pt x="286" y="109"/>
                      <a:pt x="313" y="136"/>
                    </a:cubicBezTo>
                    <a:cubicBezTo>
                      <a:pt x="322" y="136"/>
                      <a:pt x="322" y="145"/>
                      <a:pt x="331" y="145"/>
                    </a:cubicBezTo>
                    <a:cubicBezTo>
                      <a:pt x="331" y="145"/>
                      <a:pt x="331" y="154"/>
                      <a:pt x="331" y="154"/>
                    </a:cubicBezTo>
                    <a:cubicBezTo>
                      <a:pt x="339" y="163"/>
                      <a:pt x="339" y="172"/>
                      <a:pt x="339" y="172"/>
                    </a:cubicBezTo>
                    <a:cubicBezTo>
                      <a:pt x="339" y="172"/>
                      <a:pt x="348" y="181"/>
                      <a:pt x="348" y="190"/>
                    </a:cubicBezTo>
                    <a:cubicBezTo>
                      <a:pt x="348" y="190"/>
                      <a:pt x="348" y="199"/>
                      <a:pt x="348" y="208"/>
                    </a:cubicBezTo>
                    <a:cubicBezTo>
                      <a:pt x="348" y="208"/>
                      <a:pt x="348" y="208"/>
                      <a:pt x="348" y="217"/>
                    </a:cubicBezTo>
                    <a:cubicBezTo>
                      <a:pt x="348" y="217"/>
                      <a:pt x="348" y="225"/>
                      <a:pt x="348" y="234"/>
                    </a:cubicBezTo>
                    <a:cubicBezTo>
                      <a:pt x="348" y="234"/>
                      <a:pt x="348" y="243"/>
                      <a:pt x="348" y="243"/>
                    </a:cubicBezTo>
                    <a:cubicBezTo>
                      <a:pt x="348" y="252"/>
                      <a:pt x="348" y="261"/>
                      <a:pt x="348" y="261"/>
                    </a:cubicBezTo>
                    <a:cubicBezTo>
                      <a:pt x="348" y="270"/>
                      <a:pt x="339" y="270"/>
                      <a:pt x="339" y="270"/>
                    </a:cubicBezTo>
                    <a:cubicBezTo>
                      <a:pt x="339" y="273"/>
                      <a:pt x="339" y="277"/>
                      <a:pt x="339" y="279"/>
                    </a:cubicBezTo>
                    <a:cubicBezTo>
                      <a:pt x="339" y="288"/>
                      <a:pt x="339" y="288"/>
                      <a:pt x="331" y="288"/>
                    </a:cubicBezTo>
                    <a:cubicBezTo>
                      <a:pt x="331" y="297"/>
                      <a:pt x="331" y="297"/>
                      <a:pt x="331" y="297"/>
                    </a:cubicBezTo>
                    <a:cubicBezTo>
                      <a:pt x="331" y="297"/>
                      <a:pt x="331" y="297"/>
                      <a:pt x="331" y="297"/>
                    </a:cubicBezTo>
                    <a:lnTo>
                      <a:pt x="331" y="297"/>
                    </a:lnTo>
                    <a:cubicBezTo>
                      <a:pt x="331" y="297"/>
                      <a:pt x="331" y="297"/>
                      <a:pt x="331" y="297"/>
                    </a:cubicBezTo>
                    <a:lnTo>
                      <a:pt x="331" y="297"/>
                    </a:lnTo>
                    <a:cubicBezTo>
                      <a:pt x="331" y="297"/>
                      <a:pt x="331" y="304"/>
                      <a:pt x="324" y="306"/>
                    </a:cubicBezTo>
                    <a:lnTo>
                      <a:pt x="324" y="306"/>
                    </a:lnTo>
                    <a:cubicBezTo>
                      <a:pt x="326" y="303"/>
                      <a:pt x="328" y="300"/>
                      <a:pt x="331" y="297"/>
                    </a:cubicBezTo>
                    <a:lnTo>
                      <a:pt x="331" y="297"/>
                    </a:lnTo>
                    <a:cubicBezTo>
                      <a:pt x="330" y="297"/>
                      <a:pt x="329" y="298"/>
                      <a:pt x="322" y="306"/>
                    </a:cubicBezTo>
                    <a:cubicBezTo>
                      <a:pt x="322" y="306"/>
                      <a:pt x="323" y="306"/>
                      <a:pt x="324" y="306"/>
                    </a:cubicBezTo>
                    <a:lnTo>
                      <a:pt x="324" y="306"/>
                    </a:lnTo>
                    <a:cubicBezTo>
                      <a:pt x="321" y="311"/>
                      <a:pt x="319" y="315"/>
                      <a:pt x="313" y="315"/>
                    </a:cubicBezTo>
                    <a:cubicBezTo>
                      <a:pt x="313" y="315"/>
                      <a:pt x="313" y="315"/>
                      <a:pt x="313" y="315"/>
                    </a:cubicBezTo>
                    <a:lnTo>
                      <a:pt x="313" y="315"/>
                    </a:lnTo>
                    <a:lnTo>
                      <a:pt x="304" y="324"/>
                    </a:lnTo>
                    <a:cubicBezTo>
                      <a:pt x="304" y="324"/>
                      <a:pt x="295" y="332"/>
                      <a:pt x="286" y="332"/>
                    </a:cubicBezTo>
                    <a:lnTo>
                      <a:pt x="277" y="332"/>
                    </a:lnTo>
                    <a:cubicBezTo>
                      <a:pt x="268" y="332"/>
                      <a:pt x="268" y="341"/>
                      <a:pt x="259" y="341"/>
                    </a:cubicBezTo>
                    <a:lnTo>
                      <a:pt x="224" y="341"/>
                    </a:lnTo>
                    <a:cubicBezTo>
                      <a:pt x="215" y="332"/>
                      <a:pt x="206" y="332"/>
                      <a:pt x="197" y="332"/>
                    </a:cubicBezTo>
                    <a:lnTo>
                      <a:pt x="188" y="332"/>
                    </a:lnTo>
                    <a:cubicBezTo>
                      <a:pt x="200" y="332"/>
                      <a:pt x="192" y="329"/>
                      <a:pt x="188" y="329"/>
                    </a:cubicBezTo>
                    <a:cubicBezTo>
                      <a:pt x="188" y="329"/>
                      <a:pt x="187" y="329"/>
                      <a:pt x="187" y="329"/>
                    </a:cubicBezTo>
                    <a:lnTo>
                      <a:pt x="187" y="329"/>
                    </a:lnTo>
                    <a:cubicBezTo>
                      <a:pt x="185" y="324"/>
                      <a:pt x="177" y="324"/>
                      <a:pt x="170" y="324"/>
                    </a:cubicBezTo>
                    <a:cubicBezTo>
                      <a:pt x="170" y="324"/>
                      <a:pt x="170" y="315"/>
                      <a:pt x="170" y="315"/>
                    </a:cubicBezTo>
                    <a:lnTo>
                      <a:pt x="161" y="315"/>
                    </a:lnTo>
                    <a:cubicBezTo>
                      <a:pt x="161" y="315"/>
                      <a:pt x="152" y="306"/>
                      <a:pt x="152" y="306"/>
                    </a:cubicBezTo>
                    <a:cubicBezTo>
                      <a:pt x="152" y="297"/>
                      <a:pt x="143" y="297"/>
                      <a:pt x="143" y="297"/>
                    </a:cubicBezTo>
                    <a:cubicBezTo>
                      <a:pt x="143" y="297"/>
                      <a:pt x="134" y="288"/>
                      <a:pt x="134" y="279"/>
                    </a:cubicBezTo>
                    <a:cubicBezTo>
                      <a:pt x="134" y="279"/>
                      <a:pt x="127" y="272"/>
                      <a:pt x="126" y="270"/>
                    </a:cubicBezTo>
                    <a:lnTo>
                      <a:pt x="126" y="270"/>
                    </a:lnTo>
                    <a:cubicBezTo>
                      <a:pt x="130" y="275"/>
                      <a:pt x="132" y="277"/>
                      <a:pt x="133" y="277"/>
                    </a:cubicBezTo>
                    <a:cubicBezTo>
                      <a:pt x="134" y="277"/>
                      <a:pt x="134" y="274"/>
                      <a:pt x="134" y="270"/>
                    </a:cubicBezTo>
                    <a:lnTo>
                      <a:pt x="125" y="270"/>
                    </a:lnTo>
                    <a:cubicBezTo>
                      <a:pt x="125" y="261"/>
                      <a:pt x="125" y="252"/>
                      <a:pt x="125" y="252"/>
                    </a:cubicBezTo>
                    <a:cubicBezTo>
                      <a:pt x="125" y="252"/>
                      <a:pt x="125" y="243"/>
                      <a:pt x="125" y="243"/>
                    </a:cubicBezTo>
                    <a:cubicBezTo>
                      <a:pt x="125" y="237"/>
                      <a:pt x="125" y="231"/>
                      <a:pt x="125" y="225"/>
                    </a:cubicBezTo>
                    <a:cubicBezTo>
                      <a:pt x="125" y="217"/>
                      <a:pt x="125" y="208"/>
                      <a:pt x="125" y="208"/>
                    </a:cubicBezTo>
                    <a:cubicBezTo>
                      <a:pt x="125" y="199"/>
                      <a:pt x="125" y="190"/>
                      <a:pt x="134" y="190"/>
                    </a:cubicBezTo>
                    <a:cubicBezTo>
                      <a:pt x="134" y="181"/>
                      <a:pt x="134" y="181"/>
                      <a:pt x="134" y="172"/>
                    </a:cubicBezTo>
                    <a:cubicBezTo>
                      <a:pt x="143" y="163"/>
                      <a:pt x="143" y="163"/>
                      <a:pt x="152" y="154"/>
                    </a:cubicBezTo>
                    <a:cubicBezTo>
                      <a:pt x="152" y="154"/>
                      <a:pt x="152" y="145"/>
                      <a:pt x="161" y="145"/>
                    </a:cubicBezTo>
                    <a:cubicBezTo>
                      <a:pt x="161" y="136"/>
                      <a:pt x="170" y="136"/>
                      <a:pt x="179" y="127"/>
                    </a:cubicBezTo>
                    <a:cubicBezTo>
                      <a:pt x="179" y="127"/>
                      <a:pt x="179" y="127"/>
                      <a:pt x="188" y="118"/>
                    </a:cubicBezTo>
                    <a:lnTo>
                      <a:pt x="197" y="118"/>
                    </a:lnTo>
                    <a:cubicBezTo>
                      <a:pt x="206" y="118"/>
                      <a:pt x="215" y="109"/>
                      <a:pt x="224" y="109"/>
                    </a:cubicBezTo>
                    <a:cubicBezTo>
                      <a:pt x="250" y="101"/>
                      <a:pt x="268" y="65"/>
                      <a:pt x="259" y="38"/>
                    </a:cubicBezTo>
                    <a:cubicBezTo>
                      <a:pt x="252" y="16"/>
                      <a:pt x="232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36"/>
              <p:cNvSpPr/>
              <p:nvPr/>
            </p:nvSpPr>
            <p:spPr>
              <a:xfrm>
                <a:off x="5202238" y="3448979"/>
                <a:ext cx="29068" cy="20054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76" extrusionOk="0">
                    <a:moveTo>
                      <a:pt x="197" y="0"/>
                    </a:moveTo>
                    <a:cubicBezTo>
                      <a:pt x="72" y="0"/>
                      <a:pt x="1" y="161"/>
                      <a:pt x="54" y="268"/>
                    </a:cubicBezTo>
                    <a:cubicBezTo>
                      <a:pt x="81" y="321"/>
                      <a:pt x="134" y="357"/>
                      <a:pt x="197" y="366"/>
                    </a:cubicBezTo>
                    <a:cubicBezTo>
                      <a:pt x="219" y="372"/>
                      <a:pt x="241" y="375"/>
                      <a:pt x="263" y="375"/>
                    </a:cubicBezTo>
                    <a:cubicBezTo>
                      <a:pt x="304" y="375"/>
                      <a:pt x="344" y="366"/>
                      <a:pt x="384" y="348"/>
                    </a:cubicBezTo>
                    <a:cubicBezTo>
                      <a:pt x="447" y="313"/>
                      <a:pt x="491" y="259"/>
                      <a:pt x="527" y="197"/>
                    </a:cubicBezTo>
                    <a:cubicBezTo>
                      <a:pt x="545" y="170"/>
                      <a:pt x="536" y="134"/>
                      <a:pt x="509" y="116"/>
                    </a:cubicBezTo>
                    <a:cubicBezTo>
                      <a:pt x="501" y="111"/>
                      <a:pt x="493" y="109"/>
                      <a:pt x="484" y="109"/>
                    </a:cubicBezTo>
                    <a:cubicBezTo>
                      <a:pt x="464" y="109"/>
                      <a:pt x="444" y="122"/>
                      <a:pt x="438" y="134"/>
                    </a:cubicBezTo>
                    <a:cubicBezTo>
                      <a:pt x="402" y="188"/>
                      <a:pt x="366" y="223"/>
                      <a:pt x="322" y="250"/>
                    </a:cubicBezTo>
                    <a:lnTo>
                      <a:pt x="313" y="250"/>
                    </a:lnTo>
                    <a:cubicBezTo>
                      <a:pt x="313" y="250"/>
                      <a:pt x="313" y="259"/>
                      <a:pt x="304" y="259"/>
                    </a:cubicBezTo>
                    <a:lnTo>
                      <a:pt x="286" y="259"/>
                    </a:lnTo>
                    <a:cubicBezTo>
                      <a:pt x="286" y="259"/>
                      <a:pt x="268" y="268"/>
                      <a:pt x="277" y="268"/>
                    </a:cubicBezTo>
                    <a:lnTo>
                      <a:pt x="241" y="268"/>
                    </a:lnTo>
                    <a:cubicBezTo>
                      <a:pt x="250" y="268"/>
                      <a:pt x="233" y="259"/>
                      <a:pt x="224" y="259"/>
                    </a:cubicBezTo>
                    <a:lnTo>
                      <a:pt x="206" y="259"/>
                    </a:lnTo>
                    <a:cubicBezTo>
                      <a:pt x="206" y="259"/>
                      <a:pt x="206" y="250"/>
                      <a:pt x="197" y="250"/>
                    </a:cubicBezTo>
                    <a:cubicBezTo>
                      <a:pt x="197" y="250"/>
                      <a:pt x="188" y="250"/>
                      <a:pt x="188" y="241"/>
                    </a:cubicBezTo>
                    <a:lnTo>
                      <a:pt x="179" y="241"/>
                    </a:lnTo>
                    <a:cubicBezTo>
                      <a:pt x="170" y="232"/>
                      <a:pt x="170" y="232"/>
                      <a:pt x="161" y="223"/>
                    </a:cubicBezTo>
                    <a:cubicBezTo>
                      <a:pt x="161" y="223"/>
                      <a:pt x="161" y="223"/>
                      <a:pt x="152" y="214"/>
                    </a:cubicBezTo>
                    <a:cubicBezTo>
                      <a:pt x="152" y="214"/>
                      <a:pt x="147" y="203"/>
                      <a:pt x="149" y="203"/>
                    </a:cubicBezTo>
                    <a:lnTo>
                      <a:pt x="149" y="203"/>
                    </a:lnTo>
                    <a:cubicBezTo>
                      <a:pt x="149" y="203"/>
                      <a:pt x="150" y="204"/>
                      <a:pt x="152" y="205"/>
                    </a:cubicBezTo>
                    <a:cubicBezTo>
                      <a:pt x="152" y="205"/>
                      <a:pt x="152" y="197"/>
                      <a:pt x="143" y="197"/>
                    </a:cubicBezTo>
                    <a:cubicBezTo>
                      <a:pt x="143" y="197"/>
                      <a:pt x="143" y="188"/>
                      <a:pt x="143" y="188"/>
                    </a:cubicBezTo>
                    <a:cubicBezTo>
                      <a:pt x="143" y="181"/>
                      <a:pt x="148" y="171"/>
                      <a:pt x="147" y="171"/>
                    </a:cubicBezTo>
                    <a:lnTo>
                      <a:pt x="147" y="171"/>
                    </a:lnTo>
                    <a:cubicBezTo>
                      <a:pt x="147" y="171"/>
                      <a:pt x="146" y="173"/>
                      <a:pt x="143" y="179"/>
                    </a:cubicBezTo>
                    <a:cubicBezTo>
                      <a:pt x="143" y="170"/>
                      <a:pt x="152" y="170"/>
                      <a:pt x="152" y="161"/>
                    </a:cubicBezTo>
                    <a:cubicBezTo>
                      <a:pt x="152" y="161"/>
                      <a:pt x="152" y="152"/>
                      <a:pt x="152" y="152"/>
                    </a:cubicBezTo>
                    <a:cubicBezTo>
                      <a:pt x="152" y="143"/>
                      <a:pt x="161" y="143"/>
                      <a:pt x="161" y="143"/>
                    </a:cubicBezTo>
                    <a:cubicBezTo>
                      <a:pt x="161" y="134"/>
                      <a:pt x="161" y="134"/>
                      <a:pt x="161" y="134"/>
                    </a:cubicBezTo>
                    <a:cubicBezTo>
                      <a:pt x="170" y="125"/>
                      <a:pt x="170" y="125"/>
                      <a:pt x="179" y="117"/>
                    </a:cubicBezTo>
                    <a:lnTo>
                      <a:pt x="179" y="117"/>
                    </a:lnTo>
                    <a:cubicBezTo>
                      <a:pt x="176" y="119"/>
                      <a:pt x="175" y="120"/>
                      <a:pt x="175" y="120"/>
                    </a:cubicBezTo>
                    <a:cubicBezTo>
                      <a:pt x="176" y="120"/>
                      <a:pt x="182" y="116"/>
                      <a:pt x="188" y="116"/>
                    </a:cubicBezTo>
                    <a:lnTo>
                      <a:pt x="197" y="116"/>
                    </a:lnTo>
                    <a:cubicBezTo>
                      <a:pt x="233" y="116"/>
                      <a:pt x="259" y="90"/>
                      <a:pt x="259" y="54"/>
                    </a:cubicBezTo>
                    <a:cubicBezTo>
                      <a:pt x="259" y="27"/>
                      <a:pt x="233" y="0"/>
                      <a:pt x="1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36"/>
              <p:cNvSpPr/>
              <p:nvPr/>
            </p:nvSpPr>
            <p:spPr>
              <a:xfrm>
                <a:off x="5020472" y="3404231"/>
                <a:ext cx="29068" cy="18774"/>
              </a:xfrm>
              <a:custGeom>
                <a:avLst/>
                <a:gdLst/>
                <a:ahLst/>
                <a:cxnLst/>
                <a:rect l="l" t="t" r="r" b="b"/>
                <a:pathLst>
                  <a:path w="545" h="352" extrusionOk="0">
                    <a:moveTo>
                      <a:pt x="179" y="117"/>
                    </a:moveTo>
                    <a:cubicBezTo>
                      <a:pt x="178" y="117"/>
                      <a:pt x="178" y="117"/>
                      <a:pt x="177" y="117"/>
                    </a:cubicBezTo>
                    <a:lnTo>
                      <a:pt x="177" y="117"/>
                    </a:lnTo>
                    <a:cubicBezTo>
                      <a:pt x="176" y="119"/>
                      <a:pt x="175" y="120"/>
                      <a:pt x="175" y="120"/>
                    </a:cubicBezTo>
                    <a:cubicBezTo>
                      <a:pt x="175" y="120"/>
                      <a:pt x="177" y="119"/>
                      <a:pt x="179" y="117"/>
                    </a:cubicBezTo>
                    <a:close/>
                    <a:moveTo>
                      <a:pt x="197" y="1"/>
                    </a:moveTo>
                    <a:cubicBezTo>
                      <a:pt x="72" y="1"/>
                      <a:pt x="1" y="143"/>
                      <a:pt x="54" y="251"/>
                    </a:cubicBezTo>
                    <a:cubicBezTo>
                      <a:pt x="81" y="295"/>
                      <a:pt x="135" y="331"/>
                      <a:pt x="197" y="349"/>
                    </a:cubicBezTo>
                    <a:cubicBezTo>
                      <a:pt x="213" y="351"/>
                      <a:pt x="228" y="352"/>
                      <a:pt x="242" y="352"/>
                    </a:cubicBezTo>
                    <a:cubicBezTo>
                      <a:pt x="287" y="352"/>
                      <a:pt x="329" y="342"/>
                      <a:pt x="375" y="322"/>
                    </a:cubicBezTo>
                    <a:cubicBezTo>
                      <a:pt x="438" y="286"/>
                      <a:pt x="482" y="233"/>
                      <a:pt x="527" y="179"/>
                    </a:cubicBezTo>
                    <a:cubicBezTo>
                      <a:pt x="545" y="152"/>
                      <a:pt x="536" y="117"/>
                      <a:pt x="509" y="99"/>
                    </a:cubicBezTo>
                    <a:cubicBezTo>
                      <a:pt x="500" y="93"/>
                      <a:pt x="489" y="90"/>
                      <a:pt x="479" y="90"/>
                    </a:cubicBezTo>
                    <a:cubicBezTo>
                      <a:pt x="459" y="90"/>
                      <a:pt x="440" y="99"/>
                      <a:pt x="429" y="117"/>
                    </a:cubicBezTo>
                    <a:cubicBezTo>
                      <a:pt x="402" y="161"/>
                      <a:pt x="367" y="206"/>
                      <a:pt x="313" y="224"/>
                    </a:cubicBezTo>
                    <a:cubicBezTo>
                      <a:pt x="313" y="233"/>
                      <a:pt x="313" y="233"/>
                      <a:pt x="304" y="233"/>
                    </a:cubicBezTo>
                    <a:cubicBezTo>
                      <a:pt x="295" y="233"/>
                      <a:pt x="286" y="242"/>
                      <a:pt x="286" y="242"/>
                    </a:cubicBezTo>
                    <a:lnTo>
                      <a:pt x="224" y="242"/>
                    </a:lnTo>
                    <a:cubicBezTo>
                      <a:pt x="224" y="242"/>
                      <a:pt x="215" y="233"/>
                      <a:pt x="206" y="233"/>
                    </a:cubicBezTo>
                    <a:lnTo>
                      <a:pt x="197" y="233"/>
                    </a:lnTo>
                    <a:cubicBezTo>
                      <a:pt x="197" y="233"/>
                      <a:pt x="188" y="224"/>
                      <a:pt x="188" y="224"/>
                    </a:cubicBezTo>
                    <a:cubicBezTo>
                      <a:pt x="179" y="224"/>
                      <a:pt x="179" y="224"/>
                      <a:pt x="179" y="215"/>
                    </a:cubicBezTo>
                    <a:cubicBezTo>
                      <a:pt x="170" y="215"/>
                      <a:pt x="170" y="206"/>
                      <a:pt x="161" y="206"/>
                    </a:cubicBezTo>
                    <a:cubicBezTo>
                      <a:pt x="161" y="206"/>
                      <a:pt x="161" y="197"/>
                      <a:pt x="161" y="197"/>
                    </a:cubicBezTo>
                    <a:cubicBezTo>
                      <a:pt x="161" y="197"/>
                      <a:pt x="157" y="189"/>
                      <a:pt x="155" y="189"/>
                    </a:cubicBezTo>
                    <a:cubicBezTo>
                      <a:pt x="153" y="189"/>
                      <a:pt x="152" y="191"/>
                      <a:pt x="152" y="197"/>
                    </a:cubicBezTo>
                    <a:cubicBezTo>
                      <a:pt x="152" y="191"/>
                      <a:pt x="152" y="185"/>
                      <a:pt x="152" y="182"/>
                    </a:cubicBezTo>
                    <a:cubicBezTo>
                      <a:pt x="152" y="182"/>
                      <a:pt x="152" y="170"/>
                      <a:pt x="152" y="170"/>
                    </a:cubicBezTo>
                    <a:cubicBezTo>
                      <a:pt x="152" y="170"/>
                      <a:pt x="152" y="167"/>
                      <a:pt x="152" y="164"/>
                    </a:cubicBezTo>
                    <a:cubicBezTo>
                      <a:pt x="152" y="164"/>
                      <a:pt x="152" y="152"/>
                      <a:pt x="152" y="152"/>
                    </a:cubicBezTo>
                    <a:cubicBezTo>
                      <a:pt x="152" y="146"/>
                      <a:pt x="157" y="140"/>
                      <a:pt x="156" y="140"/>
                    </a:cubicBezTo>
                    <a:lnTo>
                      <a:pt x="156" y="140"/>
                    </a:lnTo>
                    <a:cubicBezTo>
                      <a:pt x="156" y="140"/>
                      <a:pt x="155" y="141"/>
                      <a:pt x="152" y="143"/>
                    </a:cubicBezTo>
                    <a:cubicBezTo>
                      <a:pt x="161" y="135"/>
                      <a:pt x="161" y="135"/>
                      <a:pt x="161" y="126"/>
                    </a:cubicBezTo>
                    <a:cubicBezTo>
                      <a:pt x="163" y="124"/>
                      <a:pt x="164" y="123"/>
                      <a:pt x="165" y="123"/>
                    </a:cubicBezTo>
                    <a:cubicBezTo>
                      <a:pt x="167" y="123"/>
                      <a:pt x="165" y="128"/>
                      <a:pt x="167" y="128"/>
                    </a:cubicBezTo>
                    <a:cubicBezTo>
                      <a:pt x="167" y="128"/>
                      <a:pt x="168" y="128"/>
                      <a:pt x="170" y="126"/>
                    </a:cubicBezTo>
                    <a:cubicBezTo>
                      <a:pt x="170" y="118"/>
                      <a:pt x="170" y="117"/>
                      <a:pt x="177" y="117"/>
                    </a:cubicBezTo>
                    <a:lnTo>
                      <a:pt x="177" y="117"/>
                    </a:lnTo>
                    <a:cubicBezTo>
                      <a:pt x="178" y="114"/>
                      <a:pt x="179" y="111"/>
                      <a:pt x="179" y="108"/>
                    </a:cubicBezTo>
                    <a:lnTo>
                      <a:pt x="197" y="108"/>
                    </a:lnTo>
                    <a:cubicBezTo>
                      <a:pt x="224" y="108"/>
                      <a:pt x="251" y="81"/>
                      <a:pt x="251" y="54"/>
                    </a:cubicBezTo>
                    <a:cubicBezTo>
                      <a:pt x="251" y="19"/>
                      <a:pt x="224" y="1"/>
                      <a:pt x="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36"/>
              <p:cNvSpPr/>
              <p:nvPr/>
            </p:nvSpPr>
            <p:spPr>
              <a:xfrm>
                <a:off x="5029539" y="3365350"/>
                <a:ext cx="22401" cy="25601"/>
              </a:xfrm>
              <a:custGeom>
                <a:avLst/>
                <a:gdLst/>
                <a:ahLst/>
                <a:cxnLst/>
                <a:rect l="l" t="t" r="r" b="b"/>
                <a:pathLst>
                  <a:path w="420" h="480" extrusionOk="0">
                    <a:moveTo>
                      <a:pt x="117" y="121"/>
                    </a:moveTo>
                    <a:cubicBezTo>
                      <a:pt x="118" y="121"/>
                      <a:pt x="118" y="121"/>
                      <a:pt x="118" y="121"/>
                    </a:cubicBezTo>
                    <a:lnTo>
                      <a:pt x="118" y="121"/>
                    </a:lnTo>
                    <a:cubicBezTo>
                      <a:pt x="118" y="122"/>
                      <a:pt x="117" y="122"/>
                      <a:pt x="116" y="123"/>
                    </a:cubicBezTo>
                    <a:lnTo>
                      <a:pt x="120" y="123"/>
                    </a:lnTo>
                    <a:cubicBezTo>
                      <a:pt x="120" y="124"/>
                      <a:pt x="120" y="126"/>
                      <a:pt x="120" y="126"/>
                    </a:cubicBezTo>
                    <a:cubicBezTo>
                      <a:pt x="119" y="126"/>
                      <a:pt x="118" y="125"/>
                      <a:pt x="116" y="123"/>
                    </a:cubicBezTo>
                    <a:cubicBezTo>
                      <a:pt x="116" y="121"/>
                      <a:pt x="117" y="121"/>
                      <a:pt x="117" y="121"/>
                    </a:cubicBezTo>
                    <a:close/>
                    <a:moveTo>
                      <a:pt x="137" y="0"/>
                    </a:moveTo>
                    <a:cubicBezTo>
                      <a:pt x="96" y="0"/>
                      <a:pt x="54" y="21"/>
                      <a:pt x="27" y="61"/>
                    </a:cubicBezTo>
                    <a:cubicBezTo>
                      <a:pt x="0" y="105"/>
                      <a:pt x="0" y="177"/>
                      <a:pt x="54" y="212"/>
                    </a:cubicBezTo>
                    <a:cubicBezTo>
                      <a:pt x="60" y="215"/>
                      <a:pt x="68" y="216"/>
                      <a:pt x="75" y="216"/>
                    </a:cubicBezTo>
                    <a:cubicBezTo>
                      <a:pt x="97" y="216"/>
                      <a:pt x="121" y="206"/>
                      <a:pt x="134" y="186"/>
                    </a:cubicBezTo>
                    <a:cubicBezTo>
                      <a:pt x="150" y="162"/>
                      <a:pt x="145" y="138"/>
                      <a:pt x="125" y="121"/>
                    </a:cubicBezTo>
                    <a:lnTo>
                      <a:pt x="125" y="121"/>
                    </a:lnTo>
                    <a:cubicBezTo>
                      <a:pt x="125" y="118"/>
                      <a:pt x="125" y="117"/>
                      <a:pt x="124" y="117"/>
                    </a:cubicBezTo>
                    <a:lnTo>
                      <a:pt x="124" y="117"/>
                    </a:lnTo>
                    <a:cubicBezTo>
                      <a:pt x="124" y="116"/>
                      <a:pt x="124" y="116"/>
                      <a:pt x="124" y="115"/>
                    </a:cubicBezTo>
                    <a:lnTo>
                      <a:pt x="124" y="115"/>
                    </a:lnTo>
                    <a:cubicBezTo>
                      <a:pt x="124" y="115"/>
                      <a:pt x="125" y="115"/>
                      <a:pt x="125" y="114"/>
                    </a:cubicBezTo>
                    <a:lnTo>
                      <a:pt x="152" y="114"/>
                    </a:lnTo>
                    <a:cubicBezTo>
                      <a:pt x="143" y="114"/>
                      <a:pt x="161" y="123"/>
                      <a:pt x="161" y="123"/>
                    </a:cubicBezTo>
                    <a:cubicBezTo>
                      <a:pt x="179" y="132"/>
                      <a:pt x="197" y="150"/>
                      <a:pt x="214" y="168"/>
                    </a:cubicBezTo>
                    <a:cubicBezTo>
                      <a:pt x="232" y="194"/>
                      <a:pt x="268" y="248"/>
                      <a:pt x="277" y="284"/>
                    </a:cubicBezTo>
                    <a:cubicBezTo>
                      <a:pt x="295" y="337"/>
                      <a:pt x="304" y="373"/>
                      <a:pt x="304" y="426"/>
                    </a:cubicBezTo>
                    <a:cubicBezTo>
                      <a:pt x="304" y="453"/>
                      <a:pt x="330" y="480"/>
                      <a:pt x="357" y="480"/>
                    </a:cubicBezTo>
                    <a:cubicBezTo>
                      <a:pt x="393" y="480"/>
                      <a:pt x="420" y="453"/>
                      <a:pt x="420" y="426"/>
                    </a:cubicBezTo>
                    <a:cubicBezTo>
                      <a:pt x="411" y="310"/>
                      <a:pt x="375" y="203"/>
                      <a:pt x="312" y="114"/>
                    </a:cubicBezTo>
                    <a:cubicBezTo>
                      <a:pt x="277" y="70"/>
                      <a:pt x="232" y="25"/>
                      <a:pt x="179" y="7"/>
                    </a:cubicBezTo>
                    <a:cubicBezTo>
                      <a:pt x="165" y="3"/>
                      <a:pt x="151" y="0"/>
                      <a:pt x="1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36"/>
              <p:cNvSpPr/>
              <p:nvPr/>
            </p:nvSpPr>
            <p:spPr>
              <a:xfrm>
                <a:off x="5214132" y="3412391"/>
                <a:ext cx="18134" cy="26294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93" extrusionOk="0">
                    <a:moveTo>
                      <a:pt x="175" y="234"/>
                    </a:moveTo>
                    <a:cubicBezTo>
                      <a:pt x="174" y="234"/>
                      <a:pt x="177" y="242"/>
                      <a:pt x="179" y="242"/>
                    </a:cubicBezTo>
                    <a:cubicBezTo>
                      <a:pt x="179" y="242"/>
                      <a:pt x="179" y="242"/>
                      <a:pt x="179" y="240"/>
                    </a:cubicBezTo>
                    <a:cubicBezTo>
                      <a:pt x="177" y="236"/>
                      <a:pt x="176" y="234"/>
                      <a:pt x="175" y="234"/>
                    </a:cubicBezTo>
                    <a:close/>
                    <a:moveTo>
                      <a:pt x="101" y="1"/>
                    </a:moveTo>
                    <a:cubicBezTo>
                      <a:pt x="80" y="1"/>
                      <a:pt x="60" y="14"/>
                      <a:pt x="54" y="26"/>
                    </a:cubicBezTo>
                    <a:cubicBezTo>
                      <a:pt x="1" y="106"/>
                      <a:pt x="1" y="213"/>
                      <a:pt x="54" y="285"/>
                    </a:cubicBezTo>
                    <a:cubicBezTo>
                      <a:pt x="68" y="305"/>
                      <a:pt x="86" y="315"/>
                      <a:pt x="106" y="315"/>
                    </a:cubicBezTo>
                    <a:cubicBezTo>
                      <a:pt x="112" y="315"/>
                      <a:pt x="119" y="314"/>
                      <a:pt x="126" y="312"/>
                    </a:cubicBezTo>
                    <a:cubicBezTo>
                      <a:pt x="152" y="294"/>
                      <a:pt x="170" y="258"/>
                      <a:pt x="152" y="231"/>
                    </a:cubicBezTo>
                    <a:cubicBezTo>
                      <a:pt x="143" y="222"/>
                      <a:pt x="143" y="222"/>
                      <a:pt x="134" y="213"/>
                    </a:cubicBezTo>
                    <a:cubicBezTo>
                      <a:pt x="134" y="213"/>
                      <a:pt x="134" y="208"/>
                      <a:pt x="134" y="205"/>
                    </a:cubicBezTo>
                    <a:cubicBezTo>
                      <a:pt x="134" y="205"/>
                      <a:pt x="134" y="196"/>
                      <a:pt x="134" y="196"/>
                    </a:cubicBezTo>
                    <a:cubicBezTo>
                      <a:pt x="126" y="187"/>
                      <a:pt x="126" y="187"/>
                      <a:pt x="126" y="178"/>
                    </a:cubicBezTo>
                    <a:cubicBezTo>
                      <a:pt x="126" y="178"/>
                      <a:pt x="126" y="177"/>
                      <a:pt x="126" y="177"/>
                    </a:cubicBezTo>
                    <a:cubicBezTo>
                      <a:pt x="126" y="177"/>
                      <a:pt x="126" y="175"/>
                      <a:pt x="126" y="169"/>
                    </a:cubicBezTo>
                    <a:cubicBezTo>
                      <a:pt x="126" y="169"/>
                      <a:pt x="126" y="160"/>
                      <a:pt x="126" y="160"/>
                    </a:cubicBezTo>
                    <a:cubicBezTo>
                      <a:pt x="126" y="158"/>
                      <a:pt x="126" y="156"/>
                      <a:pt x="126" y="154"/>
                    </a:cubicBezTo>
                    <a:lnTo>
                      <a:pt x="126" y="154"/>
                    </a:lnTo>
                    <a:cubicBezTo>
                      <a:pt x="128" y="158"/>
                      <a:pt x="131" y="163"/>
                      <a:pt x="134" y="169"/>
                    </a:cubicBezTo>
                    <a:cubicBezTo>
                      <a:pt x="134" y="166"/>
                      <a:pt x="135" y="165"/>
                      <a:pt x="137" y="165"/>
                    </a:cubicBezTo>
                    <a:cubicBezTo>
                      <a:pt x="139" y="165"/>
                      <a:pt x="143" y="169"/>
                      <a:pt x="143" y="169"/>
                    </a:cubicBezTo>
                    <a:cubicBezTo>
                      <a:pt x="143" y="178"/>
                      <a:pt x="143" y="178"/>
                      <a:pt x="143" y="178"/>
                    </a:cubicBezTo>
                    <a:cubicBezTo>
                      <a:pt x="152" y="187"/>
                      <a:pt x="152" y="196"/>
                      <a:pt x="161" y="205"/>
                    </a:cubicBezTo>
                    <a:cubicBezTo>
                      <a:pt x="161" y="213"/>
                      <a:pt x="170" y="213"/>
                      <a:pt x="170" y="222"/>
                    </a:cubicBezTo>
                    <a:cubicBezTo>
                      <a:pt x="170" y="231"/>
                      <a:pt x="179" y="231"/>
                      <a:pt x="179" y="240"/>
                    </a:cubicBezTo>
                    <a:cubicBezTo>
                      <a:pt x="188" y="258"/>
                      <a:pt x="188" y="267"/>
                      <a:pt x="197" y="285"/>
                    </a:cubicBezTo>
                    <a:cubicBezTo>
                      <a:pt x="197" y="294"/>
                      <a:pt x="197" y="303"/>
                      <a:pt x="197" y="312"/>
                    </a:cubicBezTo>
                    <a:lnTo>
                      <a:pt x="197" y="329"/>
                    </a:lnTo>
                    <a:cubicBezTo>
                      <a:pt x="206" y="347"/>
                      <a:pt x="206" y="365"/>
                      <a:pt x="197" y="374"/>
                    </a:cubicBezTo>
                    <a:cubicBezTo>
                      <a:pt x="197" y="380"/>
                      <a:pt x="197" y="387"/>
                      <a:pt x="197" y="387"/>
                    </a:cubicBezTo>
                    <a:cubicBezTo>
                      <a:pt x="197" y="389"/>
                      <a:pt x="197" y="392"/>
                      <a:pt x="197" y="392"/>
                    </a:cubicBezTo>
                    <a:cubicBezTo>
                      <a:pt x="197" y="401"/>
                      <a:pt x="197" y="410"/>
                      <a:pt x="197" y="419"/>
                    </a:cubicBezTo>
                    <a:cubicBezTo>
                      <a:pt x="188" y="454"/>
                      <a:pt x="206" y="481"/>
                      <a:pt x="233" y="490"/>
                    </a:cubicBezTo>
                    <a:cubicBezTo>
                      <a:pt x="237" y="492"/>
                      <a:pt x="242" y="492"/>
                      <a:pt x="247" y="492"/>
                    </a:cubicBezTo>
                    <a:cubicBezTo>
                      <a:pt x="271" y="492"/>
                      <a:pt x="297" y="476"/>
                      <a:pt x="304" y="454"/>
                    </a:cubicBezTo>
                    <a:cubicBezTo>
                      <a:pt x="340" y="285"/>
                      <a:pt x="268" y="106"/>
                      <a:pt x="126" y="8"/>
                    </a:cubicBezTo>
                    <a:cubicBezTo>
                      <a:pt x="118" y="3"/>
                      <a:pt x="109" y="1"/>
                      <a:pt x="1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36"/>
              <p:cNvSpPr/>
              <p:nvPr/>
            </p:nvSpPr>
            <p:spPr>
              <a:xfrm>
                <a:off x="5354990" y="3443272"/>
                <a:ext cx="27148" cy="2618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91" extrusionOk="0">
                    <a:moveTo>
                      <a:pt x="214" y="0"/>
                    </a:moveTo>
                    <a:cubicBezTo>
                      <a:pt x="124" y="0"/>
                      <a:pt x="33" y="48"/>
                      <a:pt x="9" y="143"/>
                    </a:cubicBezTo>
                    <a:cubicBezTo>
                      <a:pt x="0" y="223"/>
                      <a:pt x="18" y="304"/>
                      <a:pt x="89" y="339"/>
                    </a:cubicBezTo>
                    <a:cubicBezTo>
                      <a:pt x="99" y="346"/>
                      <a:pt x="110" y="349"/>
                      <a:pt x="120" y="349"/>
                    </a:cubicBezTo>
                    <a:cubicBezTo>
                      <a:pt x="139" y="349"/>
                      <a:pt x="158" y="339"/>
                      <a:pt x="170" y="321"/>
                    </a:cubicBezTo>
                    <a:cubicBezTo>
                      <a:pt x="179" y="295"/>
                      <a:pt x="170" y="259"/>
                      <a:pt x="143" y="250"/>
                    </a:cubicBezTo>
                    <a:cubicBezTo>
                      <a:pt x="143" y="248"/>
                      <a:pt x="143" y="246"/>
                      <a:pt x="143" y="245"/>
                    </a:cubicBezTo>
                    <a:lnTo>
                      <a:pt x="143" y="245"/>
                    </a:lnTo>
                    <a:cubicBezTo>
                      <a:pt x="143" y="244"/>
                      <a:pt x="143" y="243"/>
                      <a:pt x="143" y="241"/>
                    </a:cubicBezTo>
                    <a:cubicBezTo>
                      <a:pt x="136" y="241"/>
                      <a:pt x="134" y="235"/>
                      <a:pt x="130" y="233"/>
                    </a:cubicBezTo>
                    <a:lnTo>
                      <a:pt x="130" y="233"/>
                    </a:lnTo>
                    <a:cubicBezTo>
                      <a:pt x="129" y="233"/>
                      <a:pt x="127" y="232"/>
                      <a:pt x="125" y="232"/>
                    </a:cubicBezTo>
                    <a:lnTo>
                      <a:pt x="125" y="232"/>
                    </a:lnTo>
                    <a:cubicBezTo>
                      <a:pt x="125" y="232"/>
                      <a:pt x="125" y="232"/>
                      <a:pt x="125" y="232"/>
                    </a:cubicBezTo>
                    <a:cubicBezTo>
                      <a:pt x="125" y="223"/>
                      <a:pt x="125" y="223"/>
                      <a:pt x="125" y="223"/>
                    </a:cubicBezTo>
                    <a:cubicBezTo>
                      <a:pt x="125" y="214"/>
                      <a:pt x="125" y="214"/>
                      <a:pt x="116" y="205"/>
                    </a:cubicBezTo>
                    <a:cubicBezTo>
                      <a:pt x="116" y="197"/>
                      <a:pt x="116" y="197"/>
                      <a:pt x="116" y="188"/>
                    </a:cubicBezTo>
                    <a:cubicBezTo>
                      <a:pt x="116" y="188"/>
                      <a:pt x="116" y="179"/>
                      <a:pt x="116" y="179"/>
                    </a:cubicBezTo>
                    <a:cubicBezTo>
                      <a:pt x="116" y="179"/>
                      <a:pt x="125" y="170"/>
                      <a:pt x="125" y="161"/>
                    </a:cubicBezTo>
                    <a:cubicBezTo>
                      <a:pt x="125" y="152"/>
                      <a:pt x="125" y="152"/>
                      <a:pt x="134" y="152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43" y="134"/>
                      <a:pt x="143" y="134"/>
                      <a:pt x="143" y="134"/>
                    </a:cubicBezTo>
                    <a:lnTo>
                      <a:pt x="152" y="134"/>
                    </a:lnTo>
                    <a:cubicBezTo>
                      <a:pt x="152" y="125"/>
                      <a:pt x="152" y="125"/>
                      <a:pt x="161" y="125"/>
                    </a:cubicBezTo>
                    <a:cubicBezTo>
                      <a:pt x="161" y="125"/>
                      <a:pt x="169" y="117"/>
                      <a:pt x="170" y="116"/>
                    </a:cubicBezTo>
                    <a:lnTo>
                      <a:pt x="170" y="116"/>
                    </a:lnTo>
                    <a:cubicBezTo>
                      <a:pt x="167" y="119"/>
                      <a:pt x="167" y="120"/>
                      <a:pt x="168" y="120"/>
                    </a:cubicBezTo>
                    <a:cubicBezTo>
                      <a:pt x="171" y="120"/>
                      <a:pt x="179" y="116"/>
                      <a:pt x="179" y="116"/>
                    </a:cubicBezTo>
                    <a:cubicBezTo>
                      <a:pt x="188" y="116"/>
                      <a:pt x="197" y="116"/>
                      <a:pt x="197" y="107"/>
                    </a:cubicBezTo>
                    <a:cubicBezTo>
                      <a:pt x="205" y="107"/>
                      <a:pt x="197" y="116"/>
                      <a:pt x="197" y="116"/>
                    </a:cubicBezTo>
                    <a:cubicBezTo>
                      <a:pt x="197" y="116"/>
                      <a:pt x="205" y="107"/>
                      <a:pt x="205" y="107"/>
                    </a:cubicBezTo>
                    <a:lnTo>
                      <a:pt x="223" y="107"/>
                    </a:lnTo>
                    <a:cubicBezTo>
                      <a:pt x="223" y="107"/>
                      <a:pt x="232" y="116"/>
                      <a:pt x="232" y="116"/>
                    </a:cubicBezTo>
                    <a:cubicBezTo>
                      <a:pt x="241" y="116"/>
                      <a:pt x="259" y="116"/>
                      <a:pt x="268" y="125"/>
                    </a:cubicBezTo>
                    <a:cubicBezTo>
                      <a:pt x="265" y="122"/>
                      <a:pt x="264" y="121"/>
                      <a:pt x="264" y="121"/>
                    </a:cubicBezTo>
                    <a:lnTo>
                      <a:pt x="264" y="121"/>
                    </a:lnTo>
                    <a:cubicBezTo>
                      <a:pt x="265" y="121"/>
                      <a:pt x="271" y="125"/>
                      <a:pt x="277" y="125"/>
                    </a:cubicBezTo>
                    <a:cubicBezTo>
                      <a:pt x="277" y="125"/>
                      <a:pt x="286" y="134"/>
                      <a:pt x="295" y="134"/>
                    </a:cubicBezTo>
                    <a:cubicBezTo>
                      <a:pt x="295" y="143"/>
                      <a:pt x="295" y="143"/>
                      <a:pt x="304" y="143"/>
                    </a:cubicBezTo>
                    <a:cubicBezTo>
                      <a:pt x="304" y="143"/>
                      <a:pt x="312" y="152"/>
                      <a:pt x="312" y="152"/>
                    </a:cubicBezTo>
                    <a:cubicBezTo>
                      <a:pt x="321" y="161"/>
                      <a:pt x="321" y="161"/>
                      <a:pt x="321" y="170"/>
                    </a:cubicBezTo>
                    <a:cubicBezTo>
                      <a:pt x="330" y="170"/>
                      <a:pt x="330" y="170"/>
                      <a:pt x="330" y="179"/>
                    </a:cubicBezTo>
                    <a:cubicBezTo>
                      <a:pt x="339" y="188"/>
                      <a:pt x="348" y="197"/>
                      <a:pt x="357" y="214"/>
                    </a:cubicBezTo>
                    <a:cubicBezTo>
                      <a:pt x="357" y="214"/>
                      <a:pt x="357" y="223"/>
                      <a:pt x="366" y="223"/>
                    </a:cubicBezTo>
                    <a:cubicBezTo>
                      <a:pt x="366" y="232"/>
                      <a:pt x="366" y="232"/>
                      <a:pt x="366" y="232"/>
                    </a:cubicBezTo>
                    <a:cubicBezTo>
                      <a:pt x="393" y="304"/>
                      <a:pt x="393" y="366"/>
                      <a:pt x="393" y="437"/>
                    </a:cubicBezTo>
                    <a:cubicBezTo>
                      <a:pt x="393" y="464"/>
                      <a:pt x="420" y="491"/>
                      <a:pt x="455" y="491"/>
                    </a:cubicBezTo>
                    <a:cubicBezTo>
                      <a:pt x="482" y="491"/>
                      <a:pt x="509" y="464"/>
                      <a:pt x="509" y="437"/>
                    </a:cubicBezTo>
                    <a:cubicBezTo>
                      <a:pt x="509" y="286"/>
                      <a:pt x="482" y="125"/>
                      <a:pt x="339" y="36"/>
                    </a:cubicBezTo>
                    <a:cubicBezTo>
                      <a:pt x="304" y="12"/>
                      <a:pt x="259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36"/>
              <p:cNvSpPr/>
              <p:nvPr/>
            </p:nvSpPr>
            <p:spPr>
              <a:xfrm>
                <a:off x="5503422" y="3451699"/>
                <a:ext cx="19094" cy="23627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43" extrusionOk="0">
                    <a:moveTo>
                      <a:pt x="135" y="1"/>
                    </a:moveTo>
                    <a:cubicBezTo>
                      <a:pt x="126" y="1"/>
                      <a:pt x="117" y="1"/>
                      <a:pt x="108" y="3"/>
                    </a:cubicBezTo>
                    <a:cubicBezTo>
                      <a:pt x="54" y="21"/>
                      <a:pt x="1" y="74"/>
                      <a:pt x="1" y="128"/>
                    </a:cubicBezTo>
                    <a:cubicBezTo>
                      <a:pt x="9" y="187"/>
                      <a:pt x="49" y="253"/>
                      <a:pt x="113" y="253"/>
                    </a:cubicBezTo>
                    <a:cubicBezTo>
                      <a:pt x="117" y="253"/>
                      <a:pt x="121" y="253"/>
                      <a:pt x="126" y="253"/>
                    </a:cubicBezTo>
                    <a:cubicBezTo>
                      <a:pt x="152" y="253"/>
                      <a:pt x="179" y="226"/>
                      <a:pt x="179" y="199"/>
                    </a:cubicBezTo>
                    <a:cubicBezTo>
                      <a:pt x="179" y="172"/>
                      <a:pt x="152" y="137"/>
                      <a:pt x="126" y="137"/>
                    </a:cubicBezTo>
                    <a:lnTo>
                      <a:pt x="117" y="137"/>
                    </a:lnTo>
                    <a:cubicBezTo>
                      <a:pt x="117" y="128"/>
                      <a:pt x="117" y="128"/>
                      <a:pt x="117" y="128"/>
                    </a:cubicBezTo>
                    <a:cubicBezTo>
                      <a:pt x="117" y="128"/>
                      <a:pt x="117" y="119"/>
                      <a:pt x="117" y="119"/>
                    </a:cubicBezTo>
                    <a:lnTo>
                      <a:pt x="126" y="119"/>
                    </a:lnTo>
                    <a:cubicBezTo>
                      <a:pt x="134" y="119"/>
                      <a:pt x="134" y="110"/>
                      <a:pt x="143" y="110"/>
                    </a:cubicBezTo>
                    <a:lnTo>
                      <a:pt x="152" y="110"/>
                    </a:lnTo>
                    <a:cubicBezTo>
                      <a:pt x="161" y="119"/>
                      <a:pt x="161" y="119"/>
                      <a:pt x="170" y="119"/>
                    </a:cubicBezTo>
                    <a:cubicBezTo>
                      <a:pt x="170" y="119"/>
                      <a:pt x="176" y="122"/>
                      <a:pt x="180" y="123"/>
                    </a:cubicBezTo>
                    <a:lnTo>
                      <a:pt x="180" y="123"/>
                    </a:lnTo>
                    <a:cubicBezTo>
                      <a:pt x="182" y="128"/>
                      <a:pt x="188" y="129"/>
                      <a:pt x="188" y="137"/>
                    </a:cubicBezTo>
                    <a:lnTo>
                      <a:pt x="197" y="146"/>
                    </a:lnTo>
                    <a:cubicBezTo>
                      <a:pt x="197" y="146"/>
                      <a:pt x="206" y="154"/>
                      <a:pt x="206" y="154"/>
                    </a:cubicBezTo>
                    <a:cubicBezTo>
                      <a:pt x="206" y="163"/>
                      <a:pt x="215" y="163"/>
                      <a:pt x="215" y="172"/>
                    </a:cubicBezTo>
                    <a:cubicBezTo>
                      <a:pt x="215" y="172"/>
                      <a:pt x="215" y="181"/>
                      <a:pt x="215" y="181"/>
                    </a:cubicBezTo>
                    <a:cubicBezTo>
                      <a:pt x="224" y="190"/>
                      <a:pt x="224" y="208"/>
                      <a:pt x="224" y="217"/>
                    </a:cubicBezTo>
                    <a:cubicBezTo>
                      <a:pt x="233" y="226"/>
                      <a:pt x="233" y="235"/>
                      <a:pt x="233" y="235"/>
                    </a:cubicBezTo>
                    <a:cubicBezTo>
                      <a:pt x="233" y="240"/>
                      <a:pt x="233" y="253"/>
                      <a:pt x="233" y="253"/>
                    </a:cubicBezTo>
                    <a:cubicBezTo>
                      <a:pt x="233" y="270"/>
                      <a:pt x="233" y="279"/>
                      <a:pt x="233" y="297"/>
                    </a:cubicBezTo>
                    <a:cubicBezTo>
                      <a:pt x="233" y="297"/>
                      <a:pt x="233" y="303"/>
                      <a:pt x="233" y="306"/>
                    </a:cubicBezTo>
                    <a:cubicBezTo>
                      <a:pt x="233" y="315"/>
                      <a:pt x="233" y="324"/>
                      <a:pt x="224" y="333"/>
                    </a:cubicBezTo>
                    <a:cubicBezTo>
                      <a:pt x="224" y="342"/>
                      <a:pt x="224" y="360"/>
                      <a:pt x="215" y="369"/>
                    </a:cubicBezTo>
                    <a:cubicBezTo>
                      <a:pt x="206" y="395"/>
                      <a:pt x="224" y="431"/>
                      <a:pt x="250" y="440"/>
                    </a:cubicBezTo>
                    <a:cubicBezTo>
                      <a:pt x="257" y="442"/>
                      <a:pt x="263" y="442"/>
                      <a:pt x="268" y="442"/>
                    </a:cubicBezTo>
                    <a:cubicBezTo>
                      <a:pt x="295" y="442"/>
                      <a:pt x="314" y="426"/>
                      <a:pt x="322" y="404"/>
                    </a:cubicBezTo>
                    <a:cubicBezTo>
                      <a:pt x="357" y="288"/>
                      <a:pt x="349" y="137"/>
                      <a:pt x="268" y="56"/>
                    </a:cubicBezTo>
                    <a:cubicBezTo>
                      <a:pt x="231" y="19"/>
                      <a:pt x="182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36"/>
              <p:cNvSpPr/>
              <p:nvPr/>
            </p:nvSpPr>
            <p:spPr>
              <a:xfrm>
                <a:off x="4842546" y="3333935"/>
                <a:ext cx="21441" cy="2202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13" extrusionOk="0">
                    <a:moveTo>
                      <a:pt x="152" y="114"/>
                    </a:moveTo>
                    <a:cubicBezTo>
                      <a:pt x="152" y="114"/>
                      <a:pt x="152" y="118"/>
                      <a:pt x="149" y="118"/>
                    </a:cubicBezTo>
                    <a:lnTo>
                      <a:pt x="149" y="118"/>
                    </a:lnTo>
                    <a:cubicBezTo>
                      <a:pt x="148" y="118"/>
                      <a:pt x="147" y="118"/>
                      <a:pt x="146" y="117"/>
                    </a:cubicBezTo>
                    <a:lnTo>
                      <a:pt x="146" y="117"/>
                    </a:lnTo>
                    <a:cubicBezTo>
                      <a:pt x="146" y="117"/>
                      <a:pt x="146" y="117"/>
                      <a:pt x="146" y="117"/>
                    </a:cubicBezTo>
                    <a:lnTo>
                      <a:pt x="146" y="117"/>
                    </a:lnTo>
                    <a:cubicBezTo>
                      <a:pt x="145" y="116"/>
                      <a:pt x="144" y="116"/>
                      <a:pt x="143" y="115"/>
                    </a:cubicBezTo>
                    <a:lnTo>
                      <a:pt x="143" y="115"/>
                    </a:lnTo>
                    <a:cubicBezTo>
                      <a:pt x="144" y="116"/>
                      <a:pt x="145" y="116"/>
                      <a:pt x="146" y="117"/>
                    </a:cubicBezTo>
                    <a:lnTo>
                      <a:pt x="146" y="117"/>
                    </a:lnTo>
                    <a:cubicBezTo>
                      <a:pt x="147" y="115"/>
                      <a:pt x="149" y="114"/>
                      <a:pt x="152" y="114"/>
                    </a:cubicBezTo>
                    <a:close/>
                    <a:moveTo>
                      <a:pt x="183" y="1"/>
                    </a:moveTo>
                    <a:cubicBezTo>
                      <a:pt x="144" y="1"/>
                      <a:pt x="108" y="12"/>
                      <a:pt x="81" y="34"/>
                    </a:cubicBezTo>
                    <a:cubicBezTo>
                      <a:pt x="18" y="70"/>
                      <a:pt x="0" y="132"/>
                      <a:pt x="9" y="204"/>
                    </a:cubicBezTo>
                    <a:cubicBezTo>
                      <a:pt x="18" y="230"/>
                      <a:pt x="36" y="257"/>
                      <a:pt x="54" y="284"/>
                    </a:cubicBezTo>
                    <a:cubicBezTo>
                      <a:pt x="81" y="311"/>
                      <a:pt x="116" y="328"/>
                      <a:pt x="152" y="328"/>
                    </a:cubicBezTo>
                    <a:cubicBezTo>
                      <a:pt x="179" y="328"/>
                      <a:pt x="205" y="302"/>
                      <a:pt x="205" y="275"/>
                    </a:cubicBezTo>
                    <a:cubicBezTo>
                      <a:pt x="205" y="239"/>
                      <a:pt x="179" y="221"/>
                      <a:pt x="152" y="221"/>
                    </a:cubicBezTo>
                    <a:cubicBezTo>
                      <a:pt x="170" y="221"/>
                      <a:pt x="152" y="221"/>
                      <a:pt x="143" y="213"/>
                    </a:cubicBezTo>
                    <a:cubicBezTo>
                      <a:pt x="140" y="213"/>
                      <a:pt x="138" y="211"/>
                      <a:pt x="137" y="210"/>
                    </a:cubicBezTo>
                    <a:lnTo>
                      <a:pt x="137" y="210"/>
                    </a:lnTo>
                    <a:cubicBezTo>
                      <a:pt x="139" y="213"/>
                      <a:pt x="143" y="213"/>
                      <a:pt x="143" y="213"/>
                    </a:cubicBezTo>
                    <a:lnTo>
                      <a:pt x="143" y="213"/>
                    </a:lnTo>
                    <a:cubicBezTo>
                      <a:pt x="140" y="210"/>
                      <a:pt x="138" y="209"/>
                      <a:pt x="137" y="209"/>
                    </a:cubicBezTo>
                    <a:lnTo>
                      <a:pt x="137" y="209"/>
                    </a:lnTo>
                    <a:cubicBezTo>
                      <a:pt x="136" y="209"/>
                      <a:pt x="136" y="209"/>
                      <a:pt x="137" y="210"/>
                    </a:cubicBezTo>
                    <a:lnTo>
                      <a:pt x="137" y="210"/>
                    </a:lnTo>
                    <a:cubicBezTo>
                      <a:pt x="135" y="209"/>
                      <a:pt x="134" y="207"/>
                      <a:pt x="134" y="204"/>
                    </a:cubicBezTo>
                    <a:cubicBezTo>
                      <a:pt x="134" y="204"/>
                      <a:pt x="125" y="195"/>
                      <a:pt x="125" y="195"/>
                    </a:cubicBezTo>
                    <a:cubicBezTo>
                      <a:pt x="125" y="195"/>
                      <a:pt x="125" y="186"/>
                      <a:pt x="125" y="177"/>
                    </a:cubicBezTo>
                    <a:cubicBezTo>
                      <a:pt x="122" y="177"/>
                      <a:pt x="121" y="175"/>
                      <a:pt x="121" y="173"/>
                    </a:cubicBezTo>
                    <a:lnTo>
                      <a:pt x="121" y="173"/>
                    </a:lnTo>
                    <a:cubicBezTo>
                      <a:pt x="123" y="175"/>
                      <a:pt x="125" y="177"/>
                      <a:pt x="125" y="177"/>
                    </a:cubicBezTo>
                    <a:cubicBezTo>
                      <a:pt x="125" y="171"/>
                      <a:pt x="124" y="169"/>
                      <a:pt x="123" y="169"/>
                    </a:cubicBezTo>
                    <a:lnTo>
                      <a:pt x="123" y="169"/>
                    </a:lnTo>
                    <a:cubicBezTo>
                      <a:pt x="122" y="169"/>
                      <a:pt x="121" y="171"/>
                      <a:pt x="121" y="173"/>
                    </a:cubicBezTo>
                    <a:lnTo>
                      <a:pt x="121" y="173"/>
                    </a:lnTo>
                    <a:cubicBezTo>
                      <a:pt x="119" y="170"/>
                      <a:pt x="116" y="168"/>
                      <a:pt x="116" y="168"/>
                    </a:cubicBezTo>
                    <a:cubicBezTo>
                      <a:pt x="116" y="163"/>
                      <a:pt x="116" y="161"/>
                      <a:pt x="117" y="159"/>
                    </a:cubicBezTo>
                    <a:lnTo>
                      <a:pt x="117" y="159"/>
                    </a:lnTo>
                    <a:cubicBezTo>
                      <a:pt x="125" y="158"/>
                      <a:pt x="125" y="150"/>
                      <a:pt x="125" y="150"/>
                    </a:cubicBezTo>
                    <a:lnTo>
                      <a:pt x="125" y="150"/>
                    </a:lnTo>
                    <a:cubicBezTo>
                      <a:pt x="125" y="150"/>
                      <a:pt x="125" y="150"/>
                      <a:pt x="125" y="150"/>
                    </a:cubicBezTo>
                    <a:cubicBezTo>
                      <a:pt x="125" y="150"/>
                      <a:pt x="125" y="146"/>
                      <a:pt x="125" y="141"/>
                    </a:cubicBezTo>
                    <a:cubicBezTo>
                      <a:pt x="125" y="132"/>
                      <a:pt x="125" y="132"/>
                      <a:pt x="134" y="132"/>
                    </a:cubicBezTo>
                    <a:cubicBezTo>
                      <a:pt x="134" y="129"/>
                      <a:pt x="134" y="128"/>
                      <a:pt x="134" y="128"/>
                    </a:cubicBezTo>
                    <a:cubicBezTo>
                      <a:pt x="133" y="128"/>
                      <a:pt x="131" y="132"/>
                      <a:pt x="125" y="132"/>
                    </a:cubicBezTo>
                    <a:lnTo>
                      <a:pt x="125" y="132"/>
                    </a:lnTo>
                    <a:cubicBezTo>
                      <a:pt x="134" y="132"/>
                      <a:pt x="134" y="123"/>
                      <a:pt x="134" y="123"/>
                    </a:cubicBezTo>
                    <a:lnTo>
                      <a:pt x="143" y="123"/>
                    </a:lnTo>
                    <a:cubicBezTo>
                      <a:pt x="143" y="123"/>
                      <a:pt x="143" y="119"/>
                      <a:pt x="146" y="117"/>
                    </a:cubicBezTo>
                    <a:lnTo>
                      <a:pt x="146" y="117"/>
                    </a:lnTo>
                    <a:cubicBezTo>
                      <a:pt x="147" y="118"/>
                      <a:pt x="148" y="118"/>
                      <a:pt x="149" y="118"/>
                    </a:cubicBezTo>
                    <a:cubicBezTo>
                      <a:pt x="149" y="118"/>
                      <a:pt x="149" y="118"/>
                      <a:pt x="149" y="118"/>
                    </a:cubicBezTo>
                    <a:lnTo>
                      <a:pt x="149" y="118"/>
                    </a:lnTo>
                    <a:cubicBezTo>
                      <a:pt x="150" y="118"/>
                      <a:pt x="150" y="118"/>
                      <a:pt x="150" y="118"/>
                    </a:cubicBezTo>
                    <a:cubicBezTo>
                      <a:pt x="153" y="118"/>
                      <a:pt x="155" y="114"/>
                      <a:pt x="161" y="114"/>
                    </a:cubicBezTo>
                    <a:lnTo>
                      <a:pt x="197" y="114"/>
                    </a:lnTo>
                    <a:cubicBezTo>
                      <a:pt x="205" y="114"/>
                      <a:pt x="214" y="114"/>
                      <a:pt x="214" y="123"/>
                    </a:cubicBezTo>
                    <a:cubicBezTo>
                      <a:pt x="214" y="120"/>
                      <a:pt x="215" y="119"/>
                      <a:pt x="217" y="119"/>
                    </a:cubicBezTo>
                    <a:cubicBezTo>
                      <a:pt x="219" y="119"/>
                      <a:pt x="223" y="123"/>
                      <a:pt x="223" y="123"/>
                    </a:cubicBezTo>
                    <a:cubicBezTo>
                      <a:pt x="223" y="123"/>
                      <a:pt x="232" y="123"/>
                      <a:pt x="232" y="132"/>
                    </a:cubicBezTo>
                    <a:lnTo>
                      <a:pt x="241" y="132"/>
                    </a:lnTo>
                    <a:cubicBezTo>
                      <a:pt x="241" y="132"/>
                      <a:pt x="250" y="141"/>
                      <a:pt x="250" y="141"/>
                    </a:cubicBezTo>
                    <a:cubicBezTo>
                      <a:pt x="250" y="141"/>
                      <a:pt x="259" y="150"/>
                      <a:pt x="259" y="150"/>
                    </a:cubicBezTo>
                    <a:cubicBezTo>
                      <a:pt x="259" y="159"/>
                      <a:pt x="268" y="159"/>
                      <a:pt x="268" y="159"/>
                    </a:cubicBezTo>
                    <a:cubicBezTo>
                      <a:pt x="268" y="159"/>
                      <a:pt x="268" y="168"/>
                      <a:pt x="268" y="168"/>
                    </a:cubicBezTo>
                    <a:cubicBezTo>
                      <a:pt x="268" y="168"/>
                      <a:pt x="277" y="177"/>
                      <a:pt x="277" y="177"/>
                    </a:cubicBezTo>
                    <a:cubicBezTo>
                      <a:pt x="277" y="177"/>
                      <a:pt x="277" y="186"/>
                      <a:pt x="277" y="186"/>
                    </a:cubicBezTo>
                    <a:cubicBezTo>
                      <a:pt x="277" y="195"/>
                      <a:pt x="277" y="204"/>
                      <a:pt x="286" y="213"/>
                    </a:cubicBezTo>
                    <a:cubicBezTo>
                      <a:pt x="280" y="207"/>
                      <a:pt x="278" y="205"/>
                      <a:pt x="277" y="204"/>
                    </a:cubicBezTo>
                    <a:lnTo>
                      <a:pt x="277" y="204"/>
                    </a:lnTo>
                    <a:cubicBezTo>
                      <a:pt x="286" y="213"/>
                      <a:pt x="286" y="213"/>
                      <a:pt x="286" y="221"/>
                    </a:cubicBezTo>
                    <a:cubicBezTo>
                      <a:pt x="286" y="230"/>
                      <a:pt x="286" y="230"/>
                      <a:pt x="286" y="239"/>
                    </a:cubicBezTo>
                    <a:cubicBezTo>
                      <a:pt x="286" y="248"/>
                      <a:pt x="277" y="248"/>
                      <a:pt x="277" y="248"/>
                    </a:cubicBezTo>
                    <a:cubicBezTo>
                      <a:pt x="277" y="248"/>
                      <a:pt x="277" y="248"/>
                      <a:pt x="277" y="257"/>
                    </a:cubicBezTo>
                    <a:cubicBezTo>
                      <a:pt x="277" y="266"/>
                      <a:pt x="277" y="284"/>
                      <a:pt x="268" y="293"/>
                    </a:cubicBezTo>
                    <a:cubicBezTo>
                      <a:pt x="268" y="302"/>
                      <a:pt x="268" y="302"/>
                      <a:pt x="268" y="311"/>
                    </a:cubicBezTo>
                    <a:cubicBezTo>
                      <a:pt x="259" y="311"/>
                      <a:pt x="259" y="320"/>
                      <a:pt x="250" y="328"/>
                    </a:cubicBezTo>
                    <a:cubicBezTo>
                      <a:pt x="232" y="355"/>
                      <a:pt x="241" y="391"/>
                      <a:pt x="268" y="409"/>
                    </a:cubicBezTo>
                    <a:cubicBezTo>
                      <a:pt x="275" y="411"/>
                      <a:pt x="282" y="412"/>
                      <a:pt x="289" y="412"/>
                    </a:cubicBezTo>
                    <a:cubicBezTo>
                      <a:pt x="311" y="412"/>
                      <a:pt x="335" y="402"/>
                      <a:pt x="348" y="382"/>
                    </a:cubicBezTo>
                    <a:cubicBezTo>
                      <a:pt x="384" y="320"/>
                      <a:pt x="402" y="239"/>
                      <a:pt x="384" y="168"/>
                    </a:cubicBezTo>
                    <a:cubicBezTo>
                      <a:pt x="375" y="97"/>
                      <a:pt x="321" y="43"/>
                      <a:pt x="259" y="16"/>
                    </a:cubicBezTo>
                    <a:cubicBezTo>
                      <a:pt x="234" y="6"/>
                      <a:pt x="208" y="1"/>
                      <a:pt x="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36"/>
              <p:cNvSpPr/>
              <p:nvPr/>
            </p:nvSpPr>
            <p:spPr>
              <a:xfrm>
                <a:off x="4841586" y="3372390"/>
                <a:ext cx="26241" cy="23894"/>
              </a:xfrm>
              <a:custGeom>
                <a:avLst/>
                <a:gdLst/>
                <a:ahLst/>
                <a:cxnLst/>
                <a:rect l="l" t="t" r="r" b="b"/>
                <a:pathLst>
                  <a:path w="492" h="448" extrusionOk="0">
                    <a:moveTo>
                      <a:pt x="179" y="143"/>
                    </a:moveTo>
                    <a:cubicBezTo>
                      <a:pt x="179" y="144"/>
                      <a:pt x="179" y="146"/>
                      <a:pt x="179" y="147"/>
                    </a:cubicBezTo>
                    <a:lnTo>
                      <a:pt x="179" y="147"/>
                    </a:lnTo>
                    <a:cubicBezTo>
                      <a:pt x="177" y="147"/>
                      <a:pt x="176" y="146"/>
                      <a:pt x="179" y="143"/>
                    </a:cubicBezTo>
                    <a:close/>
                    <a:moveTo>
                      <a:pt x="223" y="134"/>
                    </a:moveTo>
                    <a:cubicBezTo>
                      <a:pt x="223" y="134"/>
                      <a:pt x="223" y="143"/>
                      <a:pt x="232" y="143"/>
                    </a:cubicBezTo>
                    <a:lnTo>
                      <a:pt x="259" y="143"/>
                    </a:lnTo>
                    <a:cubicBezTo>
                      <a:pt x="259" y="152"/>
                      <a:pt x="268" y="152"/>
                      <a:pt x="268" y="152"/>
                    </a:cubicBezTo>
                    <a:cubicBezTo>
                      <a:pt x="278" y="158"/>
                      <a:pt x="288" y="161"/>
                      <a:pt x="299" y="161"/>
                    </a:cubicBezTo>
                    <a:cubicBezTo>
                      <a:pt x="314" y="161"/>
                      <a:pt x="328" y="155"/>
                      <a:pt x="339" y="144"/>
                    </a:cubicBezTo>
                    <a:lnTo>
                      <a:pt x="339" y="144"/>
                    </a:lnTo>
                    <a:cubicBezTo>
                      <a:pt x="339" y="147"/>
                      <a:pt x="339" y="152"/>
                      <a:pt x="339" y="152"/>
                    </a:cubicBezTo>
                    <a:cubicBezTo>
                      <a:pt x="342" y="156"/>
                      <a:pt x="343" y="158"/>
                      <a:pt x="343" y="158"/>
                    </a:cubicBezTo>
                    <a:cubicBezTo>
                      <a:pt x="345" y="158"/>
                      <a:pt x="343" y="150"/>
                      <a:pt x="345" y="150"/>
                    </a:cubicBezTo>
                    <a:cubicBezTo>
                      <a:pt x="346" y="150"/>
                      <a:pt x="347" y="150"/>
                      <a:pt x="348" y="152"/>
                    </a:cubicBezTo>
                    <a:cubicBezTo>
                      <a:pt x="348" y="161"/>
                      <a:pt x="348" y="170"/>
                      <a:pt x="348" y="178"/>
                    </a:cubicBezTo>
                    <a:cubicBezTo>
                      <a:pt x="357" y="178"/>
                      <a:pt x="357" y="187"/>
                      <a:pt x="357" y="187"/>
                    </a:cubicBezTo>
                    <a:cubicBezTo>
                      <a:pt x="357" y="196"/>
                      <a:pt x="357" y="205"/>
                      <a:pt x="357" y="214"/>
                    </a:cubicBezTo>
                    <a:cubicBezTo>
                      <a:pt x="357" y="214"/>
                      <a:pt x="357" y="223"/>
                      <a:pt x="357" y="232"/>
                    </a:cubicBezTo>
                    <a:cubicBezTo>
                      <a:pt x="357" y="241"/>
                      <a:pt x="348" y="250"/>
                      <a:pt x="348" y="250"/>
                    </a:cubicBezTo>
                    <a:cubicBezTo>
                      <a:pt x="348" y="259"/>
                      <a:pt x="348" y="259"/>
                      <a:pt x="348" y="268"/>
                    </a:cubicBezTo>
                    <a:cubicBezTo>
                      <a:pt x="348" y="263"/>
                      <a:pt x="348" y="261"/>
                      <a:pt x="347" y="261"/>
                    </a:cubicBezTo>
                    <a:cubicBezTo>
                      <a:pt x="345" y="261"/>
                      <a:pt x="343" y="270"/>
                      <a:pt x="345" y="270"/>
                    </a:cubicBezTo>
                    <a:cubicBezTo>
                      <a:pt x="346" y="270"/>
                      <a:pt x="347" y="269"/>
                      <a:pt x="348" y="268"/>
                    </a:cubicBezTo>
                    <a:lnTo>
                      <a:pt x="348" y="268"/>
                    </a:lnTo>
                    <a:cubicBezTo>
                      <a:pt x="339" y="277"/>
                      <a:pt x="339" y="277"/>
                      <a:pt x="331" y="285"/>
                    </a:cubicBezTo>
                    <a:cubicBezTo>
                      <a:pt x="331" y="294"/>
                      <a:pt x="331" y="294"/>
                      <a:pt x="322" y="294"/>
                    </a:cubicBezTo>
                    <a:cubicBezTo>
                      <a:pt x="322" y="303"/>
                      <a:pt x="313" y="312"/>
                      <a:pt x="304" y="312"/>
                    </a:cubicBezTo>
                    <a:lnTo>
                      <a:pt x="304" y="312"/>
                    </a:lnTo>
                    <a:cubicBezTo>
                      <a:pt x="310" y="312"/>
                      <a:pt x="312" y="308"/>
                      <a:pt x="310" y="308"/>
                    </a:cubicBezTo>
                    <a:lnTo>
                      <a:pt x="310" y="308"/>
                    </a:lnTo>
                    <a:cubicBezTo>
                      <a:pt x="309" y="308"/>
                      <a:pt x="307" y="309"/>
                      <a:pt x="304" y="312"/>
                    </a:cubicBezTo>
                    <a:cubicBezTo>
                      <a:pt x="304" y="312"/>
                      <a:pt x="295" y="321"/>
                      <a:pt x="295" y="321"/>
                    </a:cubicBezTo>
                    <a:cubicBezTo>
                      <a:pt x="286" y="321"/>
                      <a:pt x="286" y="330"/>
                      <a:pt x="277" y="330"/>
                    </a:cubicBezTo>
                    <a:lnTo>
                      <a:pt x="259" y="330"/>
                    </a:lnTo>
                    <a:cubicBezTo>
                      <a:pt x="250" y="339"/>
                      <a:pt x="232" y="339"/>
                      <a:pt x="250" y="339"/>
                    </a:cubicBezTo>
                    <a:lnTo>
                      <a:pt x="215" y="339"/>
                    </a:lnTo>
                    <a:cubicBezTo>
                      <a:pt x="206" y="339"/>
                      <a:pt x="197" y="330"/>
                      <a:pt x="188" y="330"/>
                    </a:cubicBezTo>
                    <a:lnTo>
                      <a:pt x="179" y="330"/>
                    </a:lnTo>
                    <a:cubicBezTo>
                      <a:pt x="179" y="321"/>
                      <a:pt x="170" y="321"/>
                      <a:pt x="170" y="321"/>
                    </a:cubicBezTo>
                    <a:cubicBezTo>
                      <a:pt x="170" y="312"/>
                      <a:pt x="161" y="312"/>
                      <a:pt x="152" y="303"/>
                    </a:cubicBezTo>
                    <a:cubicBezTo>
                      <a:pt x="152" y="303"/>
                      <a:pt x="152" y="294"/>
                      <a:pt x="143" y="294"/>
                    </a:cubicBezTo>
                    <a:cubicBezTo>
                      <a:pt x="143" y="285"/>
                      <a:pt x="134" y="277"/>
                      <a:pt x="134" y="277"/>
                    </a:cubicBezTo>
                    <a:cubicBezTo>
                      <a:pt x="134" y="276"/>
                      <a:pt x="133" y="275"/>
                      <a:pt x="133" y="274"/>
                    </a:cubicBezTo>
                    <a:lnTo>
                      <a:pt x="133" y="274"/>
                    </a:lnTo>
                    <a:cubicBezTo>
                      <a:pt x="134" y="274"/>
                      <a:pt x="134" y="272"/>
                      <a:pt x="134" y="268"/>
                    </a:cubicBezTo>
                    <a:cubicBezTo>
                      <a:pt x="134" y="268"/>
                      <a:pt x="134" y="268"/>
                      <a:pt x="134" y="259"/>
                    </a:cubicBezTo>
                    <a:cubicBezTo>
                      <a:pt x="125" y="259"/>
                      <a:pt x="125" y="250"/>
                      <a:pt x="125" y="241"/>
                    </a:cubicBezTo>
                    <a:cubicBezTo>
                      <a:pt x="125" y="232"/>
                      <a:pt x="125" y="232"/>
                      <a:pt x="125" y="223"/>
                    </a:cubicBezTo>
                    <a:cubicBezTo>
                      <a:pt x="125" y="223"/>
                      <a:pt x="125" y="223"/>
                      <a:pt x="125" y="214"/>
                    </a:cubicBezTo>
                    <a:cubicBezTo>
                      <a:pt x="125" y="205"/>
                      <a:pt x="125" y="205"/>
                      <a:pt x="134" y="196"/>
                    </a:cubicBezTo>
                    <a:cubicBezTo>
                      <a:pt x="134" y="196"/>
                      <a:pt x="134" y="187"/>
                      <a:pt x="134" y="187"/>
                    </a:cubicBezTo>
                    <a:cubicBezTo>
                      <a:pt x="134" y="178"/>
                      <a:pt x="143" y="178"/>
                      <a:pt x="143" y="178"/>
                    </a:cubicBezTo>
                    <a:cubicBezTo>
                      <a:pt x="143" y="176"/>
                      <a:pt x="143" y="175"/>
                      <a:pt x="143" y="175"/>
                    </a:cubicBezTo>
                    <a:lnTo>
                      <a:pt x="143" y="175"/>
                    </a:lnTo>
                    <a:cubicBezTo>
                      <a:pt x="143" y="173"/>
                      <a:pt x="143" y="172"/>
                      <a:pt x="143" y="170"/>
                    </a:cubicBezTo>
                    <a:lnTo>
                      <a:pt x="152" y="170"/>
                    </a:lnTo>
                    <a:cubicBezTo>
                      <a:pt x="152" y="170"/>
                      <a:pt x="155" y="163"/>
                      <a:pt x="156" y="160"/>
                    </a:cubicBezTo>
                    <a:lnTo>
                      <a:pt x="156" y="160"/>
                    </a:lnTo>
                    <a:cubicBezTo>
                      <a:pt x="163" y="158"/>
                      <a:pt x="170" y="152"/>
                      <a:pt x="170" y="152"/>
                    </a:cubicBezTo>
                    <a:cubicBezTo>
                      <a:pt x="177" y="152"/>
                      <a:pt x="179" y="152"/>
                      <a:pt x="179" y="147"/>
                    </a:cubicBezTo>
                    <a:lnTo>
                      <a:pt x="179" y="147"/>
                    </a:lnTo>
                    <a:cubicBezTo>
                      <a:pt x="179" y="147"/>
                      <a:pt x="179" y="147"/>
                      <a:pt x="179" y="147"/>
                    </a:cubicBezTo>
                    <a:cubicBezTo>
                      <a:pt x="183" y="147"/>
                      <a:pt x="191" y="143"/>
                      <a:pt x="179" y="143"/>
                    </a:cubicBezTo>
                    <a:lnTo>
                      <a:pt x="206" y="143"/>
                    </a:lnTo>
                    <a:cubicBezTo>
                      <a:pt x="215" y="143"/>
                      <a:pt x="215" y="134"/>
                      <a:pt x="223" y="134"/>
                    </a:cubicBezTo>
                    <a:close/>
                    <a:moveTo>
                      <a:pt x="334" y="1"/>
                    </a:moveTo>
                    <a:cubicBezTo>
                      <a:pt x="321" y="1"/>
                      <a:pt x="307" y="6"/>
                      <a:pt x="295" y="18"/>
                    </a:cubicBezTo>
                    <a:cubicBezTo>
                      <a:pt x="290" y="23"/>
                      <a:pt x="286" y="29"/>
                      <a:pt x="284" y="36"/>
                    </a:cubicBezTo>
                    <a:lnTo>
                      <a:pt x="284" y="36"/>
                    </a:lnTo>
                    <a:cubicBezTo>
                      <a:pt x="263" y="29"/>
                      <a:pt x="241" y="25"/>
                      <a:pt x="219" y="25"/>
                    </a:cubicBezTo>
                    <a:cubicBezTo>
                      <a:pt x="172" y="25"/>
                      <a:pt x="125" y="41"/>
                      <a:pt x="90" y="71"/>
                    </a:cubicBezTo>
                    <a:cubicBezTo>
                      <a:pt x="9" y="134"/>
                      <a:pt x="0" y="232"/>
                      <a:pt x="36" y="312"/>
                    </a:cubicBezTo>
                    <a:cubicBezTo>
                      <a:pt x="61" y="395"/>
                      <a:pt x="139" y="447"/>
                      <a:pt x="222" y="447"/>
                    </a:cubicBezTo>
                    <a:cubicBezTo>
                      <a:pt x="228" y="447"/>
                      <a:pt x="235" y="447"/>
                      <a:pt x="241" y="446"/>
                    </a:cubicBezTo>
                    <a:cubicBezTo>
                      <a:pt x="339" y="446"/>
                      <a:pt x="420" y="384"/>
                      <a:pt x="455" y="294"/>
                    </a:cubicBezTo>
                    <a:cubicBezTo>
                      <a:pt x="491" y="196"/>
                      <a:pt x="455" y="80"/>
                      <a:pt x="375" y="18"/>
                    </a:cubicBezTo>
                    <a:cubicBezTo>
                      <a:pt x="365" y="8"/>
                      <a:pt x="350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0" name="Google Shape;2650;p36"/>
            <p:cNvGrpSpPr/>
            <p:nvPr/>
          </p:nvGrpSpPr>
          <p:grpSpPr>
            <a:xfrm flipH="1">
              <a:off x="8343" y="4428"/>
              <a:ext cx="5039" cy="1811"/>
              <a:chOff x="716026" y="2811712"/>
              <a:chExt cx="3200052" cy="1150065"/>
            </a:xfrm>
          </p:grpSpPr>
          <p:sp>
            <p:nvSpPr>
              <p:cNvPr id="2651" name="Google Shape;2651;p36"/>
              <p:cNvSpPr/>
              <p:nvPr/>
            </p:nvSpPr>
            <p:spPr>
              <a:xfrm>
                <a:off x="3485348" y="3735477"/>
                <a:ext cx="224167" cy="117977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2212" extrusionOk="0">
                    <a:moveTo>
                      <a:pt x="4122" y="1"/>
                    </a:moveTo>
                    <a:cubicBezTo>
                      <a:pt x="4109" y="1"/>
                      <a:pt x="4094" y="5"/>
                      <a:pt x="4081" y="15"/>
                    </a:cubicBezTo>
                    <a:cubicBezTo>
                      <a:pt x="3180" y="782"/>
                      <a:pt x="2136" y="1388"/>
                      <a:pt x="1021" y="1799"/>
                    </a:cubicBezTo>
                    <a:cubicBezTo>
                      <a:pt x="708" y="1915"/>
                      <a:pt x="387" y="2022"/>
                      <a:pt x="66" y="2102"/>
                    </a:cubicBezTo>
                    <a:cubicBezTo>
                      <a:pt x="0" y="2119"/>
                      <a:pt x="26" y="2211"/>
                      <a:pt x="79" y="2211"/>
                    </a:cubicBezTo>
                    <a:cubicBezTo>
                      <a:pt x="84" y="2211"/>
                      <a:pt x="88" y="2210"/>
                      <a:pt x="93" y="2209"/>
                    </a:cubicBezTo>
                    <a:cubicBezTo>
                      <a:pt x="1262" y="1906"/>
                      <a:pt x="2368" y="1397"/>
                      <a:pt x="3358" y="710"/>
                    </a:cubicBezTo>
                    <a:cubicBezTo>
                      <a:pt x="3635" y="514"/>
                      <a:pt x="3902" y="309"/>
                      <a:pt x="4161" y="95"/>
                    </a:cubicBezTo>
                    <a:cubicBezTo>
                      <a:pt x="4203" y="53"/>
                      <a:pt x="4168" y="1"/>
                      <a:pt x="4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36"/>
              <p:cNvSpPr/>
              <p:nvPr/>
            </p:nvSpPr>
            <p:spPr>
              <a:xfrm>
                <a:off x="3179577" y="3731477"/>
                <a:ext cx="529137" cy="183686"/>
              </a:xfrm>
              <a:custGeom>
                <a:avLst/>
                <a:gdLst/>
                <a:ahLst/>
                <a:cxnLst/>
                <a:rect l="l" t="t" r="r" b="b"/>
                <a:pathLst>
                  <a:path w="9921" h="3444" extrusionOk="0">
                    <a:moveTo>
                      <a:pt x="9921" y="0"/>
                    </a:moveTo>
                    <a:lnTo>
                      <a:pt x="5532" y="437"/>
                    </a:lnTo>
                    <a:cubicBezTo>
                      <a:pt x="3301" y="2052"/>
                      <a:pt x="1383" y="2953"/>
                      <a:pt x="0" y="3444"/>
                    </a:cubicBezTo>
                    <a:cubicBezTo>
                      <a:pt x="5871" y="2909"/>
                      <a:pt x="8734" y="1062"/>
                      <a:pt x="99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36"/>
              <p:cNvSpPr/>
              <p:nvPr/>
            </p:nvSpPr>
            <p:spPr>
              <a:xfrm>
                <a:off x="3056320" y="3721450"/>
                <a:ext cx="750423" cy="229661"/>
              </a:xfrm>
              <a:custGeom>
                <a:avLst/>
                <a:gdLst/>
                <a:ahLst/>
                <a:cxnLst/>
                <a:rect l="l" t="t" r="r" b="b"/>
                <a:pathLst>
                  <a:path w="14070" h="4306" extrusionOk="0">
                    <a:moveTo>
                      <a:pt x="14069" y="1"/>
                    </a:moveTo>
                    <a:lnTo>
                      <a:pt x="12232" y="188"/>
                    </a:lnTo>
                    <a:cubicBezTo>
                      <a:pt x="11045" y="1250"/>
                      <a:pt x="8182" y="3097"/>
                      <a:pt x="2311" y="3632"/>
                    </a:cubicBezTo>
                    <a:cubicBezTo>
                      <a:pt x="857" y="4149"/>
                      <a:pt x="1" y="4221"/>
                      <a:pt x="1" y="4221"/>
                    </a:cubicBezTo>
                    <a:cubicBezTo>
                      <a:pt x="683" y="4279"/>
                      <a:pt x="1341" y="4306"/>
                      <a:pt x="1974" y="4306"/>
                    </a:cubicBezTo>
                    <a:cubicBezTo>
                      <a:pt x="9971" y="4306"/>
                      <a:pt x="14069" y="1"/>
                      <a:pt x="140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36"/>
              <p:cNvSpPr/>
              <p:nvPr/>
            </p:nvSpPr>
            <p:spPr>
              <a:xfrm>
                <a:off x="1039397" y="3020466"/>
                <a:ext cx="1319455" cy="683008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12806" extrusionOk="0">
                    <a:moveTo>
                      <a:pt x="883" y="1"/>
                    </a:moveTo>
                    <a:cubicBezTo>
                      <a:pt x="657" y="1"/>
                      <a:pt x="491" y="90"/>
                      <a:pt x="420" y="307"/>
                    </a:cubicBezTo>
                    <a:cubicBezTo>
                      <a:pt x="1" y="1547"/>
                      <a:pt x="3837" y="3010"/>
                      <a:pt x="3837" y="3010"/>
                    </a:cubicBezTo>
                    <a:cubicBezTo>
                      <a:pt x="1958" y="4883"/>
                      <a:pt x="3001" y="5277"/>
                      <a:pt x="4207" y="5277"/>
                    </a:cubicBezTo>
                    <a:cubicBezTo>
                      <a:pt x="5081" y="5277"/>
                      <a:pt x="6040" y="5071"/>
                      <a:pt x="6040" y="5070"/>
                    </a:cubicBezTo>
                    <a:lnTo>
                      <a:pt x="6040" y="5070"/>
                    </a:lnTo>
                    <a:cubicBezTo>
                      <a:pt x="4891" y="6438"/>
                      <a:pt x="5611" y="6704"/>
                      <a:pt x="6346" y="6704"/>
                    </a:cubicBezTo>
                    <a:cubicBezTo>
                      <a:pt x="6815" y="6704"/>
                      <a:pt x="7289" y="6596"/>
                      <a:pt x="7289" y="6596"/>
                    </a:cubicBezTo>
                    <a:lnTo>
                      <a:pt x="7289" y="6596"/>
                    </a:lnTo>
                    <a:cubicBezTo>
                      <a:pt x="6409" y="7639"/>
                      <a:pt x="6914" y="7923"/>
                      <a:pt x="7727" y="7923"/>
                    </a:cubicBezTo>
                    <a:cubicBezTo>
                      <a:pt x="8701" y="7923"/>
                      <a:pt x="10117" y="7515"/>
                      <a:pt x="10117" y="7515"/>
                    </a:cubicBezTo>
                    <a:lnTo>
                      <a:pt x="10117" y="7515"/>
                    </a:lnTo>
                    <a:cubicBezTo>
                      <a:pt x="9383" y="8764"/>
                      <a:pt x="9941" y="9083"/>
                      <a:pt x="10702" y="9083"/>
                    </a:cubicBezTo>
                    <a:cubicBezTo>
                      <a:pt x="11495" y="9083"/>
                      <a:pt x="12508" y="8737"/>
                      <a:pt x="12508" y="8737"/>
                    </a:cubicBezTo>
                    <a:lnTo>
                      <a:pt x="12508" y="8737"/>
                    </a:lnTo>
                    <a:cubicBezTo>
                      <a:pt x="11924" y="9973"/>
                      <a:pt x="12259" y="10340"/>
                      <a:pt x="12861" y="10340"/>
                    </a:cubicBezTo>
                    <a:cubicBezTo>
                      <a:pt x="13741" y="10340"/>
                      <a:pt x="15193" y="9558"/>
                      <a:pt x="15193" y="9558"/>
                    </a:cubicBezTo>
                    <a:lnTo>
                      <a:pt x="15193" y="9558"/>
                    </a:lnTo>
                    <a:cubicBezTo>
                      <a:pt x="14645" y="10782"/>
                      <a:pt x="15073" y="11138"/>
                      <a:pt x="15758" y="11138"/>
                    </a:cubicBezTo>
                    <a:cubicBezTo>
                      <a:pt x="16709" y="11138"/>
                      <a:pt x="18155" y="10450"/>
                      <a:pt x="18155" y="10450"/>
                    </a:cubicBezTo>
                    <a:lnTo>
                      <a:pt x="18155" y="10450"/>
                    </a:lnTo>
                    <a:cubicBezTo>
                      <a:pt x="17570" y="11615"/>
                      <a:pt x="17971" y="11951"/>
                      <a:pt x="18628" y="11951"/>
                    </a:cubicBezTo>
                    <a:cubicBezTo>
                      <a:pt x="19526" y="11951"/>
                      <a:pt x="20902" y="11324"/>
                      <a:pt x="20903" y="11324"/>
                    </a:cubicBezTo>
                    <a:lnTo>
                      <a:pt x="20903" y="11324"/>
                    </a:lnTo>
                    <a:cubicBezTo>
                      <a:pt x="20661" y="12472"/>
                      <a:pt x="20931" y="12805"/>
                      <a:pt x="21391" y="12805"/>
                    </a:cubicBezTo>
                    <a:cubicBezTo>
                      <a:pt x="21796" y="12805"/>
                      <a:pt x="22349" y="12547"/>
                      <a:pt x="22830" y="12359"/>
                    </a:cubicBezTo>
                    <a:cubicBezTo>
                      <a:pt x="23856" y="11966"/>
                      <a:pt x="24739" y="10405"/>
                      <a:pt x="24739" y="10405"/>
                    </a:cubicBezTo>
                    <a:cubicBezTo>
                      <a:pt x="24042" y="7474"/>
                      <a:pt x="23359" y="6703"/>
                      <a:pt x="22833" y="6703"/>
                    </a:cubicBezTo>
                    <a:cubicBezTo>
                      <a:pt x="22248" y="6703"/>
                      <a:pt x="21857" y="7658"/>
                      <a:pt x="21857" y="7658"/>
                    </a:cubicBezTo>
                    <a:cubicBezTo>
                      <a:pt x="21077" y="6287"/>
                      <a:pt x="20491" y="5878"/>
                      <a:pt x="20069" y="5878"/>
                    </a:cubicBezTo>
                    <a:cubicBezTo>
                      <a:pt x="19445" y="5878"/>
                      <a:pt x="19181" y="6774"/>
                      <a:pt x="19181" y="6774"/>
                    </a:cubicBezTo>
                    <a:cubicBezTo>
                      <a:pt x="18381" y="5701"/>
                      <a:pt x="17809" y="5365"/>
                      <a:pt x="17406" y="5365"/>
                    </a:cubicBezTo>
                    <a:cubicBezTo>
                      <a:pt x="16731" y="5365"/>
                      <a:pt x="16531" y="6311"/>
                      <a:pt x="16531" y="6311"/>
                    </a:cubicBezTo>
                    <a:cubicBezTo>
                      <a:pt x="16007" y="4997"/>
                      <a:pt x="15526" y="4601"/>
                      <a:pt x="15135" y="4601"/>
                    </a:cubicBezTo>
                    <a:cubicBezTo>
                      <a:pt x="14541" y="4601"/>
                      <a:pt x="14158" y="5517"/>
                      <a:pt x="14158" y="5517"/>
                    </a:cubicBezTo>
                    <a:cubicBezTo>
                      <a:pt x="13367" y="3832"/>
                      <a:pt x="12788" y="3348"/>
                      <a:pt x="12384" y="3348"/>
                    </a:cubicBezTo>
                    <a:cubicBezTo>
                      <a:pt x="11835" y="3348"/>
                      <a:pt x="11607" y="4241"/>
                      <a:pt x="11607" y="4241"/>
                    </a:cubicBezTo>
                    <a:cubicBezTo>
                      <a:pt x="10622" y="2465"/>
                      <a:pt x="9957" y="2005"/>
                      <a:pt x="9532" y="2005"/>
                    </a:cubicBezTo>
                    <a:cubicBezTo>
                      <a:pt x="9075" y="2005"/>
                      <a:pt x="8895" y="2537"/>
                      <a:pt x="8895" y="2537"/>
                    </a:cubicBezTo>
                    <a:cubicBezTo>
                      <a:pt x="8038" y="1549"/>
                      <a:pt x="7513" y="1256"/>
                      <a:pt x="7193" y="1256"/>
                    </a:cubicBezTo>
                    <a:cubicBezTo>
                      <a:pt x="6726" y="1256"/>
                      <a:pt x="6691" y="1877"/>
                      <a:pt x="6691" y="1877"/>
                    </a:cubicBezTo>
                    <a:lnTo>
                      <a:pt x="6228" y="1725"/>
                    </a:lnTo>
                    <a:cubicBezTo>
                      <a:pt x="5139" y="690"/>
                      <a:pt x="4555" y="335"/>
                      <a:pt x="4265" y="335"/>
                    </a:cubicBezTo>
                    <a:cubicBezTo>
                      <a:pt x="3630" y="335"/>
                      <a:pt x="4408" y="2037"/>
                      <a:pt x="4408" y="2037"/>
                    </a:cubicBezTo>
                    <a:cubicBezTo>
                      <a:pt x="4408" y="2037"/>
                      <a:pt x="1963" y="1"/>
                      <a:pt x="8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36"/>
              <p:cNvSpPr/>
              <p:nvPr/>
            </p:nvSpPr>
            <p:spPr>
              <a:xfrm>
                <a:off x="1037584" y="3025053"/>
                <a:ext cx="269768" cy="168272"/>
              </a:xfrm>
              <a:custGeom>
                <a:avLst/>
                <a:gdLst/>
                <a:ahLst/>
                <a:cxnLst/>
                <a:rect l="l" t="t" r="r" b="b"/>
                <a:pathLst>
                  <a:path w="5058" h="3155" extrusionOk="0">
                    <a:moveTo>
                      <a:pt x="150" y="0"/>
                    </a:moveTo>
                    <a:cubicBezTo>
                      <a:pt x="79" y="0"/>
                      <a:pt x="1" y="82"/>
                      <a:pt x="44" y="167"/>
                    </a:cubicBezTo>
                    <a:cubicBezTo>
                      <a:pt x="829" y="1950"/>
                      <a:pt x="2707" y="3154"/>
                      <a:pt x="4649" y="3154"/>
                    </a:cubicBezTo>
                    <a:cubicBezTo>
                      <a:pt x="4737" y="3154"/>
                      <a:pt x="4826" y="3152"/>
                      <a:pt x="4914" y="3147"/>
                    </a:cubicBezTo>
                    <a:cubicBezTo>
                      <a:pt x="5054" y="3138"/>
                      <a:pt x="5057" y="2923"/>
                      <a:pt x="4923" y="2923"/>
                    </a:cubicBezTo>
                    <a:cubicBezTo>
                      <a:pt x="4920" y="2923"/>
                      <a:pt x="4917" y="2924"/>
                      <a:pt x="4914" y="2924"/>
                    </a:cubicBezTo>
                    <a:cubicBezTo>
                      <a:pt x="4826" y="2929"/>
                      <a:pt x="4738" y="2932"/>
                      <a:pt x="4649" y="2932"/>
                    </a:cubicBezTo>
                    <a:cubicBezTo>
                      <a:pt x="2780" y="2932"/>
                      <a:pt x="989" y="1772"/>
                      <a:pt x="231" y="60"/>
                    </a:cubicBezTo>
                    <a:cubicBezTo>
                      <a:pt x="214" y="18"/>
                      <a:pt x="183" y="0"/>
                      <a:pt x="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36"/>
              <p:cNvSpPr/>
              <p:nvPr/>
            </p:nvSpPr>
            <p:spPr>
              <a:xfrm>
                <a:off x="1041797" y="3024893"/>
                <a:ext cx="284702" cy="16496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3093" extrusionOk="0">
                    <a:moveTo>
                      <a:pt x="135" y="0"/>
                    </a:moveTo>
                    <a:cubicBezTo>
                      <a:pt x="0" y="0"/>
                      <a:pt x="3" y="215"/>
                      <a:pt x="143" y="224"/>
                    </a:cubicBezTo>
                    <a:cubicBezTo>
                      <a:pt x="2132" y="286"/>
                      <a:pt x="4024" y="1366"/>
                      <a:pt x="5094" y="3043"/>
                    </a:cubicBezTo>
                    <a:cubicBezTo>
                      <a:pt x="5116" y="3078"/>
                      <a:pt x="5149" y="3092"/>
                      <a:pt x="5182" y="3092"/>
                    </a:cubicBezTo>
                    <a:cubicBezTo>
                      <a:pt x="5259" y="3092"/>
                      <a:pt x="5338" y="3014"/>
                      <a:pt x="5282" y="2927"/>
                    </a:cubicBezTo>
                    <a:cubicBezTo>
                      <a:pt x="4175" y="1187"/>
                      <a:pt x="2213" y="63"/>
                      <a:pt x="143" y="1"/>
                    </a:cubicBezTo>
                    <a:cubicBezTo>
                      <a:pt x="140" y="0"/>
                      <a:pt x="137" y="0"/>
                      <a:pt x="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36"/>
              <p:cNvSpPr/>
              <p:nvPr/>
            </p:nvSpPr>
            <p:spPr>
              <a:xfrm>
                <a:off x="1243511" y="3011079"/>
                <a:ext cx="78242" cy="182086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3414" extrusionOk="0">
                    <a:moveTo>
                      <a:pt x="277" y="1"/>
                    </a:moveTo>
                    <a:cubicBezTo>
                      <a:pt x="222" y="1"/>
                      <a:pt x="161" y="37"/>
                      <a:pt x="152" y="108"/>
                    </a:cubicBezTo>
                    <a:cubicBezTo>
                      <a:pt x="1" y="1294"/>
                      <a:pt x="411" y="2508"/>
                      <a:pt x="1232" y="3382"/>
                    </a:cubicBezTo>
                    <a:cubicBezTo>
                      <a:pt x="1254" y="3404"/>
                      <a:pt x="1280" y="3414"/>
                      <a:pt x="1304" y="3414"/>
                    </a:cubicBezTo>
                    <a:cubicBezTo>
                      <a:pt x="1389" y="3414"/>
                      <a:pt x="1466" y="3304"/>
                      <a:pt x="1384" y="3221"/>
                    </a:cubicBezTo>
                    <a:cubicBezTo>
                      <a:pt x="607" y="2392"/>
                      <a:pt x="233" y="1232"/>
                      <a:pt x="375" y="108"/>
                    </a:cubicBezTo>
                    <a:cubicBezTo>
                      <a:pt x="384" y="37"/>
                      <a:pt x="333" y="1"/>
                      <a:pt x="2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36"/>
              <p:cNvSpPr/>
              <p:nvPr/>
            </p:nvSpPr>
            <p:spPr>
              <a:xfrm>
                <a:off x="1248365" y="3020893"/>
                <a:ext cx="171739" cy="214353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4019" extrusionOk="0">
                    <a:moveTo>
                      <a:pt x="155" y="0"/>
                    </a:moveTo>
                    <a:cubicBezTo>
                      <a:pt x="36" y="0"/>
                      <a:pt x="0" y="185"/>
                      <a:pt x="124" y="218"/>
                    </a:cubicBezTo>
                    <a:cubicBezTo>
                      <a:pt x="1819" y="629"/>
                      <a:pt x="2996" y="2172"/>
                      <a:pt x="2943" y="3912"/>
                    </a:cubicBezTo>
                    <a:cubicBezTo>
                      <a:pt x="2943" y="3983"/>
                      <a:pt x="2999" y="4019"/>
                      <a:pt x="3054" y="4019"/>
                    </a:cubicBezTo>
                    <a:cubicBezTo>
                      <a:pt x="3110" y="4019"/>
                      <a:pt x="3166" y="3983"/>
                      <a:pt x="3166" y="3912"/>
                    </a:cubicBezTo>
                    <a:cubicBezTo>
                      <a:pt x="3219" y="2083"/>
                      <a:pt x="1971" y="432"/>
                      <a:pt x="186" y="4"/>
                    </a:cubicBezTo>
                    <a:cubicBezTo>
                      <a:pt x="175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36"/>
              <p:cNvSpPr/>
              <p:nvPr/>
            </p:nvSpPr>
            <p:spPr>
              <a:xfrm>
                <a:off x="1412850" y="3071348"/>
                <a:ext cx="134298" cy="209607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3930" extrusionOk="0">
                    <a:moveTo>
                      <a:pt x="173" y="1"/>
                    </a:moveTo>
                    <a:cubicBezTo>
                      <a:pt x="66" y="1"/>
                      <a:pt x="1" y="155"/>
                      <a:pt x="109" y="209"/>
                    </a:cubicBezTo>
                    <a:cubicBezTo>
                      <a:pt x="1491" y="825"/>
                      <a:pt x="2285" y="2297"/>
                      <a:pt x="2018" y="3786"/>
                    </a:cubicBezTo>
                    <a:cubicBezTo>
                      <a:pt x="2002" y="3873"/>
                      <a:pt x="2073" y="3930"/>
                      <a:pt x="2139" y="3930"/>
                    </a:cubicBezTo>
                    <a:cubicBezTo>
                      <a:pt x="2181" y="3930"/>
                      <a:pt x="2221" y="3905"/>
                      <a:pt x="2232" y="3849"/>
                    </a:cubicBezTo>
                    <a:cubicBezTo>
                      <a:pt x="2517" y="2270"/>
                      <a:pt x="1697" y="673"/>
                      <a:pt x="225" y="13"/>
                    </a:cubicBezTo>
                    <a:cubicBezTo>
                      <a:pt x="207" y="4"/>
                      <a:pt x="189" y="1"/>
                      <a:pt x="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36"/>
              <p:cNvSpPr/>
              <p:nvPr/>
            </p:nvSpPr>
            <p:spPr>
              <a:xfrm>
                <a:off x="1555308" y="3115509"/>
                <a:ext cx="113177" cy="221607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4155" extrusionOk="0">
                    <a:moveTo>
                      <a:pt x="143" y="1"/>
                    </a:moveTo>
                    <a:cubicBezTo>
                      <a:pt x="56" y="1"/>
                      <a:pt x="1" y="145"/>
                      <a:pt x="96" y="211"/>
                    </a:cubicBezTo>
                    <a:cubicBezTo>
                      <a:pt x="1265" y="1058"/>
                      <a:pt x="1889" y="2593"/>
                      <a:pt x="1631" y="4020"/>
                    </a:cubicBezTo>
                    <a:cubicBezTo>
                      <a:pt x="1615" y="4100"/>
                      <a:pt x="1685" y="4155"/>
                      <a:pt x="1750" y="4155"/>
                    </a:cubicBezTo>
                    <a:cubicBezTo>
                      <a:pt x="1793" y="4155"/>
                      <a:pt x="1834" y="4131"/>
                      <a:pt x="1845" y="4074"/>
                    </a:cubicBezTo>
                    <a:cubicBezTo>
                      <a:pt x="2121" y="2539"/>
                      <a:pt x="1470" y="933"/>
                      <a:pt x="203" y="23"/>
                    </a:cubicBezTo>
                    <a:cubicBezTo>
                      <a:pt x="183" y="7"/>
                      <a:pt x="162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36"/>
              <p:cNvSpPr/>
              <p:nvPr/>
            </p:nvSpPr>
            <p:spPr>
              <a:xfrm>
                <a:off x="1700860" y="3188525"/>
                <a:ext cx="107523" cy="196433"/>
              </a:xfrm>
              <a:custGeom>
                <a:avLst/>
                <a:gdLst/>
                <a:ahLst/>
                <a:cxnLst/>
                <a:rect l="l" t="t" r="r" b="b"/>
                <a:pathLst>
                  <a:path w="2016" h="3683" extrusionOk="0">
                    <a:moveTo>
                      <a:pt x="154" y="0"/>
                    </a:moveTo>
                    <a:cubicBezTo>
                      <a:pt x="59" y="0"/>
                      <a:pt x="0" y="148"/>
                      <a:pt x="97" y="216"/>
                    </a:cubicBezTo>
                    <a:cubicBezTo>
                      <a:pt x="1176" y="920"/>
                      <a:pt x="1783" y="2267"/>
                      <a:pt x="1587" y="3543"/>
                    </a:cubicBezTo>
                    <a:cubicBezTo>
                      <a:pt x="1576" y="3629"/>
                      <a:pt x="1649" y="3682"/>
                      <a:pt x="1713" y="3682"/>
                    </a:cubicBezTo>
                    <a:cubicBezTo>
                      <a:pt x="1755" y="3682"/>
                      <a:pt x="1794" y="3659"/>
                      <a:pt x="1801" y="3606"/>
                    </a:cubicBezTo>
                    <a:cubicBezTo>
                      <a:pt x="2015" y="2223"/>
                      <a:pt x="1382" y="787"/>
                      <a:pt x="213" y="19"/>
                    </a:cubicBezTo>
                    <a:cubicBezTo>
                      <a:pt x="192" y="6"/>
                      <a:pt x="172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36"/>
              <p:cNvSpPr/>
              <p:nvPr/>
            </p:nvSpPr>
            <p:spPr>
              <a:xfrm>
                <a:off x="1850945" y="3254021"/>
                <a:ext cx="90189" cy="195633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668" extrusionOk="0">
                    <a:moveTo>
                      <a:pt x="170" y="1"/>
                    </a:moveTo>
                    <a:cubicBezTo>
                      <a:pt x="80" y="1"/>
                      <a:pt x="1" y="115"/>
                      <a:pt x="84" y="192"/>
                    </a:cubicBezTo>
                    <a:cubicBezTo>
                      <a:pt x="1003" y="1048"/>
                      <a:pt x="1458" y="2315"/>
                      <a:pt x="1324" y="3564"/>
                    </a:cubicBezTo>
                    <a:cubicBezTo>
                      <a:pt x="1315" y="3634"/>
                      <a:pt x="1365" y="3668"/>
                      <a:pt x="1420" y="3668"/>
                    </a:cubicBezTo>
                    <a:cubicBezTo>
                      <a:pt x="1476" y="3668"/>
                      <a:pt x="1538" y="3632"/>
                      <a:pt x="1547" y="3564"/>
                    </a:cubicBezTo>
                    <a:cubicBezTo>
                      <a:pt x="1690" y="2262"/>
                      <a:pt x="1199" y="932"/>
                      <a:pt x="245" y="31"/>
                    </a:cubicBezTo>
                    <a:cubicBezTo>
                      <a:pt x="221" y="10"/>
                      <a:pt x="19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36"/>
              <p:cNvSpPr/>
              <p:nvPr/>
            </p:nvSpPr>
            <p:spPr>
              <a:xfrm>
                <a:off x="1957669" y="3287355"/>
                <a:ext cx="137124" cy="21798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4087" extrusionOk="0">
                    <a:moveTo>
                      <a:pt x="175" y="1"/>
                    </a:moveTo>
                    <a:cubicBezTo>
                      <a:pt x="73" y="1"/>
                      <a:pt x="0" y="155"/>
                      <a:pt x="108" y="209"/>
                    </a:cubicBezTo>
                    <a:cubicBezTo>
                      <a:pt x="1527" y="905"/>
                      <a:pt x="2347" y="2413"/>
                      <a:pt x="2178" y="3983"/>
                    </a:cubicBezTo>
                    <a:cubicBezTo>
                      <a:pt x="2169" y="4053"/>
                      <a:pt x="2219" y="4087"/>
                      <a:pt x="2273" y="4087"/>
                    </a:cubicBezTo>
                    <a:cubicBezTo>
                      <a:pt x="2330" y="4087"/>
                      <a:pt x="2392" y="4051"/>
                      <a:pt x="2401" y="3983"/>
                    </a:cubicBezTo>
                    <a:cubicBezTo>
                      <a:pt x="2571" y="2341"/>
                      <a:pt x="1696" y="744"/>
                      <a:pt x="224" y="13"/>
                    </a:cubicBezTo>
                    <a:cubicBezTo>
                      <a:pt x="207" y="5"/>
                      <a:pt x="191" y="1"/>
                      <a:pt x="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36"/>
              <p:cNvSpPr/>
              <p:nvPr/>
            </p:nvSpPr>
            <p:spPr>
              <a:xfrm>
                <a:off x="2104341" y="3313810"/>
                <a:ext cx="126031" cy="223580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4192" extrusionOk="0">
                    <a:moveTo>
                      <a:pt x="157" y="1"/>
                    </a:moveTo>
                    <a:cubicBezTo>
                      <a:pt x="61" y="1"/>
                      <a:pt x="0" y="145"/>
                      <a:pt x="106" y="213"/>
                    </a:cubicBezTo>
                    <a:cubicBezTo>
                      <a:pt x="1391" y="1025"/>
                      <a:pt x="2131" y="2568"/>
                      <a:pt x="1962" y="4085"/>
                    </a:cubicBezTo>
                    <a:cubicBezTo>
                      <a:pt x="1957" y="4156"/>
                      <a:pt x="2011" y="4192"/>
                      <a:pt x="2066" y="4192"/>
                    </a:cubicBezTo>
                    <a:cubicBezTo>
                      <a:pt x="2122" y="4192"/>
                      <a:pt x="2180" y="4156"/>
                      <a:pt x="2185" y="4085"/>
                    </a:cubicBezTo>
                    <a:cubicBezTo>
                      <a:pt x="2363" y="2488"/>
                      <a:pt x="1569" y="873"/>
                      <a:pt x="213" y="17"/>
                    </a:cubicBezTo>
                    <a:cubicBezTo>
                      <a:pt x="194" y="5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36"/>
              <p:cNvSpPr/>
              <p:nvPr/>
            </p:nvSpPr>
            <p:spPr>
              <a:xfrm>
                <a:off x="2233252" y="3359678"/>
                <a:ext cx="142724" cy="229607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4305" extrusionOk="0">
                    <a:moveTo>
                      <a:pt x="172" y="0"/>
                    </a:moveTo>
                    <a:cubicBezTo>
                      <a:pt x="70" y="0"/>
                      <a:pt x="0" y="148"/>
                      <a:pt x="116" y="209"/>
                    </a:cubicBezTo>
                    <a:cubicBezTo>
                      <a:pt x="1587" y="932"/>
                      <a:pt x="2453" y="2529"/>
                      <a:pt x="2230" y="4161"/>
                    </a:cubicBezTo>
                    <a:cubicBezTo>
                      <a:pt x="2214" y="4248"/>
                      <a:pt x="2285" y="4304"/>
                      <a:pt x="2351" y="4304"/>
                    </a:cubicBezTo>
                    <a:cubicBezTo>
                      <a:pt x="2393" y="4304"/>
                      <a:pt x="2433" y="4280"/>
                      <a:pt x="2444" y="4224"/>
                    </a:cubicBezTo>
                    <a:cubicBezTo>
                      <a:pt x="2676" y="2493"/>
                      <a:pt x="1793" y="789"/>
                      <a:pt x="223" y="13"/>
                    </a:cubicBezTo>
                    <a:cubicBezTo>
                      <a:pt x="205" y="4"/>
                      <a:pt x="188" y="0"/>
                      <a:pt x="1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36"/>
              <p:cNvSpPr/>
              <p:nvPr/>
            </p:nvSpPr>
            <p:spPr>
              <a:xfrm>
                <a:off x="2147542" y="3582992"/>
                <a:ext cx="214940" cy="122777"/>
              </a:xfrm>
              <a:custGeom>
                <a:avLst/>
                <a:gdLst/>
                <a:ahLst/>
                <a:cxnLst/>
                <a:rect l="l" t="t" r="r" b="b"/>
                <a:pathLst>
                  <a:path w="4030" h="2302" extrusionOk="0">
                    <a:moveTo>
                      <a:pt x="3875" y="1"/>
                    </a:moveTo>
                    <a:cubicBezTo>
                      <a:pt x="3842" y="1"/>
                      <a:pt x="3811" y="17"/>
                      <a:pt x="3792" y="54"/>
                    </a:cubicBezTo>
                    <a:cubicBezTo>
                      <a:pt x="3115" y="1291"/>
                      <a:pt x="1770" y="2077"/>
                      <a:pt x="368" y="2077"/>
                    </a:cubicBezTo>
                    <a:cubicBezTo>
                      <a:pt x="293" y="2077"/>
                      <a:pt x="218" y="2075"/>
                      <a:pt x="143" y="2071"/>
                    </a:cubicBezTo>
                    <a:cubicBezTo>
                      <a:pt x="141" y="2070"/>
                      <a:pt x="138" y="2070"/>
                      <a:pt x="135" y="2070"/>
                    </a:cubicBezTo>
                    <a:cubicBezTo>
                      <a:pt x="1" y="2070"/>
                      <a:pt x="4" y="2285"/>
                      <a:pt x="143" y="2294"/>
                    </a:cubicBezTo>
                    <a:cubicBezTo>
                      <a:pt x="224" y="2299"/>
                      <a:pt x="305" y="2301"/>
                      <a:pt x="386" y="2301"/>
                    </a:cubicBezTo>
                    <a:cubicBezTo>
                      <a:pt x="1854" y="2301"/>
                      <a:pt x="3278" y="1464"/>
                      <a:pt x="3980" y="170"/>
                    </a:cubicBezTo>
                    <a:cubicBezTo>
                      <a:pt x="4029" y="84"/>
                      <a:pt x="3949" y="1"/>
                      <a:pt x="38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36"/>
              <p:cNvSpPr/>
              <p:nvPr/>
            </p:nvSpPr>
            <p:spPr>
              <a:xfrm>
                <a:off x="1172682" y="3234767"/>
                <a:ext cx="250941" cy="69869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1310" extrusionOk="0">
                    <a:moveTo>
                      <a:pt x="4551" y="0"/>
                    </a:moveTo>
                    <a:cubicBezTo>
                      <a:pt x="4526" y="0"/>
                      <a:pt x="4501" y="11"/>
                      <a:pt x="4478" y="35"/>
                    </a:cubicBezTo>
                    <a:cubicBezTo>
                      <a:pt x="3838" y="727"/>
                      <a:pt x="2958" y="1085"/>
                      <a:pt x="2072" y="1085"/>
                    </a:cubicBezTo>
                    <a:cubicBezTo>
                      <a:pt x="1426" y="1085"/>
                      <a:pt x="777" y="895"/>
                      <a:pt x="214" y="508"/>
                    </a:cubicBezTo>
                    <a:cubicBezTo>
                      <a:pt x="195" y="495"/>
                      <a:pt x="176" y="489"/>
                      <a:pt x="157" y="489"/>
                    </a:cubicBezTo>
                    <a:cubicBezTo>
                      <a:pt x="66" y="489"/>
                      <a:pt x="1" y="637"/>
                      <a:pt x="98" y="705"/>
                    </a:cubicBezTo>
                    <a:cubicBezTo>
                      <a:pt x="695" y="1111"/>
                      <a:pt x="1381" y="1309"/>
                      <a:pt x="2063" y="1309"/>
                    </a:cubicBezTo>
                    <a:cubicBezTo>
                      <a:pt x="3011" y="1309"/>
                      <a:pt x="3950" y="928"/>
                      <a:pt x="4630" y="196"/>
                    </a:cubicBezTo>
                    <a:cubicBezTo>
                      <a:pt x="4705" y="114"/>
                      <a:pt x="4633" y="0"/>
                      <a:pt x="45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36"/>
              <p:cNvSpPr/>
              <p:nvPr/>
            </p:nvSpPr>
            <p:spPr>
              <a:xfrm>
                <a:off x="1310447" y="3278662"/>
                <a:ext cx="225660" cy="105870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1985" extrusionOk="0">
                    <a:moveTo>
                      <a:pt x="4077" y="1"/>
                    </a:moveTo>
                    <a:cubicBezTo>
                      <a:pt x="4044" y="1"/>
                      <a:pt x="4011" y="18"/>
                      <a:pt x="3991" y="60"/>
                    </a:cubicBezTo>
                    <a:cubicBezTo>
                      <a:pt x="3493" y="1130"/>
                      <a:pt x="2434" y="1760"/>
                      <a:pt x="1318" y="1760"/>
                    </a:cubicBezTo>
                    <a:cubicBezTo>
                      <a:pt x="936" y="1760"/>
                      <a:pt x="548" y="1686"/>
                      <a:pt x="173" y="1532"/>
                    </a:cubicBezTo>
                    <a:cubicBezTo>
                      <a:pt x="159" y="1526"/>
                      <a:pt x="147" y="1523"/>
                      <a:pt x="134" y="1523"/>
                    </a:cubicBezTo>
                    <a:cubicBezTo>
                      <a:pt x="37" y="1523"/>
                      <a:pt x="0" y="1698"/>
                      <a:pt x="120" y="1746"/>
                    </a:cubicBezTo>
                    <a:cubicBezTo>
                      <a:pt x="509" y="1908"/>
                      <a:pt x="915" y="1985"/>
                      <a:pt x="1317" y="1985"/>
                    </a:cubicBezTo>
                    <a:cubicBezTo>
                      <a:pt x="2507" y="1985"/>
                      <a:pt x="3654" y="1310"/>
                      <a:pt x="4188" y="176"/>
                    </a:cubicBezTo>
                    <a:cubicBezTo>
                      <a:pt x="4230" y="84"/>
                      <a:pt x="4151" y="1"/>
                      <a:pt x="40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36"/>
              <p:cNvSpPr/>
              <p:nvPr/>
            </p:nvSpPr>
            <p:spPr>
              <a:xfrm>
                <a:off x="1464799" y="3326237"/>
                <a:ext cx="186566" cy="124217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2329" extrusionOk="0">
                    <a:moveTo>
                      <a:pt x="3363" y="1"/>
                    </a:moveTo>
                    <a:cubicBezTo>
                      <a:pt x="3319" y="1"/>
                      <a:pt x="3274" y="25"/>
                      <a:pt x="3256" y="78"/>
                    </a:cubicBezTo>
                    <a:cubicBezTo>
                      <a:pt x="2830" y="1299"/>
                      <a:pt x="1673" y="2105"/>
                      <a:pt x="398" y="2105"/>
                    </a:cubicBezTo>
                    <a:cubicBezTo>
                      <a:pt x="314" y="2105"/>
                      <a:pt x="228" y="2101"/>
                      <a:pt x="143" y="2094"/>
                    </a:cubicBezTo>
                    <a:cubicBezTo>
                      <a:pt x="140" y="2094"/>
                      <a:pt x="137" y="2094"/>
                      <a:pt x="135" y="2094"/>
                    </a:cubicBezTo>
                    <a:cubicBezTo>
                      <a:pt x="0" y="2094"/>
                      <a:pt x="3" y="2308"/>
                      <a:pt x="143" y="2317"/>
                    </a:cubicBezTo>
                    <a:cubicBezTo>
                      <a:pt x="233" y="2325"/>
                      <a:pt x="323" y="2329"/>
                      <a:pt x="412" y="2329"/>
                    </a:cubicBezTo>
                    <a:cubicBezTo>
                      <a:pt x="1780" y="2329"/>
                      <a:pt x="3018" y="1447"/>
                      <a:pt x="3470" y="140"/>
                    </a:cubicBezTo>
                    <a:cubicBezTo>
                      <a:pt x="3497" y="55"/>
                      <a:pt x="3430" y="1"/>
                      <a:pt x="33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36"/>
              <p:cNvSpPr/>
              <p:nvPr/>
            </p:nvSpPr>
            <p:spPr>
              <a:xfrm>
                <a:off x="1606563" y="3380478"/>
                <a:ext cx="193713" cy="128431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408" extrusionOk="0">
                    <a:moveTo>
                      <a:pt x="3498" y="1"/>
                    </a:moveTo>
                    <a:cubicBezTo>
                      <a:pt x="3453" y="1"/>
                      <a:pt x="3408" y="25"/>
                      <a:pt x="3391" y="78"/>
                    </a:cubicBezTo>
                    <a:cubicBezTo>
                      <a:pt x="2980" y="1350"/>
                      <a:pt x="1792" y="2185"/>
                      <a:pt x="485" y="2185"/>
                    </a:cubicBezTo>
                    <a:cubicBezTo>
                      <a:pt x="372" y="2185"/>
                      <a:pt x="258" y="2178"/>
                      <a:pt x="143" y="2165"/>
                    </a:cubicBezTo>
                    <a:cubicBezTo>
                      <a:pt x="140" y="2165"/>
                      <a:pt x="138" y="2165"/>
                      <a:pt x="135" y="2165"/>
                    </a:cubicBezTo>
                    <a:cubicBezTo>
                      <a:pt x="1" y="2165"/>
                      <a:pt x="3" y="2380"/>
                      <a:pt x="143" y="2388"/>
                    </a:cubicBezTo>
                    <a:cubicBezTo>
                      <a:pt x="261" y="2402"/>
                      <a:pt x="379" y="2408"/>
                      <a:pt x="496" y="2408"/>
                    </a:cubicBezTo>
                    <a:cubicBezTo>
                      <a:pt x="1896" y="2408"/>
                      <a:pt x="3168" y="1491"/>
                      <a:pt x="3605" y="140"/>
                    </a:cubicBezTo>
                    <a:cubicBezTo>
                      <a:pt x="3631" y="55"/>
                      <a:pt x="3565" y="1"/>
                      <a:pt x="34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36"/>
              <p:cNvSpPr/>
              <p:nvPr/>
            </p:nvSpPr>
            <p:spPr>
              <a:xfrm>
                <a:off x="1752648" y="3436907"/>
                <a:ext cx="184486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2544" extrusionOk="0">
                    <a:moveTo>
                      <a:pt x="3322" y="0"/>
                    </a:moveTo>
                    <a:cubicBezTo>
                      <a:pt x="3276" y="0"/>
                      <a:pt x="3230" y="24"/>
                      <a:pt x="3212" y="82"/>
                    </a:cubicBezTo>
                    <a:cubicBezTo>
                      <a:pt x="2766" y="1393"/>
                      <a:pt x="1535" y="2294"/>
                      <a:pt x="143" y="2321"/>
                    </a:cubicBezTo>
                    <a:cubicBezTo>
                      <a:pt x="0" y="2321"/>
                      <a:pt x="0" y="2544"/>
                      <a:pt x="143" y="2544"/>
                    </a:cubicBezTo>
                    <a:cubicBezTo>
                      <a:pt x="1633" y="2508"/>
                      <a:pt x="2953" y="1545"/>
                      <a:pt x="3426" y="135"/>
                    </a:cubicBezTo>
                    <a:cubicBezTo>
                      <a:pt x="3458" y="55"/>
                      <a:pt x="3391" y="0"/>
                      <a:pt x="3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36"/>
              <p:cNvSpPr/>
              <p:nvPr/>
            </p:nvSpPr>
            <p:spPr>
              <a:xfrm>
                <a:off x="1887266" y="3469761"/>
                <a:ext cx="206300" cy="148378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782" extrusionOk="0">
                    <a:moveTo>
                      <a:pt x="3731" y="0"/>
                    </a:moveTo>
                    <a:cubicBezTo>
                      <a:pt x="3688" y="0"/>
                      <a:pt x="3646" y="25"/>
                      <a:pt x="3632" y="81"/>
                    </a:cubicBezTo>
                    <a:cubicBezTo>
                      <a:pt x="3212" y="1553"/>
                      <a:pt x="1857" y="2558"/>
                      <a:pt x="337" y="2558"/>
                    </a:cubicBezTo>
                    <a:cubicBezTo>
                      <a:pt x="273" y="2558"/>
                      <a:pt x="208" y="2556"/>
                      <a:pt x="144" y="2552"/>
                    </a:cubicBezTo>
                    <a:cubicBezTo>
                      <a:pt x="141" y="2552"/>
                      <a:pt x="138" y="2552"/>
                      <a:pt x="135" y="2552"/>
                    </a:cubicBezTo>
                    <a:cubicBezTo>
                      <a:pt x="1" y="2552"/>
                      <a:pt x="4" y="2766"/>
                      <a:pt x="144" y="2775"/>
                    </a:cubicBezTo>
                    <a:cubicBezTo>
                      <a:pt x="214" y="2779"/>
                      <a:pt x="283" y="2781"/>
                      <a:pt x="352" y="2781"/>
                    </a:cubicBezTo>
                    <a:cubicBezTo>
                      <a:pt x="1964" y="2781"/>
                      <a:pt x="3401" y="1700"/>
                      <a:pt x="3846" y="144"/>
                    </a:cubicBezTo>
                    <a:cubicBezTo>
                      <a:pt x="3867" y="57"/>
                      <a:pt x="3798" y="0"/>
                      <a:pt x="3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36"/>
              <p:cNvSpPr/>
              <p:nvPr/>
            </p:nvSpPr>
            <p:spPr>
              <a:xfrm>
                <a:off x="2019218" y="3536377"/>
                <a:ext cx="202353" cy="126191"/>
              </a:xfrm>
              <a:custGeom>
                <a:avLst/>
                <a:gdLst/>
                <a:ahLst/>
                <a:cxnLst/>
                <a:rect l="l" t="t" r="r" b="b"/>
                <a:pathLst>
                  <a:path w="3794" h="2366" extrusionOk="0">
                    <a:moveTo>
                      <a:pt x="3657" y="0"/>
                    </a:moveTo>
                    <a:cubicBezTo>
                      <a:pt x="3614" y="0"/>
                      <a:pt x="3572" y="25"/>
                      <a:pt x="3558" y="81"/>
                    </a:cubicBezTo>
                    <a:cubicBezTo>
                      <a:pt x="3216" y="1317"/>
                      <a:pt x="2082" y="2141"/>
                      <a:pt x="851" y="2141"/>
                    </a:cubicBezTo>
                    <a:cubicBezTo>
                      <a:pt x="634" y="2141"/>
                      <a:pt x="414" y="2115"/>
                      <a:pt x="194" y="2061"/>
                    </a:cubicBezTo>
                    <a:cubicBezTo>
                      <a:pt x="183" y="2059"/>
                      <a:pt x="173" y="2057"/>
                      <a:pt x="163" y="2057"/>
                    </a:cubicBezTo>
                    <a:cubicBezTo>
                      <a:pt x="43" y="2057"/>
                      <a:pt x="0" y="2243"/>
                      <a:pt x="132" y="2276"/>
                    </a:cubicBezTo>
                    <a:cubicBezTo>
                      <a:pt x="374" y="2336"/>
                      <a:pt x="624" y="2366"/>
                      <a:pt x="873" y="2366"/>
                    </a:cubicBezTo>
                    <a:cubicBezTo>
                      <a:pt x="1439" y="2366"/>
                      <a:pt x="2004" y="2211"/>
                      <a:pt x="2487" y="1901"/>
                    </a:cubicBezTo>
                    <a:cubicBezTo>
                      <a:pt x="3120" y="1499"/>
                      <a:pt x="3575" y="857"/>
                      <a:pt x="3772" y="143"/>
                    </a:cubicBezTo>
                    <a:cubicBezTo>
                      <a:pt x="3793" y="57"/>
                      <a:pt x="3724" y="0"/>
                      <a:pt x="3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36"/>
              <p:cNvSpPr/>
              <p:nvPr/>
            </p:nvSpPr>
            <p:spPr>
              <a:xfrm>
                <a:off x="2202744" y="3363411"/>
                <a:ext cx="50135" cy="97923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836" extrusionOk="0">
                    <a:moveTo>
                      <a:pt x="786" y="0"/>
                    </a:moveTo>
                    <a:cubicBezTo>
                      <a:pt x="751" y="0"/>
                      <a:pt x="715" y="15"/>
                      <a:pt x="688" y="50"/>
                    </a:cubicBezTo>
                    <a:cubicBezTo>
                      <a:pt x="331" y="532"/>
                      <a:pt x="99" y="1103"/>
                      <a:pt x="10" y="1691"/>
                    </a:cubicBezTo>
                    <a:cubicBezTo>
                      <a:pt x="1" y="1754"/>
                      <a:pt x="18" y="1816"/>
                      <a:pt x="81" y="1834"/>
                    </a:cubicBezTo>
                    <a:cubicBezTo>
                      <a:pt x="86" y="1835"/>
                      <a:pt x="92" y="1836"/>
                      <a:pt x="98" y="1836"/>
                    </a:cubicBezTo>
                    <a:cubicBezTo>
                      <a:pt x="150" y="1836"/>
                      <a:pt x="216" y="1802"/>
                      <a:pt x="224" y="1754"/>
                    </a:cubicBezTo>
                    <a:cubicBezTo>
                      <a:pt x="313" y="1174"/>
                      <a:pt x="536" y="630"/>
                      <a:pt x="884" y="157"/>
                    </a:cubicBezTo>
                    <a:cubicBezTo>
                      <a:pt x="940" y="76"/>
                      <a:pt x="866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36"/>
              <p:cNvSpPr/>
              <p:nvPr/>
            </p:nvSpPr>
            <p:spPr>
              <a:xfrm>
                <a:off x="2056179" y="3318023"/>
                <a:ext cx="63095" cy="8250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547" extrusionOk="0">
                    <a:moveTo>
                      <a:pt x="1021" y="0"/>
                    </a:moveTo>
                    <a:cubicBezTo>
                      <a:pt x="996" y="0"/>
                      <a:pt x="969" y="11"/>
                      <a:pt x="947" y="36"/>
                    </a:cubicBezTo>
                    <a:cubicBezTo>
                      <a:pt x="563" y="419"/>
                      <a:pt x="251" y="874"/>
                      <a:pt x="28" y="1374"/>
                    </a:cubicBezTo>
                    <a:cubicBezTo>
                      <a:pt x="1" y="1436"/>
                      <a:pt x="10" y="1499"/>
                      <a:pt x="63" y="1534"/>
                    </a:cubicBezTo>
                    <a:cubicBezTo>
                      <a:pt x="80" y="1543"/>
                      <a:pt x="99" y="1547"/>
                      <a:pt x="118" y="1547"/>
                    </a:cubicBezTo>
                    <a:cubicBezTo>
                      <a:pt x="161" y="1547"/>
                      <a:pt x="203" y="1527"/>
                      <a:pt x="215" y="1490"/>
                    </a:cubicBezTo>
                    <a:cubicBezTo>
                      <a:pt x="438" y="1008"/>
                      <a:pt x="732" y="571"/>
                      <a:pt x="1107" y="187"/>
                    </a:cubicBezTo>
                    <a:cubicBezTo>
                      <a:pt x="1182" y="112"/>
                      <a:pt x="1106" y="0"/>
                      <a:pt x="1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36"/>
              <p:cNvSpPr/>
              <p:nvPr/>
            </p:nvSpPr>
            <p:spPr>
              <a:xfrm>
                <a:off x="1915374" y="3284155"/>
                <a:ext cx="62242" cy="88109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652" extrusionOk="0">
                    <a:moveTo>
                      <a:pt x="1011" y="0"/>
                    </a:moveTo>
                    <a:cubicBezTo>
                      <a:pt x="993" y="0"/>
                      <a:pt x="974" y="6"/>
                      <a:pt x="955" y="19"/>
                    </a:cubicBezTo>
                    <a:cubicBezTo>
                      <a:pt x="428" y="358"/>
                      <a:pt x="89" y="920"/>
                      <a:pt x="9" y="1545"/>
                    </a:cubicBezTo>
                    <a:cubicBezTo>
                      <a:pt x="0" y="1598"/>
                      <a:pt x="63" y="1652"/>
                      <a:pt x="116" y="1652"/>
                    </a:cubicBezTo>
                    <a:cubicBezTo>
                      <a:pt x="188" y="1652"/>
                      <a:pt x="223" y="1598"/>
                      <a:pt x="232" y="1545"/>
                    </a:cubicBezTo>
                    <a:cubicBezTo>
                      <a:pt x="304" y="1001"/>
                      <a:pt x="616" y="510"/>
                      <a:pt x="1062" y="207"/>
                    </a:cubicBezTo>
                    <a:cubicBezTo>
                      <a:pt x="1166" y="147"/>
                      <a:pt x="1103" y="0"/>
                      <a:pt x="10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36"/>
              <p:cNvSpPr/>
              <p:nvPr/>
            </p:nvSpPr>
            <p:spPr>
              <a:xfrm>
                <a:off x="1785770" y="3250874"/>
                <a:ext cx="78189" cy="10171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907" extrusionOk="0">
                    <a:moveTo>
                      <a:pt x="1317" y="0"/>
                    </a:moveTo>
                    <a:cubicBezTo>
                      <a:pt x="1299" y="0"/>
                      <a:pt x="1281" y="6"/>
                      <a:pt x="1262" y="19"/>
                    </a:cubicBezTo>
                    <a:cubicBezTo>
                      <a:pt x="646" y="429"/>
                      <a:pt x="200" y="1054"/>
                      <a:pt x="22" y="1767"/>
                    </a:cubicBezTo>
                    <a:cubicBezTo>
                      <a:pt x="0" y="1853"/>
                      <a:pt x="69" y="1907"/>
                      <a:pt x="135" y="1907"/>
                    </a:cubicBezTo>
                    <a:cubicBezTo>
                      <a:pt x="179" y="1907"/>
                      <a:pt x="221" y="1883"/>
                      <a:pt x="236" y="1830"/>
                    </a:cubicBezTo>
                    <a:cubicBezTo>
                      <a:pt x="405" y="1170"/>
                      <a:pt x="807" y="590"/>
                      <a:pt x="1369" y="215"/>
                    </a:cubicBezTo>
                    <a:cubicBezTo>
                      <a:pt x="1466" y="148"/>
                      <a:pt x="1407" y="0"/>
                      <a:pt x="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36"/>
              <p:cNvSpPr/>
              <p:nvPr/>
            </p:nvSpPr>
            <p:spPr>
              <a:xfrm>
                <a:off x="1647258" y="3188152"/>
                <a:ext cx="63789" cy="104697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963" extrusionOk="0">
                    <a:moveTo>
                      <a:pt x="1020" y="0"/>
                    </a:moveTo>
                    <a:cubicBezTo>
                      <a:pt x="997" y="0"/>
                      <a:pt x="972" y="8"/>
                      <a:pt x="950" y="26"/>
                    </a:cubicBezTo>
                    <a:cubicBezTo>
                      <a:pt x="397" y="472"/>
                      <a:pt x="58" y="1150"/>
                      <a:pt x="5" y="1855"/>
                    </a:cubicBezTo>
                    <a:cubicBezTo>
                      <a:pt x="0" y="1926"/>
                      <a:pt x="54" y="1962"/>
                      <a:pt x="110" y="1962"/>
                    </a:cubicBezTo>
                    <a:cubicBezTo>
                      <a:pt x="165" y="1962"/>
                      <a:pt x="223" y="1926"/>
                      <a:pt x="228" y="1855"/>
                    </a:cubicBezTo>
                    <a:cubicBezTo>
                      <a:pt x="272" y="1204"/>
                      <a:pt x="602" y="597"/>
                      <a:pt x="1111" y="187"/>
                    </a:cubicBezTo>
                    <a:cubicBezTo>
                      <a:pt x="1196" y="116"/>
                      <a:pt x="1112" y="0"/>
                      <a:pt x="10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36"/>
              <p:cNvSpPr/>
              <p:nvPr/>
            </p:nvSpPr>
            <p:spPr>
              <a:xfrm>
                <a:off x="1512374" y="3111723"/>
                <a:ext cx="45815" cy="86403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620" extrusionOk="0">
                    <a:moveTo>
                      <a:pt x="698" y="0"/>
                    </a:moveTo>
                    <a:cubicBezTo>
                      <a:pt x="673" y="0"/>
                      <a:pt x="647" y="10"/>
                      <a:pt x="625" y="32"/>
                    </a:cubicBezTo>
                    <a:cubicBezTo>
                      <a:pt x="223" y="416"/>
                      <a:pt x="0" y="960"/>
                      <a:pt x="27" y="1513"/>
                    </a:cubicBezTo>
                    <a:cubicBezTo>
                      <a:pt x="27" y="1584"/>
                      <a:pt x="83" y="1620"/>
                      <a:pt x="138" y="1620"/>
                    </a:cubicBezTo>
                    <a:cubicBezTo>
                      <a:pt x="194" y="1620"/>
                      <a:pt x="250" y="1584"/>
                      <a:pt x="250" y="1513"/>
                    </a:cubicBezTo>
                    <a:cubicBezTo>
                      <a:pt x="232" y="1022"/>
                      <a:pt x="419" y="532"/>
                      <a:pt x="776" y="184"/>
                    </a:cubicBezTo>
                    <a:cubicBezTo>
                      <a:pt x="859" y="108"/>
                      <a:pt x="782" y="0"/>
                      <a:pt x="6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36"/>
              <p:cNvSpPr/>
              <p:nvPr/>
            </p:nvSpPr>
            <p:spPr>
              <a:xfrm>
                <a:off x="1393383" y="3071881"/>
                <a:ext cx="33601" cy="91043"/>
              </a:xfrm>
              <a:custGeom>
                <a:avLst/>
                <a:gdLst/>
                <a:ahLst/>
                <a:cxnLst/>
                <a:rect l="l" t="t" r="r" b="b"/>
                <a:pathLst>
                  <a:path w="630" h="1707" extrusionOk="0">
                    <a:moveTo>
                      <a:pt x="480" y="1"/>
                    </a:moveTo>
                    <a:cubicBezTo>
                      <a:pt x="446" y="1"/>
                      <a:pt x="413" y="17"/>
                      <a:pt x="393" y="56"/>
                    </a:cubicBezTo>
                    <a:cubicBezTo>
                      <a:pt x="126" y="520"/>
                      <a:pt x="1" y="1064"/>
                      <a:pt x="37" y="1600"/>
                    </a:cubicBezTo>
                    <a:cubicBezTo>
                      <a:pt x="41" y="1671"/>
                      <a:pt x="99" y="1707"/>
                      <a:pt x="155" y="1707"/>
                    </a:cubicBezTo>
                    <a:cubicBezTo>
                      <a:pt x="211" y="1707"/>
                      <a:pt x="264" y="1671"/>
                      <a:pt x="260" y="1600"/>
                    </a:cubicBezTo>
                    <a:cubicBezTo>
                      <a:pt x="224" y="1100"/>
                      <a:pt x="331" y="601"/>
                      <a:pt x="581" y="163"/>
                    </a:cubicBezTo>
                    <a:cubicBezTo>
                      <a:pt x="630" y="78"/>
                      <a:pt x="553" y="1"/>
                      <a:pt x="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36"/>
              <p:cNvSpPr/>
              <p:nvPr/>
            </p:nvSpPr>
            <p:spPr>
              <a:xfrm>
                <a:off x="1170442" y="3189859"/>
                <a:ext cx="93656" cy="85869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610" extrusionOk="0">
                    <a:moveTo>
                      <a:pt x="1583" y="0"/>
                    </a:moveTo>
                    <a:cubicBezTo>
                      <a:pt x="1567" y="0"/>
                      <a:pt x="1549" y="4"/>
                      <a:pt x="1531" y="12"/>
                    </a:cubicBezTo>
                    <a:cubicBezTo>
                      <a:pt x="916" y="333"/>
                      <a:pt x="389" y="833"/>
                      <a:pt x="50" y="1440"/>
                    </a:cubicBezTo>
                    <a:cubicBezTo>
                      <a:pt x="1" y="1526"/>
                      <a:pt x="81" y="1609"/>
                      <a:pt x="158" y="1609"/>
                    </a:cubicBezTo>
                    <a:cubicBezTo>
                      <a:pt x="192" y="1609"/>
                      <a:pt x="225" y="1593"/>
                      <a:pt x="247" y="1555"/>
                    </a:cubicBezTo>
                    <a:cubicBezTo>
                      <a:pt x="568" y="976"/>
                      <a:pt x="1059" y="503"/>
                      <a:pt x="1647" y="208"/>
                    </a:cubicBezTo>
                    <a:cubicBezTo>
                      <a:pt x="1755" y="154"/>
                      <a:pt x="1690" y="0"/>
                      <a:pt x="15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36"/>
              <p:cNvSpPr/>
              <p:nvPr/>
            </p:nvSpPr>
            <p:spPr>
              <a:xfrm>
                <a:off x="1309487" y="3278022"/>
                <a:ext cx="67042" cy="96003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800" extrusionOk="0">
                    <a:moveTo>
                      <a:pt x="1084" y="0"/>
                    </a:moveTo>
                    <a:cubicBezTo>
                      <a:pt x="1060" y="0"/>
                      <a:pt x="1035" y="8"/>
                      <a:pt x="1012" y="27"/>
                    </a:cubicBezTo>
                    <a:cubicBezTo>
                      <a:pt x="521" y="456"/>
                      <a:pt x="173" y="1027"/>
                      <a:pt x="22" y="1660"/>
                    </a:cubicBezTo>
                    <a:cubicBezTo>
                      <a:pt x="0" y="1746"/>
                      <a:pt x="69" y="1799"/>
                      <a:pt x="135" y="1799"/>
                    </a:cubicBezTo>
                    <a:cubicBezTo>
                      <a:pt x="179" y="1799"/>
                      <a:pt x="222" y="1776"/>
                      <a:pt x="236" y="1722"/>
                    </a:cubicBezTo>
                    <a:cubicBezTo>
                      <a:pt x="378" y="1125"/>
                      <a:pt x="709" y="589"/>
                      <a:pt x="1172" y="188"/>
                    </a:cubicBezTo>
                    <a:cubicBezTo>
                      <a:pt x="1257" y="111"/>
                      <a:pt x="1175" y="0"/>
                      <a:pt x="1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36"/>
              <p:cNvSpPr/>
              <p:nvPr/>
            </p:nvSpPr>
            <p:spPr>
              <a:xfrm>
                <a:off x="1391036" y="3360638"/>
                <a:ext cx="59042" cy="70829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1328" extrusionOk="0">
                    <a:moveTo>
                      <a:pt x="982" y="0"/>
                    </a:moveTo>
                    <a:cubicBezTo>
                      <a:pt x="953" y="0"/>
                      <a:pt x="925" y="12"/>
                      <a:pt x="901" y="31"/>
                    </a:cubicBezTo>
                    <a:cubicBezTo>
                      <a:pt x="527" y="334"/>
                      <a:pt x="223" y="726"/>
                      <a:pt x="27" y="1164"/>
                    </a:cubicBezTo>
                    <a:cubicBezTo>
                      <a:pt x="0" y="1217"/>
                      <a:pt x="9" y="1280"/>
                      <a:pt x="72" y="1315"/>
                    </a:cubicBezTo>
                    <a:cubicBezTo>
                      <a:pt x="85" y="1324"/>
                      <a:pt x="103" y="1328"/>
                      <a:pt x="121" y="1328"/>
                    </a:cubicBezTo>
                    <a:cubicBezTo>
                      <a:pt x="161" y="1328"/>
                      <a:pt x="205" y="1308"/>
                      <a:pt x="223" y="1271"/>
                    </a:cubicBezTo>
                    <a:cubicBezTo>
                      <a:pt x="411" y="851"/>
                      <a:pt x="696" y="477"/>
                      <a:pt x="1053" y="191"/>
                    </a:cubicBezTo>
                    <a:cubicBezTo>
                      <a:pt x="1106" y="156"/>
                      <a:pt x="1098" y="75"/>
                      <a:pt x="1053" y="31"/>
                    </a:cubicBezTo>
                    <a:cubicBezTo>
                      <a:pt x="1032" y="10"/>
                      <a:pt x="1007" y="0"/>
                      <a:pt x="9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36"/>
              <p:cNvSpPr/>
              <p:nvPr/>
            </p:nvSpPr>
            <p:spPr>
              <a:xfrm>
                <a:off x="1386343" y="3421333"/>
                <a:ext cx="104697" cy="29228"/>
              </a:xfrm>
              <a:custGeom>
                <a:avLst/>
                <a:gdLst/>
                <a:ahLst/>
                <a:cxnLst/>
                <a:rect l="l" t="t" r="r" b="b"/>
                <a:pathLst>
                  <a:path w="1963" h="548" extrusionOk="0">
                    <a:moveTo>
                      <a:pt x="157" y="1"/>
                    </a:moveTo>
                    <a:cubicBezTo>
                      <a:pt x="61" y="1"/>
                      <a:pt x="1" y="145"/>
                      <a:pt x="106" y="213"/>
                    </a:cubicBezTo>
                    <a:cubicBezTo>
                      <a:pt x="492" y="433"/>
                      <a:pt x="933" y="548"/>
                      <a:pt x="1376" y="548"/>
                    </a:cubicBezTo>
                    <a:cubicBezTo>
                      <a:pt x="1527" y="548"/>
                      <a:pt x="1678" y="535"/>
                      <a:pt x="1828" y="507"/>
                    </a:cubicBezTo>
                    <a:cubicBezTo>
                      <a:pt x="1962" y="482"/>
                      <a:pt x="1915" y="291"/>
                      <a:pt x="1790" y="291"/>
                    </a:cubicBezTo>
                    <a:cubicBezTo>
                      <a:pt x="1782" y="291"/>
                      <a:pt x="1774" y="292"/>
                      <a:pt x="1765" y="293"/>
                    </a:cubicBezTo>
                    <a:cubicBezTo>
                      <a:pt x="1639" y="315"/>
                      <a:pt x="1510" y="325"/>
                      <a:pt x="1382" y="325"/>
                    </a:cubicBezTo>
                    <a:cubicBezTo>
                      <a:pt x="977" y="325"/>
                      <a:pt x="572" y="220"/>
                      <a:pt x="213" y="17"/>
                    </a:cubicBezTo>
                    <a:cubicBezTo>
                      <a:pt x="194" y="6"/>
                      <a:pt x="175" y="1"/>
                      <a:pt x="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36"/>
              <p:cNvSpPr/>
              <p:nvPr/>
            </p:nvSpPr>
            <p:spPr>
              <a:xfrm>
                <a:off x="1548588" y="3484802"/>
                <a:ext cx="86563" cy="22614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424" extrusionOk="0">
                    <a:moveTo>
                      <a:pt x="155" y="0"/>
                    </a:moveTo>
                    <a:cubicBezTo>
                      <a:pt x="37" y="0"/>
                      <a:pt x="0" y="186"/>
                      <a:pt x="124" y="227"/>
                    </a:cubicBezTo>
                    <a:cubicBezTo>
                      <a:pt x="561" y="352"/>
                      <a:pt x="1016" y="424"/>
                      <a:pt x="1480" y="424"/>
                    </a:cubicBezTo>
                    <a:cubicBezTo>
                      <a:pt x="1623" y="424"/>
                      <a:pt x="1623" y="201"/>
                      <a:pt x="1480" y="201"/>
                    </a:cubicBezTo>
                    <a:cubicBezTo>
                      <a:pt x="1034" y="201"/>
                      <a:pt x="606" y="129"/>
                      <a:pt x="186" y="4"/>
                    </a:cubicBezTo>
                    <a:cubicBezTo>
                      <a:pt x="176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36"/>
              <p:cNvSpPr/>
              <p:nvPr/>
            </p:nvSpPr>
            <p:spPr>
              <a:xfrm>
                <a:off x="1547361" y="3413920"/>
                <a:ext cx="43095" cy="7904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482" extrusionOk="0">
                    <a:moveTo>
                      <a:pt x="681" y="1"/>
                    </a:moveTo>
                    <a:cubicBezTo>
                      <a:pt x="642" y="1"/>
                      <a:pt x="609" y="21"/>
                      <a:pt x="584" y="58"/>
                    </a:cubicBezTo>
                    <a:cubicBezTo>
                      <a:pt x="308" y="441"/>
                      <a:pt x="111" y="878"/>
                      <a:pt x="22" y="1342"/>
                    </a:cubicBezTo>
                    <a:cubicBezTo>
                      <a:pt x="1" y="1428"/>
                      <a:pt x="70" y="1482"/>
                      <a:pt x="136" y="1482"/>
                    </a:cubicBezTo>
                    <a:cubicBezTo>
                      <a:pt x="179" y="1482"/>
                      <a:pt x="222" y="1458"/>
                      <a:pt x="236" y="1405"/>
                    </a:cubicBezTo>
                    <a:cubicBezTo>
                      <a:pt x="325" y="959"/>
                      <a:pt x="513" y="539"/>
                      <a:pt x="772" y="165"/>
                    </a:cubicBezTo>
                    <a:cubicBezTo>
                      <a:pt x="807" y="120"/>
                      <a:pt x="780" y="49"/>
                      <a:pt x="736" y="13"/>
                    </a:cubicBezTo>
                    <a:cubicBezTo>
                      <a:pt x="717" y="5"/>
                      <a:pt x="698" y="1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36"/>
              <p:cNvSpPr/>
              <p:nvPr/>
            </p:nvSpPr>
            <p:spPr>
              <a:xfrm>
                <a:off x="1675846" y="3472642"/>
                <a:ext cx="57548" cy="92163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728" extrusionOk="0">
                    <a:moveTo>
                      <a:pt x="921" y="1"/>
                    </a:moveTo>
                    <a:cubicBezTo>
                      <a:pt x="897" y="1"/>
                      <a:pt x="872" y="11"/>
                      <a:pt x="851" y="36"/>
                    </a:cubicBezTo>
                    <a:cubicBezTo>
                      <a:pt x="450" y="482"/>
                      <a:pt x="165" y="1008"/>
                      <a:pt x="22" y="1588"/>
                    </a:cubicBezTo>
                    <a:cubicBezTo>
                      <a:pt x="0" y="1674"/>
                      <a:pt x="69" y="1728"/>
                      <a:pt x="135" y="1728"/>
                    </a:cubicBezTo>
                    <a:cubicBezTo>
                      <a:pt x="179" y="1728"/>
                      <a:pt x="222" y="1704"/>
                      <a:pt x="236" y="1651"/>
                    </a:cubicBezTo>
                    <a:cubicBezTo>
                      <a:pt x="370" y="1107"/>
                      <a:pt x="637" y="607"/>
                      <a:pt x="1003" y="197"/>
                    </a:cubicBezTo>
                    <a:cubicBezTo>
                      <a:pt x="1078" y="114"/>
                      <a:pt x="1001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36"/>
              <p:cNvSpPr/>
              <p:nvPr/>
            </p:nvSpPr>
            <p:spPr>
              <a:xfrm>
                <a:off x="1676006" y="3552644"/>
                <a:ext cx="98616" cy="23414"/>
              </a:xfrm>
              <a:custGeom>
                <a:avLst/>
                <a:gdLst/>
                <a:ahLst/>
                <a:cxnLst/>
                <a:rect l="l" t="t" r="r" b="b"/>
                <a:pathLst>
                  <a:path w="1849" h="439" extrusionOk="0">
                    <a:moveTo>
                      <a:pt x="127" y="1"/>
                    </a:moveTo>
                    <a:cubicBezTo>
                      <a:pt x="78" y="1"/>
                      <a:pt x="33" y="45"/>
                      <a:pt x="19" y="88"/>
                    </a:cubicBezTo>
                    <a:cubicBezTo>
                      <a:pt x="1" y="151"/>
                      <a:pt x="46" y="195"/>
                      <a:pt x="99" y="222"/>
                    </a:cubicBezTo>
                    <a:cubicBezTo>
                      <a:pt x="445" y="368"/>
                      <a:pt x="815" y="439"/>
                      <a:pt x="1190" y="439"/>
                    </a:cubicBezTo>
                    <a:cubicBezTo>
                      <a:pt x="1367" y="439"/>
                      <a:pt x="1545" y="423"/>
                      <a:pt x="1723" y="392"/>
                    </a:cubicBezTo>
                    <a:cubicBezTo>
                      <a:pt x="1849" y="366"/>
                      <a:pt x="1809" y="175"/>
                      <a:pt x="1684" y="175"/>
                    </a:cubicBezTo>
                    <a:cubicBezTo>
                      <a:pt x="1677" y="175"/>
                      <a:pt x="1669" y="176"/>
                      <a:pt x="1660" y="177"/>
                    </a:cubicBezTo>
                    <a:cubicBezTo>
                      <a:pt x="1508" y="204"/>
                      <a:pt x="1355" y="217"/>
                      <a:pt x="1203" y="217"/>
                    </a:cubicBezTo>
                    <a:cubicBezTo>
                      <a:pt x="846" y="217"/>
                      <a:pt x="493" y="145"/>
                      <a:pt x="162" y="8"/>
                    </a:cubicBezTo>
                    <a:cubicBezTo>
                      <a:pt x="150" y="3"/>
                      <a:pt x="139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36"/>
              <p:cNvSpPr/>
              <p:nvPr/>
            </p:nvSpPr>
            <p:spPr>
              <a:xfrm>
                <a:off x="1815424" y="3525870"/>
                <a:ext cx="53388" cy="7978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496" extrusionOk="0">
                    <a:moveTo>
                      <a:pt x="876" y="0"/>
                    </a:moveTo>
                    <a:cubicBezTo>
                      <a:pt x="848" y="0"/>
                      <a:pt x="821" y="12"/>
                      <a:pt x="804" y="37"/>
                    </a:cubicBezTo>
                    <a:cubicBezTo>
                      <a:pt x="465" y="430"/>
                      <a:pt x="206" y="876"/>
                      <a:pt x="19" y="1357"/>
                    </a:cubicBezTo>
                    <a:cubicBezTo>
                      <a:pt x="1" y="1411"/>
                      <a:pt x="45" y="1482"/>
                      <a:pt x="99" y="1491"/>
                    </a:cubicBezTo>
                    <a:cubicBezTo>
                      <a:pt x="110" y="1494"/>
                      <a:pt x="120" y="1496"/>
                      <a:pt x="131" y="1496"/>
                    </a:cubicBezTo>
                    <a:cubicBezTo>
                      <a:pt x="179" y="1496"/>
                      <a:pt x="218" y="1463"/>
                      <a:pt x="233" y="1411"/>
                    </a:cubicBezTo>
                    <a:cubicBezTo>
                      <a:pt x="402" y="974"/>
                      <a:pt x="652" y="555"/>
                      <a:pt x="955" y="189"/>
                    </a:cubicBezTo>
                    <a:cubicBezTo>
                      <a:pt x="1000" y="144"/>
                      <a:pt x="1000" y="82"/>
                      <a:pt x="955" y="37"/>
                    </a:cubicBezTo>
                    <a:cubicBezTo>
                      <a:pt x="937" y="14"/>
                      <a:pt x="906" y="0"/>
                      <a:pt x="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36"/>
              <p:cNvSpPr/>
              <p:nvPr/>
            </p:nvSpPr>
            <p:spPr>
              <a:xfrm>
                <a:off x="1814677" y="3592699"/>
                <a:ext cx="95523" cy="24641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462" extrusionOk="0">
                    <a:moveTo>
                      <a:pt x="149" y="0"/>
                    </a:moveTo>
                    <a:cubicBezTo>
                      <a:pt x="41" y="0"/>
                      <a:pt x="1" y="180"/>
                      <a:pt x="122" y="220"/>
                    </a:cubicBezTo>
                    <a:cubicBezTo>
                      <a:pt x="588" y="381"/>
                      <a:pt x="1078" y="462"/>
                      <a:pt x="1570" y="462"/>
                    </a:cubicBezTo>
                    <a:cubicBezTo>
                      <a:pt x="1596" y="462"/>
                      <a:pt x="1622" y="462"/>
                      <a:pt x="1647" y="461"/>
                    </a:cubicBezTo>
                    <a:cubicBezTo>
                      <a:pt x="1790" y="461"/>
                      <a:pt x="1790" y="238"/>
                      <a:pt x="1647" y="238"/>
                    </a:cubicBezTo>
                    <a:cubicBezTo>
                      <a:pt x="1622" y="239"/>
                      <a:pt x="1597" y="239"/>
                      <a:pt x="1572" y="239"/>
                    </a:cubicBezTo>
                    <a:cubicBezTo>
                      <a:pt x="1099" y="239"/>
                      <a:pt x="633" y="159"/>
                      <a:pt x="184" y="6"/>
                    </a:cubicBezTo>
                    <a:cubicBezTo>
                      <a:pt x="172" y="2"/>
                      <a:pt x="160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36"/>
              <p:cNvSpPr/>
              <p:nvPr/>
            </p:nvSpPr>
            <p:spPr>
              <a:xfrm>
                <a:off x="1974843" y="3633127"/>
                <a:ext cx="75682" cy="26561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498" extrusionOk="0">
                    <a:moveTo>
                      <a:pt x="126" y="1"/>
                    </a:moveTo>
                    <a:cubicBezTo>
                      <a:pt x="89" y="1"/>
                      <a:pt x="53" y="17"/>
                      <a:pt x="36" y="51"/>
                    </a:cubicBezTo>
                    <a:cubicBezTo>
                      <a:pt x="0" y="105"/>
                      <a:pt x="18" y="185"/>
                      <a:pt x="72" y="203"/>
                    </a:cubicBezTo>
                    <a:cubicBezTo>
                      <a:pt x="446" y="390"/>
                      <a:pt x="857" y="488"/>
                      <a:pt x="1276" y="497"/>
                    </a:cubicBezTo>
                    <a:cubicBezTo>
                      <a:pt x="1419" y="497"/>
                      <a:pt x="1419" y="274"/>
                      <a:pt x="1276" y="274"/>
                    </a:cubicBezTo>
                    <a:cubicBezTo>
                      <a:pt x="901" y="265"/>
                      <a:pt x="527" y="185"/>
                      <a:pt x="188" y="16"/>
                    </a:cubicBezTo>
                    <a:cubicBezTo>
                      <a:pt x="169" y="6"/>
                      <a:pt x="14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36"/>
              <p:cNvSpPr/>
              <p:nvPr/>
            </p:nvSpPr>
            <p:spPr>
              <a:xfrm>
                <a:off x="1973403" y="3575792"/>
                <a:ext cx="37548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1230" extrusionOk="0">
                    <a:moveTo>
                      <a:pt x="554" y="0"/>
                    </a:moveTo>
                    <a:cubicBezTo>
                      <a:pt x="520" y="0"/>
                      <a:pt x="487" y="17"/>
                      <a:pt x="465" y="56"/>
                    </a:cubicBezTo>
                    <a:cubicBezTo>
                      <a:pt x="286" y="386"/>
                      <a:pt x="143" y="734"/>
                      <a:pt x="27" y="1091"/>
                    </a:cubicBezTo>
                    <a:cubicBezTo>
                      <a:pt x="1" y="1176"/>
                      <a:pt x="67" y="1230"/>
                      <a:pt x="134" y="1230"/>
                    </a:cubicBezTo>
                    <a:cubicBezTo>
                      <a:pt x="179" y="1230"/>
                      <a:pt x="224" y="1206"/>
                      <a:pt x="242" y="1153"/>
                    </a:cubicBezTo>
                    <a:cubicBezTo>
                      <a:pt x="349" y="814"/>
                      <a:pt x="491" y="484"/>
                      <a:pt x="661" y="172"/>
                    </a:cubicBezTo>
                    <a:cubicBezTo>
                      <a:pt x="704" y="80"/>
                      <a:pt x="629" y="0"/>
                      <a:pt x="5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36"/>
              <p:cNvSpPr/>
              <p:nvPr/>
            </p:nvSpPr>
            <p:spPr>
              <a:xfrm>
                <a:off x="2137515" y="3632754"/>
                <a:ext cx="26721" cy="70296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318" extrusionOk="0">
                    <a:moveTo>
                      <a:pt x="371" y="0"/>
                    </a:moveTo>
                    <a:cubicBezTo>
                      <a:pt x="323" y="0"/>
                      <a:pt x="284" y="32"/>
                      <a:pt x="269" y="76"/>
                    </a:cubicBezTo>
                    <a:cubicBezTo>
                      <a:pt x="123" y="428"/>
                      <a:pt x="43" y="796"/>
                      <a:pt x="14" y="1164"/>
                    </a:cubicBezTo>
                    <a:lnTo>
                      <a:pt x="14" y="1164"/>
                    </a:lnTo>
                    <a:cubicBezTo>
                      <a:pt x="12" y="1167"/>
                      <a:pt x="11" y="1170"/>
                      <a:pt x="10" y="1173"/>
                    </a:cubicBezTo>
                    <a:cubicBezTo>
                      <a:pt x="10" y="1173"/>
                      <a:pt x="10" y="1182"/>
                      <a:pt x="10" y="1182"/>
                    </a:cubicBezTo>
                    <a:lnTo>
                      <a:pt x="12" y="1182"/>
                    </a:lnTo>
                    <a:lnTo>
                      <a:pt x="12" y="1182"/>
                    </a:lnTo>
                    <a:cubicBezTo>
                      <a:pt x="12" y="1191"/>
                      <a:pt x="11" y="1200"/>
                      <a:pt x="10" y="1209"/>
                    </a:cubicBezTo>
                    <a:cubicBezTo>
                      <a:pt x="1" y="1282"/>
                      <a:pt x="55" y="1318"/>
                      <a:pt x="112" y="1318"/>
                    </a:cubicBezTo>
                    <a:cubicBezTo>
                      <a:pt x="159" y="1318"/>
                      <a:pt x="208" y="1293"/>
                      <a:pt x="224" y="1245"/>
                    </a:cubicBezTo>
                    <a:cubicBezTo>
                      <a:pt x="224" y="1236"/>
                      <a:pt x="224" y="1236"/>
                      <a:pt x="224" y="1236"/>
                    </a:cubicBezTo>
                    <a:cubicBezTo>
                      <a:pt x="227" y="1226"/>
                      <a:pt x="229" y="1217"/>
                      <a:pt x="230" y="1209"/>
                    </a:cubicBezTo>
                    <a:lnTo>
                      <a:pt x="230" y="1209"/>
                    </a:lnTo>
                    <a:lnTo>
                      <a:pt x="233" y="1209"/>
                    </a:lnTo>
                    <a:cubicBezTo>
                      <a:pt x="260" y="843"/>
                      <a:pt x="340" y="477"/>
                      <a:pt x="483" y="138"/>
                    </a:cubicBezTo>
                    <a:cubicBezTo>
                      <a:pt x="501" y="85"/>
                      <a:pt x="456" y="14"/>
                      <a:pt x="403" y="5"/>
                    </a:cubicBezTo>
                    <a:cubicBezTo>
                      <a:pt x="392" y="2"/>
                      <a:pt x="381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36"/>
              <p:cNvSpPr/>
              <p:nvPr/>
            </p:nvSpPr>
            <p:spPr>
              <a:xfrm>
                <a:off x="1315087" y="3170285"/>
                <a:ext cx="54562" cy="45868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860" extrusionOk="0">
                    <a:moveTo>
                      <a:pt x="84" y="0"/>
                    </a:moveTo>
                    <a:cubicBezTo>
                      <a:pt x="41" y="0"/>
                      <a:pt x="1" y="40"/>
                      <a:pt x="33" y="85"/>
                    </a:cubicBezTo>
                    <a:cubicBezTo>
                      <a:pt x="247" y="415"/>
                      <a:pt x="559" y="682"/>
                      <a:pt x="916" y="852"/>
                    </a:cubicBezTo>
                    <a:cubicBezTo>
                      <a:pt x="925" y="857"/>
                      <a:pt x="934" y="860"/>
                      <a:pt x="943" y="860"/>
                    </a:cubicBezTo>
                    <a:cubicBezTo>
                      <a:pt x="992" y="860"/>
                      <a:pt x="1022" y="784"/>
                      <a:pt x="969" y="754"/>
                    </a:cubicBezTo>
                    <a:cubicBezTo>
                      <a:pt x="630" y="593"/>
                      <a:pt x="336" y="343"/>
                      <a:pt x="131" y="22"/>
                    </a:cubicBezTo>
                    <a:cubicBezTo>
                      <a:pt x="118" y="7"/>
                      <a:pt x="101" y="0"/>
                      <a:pt x="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36"/>
              <p:cNvSpPr/>
              <p:nvPr/>
            </p:nvSpPr>
            <p:spPr>
              <a:xfrm>
                <a:off x="1368315" y="3261381"/>
                <a:ext cx="107683" cy="30241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567" extrusionOk="0">
                    <a:moveTo>
                      <a:pt x="1426" y="0"/>
                    </a:moveTo>
                    <a:cubicBezTo>
                      <a:pt x="930" y="0"/>
                      <a:pt x="438" y="164"/>
                      <a:pt x="43" y="473"/>
                    </a:cubicBezTo>
                    <a:cubicBezTo>
                      <a:pt x="0" y="509"/>
                      <a:pt x="42" y="567"/>
                      <a:pt x="88" y="567"/>
                    </a:cubicBezTo>
                    <a:cubicBezTo>
                      <a:pt x="100" y="567"/>
                      <a:pt x="112" y="563"/>
                      <a:pt x="123" y="553"/>
                    </a:cubicBezTo>
                    <a:cubicBezTo>
                      <a:pt x="487" y="267"/>
                      <a:pt x="946" y="114"/>
                      <a:pt x="1410" y="114"/>
                    </a:cubicBezTo>
                    <a:cubicBezTo>
                      <a:pt x="1582" y="114"/>
                      <a:pt x="1756" y="135"/>
                      <a:pt x="1925" y="179"/>
                    </a:cubicBezTo>
                    <a:cubicBezTo>
                      <a:pt x="1930" y="180"/>
                      <a:pt x="1935" y="181"/>
                      <a:pt x="1940" y="181"/>
                    </a:cubicBezTo>
                    <a:cubicBezTo>
                      <a:pt x="2000" y="181"/>
                      <a:pt x="2018" y="79"/>
                      <a:pt x="1952" y="63"/>
                    </a:cubicBezTo>
                    <a:cubicBezTo>
                      <a:pt x="1779" y="21"/>
                      <a:pt x="1602" y="0"/>
                      <a:pt x="1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36"/>
              <p:cNvSpPr/>
              <p:nvPr/>
            </p:nvSpPr>
            <p:spPr>
              <a:xfrm>
                <a:off x="1411570" y="3198126"/>
                <a:ext cx="46561" cy="65922"/>
              </a:xfrm>
              <a:custGeom>
                <a:avLst/>
                <a:gdLst/>
                <a:ahLst/>
                <a:cxnLst/>
                <a:rect l="l" t="t" r="r" b="b"/>
                <a:pathLst>
                  <a:path w="873" h="1236" extrusionOk="0">
                    <a:moveTo>
                      <a:pt x="69" y="1"/>
                    </a:moveTo>
                    <a:cubicBezTo>
                      <a:pt x="34" y="1"/>
                      <a:pt x="0" y="28"/>
                      <a:pt x="17" y="71"/>
                    </a:cubicBezTo>
                    <a:cubicBezTo>
                      <a:pt x="168" y="508"/>
                      <a:pt x="418" y="901"/>
                      <a:pt x="757" y="1222"/>
                    </a:cubicBezTo>
                    <a:cubicBezTo>
                      <a:pt x="766" y="1231"/>
                      <a:pt x="777" y="1235"/>
                      <a:pt x="788" y="1235"/>
                    </a:cubicBezTo>
                    <a:cubicBezTo>
                      <a:pt x="830" y="1235"/>
                      <a:pt x="873" y="1177"/>
                      <a:pt x="837" y="1142"/>
                    </a:cubicBezTo>
                    <a:cubicBezTo>
                      <a:pt x="516" y="830"/>
                      <a:pt x="267" y="455"/>
                      <a:pt x="124" y="36"/>
                    </a:cubicBezTo>
                    <a:cubicBezTo>
                      <a:pt x="113" y="11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36"/>
              <p:cNvSpPr/>
              <p:nvPr/>
            </p:nvSpPr>
            <p:spPr>
              <a:xfrm>
                <a:off x="1418610" y="3247567"/>
                <a:ext cx="21761" cy="10614"/>
              </a:xfrm>
              <a:custGeom>
                <a:avLst/>
                <a:gdLst/>
                <a:ahLst/>
                <a:cxnLst/>
                <a:rect l="l" t="t" r="r" b="b"/>
                <a:pathLst>
                  <a:path w="408" h="199" extrusionOk="0">
                    <a:moveTo>
                      <a:pt x="117" y="1"/>
                    </a:moveTo>
                    <a:cubicBezTo>
                      <a:pt x="96" y="1"/>
                      <a:pt x="76" y="11"/>
                      <a:pt x="67" y="28"/>
                    </a:cubicBezTo>
                    <a:lnTo>
                      <a:pt x="67" y="28"/>
                    </a:lnTo>
                    <a:cubicBezTo>
                      <a:pt x="65" y="27"/>
                      <a:pt x="62" y="27"/>
                      <a:pt x="59" y="27"/>
                    </a:cubicBezTo>
                    <a:cubicBezTo>
                      <a:pt x="40" y="27"/>
                      <a:pt x="21" y="37"/>
                      <a:pt x="10" y="54"/>
                    </a:cubicBezTo>
                    <a:cubicBezTo>
                      <a:pt x="1" y="81"/>
                      <a:pt x="10" y="117"/>
                      <a:pt x="36" y="134"/>
                    </a:cubicBezTo>
                    <a:cubicBezTo>
                      <a:pt x="114" y="173"/>
                      <a:pt x="212" y="199"/>
                      <a:pt x="307" y="199"/>
                    </a:cubicBezTo>
                    <a:cubicBezTo>
                      <a:pt x="321" y="199"/>
                      <a:pt x="335" y="198"/>
                      <a:pt x="349" y="197"/>
                    </a:cubicBezTo>
                    <a:cubicBezTo>
                      <a:pt x="375" y="188"/>
                      <a:pt x="393" y="179"/>
                      <a:pt x="402" y="152"/>
                    </a:cubicBezTo>
                    <a:cubicBezTo>
                      <a:pt x="408" y="136"/>
                      <a:pt x="403" y="123"/>
                      <a:pt x="395" y="111"/>
                    </a:cubicBezTo>
                    <a:lnTo>
                      <a:pt x="395" y="111"/>
                    </a:lnTo>
                    <a:cubicBezTo>
                      <a:pt x="391" y="93"/>
                      <a:pt x="376" y="78"/>
                      <a:pt x="358" y="72"/>
                    </a:cubicBezTo>
                    <a:cubicBezTo>
                      <a:pt x="347" y="68"/>
                      <a:pt x="337" y="65"/>
                      <a:pt x="327" y="61"/>
                    </a:cubicBezTo>
                    <a:lnTo>
                      <a:pt x="327" y="61"/>
                    </a:lnTo>
                    <a:cubicBezTo>
                      <a:pt x="268" y="31"/>
                      <a:pt x="206" y="13"/>
                      <a:pt x="143" y="4"/>
                    </a:cubicBezTo>
                    <a:lnTo>
                      <a:pt x="143" y="4"/>
                    </a:lnTo>
                    <a:cubicBezTo>
                      <a:pt x="140" y="3"/>
                      <a:pt x="137" y="2"/>
                      <a:pt x="135" y="1"/>
                    </a:cubicBezTo>
                    <a:cubicBezTo>
                      <a:pt x="134" y="1"/>
                      <a:pt x="134" y="2"/>
                      <a:pt x="134" y="3"/>
                    </a:cubicBezTo>
                    <a:lnTo>
                      <a:pt x="134" y="3"/>
                    </a:lnTo>
                    <a:cubicBezTo>
                      <a:pt x="128" y="2"/>
                      <a:pt x="122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36"/>
              <p:cNvSpPr/>
              <p:nvPr/>
            </p:nvSpPr>
            <p:spPr>
              <a:xfrm>
                <a:off x="1482133" y="3313276"/>
                <a:ext cx="120857" cy="38295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718" extrusionOk="0">
                    <a:moveTo>
                      <a:pt x="1769" y="1"/>
                    </a:moveTo>
                    <a:cubicBezTo>
                      <a:pt x="1145" y="1"/>
                      <a:pt x="536" y="218"/>
                      <a:pt x="50" y="624"/>
                    </a:cubicBezTo>
                    <a:cubicBezTo>
                      <a:pt x="0" y="660"/>
                      <a:pt x="41" y="718"/>
                      <a:pt x="86" y="718"/>
                    </a:cubicBezTo>
                    <a:cubicBezTo>
                      <a:pt x="98" y="718"/>
                      <a:pt x="110" y="714"/>
                      <a:pt x="121" y="705"/>
                    </a:cubicBezTo>
                    <a:cubicBezTo>
                      <a:pt x="587" y="318"/>
                      <a:pt x="1179" y="111"/>
                      <a:pt x="1773" y="111"/>
                    </a:cubicBezTo>
                    <a:cubicBezTo>
                      <a:pt x="1907" y="111"/>
                      <a:pt x="2040" y="121"/>
                      <a:pt x="2173" y="143"/>
                    </a:cubicBezTo>
                    <a:cubicBezTo>
                      <a:pt x="2178" y="144"/>
                      <a:pt x="2184" y="145"/>
                      <a:pt x="2189" y="145"/>
                    </a:cubicBezTo>
                    <a:cubicBezTo>
                      <a:pt x="2248" y="145"/>
                      <a:pt x="2266" y="52"/>
                      <a:pt x="2200" y="35"/>
                    </a:cubicBezTo>
                    <a:cubicBezTo>
                      <a:pt x="2056" y="12"/>
                      <a:pt x="1912" y="1"/>
                      <a:pt x="1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36"/>
              <p:cNvSpPr/>
              <p:nvPr/>
            </p:nvSpPr>
            <p:spPr>
              <a:xfrm>
                <a:off x="1527947" y="3245807"/>
                <a:ext cx="40055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274" extrusionOk="0">
                    <a:moveTo>
                      <a:pt x="66" y="1"/>
                    </a:moveTo>
                    <a:cubicBezTo>
                      <a:pt x="34" y="1"/>
                      <a:pt x="1" y="27"/>
                      <a:pt x="11" y="69"/>
                    </a:cubicBezTo>
                    <a:cubicBezTo>
                      <a:pt x="92" y="515"/>
                      <a:pt x="315" y="935"/>
                      <a:pt x="636" y="1256"/>
                    </a:cubicBezTo>
                    <a:cubicBezTo>
                      <a:pt x="648" y="1268"/>
                      <a:pt x="662" y="1273"/>
                      <a:pt x="674" y="1273"/>
                    </a:cubicBezTo>
                    <a:cubicBezTo>
                      <a:pt x="716" y="1273"/>
                      <a:pt x="750" y="1217"/>
                      <a:pt x="716" y="1176"/>
                    </a:cubicBezTo>
                    <a:cubicBezTo>
                      <a:pt x="404" y="872"/>
                      <a:pt x="190" y="471"/>
                      <a:pt x="119" y="43"/>
                    </a:cubicBezTo>
                    <a:cubicBezTo>
                      <a:pt x="111" y="13"/>
                      <a:pt x="89" y="1"/>
                      <a:pt x="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36"/>
              <p:cNvSpPr/>
              <p:nvPr/>
            </p:nvSpPr>
            <p:spPr>
              <a:xfrm>
                <a:off x="1515200" y="3294609"/>
                <a:ext cx="40481" cy="31628"/>
              </a:xfrm>
              <a:custGeom>
                <a:avLst/>
                <a:gdLst/>
                <a:ahLst/>
                <a:cxnLst/>
                <a:rect l="l" t="t" r="r" b="b"/>
                <a:pathLst>
                  <a:path w="759" h="593" extrusionOk="0">
                    <a:moveTo>
                      <a:pt x="366" y="136"/>
                    </a:moveTo>
                    <a:cubicBezTo>
                      <a:pt x="367" y="136"/>
                      <a:pt x="367" y="136"/>
                      <a:pt x="367" y="136"/>
                    </a:cubicBezTo>
                    <a:lnTo>
                      <a:pt x="367" y="136"/>
                    </a:lnTo>
                    <a:cubicBezTo>
                      <a:pt x="367" y="136"/>
                      <a:pt x="366" y="136"/>
                      <a:pt x="366" y="136"/>
                    </a:cubicBezTo>
                    <a:close/>
                    <a:moveTo>
                      <a:pt x="560" y="162"/>
                    </a:moveTo>
                    <a:cubicBezTo>
                      <a:pt x="581" y="174"/>
                      <a:pt x="599" y="190"/>
                      <a:pt x="605" y="210"/>
                    </a:cubicBezTo>
                    <a:lnTo>
                      <a:pt x="605" y="210"/>
                    </a:lnTo>
                    <a:cubicBezTo>
                      <a:pt x="600" y="203"/>
                      <a:pt x="594" y="196"/>
                      <a:pt x="589" y="189"/>
                    </a:cubicBezTo>
                    <a:cubicBezTo>
                      <a:pt x="580" y="180"/>
                      <a:pt x="570" y="171"/>
                      <a:pt x="560" y="162"/>
                    </a:cubicBezTo>
                    <a:close/>
                    <a:moveTo>
                      <a:pt x="386" y="0"/>
                    </a:moveTo>
                    <a:cubicBezTo>
                      <a:pt x="373" y="0"/>
                      <a:pt x="361" y="1"/>
                      <a:pt x="349" y="2"/>
                    </a:cubicBezTo>
                    <a:cubicBezTo>
                      <a:pt x="304" y="2"/>
                      <a:pt x="242" y="20"/>
                      <a:pt x="215" y="64"/>
                    </a:cubicBezTo>
                    <a:cubicBezTo>
                      <a:pt x="197" y="100"/>
                      <a:pt x="195" y="141"/>
                      <a:pt x="207" y="177"/>
                    </a:cubicBezTo>
                    <a:lnTo>
                      <a:pt x="207" y="177"/>
                    </a:lnTo>
                    <a:cubicBezTo>
                      <a:pt x="181" y="185"/>
                      <a:pt x="156" y="195"/>
                      <a:pt x="134" y="207"/>
                    </a:cubicBezTo>
                    <a:cubicBezTo>
                      <a:pt x="63" y="252"/>
                      <a:pt x="1" y="341"/>
                      <a:pt x="10" y="430"/>
                    </a:cubicBezTo>
                    <a:cubicBezTo>
                      <a:pt x="19" y="519"/>
                      <a:pt x="90" y="582"/>
                      <a:pt x="179" y="591"/>
                    </a:cubicBezTo>
                    <a:cubicBezTo>
                      <a:pt x="187" y="592"/>
                      <a:pt x="194" y="593"/>
                      <a:pt x="202" y="593"/>
                    </a:cubicBezTo>
                    <a:cubicBezTo>
                      <a:pt x="238" y="593"/>
                      <a:pt x="273" y="576"/>
                      <a:pt x="295" y="546"/>
                    </a:cubicBezTo>
                    <a:cubicBezTo>
                      <a:pt x="349" y="493"/>
                      <a:pt x="286" y="421"/>
                      <a:pt x="233" y="403"/>
                    </a:cubicBezTo>
                    <a:cubicBezTo>
                      <a:pt x="228" y="402"/>
                      <a:pt x="223" y="401"/>
                      <a:pt x="218" y="401"/>
                    </a:cubicBezTo>
                    <a:cubicBezTo>
                      <a:pt x="194" y="401"/>
                      <a:pt x="169" y="417"/>
                      <a:pt x="161" y="439"/>
                    </a:cubicBezTo>
                    <a:cubicBezTo>
                      <a:pt x="157" y="455"/>
                      <a:pt x="159" y="469"/>
                      <a:pt x="164" y="480"/>
                    </a:cubicBezTo>
                    <a:lnTo>
                      <a:pt x="164" y="480"/>
                    </a:lnTo>
                    <a:cubicBezTo>
                      <a:pt x="148" y="472"/>
                      <a:pt x="133" y="464"/>
                      <a:pt x="126" y="448"/>
                    </a:cubicBezTo>
                    <a:cubicBezTo>
                      <a:pt x="108" y="394"/>
                      <a:pt x="134" y="341"/>
                      <a:pt x="179" y="314"/>
                    </a:cubicBezTo>
                    <a:cubicBezTo>
                      <a:pt x="209" y="294"/>
                      <a:pt x="244" y="283"/>
                      <a:pt x="280" y="278"/>
                    </a:cubicBezTo>
                    <a:lnTo>
                      <a:pt x="280" y="278"/>
                    </a:lnTo>
                    <a:cubicBezTo>
                      <a:pt x="307" y="302"/>
                      <a:pt x="339" y="322"/>
                      <a:pt x="372" y="339"/>
                    </a:cubicBezTo>
                    <a:lnTo>
                      <a:pt x="372" y="339"/>
                    </a:lnTo>
                    <a:cubicBezTo>
                      <a:pt x="404" y="370"/>
                      <a:pt x="438" y="397"/>
                      <a:pt x="473" y="421"/>
                    </a:cubicBezTo>
                    <a:cubicBezTo>
                      <a:pt x="506" y="440"/>
                      <a:pt x="538" y="455"/>
                      <a:pt x="570" y="455"/>
                    </a:cubicBezTo>
                    <a:cubicBezTo>
                      <a:pt x="582" y="455"/>
                      <a:pt x="595" y="453"/>
                      <a:pt x="607" y="448"/>
                    </a:cubicBezTo>
                    <a:cubicBezTo>
                      <a:pt x="661" y="432"/>
                      <a:pt x="682" y="384"/>
                      <a:pt x="675" y="336"/>
                    </a:cubicBezTo>
                    <a:lnTo>
                      <a:pt x="675" y="336"/>
                    </a:lnTo>
                    <a:cubicBezTo>
                      <a:pt x="679" y="332"/>
                      <a:pt x="684" y="328"/>
                      <a:pt x="688" y="323"/>
                    </a:cubicBezTo>
                    <a:cubicBezTo>
                      <a:pt x="759" y="243"/>
                      <a:pt x="714" y="145"/>
                      <a:pt x="634" y="82"/>
                    </a:cubicBezTo>
                    <a:cubicBezTo>
                      <a:pt x="564" y="27"/>
                      <a:pt x="473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36"/>
              <p:cNvSpPr/>
              <p:nvPr/>
            </p:nvSpPr>
            <p:spPr>
              <a:xfrm>
                <a:off x="1583469" y="3370985"/>
                <a:ext cx="150831" cy="5861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099" extrusionOk="0">
                    <a:moveTo>
                      <a:pt x="2079" y="1"/>
                    </a:moveTo>
                    <a:cubicBezTo>
                      <a:pt x="1290" y="1"/>
                      <a:pt x="524" y="372"/>
                      <a:pt x="32" y="1023"/>
                    </a:cubicBezTo>
                    <a:cubicBezTo>
                      <a:pt x="1" y="1061"/>
                      <a:pt x="40" y="1099"/>
                      <a:pt x="82" y="1099"/>
                    </a:cubicBezTo>
                    <a:cubicBezTo>
                      <a:pt x="99" y="1099"/>
                      <a:pt x="117" y="1092"/>
                      <a:pt x="130" y="1077"/>
                    </a:cubicBezTo>
                    <a:cubicBezTo>
                      <a:pt x="594" y="461"/>
                      <a:pt x="1326" y="113"/>
                      <a:pt x="2081" y="113"/>
                    </a:cubicBezTo>
                    <a:cubicBezTo>
                      <a:pt x="2299" y="113"/>
                      <a:pt x="2519" y="142"/>
                      <a:pt x="2735" y="202"/>
                    </a:cubicBezTo>
                    <a:cubicBezTo>
                      <a:pt x="2740" y="204"/>
                      <a:pt x="2745" y="204"/>
                      <a:pt x="2749" y="204"/>
                    </a:cubicBezTo>
                    <a:cubicBezTo>
                      <a:pt x="2802" y="204"/>
                      <a:pt x="2828" y="112"/>
                      <a:pt x="2762" y="95"/>
                    </a:cubicBezTo>
                    <a:cubicBezTo>
                      <a:pt x="2536" y="31"/>
                      <a:pt x="2307" y="1"/>
                      <a:pt x="20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36"/>
              <p:cNvSpPr/>
              <p:nvPr/>
            </p:nvSpPr>
            <p:spPr>
              <a:xfrm>
                <a:off x="1655578" y="3284209"/>
                <a:ext cx="35628" cy="745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397" extrusionOk="0">
                    <a:moveTo>
                      <a:pt x="80" y="1"/>
                    </a:moveTo>
                    <a:cubicBezTo>
                      <a:pt x="52" y="1"/>
                      <a:pt x="23" y="18"/>
                      <a:pt x="18" y="54"/>
                    </a:cubicBezTo>
                    <a:cubicBezTo>
                      <a:pt x="0" y="545"/>
                      <a:pt x="197" y="1035"/>
                      <a:pt x="545" y="1383"/>
                    </a:cubicBezTo>
                    <a:cubicBezTo>
                      <a:pt x="556" y="1393"/>
                      <a:pt x="568" y="1396"/>
                      <a:pt x="580" y="1396"/>
                    </a:cubicBezTo>
                    <a:cubicBezTo>
                      <a:pt x="625" y="1396"/>
                      <a:pt x="667" y="1338"/>
                      <a:pt x="625" y="1303"/>
                    </a:cubicBezTo>
                    <a:cubicBezTo>
                      <a:pt x="295" y="973"/>
                      <a:pt x="116" y="518"/>
                      <a:pt x="134" y="54"/>
                    </a:cubicBezTo>
                    <a:cubicBezTo>
                      <a:pt x="134" y="18"/>
                      <a:pt x="107" y="1"/>
                      <a:pt x="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36"/>
              <p:cNvSpPr/>
              <p:nvPr/>
            </p:nvSpPr>
            <p:spPr>
              <a:xfrm>
                <a:off x="1628591" y="3332263"/>
                <a:ext cx="65602" cy="5285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991" extrusionOk="0">
                    <a:moveTo>
                      <a:pt x="738" y="479"/>
                    </a:moveTo>
                    <a:cubicBezTo>
                      <a:pt x="774" y="513"/>
                      <a:pt x="809" y="547"/>
                      <a:pt x="845" y="580"/>
                    </a:cubicBezTo>
                    <a:cubicBezTo>
                      <a:pt x="850" y="586"/>
                      <a:pt x="856" y="591"/>
                      <a:pt x="861" y="596"/>
                    </a:cubicBezTo>
                    <a:lnTo>
                      <a:pt x="861" y="596"/>
                    </a:lnTo>
                    <a:cubicBezTo>
                      <a:pt x="868" y="613"/>
                      <a:pt x="875" y="630"/>
                      <a:pt x="882" y="647"/>
                    </a:cubicBezTo>
                    <a:lnTo>
                      <a:pt x="882" y="647"/>
                    </a:lnTo>
                    <a:cubicBezTo>
                      <a:pt x="856" y="631"/>
                      <a:pt x="831" y="615"/>
                      <a:pt x="807" y="597"/>
                    </a:cubicBezTo>
                    <a:lnTo>
                      <a:pt x="807" y="597"/>
                    </a:lnTo>
                    <a:cubicBezTo>
                      <a:pt x="802" y="585"/>
                      <a:pt x="797" y="573"/>
                      <a:pt x="792" y="563"/>
                    </a:cubicBezTo>
                    <a:cubicBezTo>
                      <a:pt x="775" y="534"/>
                      <a:pt x="757" y="506"/>
                      <a:pt x="738" y="479"/>
                    </a:cubicBezTo>
                    <a:close/>
                    <a:moveTo>
                      <a:pt x="511" y="786"/>
                    </a:moveTo>
                    <a:cubicBezTo>
                      <a:pt x="516" y="789"/>
                      <a:pt x="520" y="793"/>
                      <a:pt x="525" y="796"/>
                    </a:cubicBezTo>
                    <a:lnTo>
                      <a:pt x="525" y="796"/>
                    </a:lnTo>
                    <a:cubicBezTo>
                      <a:pt x="524" y="803"/>
                      <a:pt x="522" y="810"/>
                      <a:pt x="519" y="816"/>
                    </a:cubicBezTo>
                    <a:lnTo>
                      <a:pt x="519" y="816"/>
                    </a:lnTo>
                    <a:cubicBezTo>
                      <a:pt x="517" y="806"/>
                      <a:pt x="515" y="796"/>
                      <a:pt x="511" y="786"/>
                    </a:cubicBezTo>
                    <a:close/>
                    <a:moveTo>
                      <a:pt x="176" y="674"/>
                    </a:moveTo>
                    <a:lnTo>
                      <a:pt x="176" y="674"/>
                    </a:lnTo>
                    <a:cubicBezTo>
                      <a:pt x="201" y="680"/>
                      <a:pt x="231" y="693"/>
                      <a:pt x="257" y="705"/>
                    </a:cubicBezTo>
                    <a:cubicBezTo>
                      <a:pt x="292" y="723"/>
                      <a:pt x="408" y="768"/>
                      <a:pt x="408" y="830"/>
                    </a:cubicBezTo>
                    <a:cubicBezTo>
                      <a:pt x="408" y="839"/>
                      <a:pt x="407" y="847"/>
                      <a:pt x="403" y="853"/>
                    </a:cubicBezTo>
                    <a:lnTo>
                      <a:pt x="403" y="853"/>
                    </a:lnTo>
                    <a:cubicBezTo>
                      <a:pt x="396" y="852"/>
                      <a:pt x="388" y="850"/>
                      <a:pt x="381" y="848"/>
                    </a:cubicBezTo>
                    <a:cubicBezTo>
                      <a:pt x="310" y="821"/>
                      <a:pt x="248" y="777"/>
                      <a:pt x="194" y="732"/>
                    </a:cubicBezTo>
                    <a:cubicBezTo>
                      <a:pt x="182" y="720"/>
                      <a:pt x="174" y="712"/>
                      <a:pt x="167" y="702"/>
                    </a:cubicBezTo>
                    <a:lnTo>
                      <a:pt x="167" y="702"/>
                    </a:lnTo>
                    <a:cubicBezTo>
                      <a:pt x="172" y="694"/>
                      <a:pt x="175" y="684"/>
                      <a:pt x="176" y="674"/>
                    </a:cubicBezTo>
                    <a:close/>
                    <a:moveTo>
                      <a:pt x="497" y="1"/>
                    </a:moveTo>
                    <a:cubicBezTo>
                      <a:pt x="455" y="1"/>
                      <a:pt x="425" y="62"/>
                      <a:pt x="462" y="99"/>
                    </a:cubicBezTo>
                    <a:cubicBezTo>
                      <a:pt x="479" y="118"/>
                      <a:pt x="496" y="137"/>
                      <a:pt x="513" y="156"/>
                    </a:cubicBezTo>
                    <a:lnTo>
                      <a:pt x="513" y="156"/>
                    </a:lnTo>
                    <a:cubicBezTo>
                      <a:pt x="484" y="174"/>
                      <a:pt x="471" y="224"/>
                      <a:pt x="497" y="250"/>
                    </a:cubicBezTo>
                    <a:cubicBezTo>
                      <a:pt x="515" y="267"/>
                      <a:pt x="533" y="283"/>
                      <a:pt x="551" y="300"/>
                    </a:cubicBezTo>
                    <a:lnTo>
                      <a:pt x="551" y="300"/>
                    </a:lnTo>
                    <a:cubicBezTo>
                      <a:pt x="548" y="298"/>
                      <a:pt x="545" y="297"/>
                      <a:pt x="542" y="295"/>
                    </a:cubicBezTo>
                    <a:cubicBezTo>
                      <a:pt x="535" y="291"/>
                      <a:pt x="527" y="289"/>
                      <a:pt x="519" y="289"/>
                    </a:cubicBezTo>
                    <a:cubicBezTo>
                      <a:pt x="482" y="289"/>
                      <a:pt x="448" y="338"/>
                      <a:pt x="471" y="375"/>
                    </a:cubicBezTo>
                    <a:cubicBezTo>
                      <a:pt x="530" y="488"/>
                      <a:pt x="615" y="588"/>
                      <a:pt x="716" y="669"/>
                    </a:cubicBezTo>
                    <a:lnTo>
                      <a:pt x="716" y="669"/>
                    </a:lnTo>
                    <a:cubicBezTo>
                      <a:pt x="717" y="672"/>
                      <a:pt x="719" y="675"/>
                      <a:pt x="720" y="679"/>
                    </a:cubicBezTo>
                    <a:cubicBezTo>
                      <a:pt x="720" y="696"/>
                      <a:pt x="729" y="741"/>
                      <a:pt x="703" y="750"/>
                    </a:cubicBezTo>
                    <a:cubicBezTo>
                      <a:pt x="700" y="751"/>
                      <a:pt x="697" y="752"/>
                      <a:pt x="694" y="752"/>
                    </a:cubicBezTo>
                    <a:cubicBezTo>
                      <a:pt x="675" y="752"/>
                      <a:pt x="647" y="731"/>
                      <a:pt x="631" y="723"/>
                    </a:cubicBezTo>
                    <a:cubicBezTo>
                      <a:pt x="631" y="723"/>
                      <a:pt x="631" y="723"/>
                      <a:pt x="631" y="723"/>
                    </a:cubicBezTo>
                    <a:lnTo>
                      <a:pt x="631" y="723"/>
                    </a:lnTo>
                    <a:cubicBezTo>
                      <a:pt x="616" y="666"/>
                      <a:pt x="584" y="609"/>
                      <a:pt x="551" y="563"/>
                    </a:cubicBezTo>
                    <a:cubicBezTo>
                      <a:pt x="471" y="473"/>
                      <a:pt x="373" y="402"/>
                      <a:pt x="266" y="366"/>
                    </a:cubicBezTo>
                    <a:cubicBezTo>
                      <a:pt x="258" y="364"/>
                      <a:pt x="252" y="363"/>
                      <a:pt x="245" y="363"/>
                    </a:cubicBezTo>
                    <a:cubicBezTo>
                      <a:pt x="206" y="363"/>
                      <a:pt x="188" y="408"/>
                      <a:pt x="203" y="447"/>
                    </a:cubicBezTo>
                    <a:cubicBezTo>
                      <a:pt x="232" y="499"/>
                      <a:pt x="265" y="551"/>
                      <a:pt x="304" y="600"/>
                    </a:cubicBezTo>
                    <a:lnTo>
                      <a:pt x="304" y="600"/>
                    </a:lnTo>
                    <a:cubicBezTo>
                      <a:pt x="254" y="575"/>
                      <a:pt x="201" y="557"/>
                      <a:pt x="151" y="557"/>
                    </a:cubicBezTo>
                    <a:cubicBezTo>
                      <a:pt x="135" y="557"/>
                      <a:pt x="120" y="559"/>
                      <a:pt x="105" y="563"/>
                    </a:cubicBezTo>
                    <a:cubicBezTo>
                      <a:pt x="69" y="572"/>
                      <a:pt x="34" y="589"/>
                      <a:pt x="25" y="634"/>
                    </a:cubicBezTo>
                    <a:cubicBezTo>
                      <a:pt x="22" y="649"/>
                      <a:pt x="22" y="664"/>
                      <a:pt x="25" y="678"/>
                    </a:cubicBezTo>
                    <a:lnTo>
                      <a:pt x="25" y="678"/>
                    </a:lnTo>
                    <a:cubicBezTo>
                      <a:pt x="3" y="717"/>
                      <a:pt x="0" y="769"/>
                      <a:pt x="25" y="812"/>
                    </a:cubicBezTo>
                    <a:cubicBezTo>
                      <a:pt x="69" y="893"/>
                      <a:pt x="194" y="964"/>
                      <a:pt x="274" y="982"/>
                    </a:cubicBezTo>
                    <a:cubicBezTo>
                      <a:pt x="294" y="988"/>
                      <a:pt x="314" y="991"/>
                      <a:pt x="334" y="991"/>
                    </a:cubicBezTo>
                    <a:cubicBezTo>
                      <a:pt x="368" y="991"/>
                      <a:pt x="402" y="982"/>
                      <a:pt x="431" y="967"/>
                    </a:cubicBezTo>
                    <a:lnTo>
                      <a:pt x="431" y="967"/>
                    </a:lnTo>
                    <a:cubicBezTo>
                      <a:pt x="504" y="966"/>
                      <a:pt x="575" y="939"/>
                      <a:pt x="613" y="875"/>
                    </a:cubicBezTo>
                    <a:cubicBezTo>
                      <a:pt x="619" y="867"/>
                      <a:pt x="623" y="859"/>
                      <a:pt x="626" y="850"/>
                    </a:cubicBezTo>
                    <a:lnTo>
                      <a:pt x="626" y="850"/>
                    </a:lnTo>
                    <a:cubicBezTo>
                      <a:pt x="650" y="859"/>
                      <a:pt x="673" y="864"/>
                      <a:pt x="696" y="864"/>
                    </a:cubicBezTo>
                    <a:cubicBezTo>
                      <a:pt x="710" y="864"/>
                      <a:pt x="725" y="862"/>
                      <a:pt x="738" y="857"/>
                    </a:cubicBezTo>
                    <a:cubicBezTo>
                      <a:pt x="797" y="838"/>
                      <a:pt x="823" y="796"/>
                      <a:pt x="830" y="748"/>
                    </a:cubicBezTo>
                    <a:lnTo>
                      <a:pt x="830" y="748"/>
                    </a:lnTo>
                    <a:cubicBezTo>
                      <a:pt x="864" y="769"/>
                      <a:pt x="899" y="787"/>
                      <a:pt x="935" y="803"/>
                    </a:cubicBezTo>
                    <a:cubicBezTo>
                      <a:pt x="944" y="807"/>
                      <a:pt x="954" y="808"/>
                      <a:pt x="962" y="808"/>
                    </a:cubicBezTo>
                    <a:cubicBezTo>
                      <a:pt x="1002" y="808"/>
                      <a:pt x="1031" y="778"/>
                      <a:pt x="1024" y="741"/>
                    </a:cubicBezTo>
                    <a:cubicBezTo>
                      <a:pt x="1021" y="726"/>
                      <a:pt x="1018" y="710"/>
                      <a:pt x="1015" y="695"/>
                    </a:cubicBezTo>
                    <a:lnTo>
                      <a:pt x="1015" y="695"/>
                    </a:lnTo>
                    <a:cubicBezTo>
                      <a:pt x="1041" y="690"/>
                      <a:pt x="1062" y="675"/>
                      <a:pt x="1077" y="655"/>
                    </a:cubicBezTo>
                    <a:lnTo>
                      <a:pt x="1077" y="655"/>
                    </a:lnTo>
                    <a:cubicBezTo>
                      <a:pt x="1092" y="666"/>
                      <a:pt x="1107" y="677"/>
                      <a:pt x="1122" y="688"/>
                    </a:cubicBezTo>
                    <a:cubicBezTo>
                      <a:pt x="1131" y="693"/>
                      <a:pt x="1140" y="695"/>
                      <a:pt x="1149" y="695"/>
                    </a:cubicBezTo>
                    <a:cubicBezTo>
                      <a:pt x="1198" y="695"/>
                      <a:pt x="1230" y="620"/>
                      <a:pt x="1184" y="589"/>
                    </a:cubicBezTo>
                    <a:cubicBezTo>
                      <a:pt x="1149" y="566"/>
                      <a:pt x="1114" y="541"/>
                      <a:pt x="1079" y="516"/>
                    </a:cubicBezTo>
                    <a:lnTo>
                      <a:pt x="1079" y="516"/>
                    </a:lnTo>
                    <a:cubicBezTo>
                      <a:pt x="1060" y="488"/>
                      <a:pt x="1035" y="463"/>
                      <a:pt x="1015" y="438"/>
                    </a:cubicBezTo>
                    <a:cubicBezTo>
                      <a:pt x="970" y="384"/>
                      <a:pt x="917" y="331"/>
                      <a:pt x="863" y="286"/>
                    </a:cubicBezTo>
                    <a:cubicBezTo>
                      <a:pt x="764" y="195"/>
                      <a:pt x="665" y="112"/>
                      <a:pt x="552" y="29"/>
                    </a:cubicBezTo>
                    <a:lnTo>
                      <a:pt x="552" y="29"/>
                    </a:lnTo>
                    <a:cubicBezTo>
                      <a:pt x="548" y="26"/>
                      <a:pt x="545" y="22"/>
                      <a:pt x="542" y="18"/>
                    </a:cubicBezTo>
                    <a:cubicBezTo>
                      <a:pt x="541" y="19"/>
                      <a:pt x="541" y="20"/>
                      <a:pt x="540" y="21"/>
                    </a:cubicBezTo>
                    <a:lnTo>
                      <a:pt x="540" y="21"/>
                    </a:lnTo>
                    <a:cubicBezTo>
                      <a:pt x="535" y="17"/>
                      <a:pt x="530" y="13"/>
                      <a:pt x="524" y="10"/>
                    </a:cubicBezTo>
                    <a:cubicBezTo>
                      <a:pt x="515" y="3"/>
                      <a:pt x="506" y="1"/>
                      <a:pt x="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36"/>
              <p:cNvSpPr/>
              <p:nvPr/>
            </p:nvSpPr>
            <p:spPr>
              <a:xfrm>
                <a:off x="1725714" y="3435947"/>
                <a:ext cx="130671" cy="49122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921" extrusionOk="0">
                    <a:moveTo>
                      <a:pt x="2131" y="0"/>
                    </a:moveTo>
                    <a:cubicBezTo>
                      <a:pt x="1359" y="0"/>
                      <a:pt x="606" y="298"/>
                      <a:pt x="41" y="822"/>
                    </a:cubicBezTo>
                    <a:cubicBezTo>
                      <a:pt x="0" y="863"/>
                      <a:pt x="38" y="920"/>
                      <a:pt x="82" y="920"/>
                    </a:cubicBezTo>
                    <a:cubicBezTo>
                      <a:pt x="95" y="920"/>
                      <a:pt x="109" y="915"/>
                      <a:pt x="122" y="902"/>
                    </a:cubicBezTo>
                    <a:cubicBezTo>
                      <a:pt x="665" y="391"/>
                      <a:pt x="1408" y="109"/>
                      <a:pt x="2155" y="109"/>
                    </a:cubicBezTo>
                    <a:cubicBezTo>
                      <a:pt x="2230" y="109"/>
                      <a:pt x="2304" y="112"/>
                      <a:pt x="2379" y="117"/>
                    </a:cubicBezTo>
                    <a:cubicBezTo>
                      <a:pt x="2381" y="118"/>
                      <a:pt x="2384" y="118"/>
                      <a:pt x="2386" y="118"/>
                    </a:cubicBezTo>
                    <a:cubicBezTo>
                      <a:pt x="2450" y="118"/>
                      <a:pt x="2447" y="10"/>
                      <a:pt x="2379" y="10"/>
                    </a:cubicBezTo>
                    <a:cubicBezTo>
                      <a:pt x="2296" y="3"/>
                      <a:pt x="2213" y="0"/>
                      <a:pt x="2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36"/>
              <p:cNvSpPr/>
              <p:nvPr/>
            </p:nvSpPr>
            <p:spPr>
              <a:xfrm>
                <a:off x="1798303" y="3322876"/>
                <a:ext cx="22934" cy="94083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64" extrusionOk="0">
                    <a:moveTo>
                      <a:pt x="153" y="1"/>
                    </a:moveTo>
                    <a:cubicBezTo>
                      <a:pt x="132" y="1"/>
                      <a:pt x="111" y="14"/>
                      <a:pt x="108" y="43"/>
                    </a:cubicBezTo>
                    <a:cubicBezTo>
                      <a:pt x="1" y="614"/>
                      <a:pt x="72" y="1203"/>
                      <a:pt x="313" y="1738"/>
                    </a:cubicBezTo>
                    <a:cubicBezTo>
                      <a:pt x="321" y="1756"/>
                      <a:pt x="335" y="1764"/>
                      <a:pt x="350" y="1764"/>
                    </a:cubicBezTo>
                    <a:cubicBezTo>
                      <a:pt x="386" y="1764"/>
                      <a:pt x="430" y="1719"/>
                      <a:pt x="411" y="1675"/>
                    </a:cubicBezTo>
                    <a:cubicBezTo>
                      <a:pt x="179" y="1176"/>
                      <a:pt x="117" y="614"/>
                      <a:pt x="215" y="70"/>
                    </a:cubicBezTo>
                    <a:cubicBezTo>
                      <a:pt x="220" y="27"/>
                      <a:pt x="185" y="1"/>
                      <a:pt x="1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36"/>
              <p:cNvSpPr/>
              <p:nvPr/>
            </p:nvSpPr>
            <p:spPr>
              <a:xfrm>
                <a:off x="1779103" y="3399626"/>
                <a:ext cx="49335" cy="43628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18" extrusionOk="0">
                    <a:moveTo>
                      <a:pt x="526" y="502"/>
                    </a:moveTo>
                    <a:lnTo>
                      <a:pt x="526" y="502"/>
                    </a:lnTo>
                    <a:cubicBezTo>
                      <a:pt x="533" y="509"/>
                      <a:pt x="540" y="515"/>
                      <a:pt x="547" y="522"/>
                    </a:cubicBezTo>
                    <a:lnTo>
                      <a:pt x="547" y="522"/>
                    </a:lnTo>
                    <a:cubicBezTo>
                      <a:pt x="564" y="543"/>
                      <a:pt x="577" y="563"/>
                      <a:pt x="584" y="584"/>
                    </a:cubicBezTo>
                    <a:cubicBezTo>
                      <a:pt x="576" y="580"/>
                      <a:pt x="569" y="576"/>
                      <a:pt x="561" y="572"/>
                    </a:cubicBezTo>
                    <a:lnTo>
                      <a:pt x="561" y="572"/>
                    </a:lnTo>
                    <a:cubicBezTo>
                      <a:pt x="552" y="547"/>
                      <a:pt x="540" y="524"/>
                      <a:pt x="526" y="502"/>
                    </a:cubicBezTo>
                    <a:close/>
                    <a:moveTo>
                      <a:pt x="481" y="1"/>
                    </a:moveTo>
                    <a:cubicBezTo>
                      <a:pt x="448" y="1"/>
                      <a:pt x="412" y="29"/>
                      <a:pt x="423" y="67"/>
                    </a:cubicBezTo>
                    <a:cubicBezTo>
                      <a:pt x="456" y="165"/>
                      <a:pt x="497" y="258"/>
                      <a:pt x="547" y="348"/>
                    </a:cubicBezTo>
                    <a:lnTo>
                      <a:pt x="547" y="348"/>
                    </a:lnTo>
                    <a:cubicBezTo>
                      <a:pt x="524" y="325"/>
                      <a:pt x="501" y="302"/>
                      <a:pt x="477" y="281"/>
                    </a:cubicBezTo>
                    <a:lnTo>
                      <a:pt x="477" y="281"/>
                    </a:lnTo>
                    <a:cubicBezTo>
                      <a:pt x="477" y="281"/>
                      <a:pt x="477" y="281"/>
                      <a:pt x="477" y="281"/>
                    </a:cubicBezTo>
                    <a:cubicBezTo>
                      <a:pt x="463" y="271"/>
                      <a:pt x="449" y="267"/>
                      <a:pt x="437" y="267"/>
                    </a:cubicBezTo>
                    <a:cubicBezTo>
                      <a:pt x="392" y="267"/>
                      <a:pt x="362" y="319"/>
                      <a:pt x="396" y="361"/>
                    </a:cubicBezTo>
                    <a:cubicBezTo>
                      <a:pt x="404" y="371"/>
                      <a:pt x="412" y="381"/>
                      <a:pt x="421" y="390"/>
                    </a:cubicBezTo>
                    <a:lnTo>
                      <a:pt x="421" y="390"/>
                    </a:lnTo>
                    <a:cubicBezTo>
                      <a:pt x="376" y="356"/>
                      <a:pt x="325" y="331"/>
                      <a:pt x="271" y="317"/>
                    </a:cubicBezTo>
                    <a:cubicBezTo>
                      <a:pt x="268" y="316"/>
                      <a:pt x="265" y="316"/>
                      <a:pt x="261" y="316"/>
                    </a:cubicBezTo>
                    <a:cubicBezTo>
                      <a:pt x="221" y="316"/>
                      <a:pt x="184" y="364"/>
                      <a:pt x="209" y="397"/>
                    </a:cubicBezTo>
                    <a:cubicBezTo>
                      <a:pt x="263" y="477"/>
                      <a:pt x="325" y="540"/>
                      <a:pt x="396" y="593"/>
                    </a:cubicBezTo>
                    <a:cubicBezTo>
                      <a:pt x="415" y="612"/>
                      <a:pt x="442" y="630"/>
                      <a:pt x="469" y="646"/>
                    </a:cubicBezTo>
                    <a:lnTo>
                      <a:pt x="469" y="646"/>
                    </a:lnTo>
                    <a:cubicBezTo>
                      <a:pt x="471" y="663"/>
                      <a:pt x="467" y="678"/>
                      <a:pt x="454" y="689"/>
                    </a:cubicBezTo>
                    <a:lnTo>
                      <a:pt x="454" y="689"/>
                    </a:lnTo>
                    <a:cubicBezTo>
                      <a:pt x="450" y="649"/>
                      <a:pt x="417" y="612"/>
                      <a:pt x="379" y="593"/>
                    </a:cubicBezTo>
                    <a:cubicBezTo>
                      <a:pt x="307" y="557"/>
                      <a:pt x="236" y="531"/>
                      <a:pt x="156" y="504"/>
                    </a:cubicBezTo>
                    <a:cubicBezTo>
                      <a:pt x="150" y="501"/>
                      <a:pt x="144" y="500"/>
                      <a:pt x="139" y="500"/>
                    </a:cubicBezTo>
                    <a:cubicBezTo>
                      <a:pt x="108" y="500"/>
                      <a:pt x="78" y="538"/>
                      <a:pt x="93" y="575"/>
                    </a:cubicBezTo>
                    <a:cubicBezTo>
                      <a:pt x="100" y="598"/>
                      <a:pt x="109" y="620"/>
                      <a:pt x="120" y="641"/>
                    </a:cubicBezTo>
                    <a:lnTo>
                      <a:pt x="120" y="641"/>
                    </a:lnTo>
                    <a:cubicBezTo>
                      <a:pt x="114" y="640"/>
                      <a:pt x="108" y="639"/>
                      <a:pt x="102" y="638"/>
                    </a:cubicBezTo>
                    <a:cubicBezTo>
                      <a:pt x="97" y="636"/>
                      <a:pt x="91" y="636"/>
                      <a:pt x="86" y="636"/>
                    </a:cubicBezTo>
                    <a:cubicBezTo>
                      <a:pt x="26" y="636"/>
                      <a:pt x="0" y="728"/>
                      <a:pt x="66" y="745"/>
                    </a:cubicBezTo>
                    <a:cubicBezTo>
                      <a:pt x="127" y="752"/>
                      <a:pt x="194" y="766"/>
                      <a:pt x="256" y="781"/>
                    </a:cubicBezTo>
                    <a:lnTo>
                      <a:pt x="256" y="781"/>
                    </a:lnTo>
                    <a:cubicBezTo>
                      <a:pt x="261" y="784"/>
                      <a:pt x="266" y="787"/>
                      <a:pt x="271" y="789"/>
                    </a:cubicBezTo>
                    <a:cubicBezTo>
                      <a:pt x="310" y="806"/>
                      <a:pt x="354" y="817"/>
                      <a:pt x="398" y="817"/>
                    </a:cubicBezTo>
                    <a:cubicBezTo>
                      <a:pt x="446" y="817"/>
                      <a:pt x="493" y="804"/>
                      <a:pt x="530" y="772"/>
                    </a:cubicBezTo>
                    <a:cubicBezTo>
                      <a:pt x="553" y="749"/>
                      <a:pt x="567" y="723"/>
                      <a:pt x="573" y="696"/>
                    </a:cubicBezTo>
                    <a:lnTo>
                      <a:pt x="573" y="696"/>
                    </a:lnTo>
                    <a:cubicBezTo>
                      <a:pt x="585" y="700"/>
                      <a:pt x="598" y="702"/>
                      <a:pt x="610" y="702"/>
                    </a:cubicBezTo>
                    <a:cubicBezTo>
                      <a:pt x="616" y="702"/>
                      <a:pt x="622" y="701"/>
                      <a:pt x="628" y="700"/>
                    </a:cubicBezTo>
                    <a:cubicBezTo>
                      <a:pt x="661" y="700"/>
                      <a:pt x="689" y="677"/>
                      <a:pt x="701" y="647"/>
                    </a:cubicBezTo>
                    <a:lnTo>
                      <a:pt x="701" y="647"/>
                    </a:lnTo>
                    <a:cubicBezTo>
                      <a:pt x="738" y="672"/>
                      <a:pt x="776" y="696"/>
                      <a:pt x="816" y="718"/>
                    </a:cubicBezTo>
                    <a:cubicBezTo>
                      <a:pt x="825" y="722"/>
                      <a:pt x="834" y="724"/>
                      <a:pt x="843" y="724"/>
                    </a:cubicBezTo>
                    <a:cubicBezTo>
                      <a:pt x="892" y="724"/>
                      <a:pt x="925" y="667"/>
                      <a:pt x="887" y="629"/>
                    </a:cubicBezTo>
                    <a:cubicBezTo>
                      <a:pt x="726" y="459"/>
                      <a:pt x="610" y="263"/>
                      <a:pt x="530" y="40"/>
                    </a:cubicBezTo>
                    <a:cubicBezTo>
                      <a:pt x="523" y="12"/>
                      <a:pt x="503" y="1"/>
                      <a:pt x="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36"/>
              <p:cNvSpPr/>
              <p:nvPr/>
            </p:nvSpPr>
            <p:spPr>
              <a:xfrm>
                <a:off x="1875959" y="3478455"/>
                <a:ext cx="137818" cy="52748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989" extrusionOk="0">
                    <a:moveTo>
                      <a:pt x="2007" y="0"/>
                    </a:moveTo>
                    <a:cubicBezTo>
                      <a:pt x="1264" y="0"/>
                      <a:pt x="528" y="324"/>
                      <a:pt x="35" y="890"/>
                    </a:cubicBezTo>
                    <a:cubicBezTo>
                      <a:pt x="0" y="932"/>
                      <a:pt x="40" y="988"/>
                      <a:pt x="80" y="988"/>
                    </a:cubicBezTo>
                    <a:cubicBezTo>
                      <a:pt x="92" y="988"/>
                      <a:pt x="104" y="983"/>
                      <a:pt x="115" y="971"/>
                    </a:cubicBezTo>
                    <a:cubicBezTo>
                      <a:pt x="588" y="425"/>
                      <a:pt x="1293" y="110"/>
                      <a:pt x="2007" y="110"/>
                    </a:cubicBezTo>
                    <a:cubicBezTo>
                      <a:pt x="2168" y="110"/>
                      <a:pt x="2329" y="126"/>
                      <a:pt x="2488" y="159"/>
                    </a:cubicBezTo>
                    <a:cubicBezTo>
                      <a:pt x="2491" y="159"/>
                      <a:pt x="2493" y="159"/>
                      <a:pt x="2496" y="159"/>
                    </a:cubicBezTo>
                    <a:cubicBezTo>
                      <a:pt x="2561" y="159"/>
                      <a:pt x="2583" y="60"/>
                      <a:pt x="2515" y="52"/>
                    </a:cubicBezTo>
                    <a:cubicBezTo>
                      <a:pt x="2347" y="17"/>
                      <a:pt x="2177" y="0"/>
                      <a:pt x="2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36"/>
              <p:cNvSpPr/>
              <p:nvPr/>
            </p:nvSpPr>
            <p:spPr>
              <a:xfrm>
                <a:off x="1928761" y="3394879"/>
                <a:ext cx="85603" cy="92003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25" extrusionOk="0">
                    <a:moveTo>
                      <a:pt x="73" y="0"/>
                    </a:moveTo>
                    <a:cubicBezTo>
                      <a:pt x="37" y="0"/>
                      <a:pt x="1" y="29"/>
                      <a:pt x="17" y="67"/>
                    </a:cubicBezTo>
                    <a:cubicBezTo>
                      <a:pt x="276" y="789"/>
                      <a:pt x="811" y="1387"/>
                      <a:pt x="1498" y="1717"/>
                    </a:cubicBezTo>
                    <a:cubicBezTo>
                      <a:pt x="1507" y="1722"/>
                      <a:pt x="1516" y="1725"/>
                      <a:pt x="1525" y="1725"/>
                    </a:cubicBezTo>
                    <a:cubicBezTo>
                      <a:pt x="1574" y="1725"/>
                      <a:pt x="1604" y="1651"/>
                      <a:pt x="1551" y="1628"/>
                    </a:cubicBezTo>
                    <a:cubicBezTo>
                      <a:pt x="891" y="1307"/>
                      <a:pt x="374" y="727"/>
                      <a:pt x="124" y="40"/>
                    </a:cubicBezTo>
                    <a:cubicBezTo>
                      <a:pt x="117" y="12"/>
                      <a:pt x="95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36"/>
              <p:cNvSpPr/>
              <p:nvPr/>
            </p:nvSpPr>
            <p:spPr>
              <a:xfrm>
                <a:off x="1918361" y="3438560"/>
                <a:ext cx="63255" cy="5045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946" extrusionOk="0">
                    <a:moveTo>
                      <a:pt x="809" y="366"/>
                    </a:moveTo>
                    <a:cubicBezTo>
                      <a:pt x="846" y="397"/>
                      <a:pt x="881" y="430"/>
                      <a:pt x="914" y="465"/>
                    </a:cubicBezTo>
                    <a:lnTo>
                      <a:pt x="914" y="465"/>
                    </a:lnTo>
                    <a:cubicBezTo>
                      <a:pt x="912" y="464"/>
                      <a:pt x="910" y="462"/>
                      <a:pt x="908" y="461"/>
                    </a:cubicBezTo>
                    <a:cubicBezTo>
                      <a:pt x="870" y="438"/>
                      <a:pt x="833" y="416"/>
                      <a:pt x="795" y="394"/>
                    </a:cubicBezTo>
                    <a:lnTo>
                      <a:pt x="795" y="394"/>
                    </a:lnTo>
                    <a:cubicBezTo>
                      <a:pt x="802" y="386"/>
                      <a:pt x="807" y="376"/>
                      <a:pt x="809" y="366"/>
                    </a:cubicBezTo>
                    <a:close/>
                    <a:moveTo>
                      <a:pt x="467" y="493"/>
                    </a:moveTo>
                    <a:cubicBezTo>
                      <a:pt x="562" y="493"/>
                      <a:pt x="654" y="533"/>
                      <a:pt x="682" y="638"/>
                    </a:cubicBezTo>
                    <a:lnTo>
                      <a:pt x="682" y="638"/>
                    </a:lnTo>
                    <a:cubicBezTo>
                      <a:pt x="603" y="595"/>
                      <a:pt x="527" y="548"/>
                      <a:pt x="459" y="493"/>
                    </a:cubicBezTo>
                    <a:lnTo>
                      <a:pt x="459" y="493"/>
                    </a:lnTo>
                    <a:cubicBezTo>
                      <a:pt x="462" y="493"/>
                      <a:pt x="464" y="493"/>
                      <a:pt x="467" y="493"/>
                    </a:cubicBezTo>
                    <a:close/>
                    <a:moveTo>
                      <a:pt x="783" y="593"/>
                    </a:moveTo>
                    <a:cubicBezTo>
                      <a:pt x="789" y="597"/>
                      <a:pt x="795" y="600"/>
                      <a:pt x="801" y="604"/>
                    </a:cubicBezTo>
                    <a:cubicBezTo>
                      <a:pt x="871" y="643"/>
                      <a:pt x="942" y="682"/>
                      <a:pt x="1018" y="715"/>
                    </a:cubicBezTo>
                    <a:lnTo>
                      <a:pt x="1018" y="715"/>
                    </a:lnTo>
                    <a:cubicBezTo>
                      <a:pt x="1017" y="717"/>
                      <a:pt x="1016" y="718"/>
                      <a:pt x="1015" y="720"/>
                    </a:cubicBezTo>
                    <a:cubicBezTo>
                      <a:pt x="1007" y="731"/>
                      <a:pt x="992" y="735"/>
                      <a:pt x="975" y="735"/>
                    </a:cubicBezTo>
                    <a:cubicBezTo>
                      <a:pt x="938" y="735"/>
                      <a:pt x="888" y="714"/>
                      <a:pt x="863" y="702"/>
                    </a:cubicBezTo>
                    <a:cubicBezTo>
                      <a:pt x="842" y="696"/>
                      <a:pt x="820" y="689"/>
                      <a:pt x="799" y="683"/>
                    </a:cubicBezTo>
                    <a:lnTo>
                      <a:pt x="799" y="683"/>
                    </a:lnTo>
                    <a:cubicBezTo>
                      <a:pt x="799" y="653"/>
                      <a:pt x="794" y="622"/>
                      <a:pt x="783" y="593"/>
                    </a:cubicBezTo>
                    <a:close/>
                    <a:moveTo>
                      <a:pt x="167" y="675"/>
                    </a:moveTo>
                    <a:cubicBezTo>
                      <a:pt x="248" y="675"/>
                      <a:pt x="337" y="684"/>
                      <a:pt x="417" y="693"/>
                    </a:cubicBezTo>
                    <a:cubicBezTo>
                      <a:pt x="444" y="702"/>
                      <a:pt x="587" y="720"/>
                      <a:pt x="551" y="764"/>
                    </a:cubicBezTo>
                    <a:cubicBezTo>
                      <a:pt x="533" y="782"/>
                      <a:pt x="488" y="782"/>
                      <a:pt x="462" y="791"/>
                    </a:cubicBezTo>
                    <a:cubicBezTo>
                      <a:pt x="417" y="791"/>
                      <a:pt x="372" y="791"/>
                      <a:pt x="337" y="782"/>
                    </a:cubicBezTo>
                    <a:cubicBezTo>
                      <a:pt x="312" y="780"/>
                      <a:pt x="288" y="775"/>
                      <a:pt x="264" y="769"/>
                    </a:cubicBezTo>
                    <a:lnTo>
                      <a:pt x="264" y="769"/>
                    </a:lnTo>
                    <a:cubicBezTo>
                      <a:pt x="262" y="767"/>
                      <a:pt x="259" y="766"/>
                      <a:pt x="257" y="764"/>
                    </a:cubicBezTo>
                    <a:cubicBezTo>
                      <a:pt x="221" y="737"/>
                      <a:pt x="185" y="720"/>
                      <a:pt x="158" y="702"/>
                    </a:cubicBezTo>
                    <a:cubicBezTo>
                      <a:pt x="153" y="697"/>
                      <a:pt x="145" y="689"/>
                      <a:pt x="138" y="681"/>
                    </a:cubicBezTo>
                    <a:lnTo>
                      <a:pt x="138" y="681"/>
                    </a:lnTo>
                    <a:cubicBezTo>
                      <a:pt x="149" y="679"/>
                      <a:pt x="162" y="675"/>
                      <a:pt x="167" y="675"/>
                    </a:cubicBezTo>
                    <a:close/>
                    <a:moveTo>
                      <a:pt x="405" y="1"/>
                    </a:moveTo>
                    <a:cubicBezTo>
                      <a:pt x="364" y="1"/>
                      <a:pt x="342" y="64"/>
                      <a:pt x="372" y="95"/>
                    </a:cubicBezTo>
                    <a:cubicBezTo>
                      <a:pt x="424" y="151"/>
                      <a:pt x="477" y="202"/>
                      <a:pt x="533" y="250"/>
                    </a:cubicBezTo>
                    <a:lnTo>
                      <a:pt x="533" y="250"/>
                    </a:lnTo>
                    <a:cubicBezTo>
                      <a:pt x="495" y="231"/>
                      <a:pt x="456" y="212"/>
                      <a:pt x="417" y="193"/>
                    </a:cubicBezTo>
                    <a:cubicBezTo>
                      <a:pt x="409" y="189"/>
                      <a:pt x="401" y="187"/>
                      <a:pt x="393" y="187"/>
                    </a:cubicBezTo>
                    <a:cubicBezTo>
                      <a:pt x="347" y="187"/>
                      <a:pt x="308" y="245"/>
                      <a:pt x="346" y="282"/>
                    </a:cubicBezTo>
                    <a:cubicBezTo>
                      <a:pt x="387" y="316"/>
                      <a:pt x="428" y="348"/>
                      <a:pt x="471" y="380"/>
                    </a:cubicBezTo>
                    <a:lnTo>
                      <a:pt x="471" y="380"/>
                    </a:lnTo>
                    <a:cubicBezTo>
                      <a:pt x="470" y="380"/>
                      <a:pt x="469" y="380"/>
                      <a:pt x="468" y="380"/>
                    </a:cubicBezTo>
                    <a:cubicBezTo>
                      <a:pt x="417" y="380"/>
                      <a:pt x="366" y="389"/>
                      <a:pt x="319" y="407"/>
                    </a:cubicBezTo>
                    <a:cubicBezTo>
                      <a:pt x="274" y="416"/>
                      <a:pt x="257" y="470"/>
                      <a:pt x="292" y="497"/>
                    </a:cubicBezTo>
                    <a:cubicBezTo>
                      <a:pt x="319" y="524"/>
                      <a:pt x="348" y="549"/>
                      <a:pt x="377" y="573"/>
                    </a:cubicBezTo>
                    <a:lnTo>
                      <a:pt x="377" y="573"/>
                    </a:lnTo>
                    <a:cubicBezTo>
                      <a:pt x="315" y="568"/>
                      <a:pt x="251" y="568"/>
                      <a:pt x="194" y="568"/>
                    </a:cubicBezTo>
                    <a:cubicBezTo>
                      <a:pt x="179" y="568"/>
                      <a:pt x="163" y="567"/>
                      <a:pt x="147" y="567"/>
                    </a:cubicBezTo>
                    <a:cubicBezTo>
                      <a:pt x="107" y="567"/>
                      <a:pt x="68" y="572"/>
                      <a:pt x="42" y="604"/>
                    </a:cubicBezTo>
                    <a:cubicBezTo>
                      <a:pt x="15" y="631"/>
                      <a:pt x="9" y="669"/>
                      <a:pt x="20" y="702"/>
                    </a:cubicBezTo>
                    <a:lnTo>
                      <a:pt x="20" y="702"/>
                    </a:lnTo>
                    <a:cubicBezTo>
                      <a:pt x="2" y="727"/>
                      <a:pt x="0" y="763"/>
                      <a:pt x="33" y="782"/>
                    </a:cubicBezTo>
                    <a:cubicBezTo>
                      <a:pt x="87" y="816"/>
                      <a:pt x="146" y="845"/>
                      <a:pt x="208" y="866"/>
                    </a:cubicBezTo>
                    <a:lnTo>
                      <a:pt x="208" y="866"/>
                    </a:lnTo>
                    <a:cubicBezTo>
                      <a:pt x="242" y="884"/>
                      <a:pt x="278" y="900"/>
                      <a:pt x="310" y="916"/>
                    </a:cubicBezTo>
                    <a:cubicBezTo>
                      <a:pt x="364" y="935"/>
                      <a:pt x="424" y="945"/>
                      <a:pt x="485" y="945"/>
                    </a:cubicBezTo>
                    <a:cubicBezTo>
                      <a:pt x="606" y="945"/>
                      <a:pt x="724" y="902"/>
                      <a:pt x="774" y="793"/>
                    </a:cubicBezTo>
                    <a:lnTo>
                      <a:pt x="774" y="793"/>
                    </a:lnTo>
                    <a:cubicBezTo>
                      <a:pt x="835" y="818"/>
                      <a:pt x="908" y="842"/>
                      <a:pt x="975" y="842"/>
                    </a:cubicBezTo>
                    <a:cubicBezTo>
                      <a:pt x="1024" y="842"/>
                      <a:pt x="1070" y="828"/>
                      <a:pt x="1104" y="791"/>
                    </a:cubicBezTo>
                    <a:cubicBezTo>
                      <a:pt x="1123" y="769"/>
                      <a:pt x="1133" y="747"/>
                      <a:pt x="1136" y="725"/>
                    </a:cubicBezTo>
                    <a:lnTo>
                      <a:pt x="1136" y="725"/>
                    </a:lnTo>
                    <a:cubicBezTo>
                      <a:pt x="1167" y="708"/>
                      <a:pt x="1186" y="672"/>
                      <a:pt x="1175" y="621"/>
                    </a:cubicBezTo>
                    <a:cubicBezTo>
                      <a:pt x="1158" y="550"/>
                      <a:pt x="1086" y="488"/>
                      <a:pt x="1042" y="434"/>
                    </a:cubicBezTo>
                    <a:cubicBezTo>
                      <a:pt x="988" y="372"/>
                      <a:pt x="926" y="318"/>
                      <a:pt x="863" y="265"/>
                    </a:cubicBezTo>
                    <a:cubicBezTo>
                      <a:pt x="729" y="158"/>
                      <a:pt x="587" y="68"/>
                      <a:pt x="426" y="6"/>
                    </a:cubicBezTo>
                    <a:cubicBezTo>
                      <a:pt x="419" y="2"/>
                      <a:pt x="412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36"/>
              <p:cNvSpPr/>
              <p:nvPr/>
            </p:nvSpPr>
            <p:spPr>
              <a:xfrm>
                <a:off x="2043432" y="3515736"/>
                <a:ext cx="119577" cy="42561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798" extrusionOk="0">
                    <a:moveTo>
                      <a:pt x="1677" y="1"/>
                    </a:moveTo>
                    <a:cubicBezTo>
                      <a:pt x="1063" y="1"/>
                      <a:pt x="455" y="251"/>
                      <a:pt x="35" y="700"/>
                    </a:cubicBezTo>
                    <a:cubicBezTo>
                      <a:pt x="0" y="741"/>
                      <a:pt x="40" y="798"/>
                      <a:pt x="80" y="798"/>
                    </a:cubicBezTo>
                    <a:cubicBezTo>
                      <a:pt x="92" y="798"/>
                      <a:pt x="105" y="793"/>
                      <a:pt x="115" y="780"/>
                    </a:cubicBezTo>
                    <a:cubicBezTo>
                      <a:pt x="516" y="352"/>
                      <a:pt x="1093" y="111"/>
                      <a:pt x="1678" y="111"/>
                    </a:cubicBezTo>
                    <a:cubicBezTo>
                      <a:pt x="1835" y="111"/>
                      <a:pt x="1994" y="129"/>
                      <a:pt x="2149" y="165"/>
                    </a:cubicBezTo>
                    <a:cubicBezTo>
                      <a:pt x="2154" y="166"/>
                      <a:pt x="2160" y="167"/>
                      <a:pt x="2165" y="167"/>
                    </a:cubicBezTo>
                    <a:cubicBezTo>
                      <a:pt x="2224" y="167"/>
                      <a:pt x="2242" y="74"/>
                      <a:pt x="2176" y="58"/>
                    </a:cubicBezTo>
                    <a:cubicBezTo>
                      <a:pt x="2012" y="19"/>
                      <a:pt x="1844" y="1"/>
                      <a:pt x="16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36"/>
              <p:cNvSpPr/>
              <p:nvPr/>
            </p:nvSpPr>
            <p:spPr>
              <a:xfrm>
                <a:off x="2073406" y="3436267"/>
                <a:ext cx="42188" cy="6645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1246" extrusionOk="0">
                    <a:moveTo>
                      <a:pt x="69" y="1"/>
                    </a:moveTo>
                    <a:cubicBezTo>
                      <a:pt x="34" y="1"/>
                      <a:pt x="1" y="29"/>
                      <a:pt x="17" y="67"/>
                    </a:cubicBezTo>
                    <a:cubicBezTo>
                      <a:pt x="177" y="486"/>
                      <a:pt x="401" y="879"/>
                      <a:pt x="677" y="1226"/>
                    </a:cubicBezTo>
                    <a:cubicBezTo>
                      <a:pt x="688" y="1240"/>
                      <a:pt x="701" y="1245"/>
                      <a:pt x="714" y="1245"/>
                    </a:cubicBezTo>
                    <a:cubicBezTo>
                      <a:pt x="754" y="1245"/>
                      <a:pt x="791" y="1193"/>
                      <a:pt x="757" y="1146"/>
                    </a:cubicBezTo>
                    <a:cubicBezTo>
                      <a:pt x="490" y="816"/>
                      <a:pt x="276" y="441"/>
                      <a:pt x="124" y="40"/>
                    </a:cubicBezTo>
                    <a:cubicBezTo>
                      <a:pt x="114" y="12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36"/>
              <p:cNvSpPr/>
              <p:nvPr/>
            </p:nvSpPr>
            <p:spPr>
              <a:xfrm>
                <a:off x="2075220" y="3483789"/>
                <a:ext cx="39575" cy="41761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83" extrusionOk="0">
                    <a:moveTo>
                      <a:pt x="509" y="399"/>
                    </a:moveTo>
                    <a:lnTo>
                      <a:pt x="509" y="399"/>
                    </a:lnTo>
                    <a:cubicBezTo>
                      <a:pt x="534" y="412"/>
                      <a:pt x="560" y="424"/>
                      <a:pt x="587" y="433"/>
                    </a:cubicBezTo>
                    <a:lnTo>
                      <a:pt x="587" y="433"/>
                    </a:lnTo>
                    <a:cubicBezTo>
                      <a:pt x="598" y="451"/>
                      <a:pt x="608" y="470"/>
                      <a:pt x="614" y="488"/>
                    </a:cubicBezTo>
                    <a:lnTo>
                      <a:pt x="614" y="488"/>
                    </a:lnTo>
                    <a:cubicBezTo>
                      <a:pt x="612" y="488"/>
                      <a:pt x="609" y="487"/>
                      <a:pt x="607" y="487"/>
                    </a:cubicBezTo>
                    <a:cubicBezTo>
                      <a:pt x="598" y="478"/>
                      <a:pt x="590" y="478"/>
                      <a:pt x="581" y="469"/>
                    </a:cubicBezTo>
                    <a:cubicBezTo>
                      <a:pt x="554" y="449"/>
                      <a:pt x="533" y="425"/>
                      <a:pt x="509" y="399"/>
                    </a:cubicBezTo>
                    <a:close/>
                    <a:moveTo>
                      <a:pt x="193" y="471"/>
                    </a:moveTo>
                    <a:lnTo>
                      <a:pt x="193" y="471"/>
                    </a:lnTo>
                    <a:cubicBezTo>
                      <a:pt x="210" y="484"/>
                      <a:pt x="227" y="499"/>
                      <a:pt x="242" y="514"/>
                    </a:cubicBezTo>
                    <a:cubicBezTo>
                      <a:pt x="269" y="535"/>
                      <a:pt x="302" y="560"/>
                      <a:pt x="324" y="592"/>
                    </a:cubicBezTo>
                    <a:lnTo>
                      <a:pt x="324" y="592"/>
                    </a:lnTo>
                    <a:cubicBezTo>
                      <a:pt x="277" y="574"/>
                      <a:pt x="230" y="537"/>
                      <a:pt x="197" y="504"/>
                    </a:cubicBezTo>
                    <a:lnTo>
                      <a:pt x="197" y="504"/>
                    </a:lnTo>
                    <a:cubicBezTo>
                      <a:pt x="195" y="493"/>
                      <a:pt x="193" y="482"/>
                      <a:pt x="193" y="471"/>
                    </a:cubicBezTo>
                    <a:close/>
                    <a:moveTo>
                      <a:pt x="310" y="1"/>
                    </a:moveTo>
                    <a:cubicBezTo>
                      <a:pt x="278" y="1"/>
                      <a:pt x="243" y="31"/>
                      <a:pt x="251" y="68"/>
                    </a:cubicBezTo>
                    <a:cubicBezTo>
                      <a:pt x="254" y="83"/>
                      <a:pt x="258" y="97"/>
                      <a:pt x="263" y="111"/>
                    </a:cubicBezTo>
                    <a:lnTo>
                      <a:pt x="263" y="111"/>
                    </a:lnTo>
                    <a:cubicBezTo>
                      <a:pt x="231" y="118"/>
                      <a:pt x="206" y="157"/>
                      <a:pt x="224" y="193"/>
                    </a:cubicBezTo>
                    <a:cubicBezTo>
                      <a:pt x="227" y="199"/>
                      <a:pt x="230" y="205"/>
                      <a:pt x="233" y="210"/>
                    </a:cubicBezTo>
                    <a:lnTo>
                      <a:pt x="233" y="210"/>
                    </a:lnTo>
                    <a:cubicBezTo>
                      <a:pt x="233" y="210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lnTo>
                      <a:pt x="233" y="211"/>
                    </a:lnTo>
                    <a:cubicBezTo>
                      <a:pt x="258" y="257"/>
                      <a:pt x="285" y="299"/>
                      <a:pt x="314" y="339"/>
                    </a:cubicBezTo>
                    <a:lnTo>
                      <a:pt x="314" y="339"/>
                    </a:lnTo>
                    <a:cubicBezTo>
                      <a:pt x="331" y="377"/>
                      <a:pt x="344" y="419"/>
                      <a:pt x="351" y="462"/>
                    </a:cubicBezTo>
                    <a:lnTo>
                      <a:pt x="351" y="462"/>
                    </a:lnTo>
                    <a:cubicBezTo>
                      <a:pt x="312" y="418"/>
                      <a:pt x="263" y="378"/>
                      <a:pt x="209" y="350"/>
                    </a:cubicBezTo>
                    <a:lnTo>
                      <a:pt x="209" y="350"/>
                    </a:lnTo>
                    <a:cubicBezTo>
                      <a:pt x="204" y="325"/>
                      <a:pt x="176" y="309"/>
                      <a:pt x="150" y="309"/>
                    </a:cubicBezTo>
                    <a:cubicBezTo>
                      <a:pt x="137" y="309"/>
                      <a:pt x="124" y="313"/>
                      <a:pt x="114" y="321"/>
                    </a:cubicBezTo>
                    <a:lnTo>
                      <a:pt x="114" y="321"/>
                    </a:lnTo>
                    <a:cubicBezTo>
                      <a:pt x="111" y="321"/>
                      <a:pt x="108" y="321"/>
                      <a:pt x="105" y="321"/>
                    </a:cubicBezTo>
                    <a:cubicBezTo>
                      <a:pt x="83" y="321"/>
                      <a:pt x="61" y="325"/>
                      <a:pt x="45" y="335"/>
                    </a:cubicBezTo>
                    <a:cubicBezTo>
                      <a:pt x="1" y="371"/>
                      <a:pt x="1" y="425"/>
                      <a:pt x="19" y="460"/>
                    </a:cubicBezTo>
                    <a:cubicBezTo>
                      <a:pt x="37" y="502"/>
                      <a:pt x="68" y="539"/>
                      <a:pt x="103" y="571"/>
                    </a:cubicBezTo>
                    <a:lnTo>
                      <a:pt x="103" y="571"/>
                    </a:lnTo>
                    <a:cubicBezTo>
                      <a:pt x="130" y="660"/>
                      <a:pt x="186" y="739"/>
                      <a:pt x="268" y="773"/>
                    </a:cubicBezTo>
                    <a:cubicBezTo>
                      <a:pt x="286" y="779"/>
                      <a:pt x="305" y="783"/>
                      <a:pt x="324" y="783"/>
                    </a:cubicBezTo>
                    <a:cubicBezTo>
                      <a:pt x="382" y="783"/>
                      <a:pt x="440" y="751"/>
                      <a:pt x="447" y="683"/>
                    </a:cubicBezTo>
                    <a:cubicBezTo>
                      <a:pt x="451" y="666"/>
                      <a:pt x="451" y="648"/>
                      <a:pt x="449" y="630"/>
                    </a:cubicBezTo>
                    <a:lnTo>
                      <a:pt x="449" y="630"/>
                    </a:lnTo>
                    <a:cubicBezTo>
                      <a:pt x="468" y="595"/>
                      <a:pt x="472" y="554"/>
                      <a:pt x="468" y="512"/>
                    </a:cubicBezTo>
                    <a:lnTo>
                      <a:pt x="468" y="512"/>
                    </a:lnTo>
                    <a:cubicBezTo>
                      <a:pt x="473" y="516"/>
                      <a:pt x="478" y="519"/>
                      <a:pt x="482" y="523"/>
                    </a:cubicBezTo>
                    <a:cubicBezTo>
                      <a:pt x="518" y="559"/>
                      <a:pt x="554" y="594"/>
                      <a:pt x="598" y="612"/>
                    </a:cubicBezTo>
                    <a:cubicBezTo>
                      <a:pt x="610" y="617"/>
                      <a:pt x="622" y="619"/>
                      <a:pt x="634" y="619"/>
                    </a:cubicBezTo>
                    <a:cubicBezTo>
                      <a:pt x="669" y="619"/>
                      <a:pt x="704" y="601"/>
                      <a:pt x="723" y="567"/>
                    </a:cubicBezTo>
                    <a:cubicBezTo>
                      <a:pt x="741" y="532"/>
                      <a:pt x="732" y="478"/>
                      <a:pt x="714" y="443"/>
                    </a:cubicBezTo>
                    <a:cubicBezTo>
                      <a:pt x="679" y="353"/>
                      <a:pt x="625" y="282"/>
                      <a:pt x="572" y="211"/>
                    </a:cubicBezTo>
                    <a:cubicBezTo>
                      <a:pt x="500" y="130"/>
                      <a:pt x="420" y="59"/>
                      <a:pt x="331" y="5"/>
                    </a:cubicBezTo>
                    <a:cubicBezTo>
                      <a:pt x="324" y="2"/>
                      <a:pt x="31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36"/>
              <p:cNvSpPr/>
              <p:nvPr/>
            </p:nvSpPr>
            <p:spPr>
              <a:xfrm>
                <a:off x="2157036" y="3559258"/>
                <a:ext cx="147098" cy="89283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674" extrusionOk="0">
                    <a:moveTo>
                      <a:pt x="2476" y="1"/>
                    </a:moveTo>
                    <a:cubicBezTo>
                      <a:pt x="1429" y="1"/>
                      <a:pt x="446" y="618"/>
                      <a:pt x="19" y="1588"/>
                    </a:cubicBezTo>
                    <a:cubicBezTo>
                      <a:pt x="1" y="1631"/>
                      <a:pt x="37" y="1673"/>
                      <a:pt x="72" y="1673"/>
                    </a:cubicBezTo>
                    <a:cubicBezTo>
                      <a:pt x="89" y="1673"/>
                      <a:pt x="106" y="1664"/>
                      <a:pt x="117" y="1641"/>
                    </a:cubicBezTo>
                    <a:cubicBezTo>
                      <a:pt x="537" y="701"/>
                      <a:pt x="1470" y="109"/>
                      <a:pt x="2492" y="109"/>
                    </a:cubicBezTo>
                    <a:cubicBezTo>
                      <a:pt x="2557" y="109"/>
                      <a:pt x="2621" y="111"/>
                      <a:pt x="2686" y="116"/>
                    </a:cubicBezTo>
                    <a:cubicBezTo>
                      <a:pt x="2689" y="116"/>
                      <a:pt x="2692" y="116"/>
                      <a:pt x="2695" y="116"/>
                    </a:cubicBezTo>
                    <a:cubicBezTo>
                      <a:pt x="2758" y="116"/>
                      <a:pt x="2755" y="17"/>
                      <a:pt x="2686" y="9"/>
                    </a:cubicBezTo>
                    <a:cubicBezTo>
                      <a:pt x="2616" y="3"/>
                      <a:pt x="2546" y="1"/>
                      <a:pt x="24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36"/>
              <p:cNvSpPr/>
              <p:nvPr/>
            </p:nvSpPr>
            <p:spPr>
              <a:xfrm>
                <a:off x="2215331" y="3464695"/>
                <a:ext cx="45335" cy="77922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461" extrusionOk="0">
                    <a:moveTo>
                      <a:pt x="69" y="0"/>
                    </a:moveTo>
                    <a:cubicBezTo>
                      <a:pt x="35" y="0"/>
                      <a:pt x="0" y="27"/>
                      <a:pt x="5" y="69"/>
                    </a:cubicBezTo>
                    <a:cubicBezTo>
                      <a:pt x="86" y="595"/>
                      <a:pt x="344" y="1086"/>
                      <a:pt x="728" y="1443"/>
                    </a:cubicBezTo>
                    <a:cubicBezTo>
                      <a:pt x="741" y="1455"/>
                      <a:pt x="755" y="1461"/>
                      <a:pt x="768" y="1461"/>
                    </a:cubicBezTo>
                    <a:cubicBezTo>
                      <a:pt x="812" y="1461"/>
                      <a:pt x="849" y="1406"/>
                      <a:pt x="808" y="1371"/>
                    </a:cubicBezTo>
                    <a:cubicBezTo>
                      <a:pt x="434" y="1015"/>
                      <a:pt x="193" y="551"/>
                      <a:pt x="121" y="42"/>
                    </a:cubicBezTo>
                    <a:cubicBezTo>
                      <a:pt x="114" y="13"/>
                      <a:pt x="92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36"/>
              <p:cNvSpPr/>
              <p:nvPr/>
            </p:nvSpPr>
            <p:spPr>
              <a:xfrm>
                <a:off x="2211011" y="3519203"/>
                <a:ext cx="65549" cy="59202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110" extrusionOk="0">
                    <a:moveTo>
                      <a:pt x="357" y="0"/>
                    </a:moveTo>
                    <a:cubicBezTo>
                      <a:pt x="317" y="0"/>
                      <a:pt x="285" y="51"/>
                      <a:pt x="318" y="91"/>
                    </a:cubicBezTo>
                    <a:cubicBezTo>
                      <a:pt x="408" y="200"/>
                      <a:pt x="502" y="310"/>
                      <a:pt x="603" y="411"/>
                    </a:cubicBezTo>
                    <a:lnTo>
                      <a:pt x="603" y="411"/>
                    </a:lnTo>
                    <a:cubicBezTo>
                      <a:pt x="605" y="413"/>
                      <a:pt x="606" y="415"/>
                      <a:pt x="608" y="417"/>
                    </a:cubicBezTo>
                    <a:lnTo>
                      <a:pt x="608" y="417"/>
                    </a:lnTo>
                    <a:cubicBezTo>
                      <a:pt x="543" y="348"/>
                      <a:pt x="470" y="287"/>
                      <a:pt x="390" y="234"/>
                    </a:cubicBezTo>
                    <a:cubicBezTo>
                      <a:pt x="380" y="227"/>
                      <a:pt x="371" y="225"/>
                      <a:pt x="362" y="225"/>
                    </a:cubicBezTo>
                    <a:cubicBezTo>
                      <a:pt x="320" y="225"/>
                      <a:pt x="289" y="286"/>
                      <a:pt x="318" y="323"/>
                    </a:cubicBezTo>
                    <a:cubicBezTo>
                      <a:pt x="400" y="422"/>
                      <a:pt x="497" y="514"/>
                      <a:pt x="605" y="593"/>
                    </a:cubicBezTo>
                    <a:lnTo>
                      <a:pt x="605" y="593"/>
                    </a:lnTo>
                    <a:cubicBezTo>
                      <a:pt x="619" y="613"/>
                      <a:pt x="633" y="634"/>
                      <a:pt x="646" y="655"/>
                    </a:cubicBezTo>
                    <a:lnTo>
                      <a:pt x="646" y="655"/>
                    </a:lnTo>
                    <a:cubicBezTo>
                      <a:pt x="543" y="604"/>
                      <a:pt x="444" y="544"/>
                      <a:pt x="351" y="474"/>
                    </a:cubicBezTo>
                    <a:lnTo>
                      <a:pt x="351" y="474"/>
                    </a:lnTo>
                    <a:cubicBezTo>
                      <a:pt x="325" y="453"/>
                      <a:pt x="299" y="432"/>
                      <a:pt x="274" y="412"/>
                    </a:cubicBezTo>
                    <a:cubicBezTo>
                      <a:pt x="265" y="406"/>
                      <a:pt x="255" y="403"/>
                      <a:pt x="246" y="403"/>
                    </a:cubicBezTo>
                    <a:cubicBezTo>
                      <a:pt x="202" y="403"/>
                      <a:pt x="166" y="464"/>
                      <a:pt x="202" y="501"/>
                    </a:cubicBezTo>
                    <a:cubicBezTo>
                      <a:pt x="251" y="544"/>
                      <a:pt x="302" y="584"/>
                      <a:pt x="355" y="621"/>
                    </a:cubicBezTo>
                    <a:lnTo>
                      <a:pt x="355" y="621"/>
                    </a:lnTo>
                    <a:cubicBezTo>
                      <a:pt x="361" y="626"/>
                      <a:pt x="366" y="630"/>
                      <a:pt x="372" y="635"/>
                    </a:cubicBezTo>
                    <a:cubicBezTo>
                      <a:pt x="406" y="669"/>
                      <a:pt x="445" y="698"/>
                      <a:pt x="474" y="733"/>
                    </a:cubicBezTo>
                    <a:lnTo>
                      <a:pt x="474" y="733"/>
                    </a:lnTo>
                    <a:cubicBezTo>
                      <a:pt x="413" y="691"/>
                      <a:pt x="336" y="658"/>
                      <a:pt x="286" y="638"/>
                    </a:cubicBezTo>
                    <a:lnTo>
                      <a:pt x="286" y="638"/>
                    </a:lnTo>
                    <a:cubicBezTo>
                      <a:pt x="285" y="637"/>
                      <a:pt x="284" y="636"/>
                      <a:pt x="283" y="635"/>
                    </a:cubicBezTo>
                    <a:cubicBezTo>
                      <a:pt x="282" y="635"/>
                      <a:pt x="282" y="636"/>
                      <a:pt x="282" y="636"/>
                    </a:cubicBezTo>
                    <a:lnTo>
                      <a:pt x="282" y="636"/>
                    </a:lnTo>
                    <a:cubicBezTo>
                      <a:pt x="272" y="632"/>
                      <a:pt x="263" y="629"/>
                      <a:pt x="256" y="626"/>
                    </a:cubicBezTo>
                    <a:cubicBezTo>
                      <a:pt x="249" y="622"/>
                      <a:pt x="241" y="621"/>
                      <a:pt x="234" y="621"/>
                    </a:cubicBezTo>
                    <a:cubicBezTo>
                      <a:pt x="192" y="621"/>
                      <a:pt x="164" y="685"/>
                      <a:pt x="202" y="715"/>
                    </a:cubicBezTo>
                    <a:cubicBezTo>
                      <a:pt x="273" y="777"/>
                      <a:pt x="352" y="830"/>
                      <a:pt x="431" y="874"/>
                    </a:cubicBezTo>
                    <a:lnTo>
                      <a:pt x="431" y="874"/>
                    </a:lnTo>
                    <a:cubicBezTo>
                      <a:pt x="429" y="875"/>
                      <a:pt x="427" y="875"/>
                      <a:pt x="425" y="876"/>
                    </a:cubicBezTo>
                    <a:cubicBezTo>
                      <a:pt x="402" y="882"/>
                      <a:pt x="375" y="885"/>
                      <a:pt x="348" y="885"/>
                    </a:cubicBezTo>
                    <a:cubicBezTo>
                      <a:pt x="311" y="885"/>
                      <a:pt x="273" y="880"/>
                      <a:pt x="234" y="872"/>
                    </a:cubicBezTo>
                    <a:lnTo>
                      <a:pt x="234" y="872"/>
                    </a:lnTo>
                    <a:cubicBezTo>
                      <a:pt x="190" y="855"/>
                      <a:pt x="144" y="842"/>
                      <a:pt x="95" y="831"/>
                    </a:cubicBezTo>
                    <a:cubicBezTo>
                      <a:pt x="93" y="831"/>
                      <a:pt x="90" y="831"/>
                      <a:pt x="87" y="831"/>
                    </a:cubicBezTo>
                    <a:cubicBezTo>
                      <a:pt x="30" y="831"/>
                      <a:pt x="0" y="921"/>
                      <a:pt x="69" y="938"/>
                    </a:cubicBezTo>
                    <a:cubicBezTo>
                      <a:pt x="69" y="938"/>
                      <a:pt x="69" y="938"/>
                      <a:pt x="69" y="938"/>
                    </a:cubicBezTo>
                    <a:lnTo>
                      <a:pt x="69" y="938"/>
                    </a:lnTo>
                    <a:cubicBezTo>
                      <a:pt x="71" y="939"/>
                      <a:pt x="73" y="940"/>
                      <a:pt x="76" y="941"/>
                    </a:cubicBezTo>
                    <a:lnTo>
                      <a:pt x="76" y="941"/>
                    </a:lnTo>
                    <a:cubicBezTo>
                      <a:pt x="64" y="957"/>
                      <a:pt x="61" y="978"/>
                      <a:pt x="78" y="1001"/>
                    </a:cubicBezTo>
                    <a:cubicBezTo>
                      <a:pt x="124" y="1070"/>
                      <a:pt x="203" y="1109"/>
                      <a:pt x="283" y="1109"/>
                    </a:cubicBezTo>
                    <a:cubicBezTo>
                      <a:pt x="326" y="1109"/>
                      <a:pt x="370" y="1097"/>
                      <a:pt x="408" y="1072"/>
                    </a:cubicBezTo>
                    <a:cubicBezTo>
                      <a:pt x="442" y="1055"/>
                      <a:pt x="452" y="1013"/>
                      <a:pt x="428" y="986"/>
                    </a:cubicBezTo>
                    <a:lnTo>
                      <a:pt x="428" y="986"/>
                    </a:lnTo>
                    <a:cubicBezTo>
                      <a:pt x="476" y="978"/>
                      <a:pt x="522" y="960"/>
                      <a:pt x="550" y="920"/>
                    </a:cubicBezTo>
                    <a:cubicBezTo>
                      <a:pt x="556" y="912"/>
                      <a:pt x="560" y="904"/>
                      <a:pt x="564" y="896"/>
                    </a:cubicBezTo>
                    <a:lnTo>
                      <a:pt x="564" y="896"/>
                    </a:lnTo>
                    <a:cubicBezTo>
                      <a:pt x="592" y="886"/>
                      <a:pt x="614" y="864"/>
                      <a:pt x="622" y="822"/>
                    </a:cubicBezTo>
                    <a:cubicBezTo>
                      <a:pt x="626" y="804"/>
                      <a:pt x="625" y="786"/>
                      <a:pt x="621" y="769"/>
                    </a:cubicBezTo>
                    <a:lnTo>
                      <a:pt x="621" y="769"/>
                    </a:lnTo>
                    <a:cubicBezTo>
                      <a:pt x="665" y="789"/>
                      <a:pt x="710" y="806"/>
                      <a:pt x="756" y="822"/>
                    </a:cubicBezTo>
                    <a:cubicBezTo>
                      <a:pt x="762" y="824"/>
                      <a:pt x="768" y="825"/>
                      <a:pt x="774" y="825"/>
                    </a:cubicBezTo>
                    <a:cubicBezTo>
                      <a:pt x="815" y="825"/>
                      <a:pt x="834" y="772"/>
                      <a:pt x="818" y="733"/>
                    </a:cubicBezTo>
                    <a:cubicBezTo>
                      <a:pt x="815" y="726"/>
                      <a:pt x="812" y="720"/>
                      <a:pt x="809" y="713"/>
                    </a:cubicBezTo>
                    <a:lnTo>
                      <a:pt x="809" y="713"/>
                    </a:lnTo>
                    <a:cubicBezTo>
                      <a:pt x="845" y="712"/>
                      <a:pt x="875" y="669"/>
                      <a:pt x="854" y="626"/>
                    </a:cubicBezTo>
                    <a:cubicBezTo>
                      <a:pt x="853" y="624"/>
                      <a:pt x="852" y="623"/>
                      <a:pt x="851" y="621"/>
                    </a:cubicBezTo>
                    <a:lnTo>
                      <a:pt x="851" y="621"/>
                    </a:lnTo>
                    <a:cubicBezTo>
                      <a:pt x="911" y="663"/>
                      <a:pt x="974" y="701"/>
                      <a:pt x="1041" y="733"/>
                    </a:cubicBezTo>
                    <a:cubicBezTo>
                      <a:pt x="1049" y="737"/>
                      <a:pt x="1057" y="739"/>
                      <a:pt x="1065" y="739"/>
                    </a:cubicBezTo>
                    <a:cubicBezTo>
                      <a:pt x="1083" y="739"/>
                      <a:pt x="1099" y="731"/>
                      <a:pt x="1110" y="719"/>
                    </a:cubicBezTo>
                    <a:lnTo>
                      <a:pt x="1110" y="719"/>
                    </a:lnTo>
                    <a:cubicBezTo>
                      <a:pt x="1114" y="721"/>
                      <a:pt x="1118" y="722"/>
                      <a:pt x="1121" y="724"/>
                    </a:cubicBezTo>
                    <a:cubicBezTo>
                      <a:pt x="1133" y="730"/>
                      <a:pt x="1144" y="732"/>
                      <a:pt x="1153" y="732"/>
                    </a:cubicBezTo>
                    <a:cubicBezTo>
                      <a:pt x="1205" y="732"/>
                      <a:pt x="1229" y="665"/>
                      <a:pt x="1184" y="635"/>
                    </a:cubicBezTo>
                    <a:cubicBezTo>
                      <a:pt x="1005" y="501"/>
                      <a:pt x="836" y="367"/>
                      <a:pt x="666" y="234"/>
                    </a:cubicBezTo>
                    <a:cubicBezTo>
                      <a:pt x="655" y="226"/>
                      <a:pt x="644" y="222"/>
                      <a:pt x="634" y="222"/>
                    </a:cubicBezTo>
                    <a:cubicBezTo>
                      <a:pt x="625" y="222"/>
                      <a:pt x="616" y="225"/>
                      <a:pt x="609" y="230"/>
                    </a:cubicBezTo>
                    <a:lnTo>
                      <a:pt x="609" y="230"/>
                    </a:lnTo>
                    <a:cubicBezTo>
                      <a:pt x="546" y="153"/>
                      <a:pt x="476" y="82"/>
                      <a:pt x="399" y="19"/>
                    </a:cubicBezTo>
                    <a:lnTo>
                      <a:pt x="399" y="19"/>
                    </a:lnTo>
                    <a:cubicBezTo>
                      <a:pt x="399" y="19"/>
                      <a:pt x="399" y="19"/>
                      <a:pt x="399" y="19"/>
                    </a:cubicBezTo>
                    <a:cubicBezTo>
                      <a:pt x="385" y="6"/>
                      <a:pt x="371" y="0"/>
                      <a:pt x="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36"/>
              <p:cNvSpPr/>
              <p:nvPr/>
            </p:nvSpPr>
            <p:spPr>
              <a:xfrm>
                <a:off x="2129568" y="3396266"/>
                <a:ext cx="41601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237" extrusionOk="0">
                    <a:moveTo>
                      <a:pt x="89" y="1"/>
                    </a:moveTo>
                    <a:cubicBezTo>
                      <a:pt x="43" y="1"/>
                      <a:pt x="1" y="59"/>
                      <a:pt x="43" y="94"/>
                    </a:cubicBezTo>
                    <a:cubicBezTo>
                      <a:pt x="382" y="362"/>
                      <a:pt x="614" y="754"/>
                      <a:pt x="668" y="1183"/>
                    </a:cubicBezTo>
                    <a:cubicBezTo>
                      <a:pt x="668" y="1218"/>
                      <a:pt x="697" y="1236"/>
                      <a:pt x="725" y="1236"/>
                    </a:cubicBezTo>
                    <a:cubicBezTo>
                      <a:pt x="753" y="1236"/>
                      <a:pt x="779" y="1218"/>
                      <a:pt x="775" y="1183"/>
                    </a:cubicBezTo>
                    <a:cubicBezTo>
                      <a:pt x="721" y="728"/>
                      <a:pt x="489" y="299"/>
                      <a:pt x="124" y="14"/>
                    </a:cubicBezTo>
                    <a:cubicBezTo>
                      <a:pt x="113" y="5"/>
                      <a:pt x="100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36"/>
              <p:cNvSpPr/>
              <p:nvPr/>
            </p:nvSpPr>
            <p:spPr>
              <a:xfrm>
                <a:off x="1885400" y="3566725"/>
                <a:ext cx="47788" cy="134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253" extrusionOk="0">
                    <a:moveTo>
                      <a:pt x="817" y="1"/>
                    </a:moveTo>
                    <a:cubicBezTo>
                      <a:pt x="813" y="1"/>
                      <a:pt x="808" y="1"/>
                      <a:pt x="803" y="3"/>
                    </a:cubicBezTo>
                    <a:cubicBezTo>
                      <a:pt x="562" y="74"/>
                      <a:pt x="321" y="119"/>
                      <a:pt x="72" y="136"/>
                    </a:cubicBezTo>
                    <a:cubicBezTo>
                      <a:pt x="0" y="145"/>
                      <a:pt x="0" y="252"/>
                      <a:pt x="72" y="252"/>
                    </a:cubicBezTo>
                    <a:cubicBezTo>
                      <a:pt x="330" y="235"/>
                      <a:pt x="580" y="190"/>
                      <a:pt x="830" y="110"/>
                    </a:cubicBezTo>
                    <a:cubicBezTo>
                      <a:pt x="896" y="93"/>
                      <a:pt x="870" y="1"/>
                      <a:pt x="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36"/>
              <p:cNvSpPr/>
              <p:nvPr/>
            </p:nvSpPr>
            <p:spPr>
              <a:xfrm>
                <a:off x="1981990" y="3340904"/>
                <a:ext cx="34188" cy="37655"/>
              </a:xfrm>
              <a:custGeom>
                <a:avLst/>
                <a:gdLst/>
                <a:ahLst/>
                <a:cxnLst/>
                <a:rect l="l" t="t" r="r" b="b"/>
                <a:pathLst>
                  <a:path w="641" h="706" extrusionOk="0">
                    <a:moveTo>
                      <a:pt x="63" y="0"/>
                    </a:moveTo>
                    <a:cubicBezTo>
                      <a:pt x="51" y="0"/>
                      <a:pt x="39" y="5"/>
                      <a:pt x="27" y="17"/>
                    </a:cubicBezTo>
                    <a:cubicBezTo>
                      <a:pt x="9" y="35"/>
                      <a:pt x="0" y="71"/>
                      <a:pt x="27" y="97"/>
                    </a:cubicBezTo>
                    <a:cubicBezTo>
                      <a:pt x="232" y="249"/>
                      <a:pt x="402" y="454"/>
                      <a:pt x="518" y="677"/>
                    </a:cubicBezTo>
                    <a:cubicBezTo>
                      <a:pt x="529" y="697"/>
                      <a:pt x="546" y="705"/>
                      <a:pt x="564" y="705"/>
                    </a:cubicBezTo>
                    <a:cubicBezTo>
                      <a:pt x="602" y="705"/>
                      <a:pt x="640" y="666"/>
                      <a:pt x="616" y="624"/>
                    </a:cubicBezTo>
                    <a:cubicBezTo>
                      <a:pt x="491" y="392"/>
                      <a:pt x="312" y="178"/>
                      <a:pt x="107" y="17"/>
                    </a:cubicBezTo>
                    <a:cubicBezTo>
                      <a:pt x="93" y="7"/>
                      <a:pt x="78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36"/>
              <p:cNvSpPr/>
              <p:nvPr/>
            </p:nvSpPr>
            <p:spPr>
              <a:xfrm>
                <a:off x="2043858" y="3608966"/>
                <a:ext cx="70509" cy="17387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326" extrusionOk="0">
                    <a:moveTo>
                      <a:pt x="1235" y="0"/>
                    </a:moveTo>
                    <a:cubicBezTo>
                      <a:pt x="1228" y="0"/>
                      <a:pt x="1221" y="1"/>
                      <a:pt x="1213" y="5"/>
                    </a:cubicBezTo>
                    <a:cubicBezTo>
                      <a:pt x="916" y="146"/>
                      <a:pt x="595" y="219"/>
                      <a:pt x="269" y="219"/>
                    </a:cubicBezTo>
                    <a:cubicBezTo>
                      <a:pt x="203" y="219"/>
                      <a:pt x="137" y="216"/>
                      <a:pt x="71" y="210"/>
                    </a:cubicBezTo>
                    <a:cubicBezTo>
                      <a:pt x="68" y="209"/>
                      <a:pt x="66" y="209"/>
                      <a:pt x="63" y="209"/>
                    </a:cubicBezTo>
                    <a:cubicBezTo>
                      <a:pt x="0" y="209"/>
                      <a:pt x="3" y="308"/>
                      <a:pt x="71" y="317"/>
                    </a:cubicBezTo>
                    <a:cubicBezTo>
                      <a:pt x="140" y="323"/>
                      <a:pt x="208" y="326"/>
                      <a:pt x="276" y="326"/>
                    </a:cubicBezTo>
                    <a:cubicBezTo>
                      <a:pt x="617" y="326"/>
                      <a:pt x="955" y="251"/>
                      <a:pt x="1267" y="103"/>
                    </a:cubicBezTo>
                    <a:cubicBezTo>
                      <a:pt x="1322" y="79"/>
                      <a:pt x="1287" y="0"/>
                      <a:pt x="1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36"/>
              <p:cNvSpPr/>
              <p:nvPr/>
            </p:nvSpPr>
            <p:spPr>
              <a:xfrm>
                <a:off x="2130421" y="3593019"/>
                <a:ext cx="6240" cy="672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26" extrusionOk="0">
                    <a:moveTo>
                      <a:pt x="63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36" y="9"/>
                      <a:pt x="27" y="9"/>
                      <a:pt x="27" y="18"/>
                    </a:cubicBezTo>
                    <a:cubicBezTo>
                      <a:pt x="18" y="18"/>
                      <a:pt x="10" y="27"/>
                      <a:pt x="10" y="36"/>
                    </a:cubicBezTo>
                    <a:cubicBezTo>
                      <a:pt x="10" y="45"/>
                      <a:pt x="10" y="45"/>
                      <a:pt x="10" y="54"/>
                    </a:cubicBezTo>
                    <a:cubicBezTo>
                      <a:pt x="1" y="54"/>
                      <a:pt x="1" y="63"/>
                      <a:pt x="10" y="72"/>
                    </a:cubicBezTo>
                    <a:cubicBezTo>
                      <a:pt x="10" y="81"/>
                      <a:pt x="10" y="90"/>
                      <a:pt x="10" y="90"/>
                    </a:cubicBezTo>
                    <a:cubicBezTo>
                      <a:pt x="18" y="98"/>
                      <a:pt x="18" y="107"/>
                      <a:pt x="27" y="107"/>
                    </a:cubicBezTo>
                    <a:cubicBezTo>
                      <a:pt x="27" y="116"/>
                      <a:pt x="36" y="116"/>
                      <a:pt x="45" y="116"/>
                    </a:cubicBezTo>
                    <a:cubicBezTo>
                      <a:pt x="54" y="116"/>
                      <a:pt x="54" y="116"/>
                      <a:pt x="63" y="125"/>
                    </a:cubicBezTo>
                    <a:cubicBezTo>
                      <a:pt x="72" y="125"/>
                      <a:pt x="81" y="116"/>
                      <a:pt x="90" y="116"/>
                    </a:cubicBezTo>
                    <a:cubicBezTo>
                      <a:pt x="90" y="107"/>
                      <a:pt x="99" y="107"/>
                      <a:pt x="99" y="107"/>
                    </a:cubicBezTo>
                    <a:cubicBezTo>
                      <a:pt x="108" y="98"/>
                      <a:pt x="108" y="90"/>
                      <a:pt x="117" y="81"/>
                    </a:cubicBezTo>
                    <a:lnTo>
                      <a:pt x="117" y="72"/>
                    </a:lnTo>
                    <a:cubicBezTo>
                      <a:pt x="117" y="63"/>
                      <a:pt x="117" y="54"/>
                      <a:pt x="117" y="45"/>
                    </a:cubicBezTo>
                    <a:cubicBezTo>
                      <a:pt x="117" y="36"/>
                      <a:pt x="117" y="36"/>
                      <a:pt x="108" y="27"/>
                    </a:cubicBezTo>
                    <a:cubicBezTo>
                      <a:pt x="108" y="18"/>
                      <a:pt x="108" y="18"/>
                      <a:pt x="99" y="9"/>
                    </a:cubicBezTo>
                    <a:cubicBezTo>
                      <a:pt x="90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36"/>
              <p:cNvSpPr/>
              <p:nvPr/>
            </p:nvSpPr>
            <p:spPr>
              <a:xfrm>
                <a:off x="2223971" y="3623260"/>
                <a:ext cx="52962" cy="28908"/>
              </a:xfrm>
              <a:custGeom>
                <a:avLst/>
                <a:gdLst/>
                <a:ahLst/>
                <a:cxnLst/>
                <a:rect l="l" t="t" r="r" b="b"/>
                <a:pathLst>
                  <a:path w="993" h="542" extrusionOk="0">
                    <a:moveTo>
                      <a:pt x="904" y="0"/>
                    </a:moveTo>
                    <a:cubicBezTo>
                      <a:pt x="893" y="0"/>
                      <a:pt x="880" y="4"/>
                      <a:pt x="869" y="13"/>
                    </a:cubicBezTo>
                    <a:cubicBezTo>
                      <a:pt x="646" y="227"/>
                      <a:pt x="370" y="370"/>
                      <a:pt x="66" y="432"/>
                    </a:cubicBezTo>
                    <a:cubicBezTo>
                      <a:pt x="1" y="449"/>
                      <a:pt x="26" y="542"/>
                      <a:pt x="86" y="542"/>
                    </a:cubicBezTo>
                    <a:cubicBezTo>
                      <a:pt x="91" y="542"/>
                      <a:pt x="97" y="541"/>
                      <a:pt x="102" y="540"/>
                    </a:cubicBezTo>
                    <a:cubicBezTo>
                      <a:pt x="414" y="477"/>
                      <a:pt x="709" y="316"/>
                      <a:pt x="950" y="93"/>
                    </a:cubicBezTo>
                    <a:cubicBezTo>
                      <a:pt x="992" y="58"/>
                      <a:pt x="950" y="0"/>
                      <a:pt x="9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36"/>
              <p:cNvSpPr/>
              <p:nvPr/>
            </p:nvSpPr>
            <p:spPr>
              <a:xfrm>
                <a:off x="2270426" y="3436267"/>
                <a:ext cx="44961" cy="73869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385" extrusionOk="0">
                    <a:moveTo>
                      <a:pt x="88" y="0"/>
                    </a:moveTo>
                    <a:cubicBezTo>
                      <a:pt x="42" y="0"/>
                      <a:pt x="0" y="58"/>
                      <a:pt x="43" y="94"/>
                    </a:cubicBezTo>
                    <a:cubicBezTo>
                      <a:pt x="373" y="441"/>
                      <a:pt x="614" y="879"/>
                      <a:pt x="721" y="1342"/>
                    </a:cubicBezTo>
                    <a:cubicBezTo>
                      <a:pt x="728" y="1372"/>
                      <a:pt x="751" y="1384"/>
                      <a:pt x="774" y="1384"/>
                    </a:cubicBezTo>
                    <a:cubicBezTo>
                      <a:pt x="807" y="1384"/>
                      <a:pt x="842" y="1358"/>
                      <a:pt x="837" y="1316"/>
                    </a:cubicBezTo>
                    <a:cubicBezTo>
                      <a:pt x="712" y="825"/>
                      <a:pt x="471" y="379"/>
                      <a:pt x="123" y="13"/>
                    </a:cubicBezTo>
                    <a:cubicBezTo>
                      <a:pt x="112" y="4"/>
                      <a:pt x="100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36"/>
              <p:cNvSpPr/>
              <p:nvPr/>
            </p:nvSpPr>
            <p:spPr>
              <a:xfrm>
                <a:off x="1727154" y="3267835"/>
                <a:ext cx="28641" cy="5829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093" extrusionOk="0">
                    <a:moveTo>
                      <a:pt x="83" y="0"/>
                    </a:moveTo>
                    <a:cubicBezTo>
                      <a:pt x="41" y="0"/>
                      <a:pt x="0" y="40"/>
                      <a:pt x="32" y="85"/>
                    </a:cubicBezTo>
                    <a:cubicBezTo>
                      <a:pt x="237" y="361"/>
                      <a:pt x="380" y="691"/>
                      <a:pt x="416" y="1039"/>
                    </a:cubicBezTo>
                    <a:cubicBezTo>
                      <a:pt x="420" y="1075"/>
                      <a:pt x="452" y="1093"/>
                      <a:pt x="481" y="1093"/>
                    </a:cubicBezTo>
                    <a:cubicBezTo>
                      <a:pt x="510" y="1093"/>
                      <a:pt x="536" y="1075"/>
                      <a:pt x="532" y="1039"/>
                    </a:cubicBezTo>
                    <a:cubicBezTo>
                      <a:pt x="487" y="673"/>
                      <a:pt x="353" y="325"/>
                      <a:pt x="130" y="22"/>
                    </a:cubicBezTo>
                    <a:cubicBezTo>
                      <a:pt x="118" y="7"/>
                      <a:pt x="100" y="0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36"/>
              <p:cNvSpPr/>
              <p:nvPr/>
            </p:nvSpPr>
            <p:spPr>
              <a:xfrm>
                <a:off x="1490293" y="3382239"/>
                <a:ext cx="65602" cy="22401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420" extrusionOk="0">
                    <a:moveTo>
                      <a:pt x="1150" y="0"/>
                    </a:moveTo>
                    <a:cubicBezTo>
                      <a:pt x="1137" y="0"/>
                      <a:pt x="1123" y="6"/>
                      <a:pt x="1110" y="18"/>
                    </a:cubicBezTo>
                    <a:cubicBezTo>
                      <a:pt x="886" y="206"/>
                      <a:pt x="591" y="312"/>
                      <a:pt x="302" y="312"/>
                    </a:cubicBezTo>
                    <a:cubicBezTo>
                      <a:pt x="235" y="312"/>
                      <a:pt x="168" y="307"/>
                      <a:pt x="102" y="295"/>
                    </a:cubicBezTo>
                    <a:cubicBezTo>
                      <a:pt x="96" y="293"/>
                      <a:pt x="91" y="293"/>
                      <a:pt x="86" y="293"/>
                    </a:cubicBezTo>
                    <a:cubicBezTo>
                      <a:pt x="26" y="293"/>
                      <a:pt x="0" y="385"/>
                      <a:pt x="66" y="402"/>
                    </a:cubicBezTo>
                    <a:cubicBezTo>
                      <a:pt x="141" y="413"/>
                      <a:pt x="215" y="419"/>
                      <a:pt x="289" y="419"/>
                    </a:cubicBezTo>
                    <a:cubicBezTo>
                      <a:pt x="616" y="419"/>
                      <a:pt x="934" y="308"/>
                      <a:pt x="1181" y="90"/>
                    </a:cubicBezTo>
                    <a:cubicBezTo>
                      <a:pt x="1229" y="55"/>
                      <a:pt x="1193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36"/>
              <p:cNvSpPr/>
              <p:nvPr/>
            </p:nvSpPr>
            <p:spPr>
              <a:xfrm>
                <a:off x="1569922" y="3367945"/>
                <a:ext cx="7200" cy="624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17" extrusionOk="0">
                    <a:moveTo>
                      <a:pt x="45" y="1"/>
                    </a:moveTo>
                    <a:cubicBezTo>
                      <a:pt x="36" y="1"/>
                      <a:pt x="36" y="1"/>
                      <a:pt x="27" y="10"/>
                    </a:cubicBezTo>
                    <a:cubicBezTo>
                      <a:pt x="18" y="10"/>
                      <a:pt x="18" y="10"/>
                      <a:pt x="10" y="19"/>
                    </a:cubicBezTo>
                    <a:cubicBezTo>
                      <a:pt x="10" y="27"/>
                      <a:pt x="1" y="27"/>
                      <a:pt x="1" y="36"/>
                    </a:cubicBezTo>
                    <a:cubicBezTo>
                      <a:pt x="1" y="45"/>
                      <a:pt x="1" y="45"/>
                      <a:pt x="1" y="54"/>
                    </a:cubicBezTo>
                    <a:cubicBezTo>
                      <a:pt x="1" y="63"/>
                      <a:pt x="1" y="72"/>
                      <a:pt x="10" y="81"/>
                    </a:cubicBezTo>
                    <a:cubicBezTo>
                      <a:pt x="10" y="90"/>
                      <a:pt x="10" y="90"/>
                      <a:pt x="18" y="90"/>
                    </a:cubicBezTo>
                    <a:cubicBezTo>
                      <a:pt x="18" y="99"/>
                      <a:pt x="27" y="108"/>
                      <a:pt x="36" y="108"/>
                    </a:cubicBezTo>
                    <a:cubicBezTo>
                      <a:pt x="45" y="108"/>
                      <a:pt x="54" y="117"/>
                      <a:pt x="63" y="117"/>
                    </a:cubicBezTo>
                    <a:lnTo>
                      <a:pt x="81" y="117"/>
                    </a:lnTo>
                    <a:cubicBezTo>
                      <a:pt x="90" y="117"/>
                      <a:pt x="99" y="117"/>
                      <a:pt x="108" y="108"/>
                    </a:cubicBezTo>
                    <a:cubicBezTo>
                      <a:pt x="108" y="108"/>
                      <a:pt x="117" y="99"/>
                      <a:pt x="117" y="99"/>
                    </a:cubicBezTo>
                    <a:cubicBezTo>
                      <a:pt x="125" y="90"/>
                      <a:pt x="125" y="81"/>
                      <a:pt x="134" y="72"/>
                    </a:cubicBezTo>
                    <a:cubicBezTo>
                      <a:pt x="134" y="72"/>
                      <a:pt x="134" y="63"/>
                      <a:pt x="134" y="63"/>
                    </a:cubicBezTo>
                    <a:cubicBezTo>
                      <a:pt x="134" y="54"/>
                      <a:pt x="134" y="45"/>
                      <a:pt x="125" y="36"/>
                    </a:cubicBezTo>
                    <a:cubicBezTo>
                      <a:pt x="125" y="27"/>
                      <a:pt x="117" y="27"/>
                      <a:pt x="117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36"/>
              <p:cNvSpPr/>
              <p:nvPr/>
            </p:nvSpPr>
            <p:spPr>
              <a:xfrm>
                <a:off x="1460212" y="3152897"/>
                <a:ext cx="33761" cy="523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982" extrusionOk="0">
                    <a:moveTo>
                      <a:pt x="82" y="1"/>
                    </a:moveTo>
                    <a:cubicBezTo>
                      <a:pt x="38" y="1"/>
                      <a:pt x="0" y="57"/>
                      <a:pt x="41" y="99"/>
                    </a:cubicBezTo>
                    <a:cubicBezTo>
                      <a:pt x="256" y="339"/>
                      <a:pt x="416" y="634"/>
                      <a:pt x="514" y="946"/>
                    </a:cubicBezTo>
                    <a:cubicBezTo>
                      <a:pt x="521" y="970"/>
                      <a:pt x="541" y="981"/>
                      <a:pt x="563" y="981"/>
                    </a:cubicBezTo>
                    <a:cubicBezTo>
                      <a:pt x="596" y="981"/>
                      <a:pt x="632" y="954"/>
                      <a:pt x="621" y="910"/>
                    </a:cubicBezTo>
                    <a:cubicBezTo>
                      <a:pt x="514" y="580"/>
                      <a:pt x="345" y="277"/>
                      <a:pt x="122" y="18"/>
                    </a:cubicBezTo>
                    <a:cubicBezTo>
                      <a:pt x="109" y="6"/>
                      <a:pt x="95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36"/>
              <p:cNvSpPr/>
              <p:nvPr/>
            </p:nvSpPr>
            <p:spPr>
              <a:xfrm>
                <a:off x="1269059" y="3254447"/>
                <a:ext cx="56908" cy="12267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230" extrusionOk="0">
                    <a:moveTo>
                      <a:pt x="975" y="1"/>
                    </a:moveTo>
                    <a:cubicBezTo>
                      <a:pt x="967" y="1"/>
                      <a:pt x="958" y="2"/>
                      <a:pt x="949" y="5"/>
                    </a:cubicBezTo>
                    <a:cubicBezTo>
                      <a:pt x="780" y="79"/>
                      <a:pt x="598" y="116"/>
                      <a:pt x="414" y="116"/>
                    </a:cubicBezTo>
                    <a:cubicBezTo>
                      <a:pt x="306" y="116"/>
                      <a:pt x="198" y="103"/>
                      <a:pt x="93" y="77"/>
                    </a:cubicBezTo>
                    <a:cubicBezTo>
                      <a:pt x="87" y="75"/>
                      <a:pt x="82" y="75"/>
                      <a:pt x="77" y="75"/>
                    </a:cubicBezTo>
                    <a:cubicBezTo>
                      <a:pt x="18" y="75"/>
                      <a:pt x="0" y="167"/>
                      <a:pt x="66" y="184"/>
                    </a:cubicBezTo>
                    <a:cubicBezTo>
                      <a:pt x="183" y="214"/>
                      <a:pt x="303" y="229"/>
                      <a:pt x="422" y="229"/>
                    </a:cubicBezTo>
                    <a:cubicBezTo>
                      <a:pt x="622" y="229"/>
                      <a:pt x="822" y="187"/>
                      <a:pt x="1012" y="104"/>
                    </a:cubicBezTo>
                    <a:cubicBezTo>
                      <a:pt x="1066" y="72"/>
                      <a:pt x="1032" y="1"/>
                      <a:pt x="9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36"/>
              <p:cNvSpPr/>
              <p:nvPr/>
            </p:nvSpPr>
            <p:spPr>
              <a:xfrm>
                <a:off x="1163135" y="3111083"/>
                <a:ext cx="40961" cy="25761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83" extrusionOk="0">
                    <a:moveTo>
                      <a:pt x="68" y="1"/>
                    </a:moveTo>
                    <a:cubicBezTo>
                      <a:pt x="48" y="1"/>
                      <a:pt x="24" y="13"/>
                      <a:pt x="18" y="26"/>
                    </a:cubicBezTo>
                    <a:cubicBezTo>
                      <a:pt x="0" y="62"/>
                      <a:pt x="9" y="89"/>
                      <a:pt x="36" y="106"/>
                    </a:cubicBezTo>
                    <a:cubicBezTo>
                      <a:pt x="241" y="258"/>
                      <a:pt x="455" y="383"/>
                      <a:pt x="687" y="481"/>
                    </a:cubicBezTo>
                    <a:cubicBezTo>
                      <a:pt x="691" y="482"/>
                      <a:pt x="694" y="483"/>
                      <a:pt x="698" y="483"/>
                    </a:cubicBezTo>
                    <a:cubicBezTo>
                      <a:pt x="723" y="483"/>
                      <a:pt x="751" y="460"/>
                      <a:pt x="758" y="436"/>
                    </a:cubicBezTo>
                    <a:cubicBezTo>
                      <a:pt x="767" y="410"/>
                      <a:pt x="749" y="383"/>
                      <a:pt x="723" y="365"/>
                    </a:cubicBezTo>
                    <a:cubicBezTo>
                      <a:pt x="500" y="276"/>
                      <a:pt x="286" y="151"/>
                      <a:pt x="89" y="8"/>
                    </a:cubicBezTo>
                    <a:cubicBezTo>
                      <a:pt x="84" y="3"/>
                      <a:pt x="77" y="1"/>
                      <a:pt x="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36"/>
              <p:cNvSpPr/>
              <p:nvPr/>
            </p:nvSpPr>
            <p:spPr>
              <a:xfrm>
                <a:off x="1354875" y="3147671"/>
                <a:ext cx="768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08" extrusionOk="0">
                    <a:moveTo>
                      <a:pt x="72" y="0"/>
                    </a:moveTo>
                    <a:cubicBezTo>
                      <a:pt x="0" y="0"/>
                      <a:pt x="0" y="107"/>
                      <a:pt x="72" y="107"/>
                    </a:cubicBezTo>
                    <a:cubicBezTo>
                      <a:pt x="143" y="107"/>
                      <a:pt x="143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36"/>
              <p:cNvSpPr/>
              <p:nvPr/>
            </p:nvSpPr>
            <p:spPr>
              <a:xfrm>
                <a:off x="1733128" y="3525817"/>
                <a:ext cx="46401" cy="12107"/>
              </a:xfrm>
              <a:custGeom>
                <a:avLst/>
                <a:gdLst/>
                <a:ahLst/>
                <a:cxnLst/>
                <a:rect l="l" t="t" r="r" b="b"/>
                <a:pathLst>
                  <a:path w="870" h="227" extrusionOk="0">
                    <a:moveTo>
                      <a:pt x="792" y="0"/>
                    </a:moveTo>
                    <a:cubicBezTo>
                      <a:pt x="787" y="0"/>
                      <a:pt x="782" y="1"/>
                      <a:pt x="777" y="2"/>
                    </a:cubicBezTo>
                    <a:cubicBezTo>
                      <a:pt x="576" y="75"/>
                      <a:pt x="361" y="111"/>
                      <a:pt x="144" y="111"/>
                    </a:cubicBezTo>
                    <a:cubicBezTo>
                      <a:pt x="120" y="111"/>
                      <a:pt x="96" y="110"/>
                      <a:pt x="72" y="110"/>
                    </a:cubicBezTo>
                    <a:cubicBezTo>
                      <a:pt x="1" y="110"/>
                      <a:pt x="1" y="217"/>
                      <a:pt x="72" y="225"/>
                    </a:cubicBezTo>
                    <a:cubicBezTo>
                      <a:pt x="97" y="226"/>
                      <a:pt x="121" y="227"/>
                      <a:pt x="146" y="227"/>
                    </a:cubicBezTo>
                    <a:cubicBezTo>
                      <a:pt x="371" y="227"/>
                      <a:pt x="595" y="190"/>
                      <a:pt x="812" y="110"/>
                    </a:cubicBezTo>
                    <a:cubicBezTo>
                      <a:pt x="870" y="93"/>
                      <a:pt x="852" y="0"/>
                      <a:pt x="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36"/>
              <p:cNvSpPr/>
              <p:nvPr/>
            </p:nvSpPr>
            <p:spPr>
              <a:xfrm>
                <a:off x="716026" y="2811712"/>
                <a:ext cx="337611" cy="225820"/>
              </a:xfrm>
              <a:custGeom>
                <a:avLst/>
                <a:gdLst/>
                <a:ahLst/>
                <a:cxnLst/>
                <a:rect l="l" t="t" r="r" b="b"/>
                <a:pathLst>
                  <a:path w="6330" h="4234" extrusionOk="0">
                    <a:moveTo>
                      <a:pt x="96" y="1"/>
                    </a:moveTo>
                    <a:cubicBezTo>
                      <a:pt x="30" y="1"/>
                      <a:pt x="0" y="100"/>
                      <a:pt x="69" y="108"/>
                    </a:cubicBezTo>
                    <a:cubicBezTo>
                      <a:pt x="1157" y="278"/>
                      <a:pt x="1674" y="1393"/>
                      <a:pt x="2388" y="2097"/>
                    </a:cubicBezTo>
                    <a:cubicBezTo>
                      <a:pt x="3057" y="2767"/>
                      <a:pt x="3976" y="3061"/>
                      <a:pt x="4824" y="3427"/>
                    </a:cubicBezTo>
                    <a:cubicBezTo>
                      <a:pt x="5314" y="3632"/>
                      <a:pt x="5796" y="3873"/>
                      <a:pt x="6206" y="4221"/>
                    </a:cubicBezTo>
                    <a:cubicBezTo>
                      <a:pt x="6217" y="4230"/>
                      <a:pt x="6230" y="4234"/>
                      <a:pt x="6241" y="4234"/>
                    </a:cubicBezTo>
                    <a:cubicBezTo>
                      <a:pt x="6287" y="4234"/>
                      <a:pt x="6329" y="4176"/>
                      <a:pt x="6287" y="4140"/>
                    </a:cubicBezTo>
                    <a:cubicBezTo>
                      <a:pt x="5555" y="3516"/>
                      <a:pt x="4627" y="3248"/>
                      <a:pt x="3771" y="2865"/>
                    </a:cubicBezTo>
                    <a:cubicBezTo>
                      <a:pt x="3334" y="2659"/>
                      <a:pt x="2906" y="2428"/>
                      <a:pt x="2549" y="2097"/>
                    </a:cubicBezTo>
                    <a:cubicBezTo>
                      <a:pt x="2147" y="1723"/>
                      <a:pt x="1844" y="1259"/>
                      <a:pt x="1478" y="857"/>
                    </a:cubicBezTo>
                    <a:cubicBezTo>
                      <a:pt x="1112" y="447"/>
                      <a:pt x="657" y="90"/>
                      <a:pt x="104" y="1"/>
                    </a:cubicBezTo>
                    <a:cubicBezTo>
                      <a:pt x="102" y="1"/>
                      <a:pt x="99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36"/>
              <p:cNvSpPr/>
              <p:nvPr/>
            </p:nvSpPr>
            <p:spPr>
              <a:xfrm>
                <a:off x="980515" y="2932463"/>
                <a:ext cx="273929" cy="175525"/>
              </a:xfrm>
              <a:custGeom>
                <a:avLst/>
                <a:gdLst/>
                <a:ahLst/>
                <a:cxnLst/>
                <a:rect l="l" t="t" r="r" b="b"/>
                <a:pathLst>
                  <a:path w="5136" h="3291" extrusionOk="0">
                    <a:moveTo>
                      <a:pt x="77" y="1"/>
                    </a:moveTo>
                    <a:cubicBezTo>
                      <a:pt x="34" y="1"/>
                      <a:pt x="1" y="73"/>
                      <a:pt x="52" y="110"/>
                    </a:cubicBezTo>
                    <a:cubicBezTo>
                      <a:pt x="685" y="583"/>
                      <a:pt x="1470" y="770"/>
                      <a:pt x="2202" y="1038"/>
                    </a:cubicBezTo>
                    <a:cubicBezTo>
                      <a:pt x="2933" y="1314"/>
                      <a:pt x="3603" y="1716"/>
                      <a:pt x="4173" y="2251"/>
                    </a:cubicBezTo>
                    <a:cubicBezTo>
                      <a:pt x="4486" y="2554"/>
                      <a:pt x="4771" y="2893"/>
                      <a:pt x="5012" y="3268"/>
                    </a:cubicBezTo>
                    <a:cubicBezTo>
                      <a:pt x="5022" y="3283"/>
                      <a:pt x="5038" y="3290"/>
                      <a:pt x="5054" y="3290"/>
                    </a:cubicBezTo>
                    <a:cubicBezTo>
                      <a:pt x="5093" y="3290"/>
                      <a:pt x="5136" y="3250"/>
                      <a:pt x="5110" y="3206"/>
                    </a:cubicBezTo>
                    <a:cubicBezTo>
                      <a:pt x="4691" y="2563"/>
                      <a:pt x="4138" y="2001"/>
                      <a:pt x="3495" y="1573"/>
                    </a:cubicBezTo>
                    <a:cubicBezTo>
                      <a:pt x="3183" y="1359"/>
                      <a:pt x="2844" y="1181"/>
                      <a:pt x="2496" y="1038"/>
                    </a:cubicBezTo>
                    <a:cubicBezTo>
                      <a:pt x="2113" y="877"/>
                      <a:pt x="1720" y="761"/>
                      <a:pt x="1337" y="627"/>
                    </a:cubicBezTo>
                    <a:cubicBezTo>
                      <a:pt x="899" y="476"/>
                      <a:pt x="471" y="288"/>
                      <a:pt x="105" y="12"/>
                    </a:cubicBezTo>
                    <a:cubicBezTo>
                      <a:pt x="96" y="4"/>
                      <a:pt x="86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36"/>
              <p:cNvSpPr/>
              <p:nvPr/>
            </p:nvSpPr>
            <p:spPr>
              <a:xfrm>
                <a:off x="884779" y="3052947"/>
                <a:ext cx="356438" cy="141071"/>
              </a:xfrm>
              <a:custGeom>
                <a:avLst/>
                <a:gdLst/>
                <a:ahLst/>
                <a:cxnLst/>
                <a:rect l="l" t="t" r="r" b="b"/>
                <a:pathLst>
                  <a:path w="6683" h="2645" extrusionOk="0">
                    <a:moveTo>
                      <a:pt x="72" y="1"/>
                    </a:moveTo>
                    <a:cubicBezTo>
                      <a:pt x="0" y="1"/>
                      <a:pt x="0" y="108"/>
                      <a:pt x="72" y="117"/>
                    </a:cubicBezTo>
                    <a:cubicBezTo>
                      <a:pt x="1999" y="188"/>
                      <a:pt x="3355" y="1821"/>
                      <a:pt x="5094" y="2427"/>
                    </a:cubicBezTo>
                    <a:cubicBezTo>
                      <a:pt x="5500" y="2560"/>
                      <a:pt x="5923" y="2644"/>
                      <a:pt x="6345" y="2644"/>
                    </a:cubicBezTo>
                    <a:cubicBezTo>
                      <a:pt x="6434" y="2644"/>
                      <a:pt x="6522" y="2640"/>
                      <a:pt x="6611" y="2633"/>
                    </a:cubicBezTo>
                    <a:cubicBezTo>
                      <a:pt x="6682" y="2624"/>
                      <a:pt x="6682" y="2517"/>
                      <a:pt x="6611" y="2517"/>
                    </a:cubicBezTo>
                    <a:cubicBezTo>
                      <a:pt x="6507" y="2527"/>
                      <a:pt x="6404" y="2531"/>
                      <a:pt x="6302" y="2531"/>
                    </a:cubicBezTo>
                    <a:cubicBezTo>
                      <a:pt x="4501" y="2531"/>
                      <a:pt x="3114" y="1025"/>
                      <a:pt x="1535" y="358"/>
                    </a:cubicBezTo>
                    <a:cubicBezTo>
                      <a:pt x="1071" y="162"/>
                      <a:pt x="580" y="28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36"/>
              <p:cNvSpPr/>
              <p:nvPr/>
            </p:nvSpPr>
            <p:spPr>
              <a:xfrm>
                <a:off x="955181" y="3155724"/>
                <a:ext cx="227954" cy="116164"/>
              </a:xfrm>
              <a:custGeom>
                <a:avLst/>
                <a:gdLst/>
                <a:ahLst/>
                <a:cxnLst/>
                <a:rect l="l" t="t" r="r" b="b"/>
                <a:pathLst>
                  <a:path w="4274" h="2178" extrusionOk="0">
                    <a:moveTo>
                      <a:pt x="72" y="1"/>
                    </a:moveTo>
                    <a:cubicBezTo>
                      <a:pt x="1" y="1"/>
                      <a:pt x="1" y="108"/>
                      <a:pt x="72" y="117"/>
                    </a:cubicBezTo>
                    <a:cubicBezTo>
                      <a:pt x="1339" y="251"/>
                      <a:pt x="2142" y="1428"/>
                      <a:pt x="3239" y="1937"/>
                    </a:cubicBezTo>
                    <a:cubicBezTo>
                      <a:pt x="3542" y="2080"/>
                      <a:pt x="3863" y="2169"/>
                      <a:pt x="4202" y="2178"/>
                    </a:cubicBezTo>
                    <a:cubicBezTo>
                      <a:pt x="4274" y="2178"/>
                      <a:pt x="4274" y="2062"/>
                      <a:pt x="4202" y="2062"/>
                    </a:cubicBezTo>
                    <a:cubicBezTo>
                      <a:pt x="2918" y="2035"/>
                      <a:pt x="2070" y="857"/>
                      <a:pt x="1009" y="304"/>
                    </a:cubicBezTo>
                    <a:cubicBezTo>
                      <a:pt x="714" y="144"/>
                      <a:pt x="402" y="37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36"/>
              <p:cNvSpPr/>
              <p:nvPr/>
            </p:nvSpPr>
            <p:spPr>
              <a:xfrm>
                <a:off x="1046651" y="2866701"/>
                <a:ext cx="215367" cy="152591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2861" extrusionOk="0">
                    <a:moveTo>
                      <a:pt x="88" y="1"/>
                    </a:moveTo>
                    <a:cubicBezTo>
                      <a:pt x="42" y="1"/>
                      <a:pt x="1" y="59"/>
                      <a:pt x="43" y="94"/>
                    </a:cubicBezTo>
                    <a:cubicBezTo>
                      <a:pt x="534" y="513"/>
                      <a:pt x="980" y="995"/>
                      <a:pt x="1533" y="1352"/>
                    </a:cubicBezTo>
                    <a:cubicBezTo>
                      <a:pt x="1801" y="1521"/>
                      <a:pt x="2095" y="1637"/>
                      <a:pt x="2398" y="1744"/>
                    </a:cubicBezTo>
                    <a:cubicBezTo>
                      <a:pt x="2693" y="1852"/>
                      <a:pt x="2960" y="1967"/>
                      <a:pt x="3219" y="2137"/>
                    </a:cubicBezTo>
                    <a:cubicBezTo>
                      <a:pt x="3496" y="2324"/>
                      <a:pt x="3754" y="2547"/>
                      <a:pt x="3924" y="2833"/>
                    </a:cubicBezTo>
                    <a:cubicBezTo>
                      <a:pt x="3935" y="2853"/>
                      <a:pt x="3952" y="2861"/>
                      <a:pt x="3968" y="2861"/>
                    </a:cubicBezTo>
                    <a:cubicBezTo>
                      <a:pt x="4003" y="2861"/>
                      <a:pt x="4037" y="2822"/>
                      <a:pt x="4013" y="2779"/>
                    </a:cubicBezTo>
                    <a:cubicBezTo>
                      <a:pt x="3736" y="2289"/>
                      <a:pt x="3201" y="1941"/>
                      <a:pt x="2684" y="1736"/>
                    </a:cubicBezTo>
                    <a:cubicBezTo>
                      <a:pt x="2380" y="1611"/>
                      <a:pt x="2077" y="1521"/>
                      <a:pt x="1792" y="1370"/>
                    </a:cubicBezTo>
                    <a:cubicBezTo>
                      <a:pt x="1488" y="1209"/>
                      <a:pt x="1221" y="995"/>
                      <a:pt x="962" y="772"/>
                    </a:cubicBezTo>
                    <a:cubicBezTo>
                      <a:pt x="676" y="522"/>
                      <a:pt x="409" y="264"/>
                      <a:pt x="123" y="14"/>
                    </a:cubicBezTo>
                    <a:cubicBezTo>
                      <a:pt x="112" y="5"/>
                      <a:pt x="100" y="1"/>
                      <a:pt x="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36"/>
              <p:cNvSpPr/>
              <p:nvPr/>
            </p:nvSpPr>
            <p:spPr>
              <a:xfrm>
                <a:off x="1251565" y="2939023"/>
                <a:ext cx="184752" cy="144698"/>
              </a:xfrm>
              <a:custGeom>
                <a:avLst/>
                <a:gdLst/>
                <a:ahLst/>
                <a:cxnLst/>
                <a:rect l="l" t="t" r="r" b="b"/>
                <a:pathLst>
                  <a:path w="3464" h="2713" extrusionOk="0">
                    <a:moveTo>
                      <a:pt x="69" y="1"/>
                    </a:moveTo>
                    <a:cubicBezTo>
                      <a:pt x="15" y="1"/>
                      <a:pt x="0" y="88"/>
                      <a:pt x="64" y="112"/>
                    </a:cubicBezTo>
                    <a:cubicBezTo>
                      <a:pt x="1090" y="540"/>
                      <a:pt x="2000" y="1227"/>
                      <a:pt x="2696" y="2092"/>
                    </a:cubicBezTo>
                    <a:cubicBezTo>
                      <a:pt x="2883" y="2324"/>
                      <a:pt x="3079" y="2565"/>
                      <a:pt x="3347" y="2708"/>
                    </a:cubicBezTo>
                    <a:cubicBezTo>
                      <a:pt x="3355" y="2711"/>
                      <a:pt x="3363" y="2713"/>
                      <a:pt x="3370" y="2713"/>
                    </a:cubicBezTo>
                    <a:cubicBezTo>
                      <a:pt x="3423" y="2713"/>
                      <a:pt x="3464" y="2641"/>
                      <a:pt x="3409" y="2610"/>
                    </a:cubicBezTo>
                    <a:cubicBezTo>
                      <a:pt x="3151" y="2485"/>
                      <a:pt x="2981" y="2262"/>
                      <a:pt x="2803" y="2048"/>
                    </a:cubicBezTo>
                    <a:cubicBezTo>
                      <a:pt x="2624" y="1834"/>
                      <a:pt x="2446" y="1620"/>
                      <a:pt x="2241" y="1423"/>
                    </a:cubicBezTo>
                    <a:cubicBezTo>
                      <a:pt x="1848" y="1040"/>
                      <a:pt x="1402" y="701"/>
                      <a:pt x="920" y="415"/>
                    </a:cubicBezTo>
                    <a:cubicBezTo>
                      <a:pt x="653" y="255"/>
                      <a:pt x="376" y="121"/>
                      <a:pt x="91" y="5"/>
                    </a:cubicBezTo>
                    <a:cubicBezTo>
                      <a:pt x="83" y="2"/>
                      <a:pt x="76" y="1"/>
                      <a:pt x="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36"/>
              <p:cNvSpPr/>
              <p:nvPr/>
            </p:nvSpPr>
            <p:spPr>
              <a:xfrm>
                <a:off x="1382876" y="2953211"/>
                <a:ext cx="202140" cy="180912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392" extrusionOk="0">
                    <a:moveTo>
                      <a:pt x="66" y="0"/>
                    </a:moveTo>
                    <a:cubicBezTo>
                      <a:pt x="33" y="0"/>
                      <a:pt x="0" y="27"/>
                      <a:pt x="11" y="69"/>
                    </a:cubicBezTo>
                    <a:cubicBezTo>
                      <a:pt x="394" y="1389"/>
                      <a:pt x="1777" y="1933"/>
                      <a:pt x="2821" y="2611"/>
                    </a:cubicBezTo>
                    <a:cubicBezTo>
                      <a:pt x="3133" y="2826"/>
                      <a:pt x="3436" y="3057"/>
                      <a:pt x="3659" y="3370"/>
                    </a:cubicBezTo>
                    <a:cubicBezTo>
                      <a:pt x="3672" y="3385"/>
                      <a:pt x="3689" y="3392"/>
                      <a:pt x="3706" y="3392"/>
                    </a:cubicBezTo>
                    <a:cubicBezTo>
                      <a:pt x="3749" y="3392"/>
                      <a:pt x="3789" y="3352"/>
                      <a:pt x="3757" y="3307"/>
                    </a:cubicBezTo>
                    <a:cubicBezTo>
                      <a:pt x="3374" y="2790"/>
                      <a:pt x="2803" y="2460"/>
                      <a:pt x="2250" y="2139"/>
                    </a:cubicBezTo>
                    <a:cubicBezTo>
                      <a:pt x="1679" y="1800"/>
                      <a:pt x="1090" y="1461"/>
                      <a:pt x="644" y="952"/>
                    </a:cubicBezTo>
                    <a:cubicBezTo>
                      <a:pt x="403" y="684"/>
                      <a:pt x="225" y="381"/>
                      <a:pt x="118" y="42"/>
                    </a:cubicBezTo>
                    <a:cubicBezTo>
                      <a:pt x="110" y="13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36"/>
              <p:cNvSpPr/>
              <p:nvPr/>
            </p:nvSpPr>
            <p:spPr>
              <a:xfrm>
                <a:off x="1090812" y="3300369"/>
                <a:ext cx="236007" cy="79202"/>
              </a:xfrm>
              <a:custGeom>
                <a:avLst/>
                <a:gdLst/>
                <a:ahLst/>
                <a:cxnLst/>
                <a:rect l="l" t="t" r="r" b="b"/>
                <a:pathLst>
                  <a:path w="4425" h="1485" extrusionOk="0">
                    <a:moveTo>
                      <a:pt x="64" y="0"/>
                    </a:moveTo>
                    <a:cubicBezTo>
                      <a:pt x="0" y="0"/>
                      <a:pt x="3" y="108"/>
                      <a:pt x="71" y="108"/>
                    </a:cubicBezTo>
                    <a:cubicBezTo>
                      <a:pt x="687" y="144"/>
                      <a:pt x="1294" y="277"/>
                      <a:pt x="1874" y="509"/>
                    </a:cubicBezTo>
                    <a:cubicBezTo>
                      <a:pt x="2418" y="724"/>
                      <a:pt x="2908" y="1071"/>
                      <a:pt x="3453" y="1303"/>
                    </a:cubicBezTo>
                    <a:cubicBezTo>
                      <a:pt x="3711" y="1408"/>
                      <a:pt x="3985" y="1484"/>
                      <a:pt x="4266" y="1484"/>
                    </a:cubicBezTo>
                    <a:cubicBezTo>
                      <a:pt x="4295" y="1484"/>
                      <a:pt x="4324" y="1483"/>
                      <a:pt x="4354" y="1482"/>
                    </a:cubicBezTo>
                    <a:cubicBezTo>
                      <a:pt x="4425" y="1473"/>
                      <a:pt x="4425" y="1366"/>
                      <a:pt x="4354" y="1366"/>
                    </a:cubicBezTo>
                    <a:cubicBezTo>
                      <a:pt x="4323" y="1368"/>
                      <a:pt x="4292" y="1369"/>
                      <a:pt x="4261" y="1369"/>
                    </a:cubicBezTo>
                    <a:cubicBezTo>
                      <a:pt x="3709" y="1369"/>
                      <a:pt x="3212" y="1074"/>
                      <a:pt x="2730" y="804"/>
                    </a:cubicBezTo>
                    <a:cubicBezTo>
                      <a:pt x="2204" y="518"/>
                      <a:pt x="1659" y="277"/>
                      <a:pt x="1071" y="144"/>
                    </a:cubicBezTo>
                    <a:cubicBezTo>
                      <a:pt x="741" y="63"/>
                      <a:pt x="410" y="19"/>
                      <a:pt x="71" y="1"/>
                    </a:cubicBezTo>
                    <a:cubicBezTo>
                      <a:pt x="69" y="1"/>
                      <a:pt x="66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36"/>
              <p:cNvSpPr/>
              <p:nvPr/>
            </p:nvSpPr>
            <p:spPr>
              <a:xfrm>
                <a:off x="1522774" y="3043187"/>
                <a:ext cx="193339" cy="15280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865" extrusionOk="0">
                    <a:moveTo>
                      <a:pt x="95" y="1"/>
                    </a:moveTo>
                    <a:cubicBezTo>
                      <a:pt x="42" y="1"/>
                      <a:pt x="1" y="80"/>
                      <a:pt x="64" y="104"/>
                    </a:cubicBezTo>
                    <a:cubicBezTo>
                      <a:pt x="644" y="353"/>
                      <a:pt x="1250" y="612"/>
                      <a:pt x="1732" y="1031"/>
                    </a:cubicBezTo>
                    <a:cubicBezTo>
                      <a:pt x="2142" y="1406"/>
                      <a:pt x="2437" y="1888"/>
                      <a:pt x="2812" y="2298"/>
                    </a:cubicBezTo>
                    <a:cubicBezTo>
                      <a:pt x="3017" y="2521"/>
                      <a:pt x="3240" y="2726"/>
                      <a:pt x="3516" y="2860"/>
                    </a:cubicBezTo>
                    <a:cubicBezTo>
                      <a:pt x="3524" y="2863"/>
                      <a:pt x="3531" y="2865"/>
                      <a:pt x="3538" y="2865"/>
                    </a:cubicBezTo>
                    <a:cubicBezTo>
                      <a:pt x="3590" y="2865"/>
                      <a:pt x="3625" y="2786"/>
                      <a:pt x="3570" y="2762"/>
                    </a:cubicBezTo>
                    <a:cubicBezTo>
                      <a:pt x="3070" y="2512"/>
                      <a:pt x="2740" y="2048"/>
                      <a:pt x="2401" y="1620"/>
                    </a:cubicBezTo>
                    <a:cubicBezTo>
                      <a:pt x="2232" y="1406"/>
                      <a:pt x="2062" y="1183"/>
                      <a:pt x="1857" y="996"/>
                    </a:cubicBezTo>
                    <a:cubicBezTo>
                      <a:pt x="1625" y="791"/>
                      <a:pt x="1366" y="612"/>
                      <a:pt x="1099" y="461"/>
                    </a:cubicBezTo>
                    <a:cubicBezTo>
                      <a:pt x="778" y="291"/>
                      <a:pt x="447" y="148"/>
                      <a:pt x="117" y="6"/>
                    </a:cubicBezTo>
                    <a:cubicBezTo>
                      <a:pt x="110" y="2"/>
                      <a:pt x="10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36"/>
              <p:cNvSpPr/>
              <p:nvPr/>
            </p:nvSpPr>
            <p:spPr>
              <a:xfrm>
                <a:off x="1684273" y="3095989"/>
                <a:ext cx="185392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3476" h="3066" extrusionOk="0">
                    <a:moveTo>
                      <a:pt x="73" y="1"/>
                    </a:moveTo>
                    <a:cubicBezTo>
                      <a:pt x="38" y="1"/>
                      <a:pt x="0" y="43"/>
                      <a:pt x="24" y="86"/>
                    </a:cubicBezTo>
                    <a:cubicBezTo>
                      <a:pt x="515" y="1166"/>
                      <a:pt x="1639" y="1701"/>
                      <a:pt x="2558" y="2361"/>
                    </a:cubicBezTo>
                    <a:cubicBezTo>
                      <a:pt x="2843" y="2566"/>
                      <a:pt x="3120" y="2789"/>
                      <a:pt x="3361" y="3048"/>
                    </a:cubicBezTo>
                    <a:cubicBezTo>
                      <a:pt x="3371" y="3060"/>
                      <a:pt x="3384" y="3066"/>
                      <a:pt x="3396" y="3066"/>
                    </a:cubicBezTo>
                    <a:cubicBezTo>
                      <a:pt x="3436" y="3066"/>
                      <a:pt x="3475" y="3009"/>
                      <a:pt x="3441" y="2968"/>
                    </a:cubicBezTo>
                    <a:cubicBezTo>
                      <a:pt x="2638" y="2102"/>
                      <a:pt x="1487" y="1674"/>
                      <a:pt x="667" y="818"/>
                    </a:cubicBezTo>
                    <a:cubicBezTo>
                      <a:pt x="444" y="586"/>
                      <a:pt x="256" y="327"/>
                      <a:pt x="114" y="33"/>
                    </a:cubicBezTo>
                    <a:cubicBezTo>
                      <a:pt x="105" y="10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36"/>
              <p:cNvSpPr/>
              <p:nvPr/>
            </p:nvSpPr>
            <p:spPr>
              <a:xfrm>
                <a:off x="1204790" y="3392052"/>
                <a:ext cx="221980" cy="59202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1110" extrusionOk="0">
                    <a:moveTo>
                      <a:pt x="682" y="1"/>
                    </a:moveTo>
                    <a:cubicBezTo>
                      <a:pt x="472" y="1"/>
                      <a:pt x="263" y="31"/>
                      <a:pt x="58" y="102"/>
                    </a:cubicBezTo>
                    <a:cubicBezTo>
                      <a:pt x="0" y="118"/>
                      <a:pt x="18" y="211"/>
                      <a:pt x="78" y="211"/>
                    </a:cubicBezTo>
                    <a:cubicBezTo>
                      <a:pt x="83" y="211"/>
                      <a:pt x="88" y="210"/>
                      <a:pt x="93" y="209"/>
                    </a:cubicBezTo>
                    <a:cubicBezTo>
                      <a:pt x="288" y="141"/>
                      <a:pt x="486" y="112"/>
                      <a:pt x="685" y="112"/>
                    </a:cubicBezTo>
                    <a:cubicBezTo>
                      <a:pt x="1188" y="112"/>
                      <a:pt x="1694" y="296"/>
                      <a:pt x="2154" y="494"/>
                    </a:cubicBezTo>
                    <a:cubicBezTo>
                      <a:pt x="2779" y="771"/>
                      <a:pt x="3394" y="1083"/>
                      <a:pt x="4090" y="1110"/>
                    </a:cubicBezTo>
                    <a:cubicBezTo>
                      <a:pt x="4161" y="1110"/>
                      <a:pt x="4161" y="1003"/>
                      <a:pt x="4090" y="1003"/>
                    </a:cubicBezTo>
                    <a:cubicBezTo>
                      <a:pt x="3367" y="976"/>
                      <a:pt x="2716" y="610"/>
                      <a:pt x="2065" y="334"/>
                    </a:cubicBezTo>
                    <a:cubicBezTo>
                      <a:pt x="1632" y="154"/>
                      <a:pt x="1156" y="1"/>
                      <a:pt x="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36"/>
              <p:cNvSpPr/>
              <p:nvPr/>
            </p:nvSpPr>
            <p:spPr>
              <a:xfrm>
                <a:off x="1321167" y="3450774"/>
                <a:ext cx="261181" cy="55682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1044" extrusionOk="0">
                    <a:moveTo>
                      <a:pt x="80" y="0"/>
                    </a:moveTo>
                    <a:cubicBezTo>
                      <a:pt x="40" y="0"/>
                      <a:pt x="0" y="57"/>
                      <a:pt x="35" y="98"/>
                    </a:cubicBezTo>
                    <a:cubicBezTo>
                      <a:pt x="391" y="535"/>
                      <a:pt x="971" y="687"/>
                      <a:pt x="1507" y="723"/>
                    </a:cubicBezTo>
                    <a:cubicBezTo>
                      <a:pt x="1580" y="726"/>
                      <a:pt x="1653" y="728"/>
                      <a:pt x="1726" y="728"/>
                    </a:cubicBezTo>
                    <a:cubicBezTo>
                      <a:pt x="2019" y="728"/>
                      <a:pt x="2311" y="705"/>
                      <a:pt x="2604" y="705"/>
                    </a:cubicBezTo>
                    <a:cubicBezTo>
                      <a:pt x="2635" y="704"/>
                      <a:pt x="2665" y="704"/>
                      <a:pt x="2696" y="704"/>
                    </a:cubicBezTo>
                    <a:cubicBezTo>
                      <a:pt x="3028" y="704"/>
                      <a:pt x="3347" y="748"/>
                      <a:pt x="3665" y="830"/>
                    </a:cubicBezTo>
                    <a:cubicBezTo>
                      <a:pt x="4049" y="919"/>
                      <a:pt x="4424" y="1035"/>
                      <a:pt x="4825" y="1044"/>
                    </a:cubicBezTo>
                    <a:cubicBezTo>
                      <a:pt x="4897" y="1044"/>
                      <a:pt x="4897" y="937"/>
                      <a:pt x="4825" y="937"/>
                    </a:cubicBezTo>
                    <a:cubicBezTo>
                      <a:pt x="4477" y="928"/>
                      <a:pt x="4147" y="839"/>
                      <a:pt x="3817" y="749"/>
                    </a:cubicBezTo>
                    <a:cubicBezTo>
                      <a:pt x="3487" y="660"/>
                      <a:pt x="3166" y="598"/>
                      <a:pt x="2818" y="589"/>
                    </a:cubicBezTo>
                    <a:cubicBezTo>
                      <a:pt x="2770" y="587"/>
                      <a:pt x="2722" y="587"/>
                      <a:pt x="2673" y="587"/>
                    </a:cubicBezTo>
                    <a:cubicBezTo>
                      <a:pt x="2372" y="587"/>
                      <a:pt x="2065" y="609"/>
                      <a:pt x="1761" y="609"/>
                    </a:cubicBezTo>
                    <a:cubicBezTo>
                      <a:pt x="1470" y="609"/>
                      <a:pt x="1181" y="589"/>
                      <a:pt x="900" y="508"/>
                    </a:cubicBezTo>
                    <a:cubicBezTo>
                      <a:pt x="597" y="428"/>
                      <a:pt x="320" y="268"/>
                      <a:pt x="115" y="18"/>
                    </a:cubicBezTo>
                    <a:cubicBezTo>
                      <a:pt x="105" y="5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36"/>
              <p:cNvSpPr/>
              <p:nvPr/>
            </p:nvSpPr>
            <p:spPr>
              <a:xfrm>
                <a:off x="1476799" y="3525710"/>
                <a:ext cx="240434" cy="51735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970" extrusionOk="0">
                    <a:moveTo>
                      <a:pt x="88" y="0"/>
                    </a:moveTo>
                    <a:cubicBezTo>
                      <a:pt x="42" y="0"/>
                      <a:pt x="0" y="58"/>
                      <a:pt x="43" y="94"/>
                    </a:cubicBezTo>
                    <a:cubicBezTo>
                      <a:pt x="953" y="843"/>
                      <a:pt x="2184" y="816"/>
                      <a:pt x="3290" y="861"/>
                    </a:cubicBezTo>
                    <a:cubicBezTo>
                      <a:pt x="3674" y="870"/>
                      <a:pt x="4048" y="897"/>
                      <a:pt x="4414" y="968"/>
                    </a:cubicBezTo>
                    <a:cubicBezTo>
                      <a:pt x="4419" y="969"/>
                      <a:pt x="4425" y="970"/>
                      <a:pt x="4430" y="970"/>
                    </a:cubicBezTo>
                    <a:cubicBezTo>
                      <a:pt x="4489" y="970"/>
                      <a:pt x="4507" y="877"/>
                      <a:pt x="4450" y="861"/>
                    </a:cubicBezTo>
                    <a:cubicBezTo>
                      <a:pt x="3290" y="638"/>
                      <a:pt x="2068" y="861"/>
                      <a:pt x="935" y="468"/>
                    </a:cubicBezTo>
                    <a:cubicBezTo>
                      <a:pt x="640" y="361"/>
                      <a:pt x="364" y="219"/>
                      <a:pt x="123" y="13"/>
                    </a:cubicBezTo>
                    <a:cubicBezTo>
                      <a:pt x="112" y="4"/>
                      <a:pt x="100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36"/>
              <p:cNvSpPr/>
              <p:nvPr/>
            </p:nvSpPr>
            <p:spPr>
              <a:xfrm>
                <a:off x="2354056" y="3588752"/>
                <a:ext cx="7680" cy="576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08" extrusionOk="0">
                    <a:moveTo>
                      <a:pt x="72" y="0"/>
                    </a:moveTo>
                    <a:cubicBezTo>
                      <a:pt x="0" y="0"/>
                      <a:pt x="0" y="107"/>
                      <a:pt x="72" y="107"/>
                    </a:cubicBezTo>
                    <a:cubicBezTo>
                      <a:pt x="143" y="107"/>
                      <a:pt x="143" y="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36"/>
              <p:cNvSpPr/>
              <p:nvPr/>
            </p:nvSpPr>
            <p:spPr>
              <a:xfrm>
                <a:off x="2357629" y="3581125"/>
                <a:ext cx="1558449" cy="190513"/>
              </a:xfrm>
              <a:custGeom>
                <a:avLst/>
                <a:gdLst/>
                <a:ahLst/>
                <a:cxnLst/>
                <a:rect l="l" t="t" r="r" b="b"/>
                <a:pathLst>
                  <a:path w="29220" h="3572" extrusionOk="0">
                    <a:moveTo>
                      <a:pt x="133" y="1"/>
                    </a:moveTo>
                    <a:cubicBezTo>
                      <a:pt x="31" y="1"/>
                      <a:pt x="1" y="176"/>
                      <a:pt x="112" y="223"/>
                    </a:cubicBezTo>
                    <a:cubicBezTo>
                      <a:pt x="3707" y="1651"/>
                      <a:pt x="7463" y="2623"/>
                      <a:pt x="11290" y="3140"/>
                    </a:cubicBezTo>
                    <a:cubicBezTo>
                      <a:pt x="13427" y="3427"/>
                      <a:pt x="15584" y="3572"/>
                      <a:pt x="17740" y="3572"/>
                    </a:cubicBezTo>
                    <a:cubicBezTo>
                      <a:pt x="19409" y="3572"/>
                      <a:pt x="21077" y="3485"/>
                      <a:pt x="22736" y="3310"/>
                    </a:cubicBezTo>
                    <a:cubicBezTo>
                      <a:pt x="24877" y="3078"/>
                      <a:pt x="27000" y="2703"/>
                      <a:pt x="29096" y="2186"/>
                    </a:cubicBezTo>
                    <a:cubicBezTo>
                      <a:pt x="29220" y="2153"/>
                      <a:pt x="29184" y="1968"/>
                      <a:pt x="29065" y="1968"/>
                    </a:cubicBezTo>
                    <a:cubicBezTo>
                      <a:pt x="29055" y="1968"/>
                      <a:pt x="29045" y="1969"/>
                      <a:pt x="29034" y="1972"/>
                    </a:cubicBezTo>
                    <a:cubicBezTo>
                      <a:pt x="25349" y="2882"/>
                      <a:pt x="21559" y="3346"/>
                      <a:pt x="17768" y="3346"/>
                    </a:cubicBezTo>
                    <a:cubicBezTo>
                      <a:pt x="17732" y="3346"/>
                      <a:pt x="17696" y="3346"/>
                      <a:pt x="17660" y="3346"/>
                    </a:cubicBezTo>
                    <a:cubicBezTo>
                      <a:pt x="13832" y="3346"/>
                      <a:pt x="10005" y="2882"/>
                      <a:pt x="6285" y="1972"/>
                    </a:cubicBezTo>
                    <a:cubicBezTo>
                      <a:pt x="4207" y="1454"/>
                      <a:pt x="2164" y="803"/>
                      <a:pt x="174" y="9"/>
                    </a:cubicBezTo>
                    <a:cubicBezTo>
                      <a:pt x="160" y="3"/>
                      <a:pt x="146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36"/>
              <p:cNvSpPr/>
              <p:nvPr/>
            </p:nvSpPr>
            <p:spPr>
              <a:xfrm>
                <a:off x="2924049" y="3707956"/>
                <a:ext cx="900935" cy="253821"/>
              </a:xfrm>
              <a:custGeom>
                <a:avLst/>
                <a:gdLst/>
                <a:ahLst/>
                <a:cxnLst/>
                <a:rect l="l" t="t" r="r" b="b"/>
                <a:pathLst>
                  <a:path w="16892" h="4759" extrusionOk="0">
                    <a:moveTo>
                      <a:pt x="16726" y="0"/>
                    </a:moveTo>
                    <a:cubicBezTo>
                      <a:pt x="16701" y="0"/>
                      <a:pt x="16673" y="9"/>
                      <a:pt x="16648" y="31"/>
                    </a:cubicBezTo>
                    <a:cubicBezTo>
                      <a:pt x="14908" y="1503"/>
                      <a:pt x="12892" y="2645"/>
                      <a:pt x="10733" y="3403"/>
                    </a:cubicBezTo>
                    <a:cubicBezTo>
                      <a:pt x="8631" y="4153"/>
                      <a:pt x="6401" y="4537"/>
                      <a:pt x="4168" y="4537"/>
                    </a:cubicBezTo>
                    <a:cubicBezTo>
                      <a:pt x="4117" y="4537"/>
                      <a:pt x="4066" y="4536"/>
                      <a:pt x="4015" y="4536"/>
                    </a:cubicBezTo>
                    <a:cubicBezTo>
                      <a:pt x="2731" y="4527"/>
                      <a:pt x="1446" y="4384"/>
                      <a:pt x="197" y="4108"/>
                    </a:cubicBezTo>
                    <a:cubicBezTo>
                      <a:pt x="189" y="4106"/>
                      <a:pt x="181" y="4106"/>
                      <a:pt x="173" y="4106"/>
                    </a:cubicBezTo>
                    <a:cubicBezTo>
                      <a:pt x="48" y="4106"/>
                      <a:pt x="0" y="4297"/>
                      <a:pt x="135" y="4322"/>
                    </a:cubicBezTo>
                    <a:cubicBezTo>
                      <a:pt x="1470" y="4616"/>
                      <a:pt x="2829" y="4759"/>
                      <a:pt x="4190" y="4759"/>
                    </a:cubicBezTo>
                    <a:cubicBezTo>
                      <a:pt x="5139" y="4759"/>
                      <a:pt x="6089" y="4690"/>
                      <a:pt x="7031" y="4554"/>
                    </a:cubicBezTo>
                    <a:cubicBezTo>
                      <a:pt x="9314" y="4215"/>
                      <a:pt x="11545" y="3483"/>
                      <a:pt x="13588" y="2386"/>
                    </a:cubicBezTo>
                    <a:cubicBezTo>
                      <a:pt x="14730" y="1762"/>
                      <a:pt x="15809" y="1030"/>
                      <a:pt x="16808" y="183"/>
                    </a:cubicBezTo>
                    <a:cubicBezTo>
                      <a:pt x="16892" y="113"/>
                      <a:pt x="16818" y="0"/>
                      <a:pt x="167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36"/>
              <p:cNvSpPr/>
              <p:nvPr/>
            </p:nvSpPr>
            <p:spPr>
              <a:xfrm>
                <a:off x="2918662" y="3754091"/>
                <a:ext cx="567804" cy="200060"/>
              </a:xfrm>
              <a:custGeom>
                <a:avLst/>
                <a:gdLst/>
                <a:ahLst/>
                <a:cxnLst/>
                <a:rect l="l" t="t" r="r" b="b"/>
                <a:pathLst>
                  <a:path w="10646" h="3751" extrusionOk="0">
                    <a:moveTo>
                      <a:pt x="10475" y="1"/>
                    </a:moveTo>
                    <a:cubicBezTo>
                      <a:pt x="10458" y="1"/>
                      <a:pt x="10441" y="5"/>
                      <a:pt x="10424" y="13"/>
                    </a:cubicBezTo>
                    <a:cubicBezTo>
                      <a:pt x="7872" y="1316"/>
                      <a:pt x="5490" y="3287"/>
                      <a:pt x="2528" y="3502"/>
                    </a:cubicBezTo>
                    <a:cubicBezTo>
                      <a:pt x="2376" y="3512"/>
                      <a:pt x="2223" y="3517"/>
                      <a:pt x="2070" y="3517"/>
                    </a:cubicBezTo>
                    <a:cubicBezTo>
                      <a:pt x="1430" y="3517"/>
                      <a:pt x="794" y="3423"/>
                      <a:pt x="182" y="3207"/>
                    </a:cubicBezTo>
                    <a:cubicBezTo>
                      <a:pt x="168" y="3201"/>
                      <a:pt x="154" y="3199"/>
                      <a:pt x="141" y="3199"/>
                    </a:cubicBezTo>
                    <a:cubicBezTo>
                      <a:pt x="37" y="3199"/>
                      <a:pt x="1" y="3374"/>
                      <a:pt x="120" y="3421"/>
                    </a:cubicBezTo>
                    <a:cubicBezTo>
                      <a:pt x="767" y="3651"/>
                      <a:pt x="1415" y="3751"/>
                      <a:pt x="2060" y="3751"/>
                    </a:cubicBezTo>
                    <a:cubicBezTo>
                      <a:pt x="4265" y="3751"/>
                      <a:pt x="6418" y="2583"/>
                      <a:pt x="8282" y="1485"/>
                    </a:cubicBezTo>
                    <a:cubicBezTo>
                      <a:pt x="9023" y="1039"/>
                      <a:pt x="9763" y="602"/>
                      <a:pt x="10531" y="210"/>
                    </a:cubicBezTo>
                    <a:cubicBezTo>
                      <a:pt x="10646" y="148"/>
                      <a:pt x="10576" y="1"/>
                      <a:pt x="10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36"/>
              <p:cNvSpPr/>
              <p:nvPr/>
            </p:nvSpPr>
            <p:spPr>
              <a:xfrm>
                <a:off x="3456494" y="3853775"/>
                <a:ext cx="7680" cy="618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16" extrusionOk="0">
                    <a:moveTo>
                      <a:pt x="72" y="0"/>
                    </a:moveTo>
                    <a:cubicBezTo>
                      <a:pt x="1" y="0"/>
                      <a:pt x="1" y="116"/>
                      <a:pt x="72" y="116"/>
                    </a:cubicBezTo>
                    <a:cubicBezTo>
                      <a:pt x="143" y="116"/>
                      <a:pt x="143" y="0"/>
                      <a:pt x="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Текстовое поле 1"/>
          <p:cNvSpPr txBox="1"/>
          <p:nvPr/>
        </p:nvSpPr>
        <p:spPr>
          <a:xfrm>
            <a:off x="1989455" y="2677795"/>
            <a:ext cx="5165725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b="1" dirty="0" err="1">
                <a:solidFill>
                  <a:schemeClr val="tx1"/>
                </a:solidFill>
                <a:latin typeface="+mj-lt"/>
                <a:cs typeface="+mj-lt"/>
              </a:rPr>
              <a:t>Над</a:t>
            </a:r>
            <a:r>
              <a:rPr lang="en-US" altLang="ru-RU" b="1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+mj-lt"/>
                <a:cs typeface="+mj-lt"/>
              </a:rPr>
              <a:t>проектом</a:t>
            </a:r>
            <a:r>
              <a:rPr lang="en-US" altLang="ru-RU" b="1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+mj-lt"/>
                <a:cs typeface="+mj-lt"/>
              </a:rPr>
              <a:t>работали</a:t>
            </a:r>
            <a:r>
              <a:rPr lang="ru-RU" altLang="en-US" b="1" dirty="0">
                <a:solidFill>
                  <a:schemeClr val="tx1"/>
                </a:solidFill>
                <a:latin typeface="+mj-lt"/>
                <a:cs typeface="+mj-lt"/>
              </a:rPr>
              <a:t>:</a:t>
            </a:r>
            <a:r>
              <a:rPr lang="en-US" altLang="ru-RU" b="1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ученики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 7 </a:t>
            </a:r>
            <a:r>
              <a:rPr lang="" altLang="en-US" dirty="0">
                <a:solidFill>
                  <a:schemeClr val="tx1"/>
                </a:solidFill>
                <a:latin typeface="+mj-lt"/>
                <a:cs typeface="+mj-lt"/>
              </a:rPr>
              <a:t>«</a:t>
            </a:r>
            <a:r>
              <a:rPr lang="en-US" altLang="en-US" dirty="0">
                <a:solidFill>
                  <a:schemeClr val="tx1"/>
                </a:solidFill>
                <a:latin typeface="+mj-lt"/>
                <a:cs typeface="+mj-lt"/>
              </a:rPr>
              <a:t>А</a:t>
            </a:r>
            <a:r>
              <a:rPr lang="" altLang="en-US" dirty="0">
                <a:solidFill>
                  <a:schemeClr val="tx1"/>
                </a:solidFill>
                <a:latin typeface="+mj-lt"/>
                <a:cs typeface="+mj-lt"/>
              </a:rPr>
              <a:t>»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класса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: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Довбыш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Мария</a:t>
            </a:r>
            <a:r>
              <a:rPr lang="ru-RU" altLang="en-US" dirty="0">
                <a:solidFill>
                  <a:schemeClr val="tx1"/>
                </a:solidFill>
                <a:latin typeface="+mj-lt"/>
                <a:cs typeface="+mj-lt"/>
              </a:rPr>
              <a:t>,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Заварин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Дмитрий</a:t>
            </a:r>
            <a:endParaRPr lang="en-US" altLang="en-US" dirty="0">
              <a:solidFill>
                <a:schemeClr val="tx1"/>
              </a:solidFill>
              <a:latin typeface="+mj-lt"/>
              <a:cs typeface="+mj-lt"/>
            </a:endParaRPr>
          </a:p>
          <a:p>
            <a:r>
              <a:rPr lang="en-US" altLang="en-US" b="1" dirty="0" err="1" smtClean="0">
                <a:solidFill>
                  <a:schemeClr val="tx1"/>
                </a:solidFill>
                <a:latin typeface="+mj-lt"/>
                <a:cs typeface="+mj-lt"/>
              </a:rPr>
              <a:t>Руководител</a:t>
            </a:r>
            <a:r>
              <a:rPr lang="ru-RU" altLang="en-US" b="1" smtClean="0">
                <a:solidFill>
                  <a:schemeClr val="tx1"/>
                </a:solidFill>
                <a:latin typeface="+mj-lt"/>
                <a:cs typeface="+mj-lt"/>
              </a:rPr>
              <a:t>ь</a:t>
            </a:r>
            <a:r>
              <a:rPr lang="en-US" altLang="ru-RU" b="1" smtClean="0">
                <a:solidFill>
                  <a:schemeClr val="tx1"/>
                </a:solidFill>
                <a:latin typeface="+mj-lt"/>
                <a:cs typeface="+mj-lt"/>
              </a:rPr>
              <a:t>:</a:t>
            </a:r>
            <a:r>
              <a:rPr lang="en-US" altLang="ru-RU" smtClean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Никитина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+mj-lt"/>
                <a:cs typeface="+mj-lt"/>
              </a:rPr>
              <a:t>Н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.</a:t>
            </a:r>
            <a:r>
              <a:rPr lang="en-US" altLang="en-US" dirty="0">
                <a:solidFill>
                  <a:schemeClr val="tx1"/>
                </a:solidFill>
                <a:latin typeface="+mj-lt"/>
                <a:cs typeface="+mj-lt"/>
              </a:rPr>
              <a:t>Н</a:t>
            </a:r>
            <a:r>
              <a:rPr lang="ru-RU" altLang="en-US" dirty="0">
                <a:solidFill>
                  <a:schemeClr val="tx1"/>
                </a:solidFill>
                <a:latin typeface="+mj-lt"/>
                <a:cs typeface="+mj-lt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учитель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j-lt"/>
                <a:cs typeface="+mj-lt"/>
              </a:rPr>
              <a:t>химии</a:t>
            </a:r>
            <a:r>
              <a:rPr lang="en-US" altLang="ru-RU" dirty="0">
                <a:solidFill>
                  <a:schemeClr val="tx1"/>
                </a:solidFill>
                <a:latin typeface="+mj-lt"/>
                <a:cs typeface="+mj-lt"/>
              </a:rPr>
              <a:t> 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804285" y="4370070"/>
            <a:ext cx="1535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Саратов</a:t>
            </a:r>
          </a:p>
          <a:p>
            <a:pPr algn="ctr"/>
            <a:r>
              <a:rPr lang="ru-RU" altLang="en-US">
                <a:solidFill>
                  <a:schemeClr val="tx1"/>
                </a:solidFill>
                <a:latin typeface="Cambria" panose="02040503050406030204" charset="0"/>
                <a:cs typeface="Cambria" panose="02040503050406030204" charset="0"/>
              </a:rPr>
              <a:t>2025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8" name="Google Shape;6278;p50"/>
          <p:cNvSpPr txBox="1">
            <a:spLocks noGrp="1"/>
          </p:cNvSpPr>
          <p:nvPr>
            <p:ph type="subTitle" idx="1"/>
          </p:nvPr>
        </p:nvSpPr>
        <p:spPr>
          <a:xfrm>
            <a:off x="3841750" y="1711008"/>
            <a:ext cx="4867275" cy="1721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1800" indent="457200" algn="l">
              <a:spcAft>
                <a:spcPts val="1415"/>
              </a:spcAft>
              <a:buSzPct val="45000"/>
              <a:buFont typeface="StarSymbol" charset="0"/>
              <a:buNone/>
              <a:tabLst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r>
              <a:rPr lang="en-US" altLang="en-US" sz="2000" b="1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Николай</a:t>
            </a:r>
            <a:r>
              <a:rPr lang="en-US" altLang="ru-RU" sz="2000" b="1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2000" b="1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Максимович</a:t>
            </a:r>
            <a:r>
              <a:rPr lang="en-US" altLang="ru-RU" sz="2000" b="1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2000" b="1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Тулайков</a:t>
            </a:r>
            <a:r>
              <a:rPr lang="" altLang="en-US" sz="2000" b="1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 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(1875–1938) —</a:t>
            </a:r>
            <a:r>
              <a:rPr lang="" altLang="en-US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 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российский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учёный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, 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агроном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и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почвовед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, 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академик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АН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СССР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(1932) </a:t>
            </a:r>
            <a:r>
              <a:rPr lang="en-US" altLang="en-US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и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ВАСХНИЛ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(1935), 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лауреат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премии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имени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В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. </a:t>
            </a:r>
            <a:r>
              <a:rPr lang="en-US" altLang="en-US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И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. </a:t>
            </a:r>
            <a:r>
              <a:rPr lang="en-US" altLang="en-US" sz="1600" dirty="0" err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Ленина</a:t>
            </a:r>
            <a:r>
              <a:rPr lang="en-US" alt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(1929)</a:t>
            </a:r>
          </a:p>
          <a:p>
            <a:pPr marL="431800" indent="457200" algn="l">
              <a:spcAft>
                <a:spcPts val="1415"/>
              </a:spcAft>
              <a:buSzPct val="45000"/>
              <a:buFont typeface="StarSymbol" charset="0"/>
              <a:buNone/>
              <a:tabLst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endParaRPr lang="en-US" altLang="ru-RU" sz="1600" dirty="0" smtClean="0">
              <a:ln>
                <a:noFill/>
              </a:ln>
              <a:solidFill>
                <a:srgbClr val="333333"/>
              </a:solidFill>
              <a:effectLst/>
              <a:ea typeface="SimSun" panose="02010600030101010101" pitchFamily="2" charset="-122"/>
            </a:endParaRPr>
          </a:p>
        </p:txBody>
      </p:sp>
      <p:sp>
        <p:nvSpPr>
          <p:cNvPr id="6279" name="Google Shape;6279;p50"/>
          <p:cNvSpPr txBox="1">
            <a:spLocks noGrp="1"/>
          </p:cNvSpPr>
          <p:nvPr>
            <p:ph type="ctrTitle"/>
          </p:nvPr>
        </p:nvSpPr>
        <p:spPr>
          <a:xfrm>
            <a:off x="4176625" y="465900"/>
            <a:ext cx="42540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dirty="0" err="1" smtClean="0"/>
              <a:t>Их</a:t>
            </a:r>
            <a:r>
              <a:rPr lang="en-US" altLang="ru-RU" dirty="0" smtClean="0"/>
              <a:t>  </a:t>
            </a:r>
            <a:r>
              <a:rPr lang="en-US" altLang="en-US" dirty="0" err="1" smtClean="0"/>
              <a:t>именами</a:t>
            </a:r>
            <a:r>
              <a:rPr lang="en-US" altLang="ru-RU" dirty="0" smtClean="0"/>
              <a:t> </a:t>
            </a:r>
            <a:r>
              <a:rPr lang="en-US" altLang="en-US" dirty="0" err="1" smtClean="0"/>
              <a:t>названы</a:t>
            </a:r>
            <a:r>
              <a:rPr lang="en-US" altLang="ru-RU" dirty="0" smtClean="0"/>
              <a:t> </a:t>
            </a:r>
            <a:r>
              <a:rPr lang="en-US" altLang="en-US" dirty="0" err="1" smtClean="0"/>
              <a:t>улицы</a:t>
            </a:r>
            <a:r>
              <a:rPr lang="en-US" altLang="ru-RU" dirty="0" smtClean="0"/>
              <a:t>.</a:t>
            </a:r>
            <a:endParaRPr lang="en-US" altLang="ru-RU" dirty="0"/>
          </a:p>
        </p:txBody>
      </p:sp>
      <p:pic>
        <p:nvPicPr>
          <p:cNvPr id="6280" name="Google Shape;6280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5065" t="8353" r="15058" b="2305"/>
          <a:stretch>
            <a:fillRect/>
          </a:stretch>
        </p:blipFill>
        <p:spPr>
          <a:xfrm>
            <a:off x="1091050" y="536400"/>
            <a:ext cx="2546700" cy="4070700"/>
          </a:xfrm>
          <a:prstGeom prst="rect">
            <a:avLst/>
          </a:prstGeom>
        </p:spPr>
      </p:pic>
      <p:grpSp>
        <p:nvGrpSpPr>
          <p:cNvPr id="6281" name="Google Shape;6281;p50"/>
          <p:cNvGrpSpPr/>
          <p:nvPr/>
        </p:nvGrpSpPr>
        <p:grpSpPr>
          <a:xfrm rot="4439804">
            <a:off x="7566466" y="3262788"/>
            <a:ext cx="1625723" cy="1975914"/>
            <a:chOff x="1986556" y="3746523"/>
            <a:chExt cx="1305650" cy="1586986"/>
          </a:xfrm>
        </p:grpSpPr>
        <p:sp>
          <p:nvSpPr>
            <p:cNvPr id="6282" name="Google Shape;6282;p50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0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0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0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0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0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0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0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0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0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0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0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0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0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50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50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0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0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0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0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0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0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0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0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0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0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0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0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0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0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0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0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0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0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0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0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0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0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0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0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0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0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0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0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0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0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0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0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0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0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0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0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0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0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0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0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0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0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0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0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0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0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0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0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0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0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0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0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0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0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0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0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0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0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0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0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0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0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0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0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0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0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0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0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0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0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0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0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0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0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0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0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0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0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0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0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0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0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0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0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0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0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0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0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0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0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0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0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0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0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0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0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0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0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0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0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0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0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0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0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0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0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0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0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0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0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0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0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0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0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0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0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0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0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0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0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0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0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0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0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Рисунок 10" descr="сл 3.jpg"/>
          <p:cNvPicPr>
            <a:picLocks noGrp="1" noChangeAspect="1"/>
          </p:cNvPicPr>
          <p:nvPr/>
        </p:nvPicPr>
        <p:blipFill>
          <a:blip r:embed="rId4" cstate="print"/>
          <a:srcRect l="23776" r="23776"/>
          <a:stretch>
            <a:fillRect/>
          </a:stretch>
        </p:blipFill>
        <p:spPr>
          <a:xfrm>
            <a:off x="0" y="0"/>
            <a:ext cx="4038600" cy="51384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" name="Изображение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38600" cy="5184140"/>
          </a:xfrm>
          <a:prstGeom prst="rect">
            <a:avLst/>
          </a:prstGeom>
        </p:spPr>
      </p:pic>
      <p:sp>
        <p:nvSpPr>
          <p:cNvPr id="2" name="Прямоугольник 0"/>
          <p:cNvSpPr/>
          <p:nvPr/>
        </p:nvSpPr>
        <p:spPr>
          <a:xfrm>
            <a:off x="0" y="0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985" y="0"/>
            <a:ext cx="7299325" cy="51847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Google Shape;3915;p42"/>
          <p:cNvSpPr txBox="1">
            <a:spLocks noGrp="1"/>
          </p:cNvSpPr>
          <p:nvPr>
            <p:ph type="body" idx="1"/>
          </p:nvPr>
        </p:nvSpPr>
        <p:spPr>
          <a:xfrm>
            <a:off x="4111925" y="1956325"/>
            <a:ext cx="43161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600" dirty="0">
                <a:cs typeface="Times New Roman" panose="02020603050405020304" charset="0"/>
                <a:sym typeface="+mn-ea"/>
              </a:rPr>
              <a:t>Поволжье всегда считалось засушливым регионом, и на рубеже 19-20 веков стали создаваться опытные поля для изучения климата, почвы и техники хозяйства засушливой полосы. Например, близ Безенчука, Балашова, Красного Кута. Но приятных мер было недостаточно, и в 1910г.</a:t>
            </a:r>
            <a:r>
              <a:rPr lang="en-US" sz="1600" dirty="0">
                <a:cs typeface="Times New Roman" panose="02020603050405020304" charset="0"/>
                <a:sym typeface="+mn-ea"/>
              </a:rPr>
              <a:t> </a:t>
            </a:r>
            <a:r>
              <a:rPr lang="ru-RU" sz="1600" dirty="0">
                <a:cs typeface="Times New Roman" panose="02020603050405020304" charset="0"/>
                <a:sym typeface="+mn-ea"/>
              </a:rPr>
              <a:t>открылась Саратовская опытная станция. Позже состоялось переименнование в НИИ.</a:t>
            </a:r>
          </a:p>
        </p:txBody>
      </p:sp>
      <p:sp>
        <p:nvSpPr>
          <p:cNvPr id="3916" name="Google Shape;3916;p42"/>
          <p:cNvSpPr txBox="1">
            <a:spLocks noGrp="1"/>
          </p:cNvSpPr>
          <p:nvPr>
            <p:ph type="ctrTitle"/>
          </p:nvPr>
        </p:nvSpPr>
        <p:spPr>
          <a:xfrm>
            <a:off x="4241165" y="466090"/>
            <a:ext cx="4189730" cy="620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История НИИ</a:t>
            </a:r>
            <a:br>
              <a:rPr lang="ru-RU" altLang="en-GB"/>
            </a:br>
            <a:r>
              <a:rPr lang="ru-RU" altLang="en-GB"/>
              <a:t>Юго-Востока</a:t>
            </a:r>
          </a:p>
        </p:txBody>
      </p:sp>
      <p:grpSp>
        <p:nvGrpSpPr>
          <p:cNvPr id="3917" name="Google Shape;3917;p42"/>
          <p:cNvGrpSpPr/>
          <p:nvPr/>
        </p:nvGrpSpPr>
        <p:grpSpPr>
          <a:xfrm flipH="1">
            <a:off x="1259747" y="1516022"/>
            <a:ext cx="2350301" cy="2856575"/>
            <a:chOff x="1986556" y="3746523"/>
            <a:chExt cx="1305650" cy="1586986"/>
          </a:xfrm>
        </p:grpSpPr>
        <p:sp>
          <p:nvSpPr>
            <p:cNvPr id="3918" name="Google Shape;3918;p42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2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2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2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2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2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2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2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2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2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2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2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2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2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2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2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2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2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2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2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2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2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2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2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2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2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2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2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2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2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2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2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2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2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2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2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2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2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2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2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2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2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2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2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2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2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2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2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2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2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2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2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2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2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2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2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2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2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2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2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2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2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2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2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2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2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2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2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2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2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2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2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2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2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2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2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2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2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2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2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2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2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2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2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2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2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2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2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2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2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2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2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2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2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2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2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2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2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2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2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2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2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2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2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2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2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2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2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2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2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2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2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2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2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2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2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2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2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2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2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2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2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2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2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2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2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2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2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2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2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2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2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2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2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2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2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2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2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2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2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Изображение 0"/>
          <p:cNvPicPr/>
          <p:nvPr/>
        </p:nvPicPr>
        <p:blipFill>
          <a:blip r:embed="rId3"/>
          <a:srcRect r="36057"/>
          <a:stretch>
            <a:fillRect/>
          </a:stretch>
        </p:blipFill>
        <p:spPr>
          <a:xfrm>
            <a:off x="0" y="0"/>
            <a:ext cx="4039235" cy="51428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21590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20" name="Рисунок 20" descr="План селекционной станции">
            <a:hlinkClick r:id="rId4" tooltip="&quot;План селекционной станции&quot;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7145"/>
            <a:ext cx="4039235" cy="2569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6" name="Google Shape;3916;p42"/>
          <p:cNvSpPr txBox="1"/>
          <p:nvPr/>
        </p:nvSpPr>
        <p:spPr>
          <a:xfrm>
            <a:off x="713250" y="465897"/>
            <a:ext cx="7717500" cy="62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leo Script" panose="02000000000000000000"/>
              <a:buNone/>
              <a:defRPr sz="3500" b="0" i="0" u="none" strike="noStrike" cap="none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ym typeface="+mn-ea"/>
              </a:rPr>
              <a:t>НИИ до и после</a:t>
            </a:r>
            <a:endParaRPr lang="ru-RU"/>
          </a:p>
        </p:txBody>
      </p:sp>
      <p:pic>
        <p:nvPicPr>
          <p:cNvPr id="2" name="Image1" descr="https://www.arisersar.ru/images2/istoriy_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065" y="1555750"/>
            <a:ext cx="4110990" cy="2650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3" descr="https://www.arisersar.ru/images2/build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6765" y="1555750"/>
            <a:ext cx="4110990" cy="26504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Группа 105"/>
          <p:cNvGrpSpPr/>
          <p:nvPr/>
        </p:nvGrpSpPr>
        <p:grpSpPr>
          <a:xfrm>
            <a:off x="378460" y="1544955"/>
            <a:ext cx="8329930" cy="2661285"/>
            <a:chOff x="739" y="-2681"/>
            <a:chExt cx="13118" cy="4191"/>
          </a:xfrm>
        </p:grpSpPr>
        <p:pic>
          <p:nvPicPr>
            <p:cNvPr id="100" name="Рисунок 32" descr="Семенной склад 19-- г.">
              <a:hlinkClick r:id="rId5" tooltip="&quot;Семенной склад 19-- г.&quot;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9" y="-2681"/>
              <a:ext cx="6474" cy="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Рисунок 33" descr="Семенной склад 2005 г.">
              <a:hlinkClick r:id="rId7" tooltip="&quot;Семенной склад 2005 г.&quot;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83" y="-2664"/>
              <a:ext cx="6474" cy="41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" name="Группа 106"/>
          <p:cNvGrpSpPr/>
          <p:nvPr/>
        </p:nvGrpSpPr>
        <p:grpSpPr>
          <a:xfrm>
            <a:off x="355600" y="1555750"/>
            <a:ext cx="8357870" cy="2673350"/>
            <a:chOff x="526" y="6856"/>
            <a:chExt cx="13162" cy="4210"/>
          </a:xfrm>
        </p:grpSpPr>
        <p:pic>
          <p:nvPicPr>
            <p:cNvPr id="103" name="Рисунок 42" descr="Посевная тогда ....">
              <a:hlinkClick r:id="rId9" tooltip="&quot;Посевная тогда ....&quot;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6" y="6856"/>
              <a:ext cx="6474" cy="4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Рисунок 47" descr="Страда сегодня">
              <a:hlinkClick r:id="rId11" tooltip="&quot;Страда сегодня&quot;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4" y="6892"/>
              <a:ext cx="6474" cy="41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Группа 98"/>
          <p:cNvGrpSpPr/>
          <p:nvPr/>
        </p:nvGrpSpPr>
        <p:grpSpPr>
          <a:xfrm>
            <a:off x="3874135" y="1088390"/>
            <a:ext cx="1345565" cy="3332480"/>
            <a:chOff x="6199" y="1751"/>
            <a:chExt cx="2119" cy="5248"/>
          </a:xfrm>
        </p:grpSpPr>
        <p:grpSp>
          <p:nvGrpSpPr>
            <p:cNvPr id="3580" name="Google Shape;3580;p40"/>
            <p:cNvGrpSpPr/>
            <p:nvPr/>
          </p:nvGrpSpPr>
          <p:grpSpPr>
            <a:xfrm>
              <a:off x="6199" y="1751"/>
              <a:ext cx="1801" cy="5246"/>
              <a:chOff x="4399135" y="3736519"/>
              <a:chExt cx="769804" cy="2242573"/>
            </a:xfrm>
          </p:grpSpPr>
          <p:sp>
            <p:nvSpPr>
              <p:cNvPr id="3581" name="Google Shape;3581;p40"/>
              <p:cNvSpPr/>
              <p:nvPr/>
            </p:nvSpPr>
            <p:spPr>
              <a:xfrm>
                <a:off x="4730437" y="4022483"/>
                <a:ext cx="436710" cy="971412"/>
              </a:xfrm>
              <a:custGeom>
                <a:avLst/>
                <a:gdLst/>
                <a:ahLst/>
                <a:cxnLst/>
                <a:rect l="l" t="t" r="r" b="b"/>
                <a:pathLst>
                  <a:path w="8775" h="19519" extrusionOk="0">
                    <a:moveTo>
                      <a:pt x="5183" y="1"/>
                    </a:moveTo>
                    <a:cubicBezTo>
                      <a:pt x="4330" y="1"/>
                      <a:pt x="4912" y="3229"/>
                      <a:pt x="4912" y="3229"/>
                    </a:cubicBezTo>
                    <a:cubicBezTo>
                      <a:pt x="4912" y="3229"/>
                      <a:pt x="4329" y="2421"/>
                      <a:pt x="4007" y="2421"/>
                    </a:cubicBezTo>
                    <a:cubicBezTo>
                      <a:pt x="3774" y="2421"/>
                      <a:pt x="3678" y="2843"/>
                      <a:pt x="4037" y="4300"/>
                    </a:cubicBezTo>
                    <a:lnTo>
                      <a:pt x="3957" y="4657"/>
                    </a:lnTo>
                    <a:cubicBezTo>
                      <a:pt x="3957" y="4657"/>
                      <a:pt x="3819" y="4588"/>
                      <a:pt x="3670" y="4588"/>
                    </a:cubicBezTo>
                    <a:cubicBezTo>
                      <a:pt x="3382" y="4588"/>
                      <a:pt x="3051" y="4843"/>
                      <a:pt x="3573" y="6334"/>
                    </a:cubicBezTo>
                    <a:cubicBezTo>
                      <a:pt x="3573" y="6334"/>
                      <a:pt x="3524" y="6324"/>
                      <a:pt x="3452" y="6324"/>
                    </a:cubicBezTo>
                    <a:cubicBezTo>
                      <a:pt x="3126" y="6324"/>
                      <a:pt x="2342" y="6522"/>
                      <a:pt x="3681" y="8716"/>
                    </a:cubicBezTo>
                    <a:cubicBezTo>
                      <a:pt x="3681" y="8716"/>
                      <a:pt x="3514" y="8670"/>
                      <a:pt x="3322" y="8670"/>
                    </a:cubicBezTo>
                    <a:cubicBezTo>
                      <a:pt x="2849" y="8670"/>
                      <a:pt x="2226" y="8945"/>
                      <a:pt x="3565" y="10848"/>
                    </a:cubicBezTo>
                    <a:cubicBezTo>
                      <a:pt x="3565" y="10848"/>
                      <a:pt x="3489" y="10838"/>
                      <a:pt x="3379" y="10838"/>
                    </a:cubicBezTo>
                    <a:cubicBezTo>
                      <a:pt x="2921" y="10838"/>
                      <a:pt x="1870" y="11001"/>
                      <a:pt x="3208" y="12677"/>
                    </a:cubicBezTo>
                    <a:cubicBezTo>
                      <a:pt x="3208" y="12677"/>
                      <a:pt x="3034" y="12621"/>
                      <a:pt x="2830" y="12621"/>
                    </a:cubicBezTo>
                    <a:cubicBezTo>
                      <a:pt x="2383" y="12621"/>
                      <a:pt x="1789" y="12885"/>
                      <a:pt x="2530" y="14568"/>
                    </a:cubicBezTo>
                    <a:cubicBezTo>
                      <a:pt x="2530" y="14568"/>
                      <a:pt x="2400" y="14537"/>
                      <a:pt x="2234" y="14537"/>
                    </a:cubicBezTo>
                    <a:cubicBezTo>
                      <a:pt x="1767" y="14537"/>
                      <a:pt x="1017" y="14780"/>
                      <a:pt x="2110" y="16637"/>
                    </a:cubicBezTo>
                    <a:cubicBezTo>
                      <a:pt x="2110" y="16637"/>
                      <a:pt x="2018" y="16625"/>
                      <a:pt x="1888" y="16625"/>
                    </a:cubicBezTo>
                    <a:cubicBezTo>
                      <a:pt x="1310" y="16625"/>
                      <a:pt x="1" y="16869"/>
                      <a:pt x="2833" y="19519"/>
                    </a:cubicBezTo>
                    <a:cubicBezTo>
                      <a:pt x="2833" y="19519"/>
                      <a:pt x="2834" y="19519"/>
                      <a:pt x="2837" y="19519"/>
                    </a:cubicBezTo>
                    <a:cubicBezTo>
                      <a:pt x="2920" y="19519"/>
                      <a:pt x="4192" y="19511"/>
                      <a:pt x="4814" y="19002"/>
                    </a:cubicBezTo>
                    <a:cubicBezTo>
                      <a:pt x="5447" y="18484"/>
                      <a:pt x="6419" y="17869"/>
                      <a:pt x="4849" y="17369"/>
                    </a:cubicBezTo>
                    <a:cubicBezTo>
                      <a:pt x="4849" y="17369"/>
                      <a:pt x="7597" y="15380"/>
                      <a:pt x="5295" y="15264"/>
                    </a:cubicBezTo>
                    <a:cubicBezTo>
                      <a:pt x="5295" y="15264"/>
                      <a:pt x="8195" y="13239"/>
                      <a:pt x="5813" y="13016"/>
                    </a:cubicBezTo>
                    <a:cubicBezTo>
                      <a:pt x="5813" y="13016"/>
                      <a:pt x="8774" y="11151"/>
                      <a:pt x="6268" y="10964"/>
                    </a:cubicBezTo>
                    <a:cubicBezTo>
                      <a:pt x="6268" y="10964"/>
                      <a:pt x="8539" y="8956"/>
                      <a:pt x="6400" y="8956"/>
                    </a:cubicBezTo>
                    <a:cubicBezTo>
                      <a:pt x="6386" y="8956"/>
                      <a:pt x="6371" y="8956"/>
                      <a:pt x="6357" y="8956"/>
                    </a:cubicBezTo>
                    <a:cubicBezTo>
                      <a:pt x="6357" y="8956"/>
                      <a:pt x="8630" y="6744"/>
                      <a:pt x="7214" y="6744"/>
                    </a:cubicBezTo>
                    <a:cubicBezTo>
                      <a:pt x="7101" y="6744"/>
                      <a:pt x="6965" y="6758"/>
                      <a:pt x="6803" y="6789"/>
                    </a:cubicBezTo>
                    <a:cubicBezTo>
                      <a:pt x="6803" y="6789"/>
                      <a:pt x="8118" y="5358"/>
                      <a:pt x="6814" y="5358"/>
                    </a:cubicBezTo>
                    <a:cubicBezTo>
                      <a:pt x="6669" y="5358"/>
                      <a:pt x="6492" y="5376"/>
                      <a:pt x="6277" y="5415"/>
                    </a:cubicBezTo>
                    <a:cubicBezTo>
                      <a:pt x="6277" y="5415"/>
                      <a:pt x="8380" y="3053"/>
                      <a:pt x="6734" y="3053"/>
                    </a:cubicBezTo>
                    <a:cubicBezTo>
                      <a:pt x="6493" y="3053"/>
                      <a:pt x="6171" y="3104"/>
                      <a:pt x="5750" y="3220"/>
                    </a:cubicBezTo>
                    <a:cubicBezTo>
                      <a:pt x="5750" y="3220"/>
                      <a:pt x="6223" y="196"/>
                      <a:pt x="5260" y="9"/>
                    </a:cubicBezTo>
                    <a:cubicBezTo>
                      <a:pt x="5233" y="3"/>
                      <a:pt x="5207" y="1"/>
                      <a:pt x="5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40"/>
              <p:cNvSpPr/>
              <p:nvPr/>
            </p:nvSpPr>
            <p:spPr>
              <a:xfrm>
                <a:off x="4984898" y="4004318"/>
                <a:ext cx="63702" cy="221017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4441" extrusionOk="0">
                    <a:moveTo>
                      <a:pt x="193" y="0"/>
                    </a:moveTo>
                    <a:cubicBezTo>
                      <a:pt x="95" y="0"/>
                      <a:pt x="1" y="96"/>
                      <a:pt x="75" y="195"/>
                    </a:cubicBezTo>
                    <a:cubicBezTo>
                      <a:pt x="941" y="1364"/>
                      <a:pt x="994" y="3014"/>
                      <a:pt x="209" y="4237"/>
                    </a:cubicBezTo>
                    <a:cubicBezTo>
                      <a:pt x="140" y="4343"/>
                      <a:pt x="238" y="4440"/>
                      <a:pt x="333" y="4440"/>
                    </a:cubicBezTo>
                    <a:cubicBezTo>
                      <a:pt x="374" y="4440"/>
                      <a:pt x="414" y="4422"/>
                      <a:pt x="441" y="4379"/>
                    </a:cubicBezTo>
                    <a:cubicBezTo>
                      <a:pt x="1280" y="3086"/>
                      <a:pt x="1226" y="1302"/>
                      <a:pt x="307" y="61"/>
                    </a:cubicBezTo>
                    <a:cubicBezTo>
                      <a:pt x="277" y="18"/>
                      <a:pt x="235" y="0"/>
                      <a:pt x="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40"/>
              <p:cNvSpPr/>
              <p:nvPr/>
            </p:nvSpPr>
            <p:spPr>
              <a:xfrm>
                <a:off x="4950409" y="4006508"/>
                <a:ext cx="51211" cy="22927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607" extrusionOk="0">
                    <a:moveTo>
                      <a:pt x="838" y="0"/>
                    </a:moveTo>
                    <a:cubicBezTo>
                      <a:pt x="797" y="0"/>
                      <a:pt x="758" y="21"/>
                      <a:pt x="733" y="71"/>
                    </a:cubicBezTo>
                    <a:cubicBezTo>
                      <a:pt x="1" y="1454"/>
                      <a:pt x="10" y="3158"/>
                      <a:pt x="733" y="4540"/>
                    </a:cubicBezTo>
                    <a:cubicBezTo>
                      <a:pt x="760" y="4587"/>
                      <a:pt x="801" y="4607"/>
                      <a:pt x="843" y="4607"/>
                    </a:cubicBezTo>
                    <a:cubicBezTo>
                      <a:pt x="935" y="4607"/>
                      <a:pt x="1029" y="4509"/>
                      <a:pt x="973" y="4398"/>
                    </a:cubicBezTo>
                    <a:cubicBezTo>
                      <a:pt x="286" y="3104"/>
                      <a:pt x="286" y="1507"/>
                      <a:pt x="964" y="205"/>
                    </a:cubicBezTo>
                    <a:cubicBezTo>
                      <a:pt x="1020" y="100"/>
                      <a:pt x="927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40"/>
              <p:cNvSpPr/>
              <p:nvPr/>
            </p:nvSpPr>
            <p:spPr>
              <a:xfrm>
                <a:off x="4904723" y="4127742"/>
                <a:ext cx="99734" cy="105607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2122" extrusionOk="0">
                    <a:moveTo>
                      <a:pt x="152" y="1"/>
                    </a:moveTo>
                    <a:cubicBezTo>
                      <a:pt x="98" y="1"/>
                      <a:pt x="42" y="46"/>
                      <a:pt x="27" y="97"/>
                    </a:cubicBezTo>
                    <a:cubicBezTo>
                      <a:pt x="0" y="178"/>
                      <a:pt x="54" y="240"/>
                      <a:pt x="116" y="267"/>
                    </a:cubicBezTo>
                    <a:cubicBezTo>
                      <a:pt x="874" y="579"/>
                      <a:pt x="1472" y="1248"/>
                      <a:pt x="1713" y="2024"/>
                    </a:cubicBezTo>
                    <a:cubicBezTo>
                      <a:pt x="1734" y="2092"/>
                      <a:pt x="1788" y="2121"/>
                      <a:pt x="1842" y="2121"/>
                    </a:cubicBezTo>
                    <a:cubicBezTo>
                      <a:pt x="1923" y="2121"/>
                      <a:pt x="2004" y="2055"/>
                      <a:pt x="1972" y="1953"/>
                    </a:cubicBezTo>
                    <a:cubicBezTo>
                      <a:pt x="1704" y="1079"/>
                      <a:pt x="1044" y="356"/>
                      <a:pt x="187" y="8"/>
                    </a:cubicBezTo>
                    <a:cubicBezTo>
                      <a:pt x="176" y="3"/>
                      <a:pt x="164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40"/>
              <p:cNvSpPr/>
              <p:nvPr/>
            </p:nvSpPr>
            <p:spPr>
              <a:xfrm>
                <a:off x="4893177" y="4130827"/>
                <a:ext cx="105358" cy="176774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3552" extrusionOk="0">
                    <a:moveTo>
                      <a:pt x="514" y="1"/>
                    </a:moveTo>
                    <a:cubicBezTo>
                      <a:pt x="459" y="1"/>
                      <a:pt x="405" y="30"/>
                      <a:pt x="384" y="98"/>
                    </a:cubicBezTo>
                    <a:cubicBezTo>
                      <a:pt x="0" y="1436"/>
                      <a:pt x="616" y="2881"/>
                      <a:pt x="1847" y="3532"/>
                    </a:cubicBezTo>
                    <a:cubicBezTo>
                      <a:pt x="1870" y="3546"/>
                      <a:pt x="1893" y="3552"/>
                      <a:pt x="1915" y="3552"/>
                    </a:cubicBezTo>
                    <a:cubicBezTo>
                      <a:pt x="2035" y="3552"/>
                      <a:pt x="2117" y="3368"/>
                      <a:pt x="1981" y="3300"/>
                    </a:cubicBezTo>
                    <a:cubicBezTo>
                      <a:pt x="857" y="2703"/>
                      <a:pt x="295" y="1400"/>
                      <a:pt x="651" y="169"/>
                    </a:cubicBezTo>
                    <a:cubicBezTo>
                      <a:pt x="678" y="67"/>
                      <a:pt x="595" y="1"/>
                      <a:pt x="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40"/>
              <p:cNvSpPr/>
              <p:nvPr/>
            </p:nvSpPr>
            <p:spPr>
              <a:xfrm>
                <a:off x="4879839" y="4248328"/>
                <a:ext cx="105855" cy="144823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910" extrusionOk="0">
                    <a:moveTo>
                      <a:pt x="268" y="0"/>
                    </a:moveTo>
                    <a:cubicBezTo>
                      <a:pt x="199" y="0"/>
                      <a:pt x="125" y="43"/>
                      <a:pt x="117" y="127"/>
                    </a:cubicBezTo>
                    <a:cubicBezTo>
                      <a:pt x="1" y="1350"/>
                      <a:pt x="759" y="2492"/>
                      <a:pt x="1910" y="2902"/>
                    </a:cubicBezTo>
                    <a:cubicBezTo>
                      <a:pt x="1925" y="2907"/>
                      <a:pt x="1939" y="2909"/>
                      <a:pt x="1952" y="2909"/>
                    </a:cubicBezTo>
                    <a:cubicBezTo>
                      <a:pt x="2081" y="2909"/>
                      <a:pt x="2127" y="2691"/>
                      <a:pt x="1981" y="2634"/>
                    </a:cubicBezTo>
                    <a:cubicBezTo>
                      <a:pt x="937" y="2269"/>
                      <a:pt x="286" y="1225"/>
                      <a:pt x="393" y="127"/>
                    </a:cubicBezTo>
                    <a:cubicBezTo>
                      <a:pt x="402" y="43"/>
                      <a:pt x="337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40"/>
              <p:cNvSpPr/>
              <p:nvPr/>
            </p:nvSpPr>
            <p:spPr>
              <a:xfrm>
                <a:off x="4863416" y="4349207"/>
                <a:ext cx="114316" cy="137159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756" extrusionOk="0">
                    <a:moveTo>
                      <a:pt x="134" y="1"/>
                    </a:moveTo>
                    <a:cubicBezTo>
                      <a:pt x="65" y="1"/>
                      <a:pt x="0" y="45"/>
                      <a:pt x="9" y="134"/>
                    </a:cubicBezTo>
                    <a:cubicBezTo>
                      <a:pt x="143" y="1312"/>
                      <a:pt x="955" y="2347"/>
                      <a:pt x="2079" y="2748"/>
                    </a:cubicBezTo>
                    <a:cubicBezTo>
                      <a:pt x="2094" y="2753"/>
                      <a:pt x="2108" y="2756"/>
                      <a:pt x="2121" y="2756"/>
                    </a:cubicBezTo>
                    <a:cubicBezTo>
                      <a:pt x="2251" y="2756"/>
                      <a:pt x="2296" y="2537"/>
                      <a:pt x="2150" y="2481"/>
                    </a:cubicBezTo>
                    <a:cubicBezTo>
                      <a:pt x="1151" y="2133"/>
                      <a:pt x="393" y="1187"/>
                      <a:pt x="286" y="134"/>
                    </a:cubicBezTo>
                    <a:cubicBezTo>
                      <a:pt x="277" y="45"/>
                      <a:pt x="203" y="1"/>
                      <a:pt x="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40"/>
              <p:cNvSpPr/>
              <p:nvPr/>
            </p:nvSpPr>
            <p:spPr>
              <a:xfrm>
                <a:off x="4857842" y="4462776"/>
                <a:ext cx="99336" cy="126708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2546" extrusionOk="0">
                    <a:moveTo>
                      <a:pt x="133" y="0"/>
                    </a:moveTo>
                    <a:cubicBezTo>
                      <a:pt x="66" y="0"/>
                      <a:pt x="1" y="43"/>
                      <a:pt x="5" y="127"/>
                    </a:cubicBezTo>
                    <a:cubicBezTo>
                      <a:pt x="68" y="1198"/>
                      <a:pt x="782" y="2161"/>
                      <a:pt x="1781" y="2536"/>
                    </a:cubicBezTo>
                    <a:cubicBezTo>
                      <a:pt x="1798" y="2543"/>
                      <a:pt x="1814" y="2546"/>
                      <a:pt x="1829" y="2546"/>
                    </a:cubicBezTo>
                    <a:cubicBezTo>
                      <a:pt x="1954" y="2546"/>
                      <a:pt x="1996" y="2333"/>
                      <a:pt x="1852" y="2277"/>
                    </a:cubicBezTo>
                    <a:cubicBezTo>
                      <a:pt x="969" y="1938"/>
                      <a:pt x="335" y="1064"/>
                      <a:pt x="273" y="127"/>
                    </a:cubicBezTo>
                    <a:cubicBezTo>
                      <a:pt x="269" y="43"/>
                      <a:pt x="199" y="0"/>
                      <a:pt x="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40"/>
              <p:cNvSpPr/>
              <p:nvPr/>
            </p:nvSpPr>
            <p:spPr>
              <a:xfrm>
                <a:off x="4844753" y="4576396"/>
                <a:ext cx="106154" cy="117451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360" extrusionOk="0">
                    <a:moveTo>
                      <a:pt x="165" y="1"/>
                    </a:moveTo>
                    <a:cubicBezTo>
                      <a:pt x="84" y="1"/>
                      <a:pt x="1" y="70"/>
                      <a:pt x="28" y="173"/>
                    </a:cubicBezTo>
                    <a:cubicBezTo>
                      <a:pt x="251" y="1127"/>
                      <a:pt x="946" y="1957"/>
                      <a:pt x="1856" y="2349"/>
                    </a:cubicBezTo>
                    <a:cubicBezTo>
                      <a:pt x="1875" y="2357"/>
                      <a:pt x="1893" y="2360"/>
                      <a:pt x="1911" y="2360"/>
                    </a:cubicBezTo>
                    <a:cubicBezTo>
                      <a:pt x="2044" y="2360"/>
                      <a:pt x="2132" y="2172"/>
                      <a:pt x="1990" y="2109"/>
                    </a:cubicBezTo>
                    <a:cubicBezTo>
                      <a:pt x="1143" y="1752"/>
                      <a:pt x="500" y="993"/>
                      <a:pt x="286" y="101"/>
                    </a:cubicBezTo>
                    <a:cubicBezTo>
                      <a:pt x="269" y="31"/>
                      <a:pt x="217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40"/>
              <p:cNvSpPr/>
              <p:nvPr/>
            </p:nvSpPr>
            <p:spPr>
              <a:xfrm>
                <a:off x="4825692" y="4652789"/>
                <a:ext cx="106552" cy="152537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3065" extrusionOk="0">
                    <a:moveTo>
                      <a:pt x="212" y="0"/>
                    </a:moveTo>
                    <a:cubicBezTo>
                      <a:pt x="145" y="0"/>
                      <a:pt x="76" y="43"/>
                      <a:pt x="72" y="128"/>
                    </a:cubicBezTo>
                    <a:cubicBezTo>
                      <a:pt x="0" y="1376"/>
                      <a:pt x="714" y="2554"/>
                      <a:pt x="1865" y="3054"/>
                    </a:cubicBezTo>
                    <a:cubicBezTo>
                      <a:pt x="1883" y="3061"/>
                      <a:pt x="1902" y="3064"/>
                      <a:pt x="1919" y="3064"/>
                    </a:cubicBezTo>
                    <a:cubicBezTo>
                      <a:pt x="2052" y="3064"/>
                      <a:pt x="2140" y="2876"/>
                      <a:pt x="1998" y="2813"/>
                    </a:cubicBezTo>
                    <a:cubicBezTo>
                      <a:pt x="937" y="2358"/>
                      <a:pt x="277" y="1287"/>
                      <a:pt x="339" y="128"/>
                    </a:cubicBezTo>
                    <a:cubicBezTo>
                      <a:pt x="344" y="43"/>
                      <a:pt x="279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40"/>
              <p:cNvSpPr/>
              <p:nvPr/>
            </p:nvSpPr>
            <p:spPr>
              <a:xfrm>
                <a:off x="4794587" y="4750482"/>
                <a:ext cx="110434" cy="14776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969" extrusionOk="0">
                    <a:moveTo>
                      <a:pt x="136" y="0"/>
                    </a:moveTo>
                    <a:cubicBezTo>
                      <a:pt x="68" y="0"/>
                      <a:pt x="1" y="42"/>
                      <a:pt x="1" y="127"/>
                    </a:cubicBezTo>
                    <a:cubicBezTo>
                      <a:pt x="54" y="1340"/>
                      <a:pt x="821" y="2473"/>
                      <a:pt x="1937" y="2955"/>
                    </a:cubicBezTo>
                    <a:cubicBezTo>
                      <a:pt x="1958" y="2964"/>
                      <a:pt x="1978" y="2969"/>
                      <a:pt x="1998" y="2969"/>
                    </a:cubicBezTo>
                    <a:cubicBezTo>
                      <a:pt x="2129" y="2969"/>
                      <a:pt x="2219" y="2785"/>
                      <a:pt x="2079" y="2723"/>
                    </a:cubicBezTo>
                    <a:cubicBezTo>
                      <a:pt x="1053" y="2277"/>
                      <a:pt x="322" y="1251"/>
                      <a:pt x="277" y="127"/>
                    </a:cubicBezTo>
                    <a:cubicBezTo>
                      <a:pt x="273" y="42"/>
                      <a:pt x="204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40"/>
              <p:cNvSpPr/>
              <p:nvPr/>
            </p:nvSpPr>
            <p:spPr>
              <a:xfrm>
                <a:off x="4774183" y="4844593"/>
                <a:ext cx="111429" cy="15836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3182" extrusionOk="0">
                    <a:moveTo>
                      <a:pt x="217" y="0"/>
                    </a:moveTo>
                    <a:cubicBezTo>
                      <a:pt x="148" y="0"/>
                      <a:pt x="76" y="43"/>
                      <a:pt x="72" y="127"/>
                    </a:cubicBezTo>
                    <a:cubicBezTo>
                      <a:pt x="0" y="1457"/>
                      <a:pt x="794" y="2679"/>
                      <a:pt x="2025" y="3169"/>
                    </a:cubicBezTo>
                    <a:cubicBezTo>
                      <a:pt x="2044" y="3178"/>
                      <a:pt x="2061" y="3181"/>
                      <a:pt x="2078" y="3181"/>
                    </a:cubicBezTo>
                    <a:cubicBezTo>
                      <a:pt x="2199" y="3181"/>
                      <a:pt x="2239" y="2966"/>
                      <a:pt x="2097" y="2911"/>
                    </a:cubicBezTo>
                    <a:cubicBezTo>
                      <a:pt x="973" y="2465"/>
                      <a:pt x="277" y="1332"/>
                      <a:pt x="348" y="127"/>
                    </a:cubicBezTo>
                    <a:cubicBezTo>
                      <a:pt x="353" y="43"/>
                      <a:pt x="286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40"/>
              <p:cNvSpPr/>
              <p:nvPr/>
            </p:nvSpPr>
            <p:spPr>
              <a:xfrm>
                <a:off x="4872722" y="4906354"/>
                <a:ext cx="152388" cy="9649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1939" extrusionOk="0">
                    <a:moveTo>
                      <a:pt x="2883" y="0"/>
                    </a:moveTo>
                    <a:cubicBezTo>
                      <a:pt x="2842" y="0"/>
                      <a:pt x="2801" y="22"/>
                      <a:pt x="2775" y="73"/>
                    </a:cubicBezTo>
                    <a:cubicBezTo>
                      <a:pt x="2309" y="1032"/>
                      <a:pt x="1287" y="1670"/>
                      <a:pt x="215" y="1670"/>
                    </a:cubicBezTo>
                    <a:cubicBezTo>
                      <a:pt x="200" y="1670"/>
                      <a:pt x="185" y="1670"/>
                      <a:pt x="170" y="1670"/>
                    </a:cubicBezTo>
                    <a:cubicBezTo>
                      <a:pt x="1" y="1670"/>
                      <a:pt x="1" y="1937"/>
                      <a:pt x="170" y="1937"/>
                    </a:cubicBezTo>
                    <a:cubicBezTo>
                      <a:pt x="192" y="1938"/>
                      <a:pt x="214" y="1938"/>
                      <a:pt x="236" y="1938"/>
                    </a:cubicBezTo>
                    <a:cubicBezTo>
                      <a:pt x="1390" y="1938"/>
                      <a:pt x="2508" y="1249"/>
                      <a:pt x="3007" y="207"/>
                    </a:cubicBezTo>
                    <a:cubicBezTo>
                      <a:pt x="3062" y="97"/>
                      <a:pt x="2972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40"/>
              <p:cNvSpPr/>
              <p:nvPr/>
            </p:nvSpPr>
            <p:spPr>
              <a:xfrm>
                <a:off x="4984251" y="4167954"/>
                <a:ext cx="118496" cy="146416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942" extrusionOk="0">
                    <a:moveTo>
                      <a:pt x="2126" y="1"/>
                    </a:moveTo>
                    <a:cubicBezTo>
                      <a:pt x="2058" y="1"/>
                      <a:pt x="1993" y="43"/>
                      <a:pt x="1997" y="128"/>
                    </a:cubicBezTo>
                    <a:cubicBezTo>
                      <a:pt x="2095" y="1314"/>
                      <a:pt x="1319" y="2403"/>
                      <a:pt x="160" y="2670"/>
                    </a:cubicBezTo>
                    <a:cubicBezTo>
                      <a:pt x="1" y="2712"/>
                      <a:pt x="53" y="2941"/>
                      <a:pt x="200" y="2941"/>
                    </a:cubicBezTo>
                    <a:cubicBezTo>
                      <a:pt x="210" y="2941"/>
                      <a:pt x="220" y="2940"/>
                      <a:pt x="231" y="2938"/>
                    </a:cubicBezTo>
                    <a:cubicBezTo>
                      <a:pt x="1498" y="2635"/>
                      <a:pt x="2381" y="1430"/>
                      <a:pt x="2274" y="128"/>
                    </a:cubicBezTo>
                    <a:cubicBezTo>
                      <a:pt x="2265" y="43"/>
                      <a:pt x="2194" y="1"/>
                      <a:pt x="2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40"/>
              <p:cNvSpPr/>
              <p:nvPr/>
            </p:nvSpPr>
            <p:spPr>
              <a:xfrm>
                <a:off x="4972655" y="4285156"/>
                <a:ext cx="137906" cy="112922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269" extrusionOk="0">
                    <a:moveTo>
                      <a:pt x="2640" y="1"/>
                    </a:moveTo>
                    <a:cubicBezTo>
                      <a:pt x="2572" y="1"/>
                      <a:pt x="2498" y="43"/>
                      <a:pt x="2489" y="128"/>
                    </a:cubicBezTo>
                    <a:cubicBezTo>
                      <a:pt x="2427" y="663"/>
                      <a:pt x="2150" y="1163"/>
                      <a:pt x="1740" y="1511"/>
                    </a:cubicBezTo>
                    <a:cubicBezTo>
                      <a:pt x="1356" y="1830"/>
                      <a:pt x="859" y="1999"/>
                      <a:pt x="355" y="1999"/>
                    </a:cubicBezTo>
                    <a:cubicBezTo>
                      <a:pt x="296" y="1999"/>
                      <a:pt x="237" y="1997"/>
                      <a:pt x="178" y="1992"/>
                    </a:cubicBezTo>
                    <a:cubicBezTo>
                      <a:pt x="173" y="1992"/>
                      <a:pt x="168" y="1992"/>
                      <a:pt x="162" y="1992"/>
                    </a:cubicBezTo>
                    <a:cubicBezTo>
                      <a:pt x="1" y="1992"/>
                      <a:pt x="14" y="2251"/>
                      <a:pt x="178" y="2260"/>
                    </a:cubicBezTo>
                    <a:cubicBezTo>
                      <a:pt x="245" y="2266"/>
                      <a:pt x="311" y="2268"/>
                      <a:pt x="377" y="2268"/>
                    </a:cubicBezTo>
                    <a:cubicBezTo>
                      <a:pt x="943" y="2268"/>
                      <a:pt x="1497" y="2065"/>
                      <a:pt x="1936" y="1698"/>
                    </a:cubicBezTo>
                    <a:cubicBezTo>
                      <a:pt x="2400" y="1306"/>
                      <a:pt x="2685" y="735"/>
                      <a:pt x="2757" y="128"/>
                    </a:cubicBezTo>
                    <a:cubicBezTo>
                      <a:pt x="2770" y="43"/>
                      <a:pt x="2708" y="1"/>
                      <a:pt x="2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40"/>
              <p:cNvSpPr/>
              <p:nvPr/>
            </p:nvSpPr>
            <p:spPr>
              <a:xfrm>
                <a:off x="4960213" y="4404748"/>
                <a:ext cx="145421" cy="81121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1630" extrusionOk="0">
                    <a:moveTo>
                      <a:pt x="2740" y="0"/>
                    </a:moveTo>
                    <a:cubicBezTo>
                      <a:pt x="2701" y="0"/>
                      <a:pt x="2663" y="21"/>
                      <a:pt x="2641" y="71"/>
                    </a:cubicBezTo>
                    <a:cubicBezTo>
                      <a:pt x="2271" y="858"/>
                      <a:pt x="1487" y="1358"/>
                      <a:pt x="642" y="1358"/>
                    </a:cubicBezTo>
                    <a:cubicBezTo>
                      <a:pt x="509" y="1358"/>
                      <a:pt x="375" y="1345"/>
                      <a:pt x="241" y="1320"/>
                    </a:cubicBezTo>
                    <a:cubicBezTo>
                      <a:pt x="233" y="1319"/>
                      <a:pt x="225" y="1318"/>
                      <a:pt x="217" y="1318"/>
                    </a:cubicBezTo>
                    <a:cubicBezTo>
                      <a:pt x="64" y="1318"/>
                      <a:pt x="0" y="1554"/>
                      <a:pt x="170" y="1588"/>
                    </a:cubicBezTo>
                    <a:cubicBezTo>
                      <a:pt x="322" y="1616"/>
                      <a:pt x="474" y="1630"/>
                      <a:pt x="625" y="1630"/>
                    </a:cubicBezTo>
                    <a:cubicBezTo>
                      <a:pt x="1571" y="1630"/>
                      <a:pt x="2457" y="1090"/>
                      <a:pt x="2873" y="205"/>
                    </a:cubicBezTo>
                    <a:cubicBezTo>
                      <a:pt x="2922" y="101"/>
                      <a:pt x="2827" y="0"/>
                      <a:pt x="2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40"/>
              <p:cNvSpPr/>
              <p:nvPr/>
            </p:nvSpPr>
            <p:spPr>
              <a:xfrm>
                <a:off x="4942098" y="4510752"/>
                <a:ext cx="149750" cy="84455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697" extrusionOk="0">
                    <a:moveTo>
                      <a:pt x="2831" y="1"/>
                    </a:moveTo>
                    <a:cubicBezTo>
                      <a:pt x="2790" y="1"/>
                      <a:pt x="2751" y="22"/>
                      <a:pt x="2728" y="73"/>
                    </a:cubicBezTo>
                    <a:cubicBezTo>
                      <a:pt x="2369" y="899"/>
                      <a:pt x="1557" y="1430"/>
                      <a:pt x="675" y="1430"/>
                    </a:cubicBezTo>
                    <a:cubicBezTo>
                      <a:pt x="528" y="1430"/>
                      <a:pt x="380" y="1415"/>
                      <a:pt x="230" y="1385"/>
                    </a:cubicBezTo>
                    <a:cubicBezTo>
                      <a:pt x="220" y="1382"/>
                      <a:pt x="210" y="1381"/>
                      <a:pt x="200" y="1381"/>
                    </a:cubicBezTo>
                    <a:cubicBezTo>
                      <a:pt x="53" y="1381"/>
                      <a:pt x="0" y="1618"/>
                      <a:pt x="159" y="1643"/>
                    </a:cubicBezTo>
                    <a:cubicBezTo>
                      <a:pt x="330" y="1679"/>
                      <a:pt x="501" y="1696"/>
                      <a:pt x="671" y="1696"/>
                    </a:cubicBezTo>
                    <a:cubicBezTo>
                      <a:pt x="1646" y="1696"/>
                      <a:pt x="2565" y="1126"/>
                      <a:pt x="2960" y="207"/>
                    </a:cubicBezTo>
                    <a:cubicBezTo>
                      <a:pt x="3009" y="98"/>
                      <a:pt x="2917" y="1"/>
                      <a:pt x="2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40"/>
              <p:cNvSpPr/>
              <p:nvPr/>
            </p:nvSpPr>
            <p:spPr>
              <a:xfrm>
                <a:off x="4929109" y="4621684"/>
                <a:ext cx="152189" cy="7569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521" extrusionOk="0">
                    <a:moveTo>
                      <a:pt x="2866" y="1"/>
                    </a:moveTo>
                    <a:cubicBezTo>
                      <a:pt x="2825" y="1"/>
                      <a:pt x="2784" y="20"/>
                      <a:pt x="2757" y="66"/>
                    </a:cubicBezTo>
                    <a:cubicBezTo>
                      <a:pt x="2317" y="809"/>
                      <a:pt x="1523" y="1249"/>
                      <a:pt x="680" y="1249"/>
                    </a:cubicBezTo>
                    <a:cubicBezTo>
                      <a:pt x="532" y="1249"/>
                      <a:pt x="382" y="1236"/>
                      <a:pt x="233" y="1207"/>
                    </a:cubicBezTo>
                    <a:cubicBezTo>
                      <a:pt x="224" y="1206"/>
                      <a:pt x="216" y="1206"/>
                      <a:pt x="209" y="1206"/>
                    </a:cubicBezTo>
                    <a:cubicBezTo>
                      <a:pt x="57" y="1206"/>
                      <a:pt x="0" y="1441"/>
                      <a:pt x="161" y="1475"/>
                    </a:cubicBezTo>
                    <a:cubicBezTo>
                      <a:pt x="328" y="1506"/>
                      <a:pt x="495" y="1521"/>
                      <a:pt x="660" y="1521"/>
                    </a:cubicBezTo>
                    <a:cubicBezTo>
                      <a:pt x="1602" y="1521"/>
                      <a:pt x="2496" y="1036"/>
                      <a:pt x="2989" y="208"/>
                    </a:cubicBezTo>
                    <a:cubicBezTo>
                      <a:pt x="3058" y="102"/>
                      <a:pt x="2961" y="1"/>
                      <a:pt x="2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40"/>
              <p:cNvSpPr/>
              <p:nvPr/>
            </p:nvSpPr>
            <p:spPr>
              <a:xfrm>
                <a:off x="4895167" y="4718631"/>
                <a:ext cx="166522" cy="86496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1738" extrusionOk="0">
                    <a:moveTo>
                      <a:pt x="3161" y="1"/>
                    </a:moveTo>
                    <a:cubicBezTo>
                      <a:pt x="3121" y="1"/>
                      <a:pt x="3081" y="21"/>
                      <a:pt x="3056" y="71"/>
                    </a:cubicBezTo>
                    <a:cubicBezTo>
                      <a:pt x="2627" y="936"/>
                      <a:pt x="1751" y="1471"/>
                      <a:pt x="813" y="1471"/>
                    </a:cubicBezTo>
                    <a:cubicBezTo>
                      <a:pt x="619" y="1471"/>
                      <a:pt x="423" y="1448"/>
                      <a:pt x="228" y="1401"/>
                    </a:cubicBezTo>
                    <a:cubicBezTo>
                      <a:pt x="214" y="1397"/>
                      <a:pt x="202" y="1395"/>
                      <a:pt x="190" y="1395"/>
                    </a:cubicBezTo>
                    <a:cubicBezTo>
                      <a:pt x="49" y="1395"/>
                      <a:pt x="0" y="1618"/>
                      <a:pt x="156" y="1659"/>
                    </a:cubicBezTo>
                    <a:cubicBezTo>
                      <a:pt x="375" y="1712"/>
                      <a:pt x="596" y="1738"/>
                      <a:pt x="814" y="1738"/>
                    </a:cubicBezTo>
                    <a:cubicBezTo>
                      <a:pt x="1848" y="1738"/>
                      <a:pt x="2825" y="1163"/>
                      <a:pt x="3297" y="205"/>
                    </a:cubicBezTo>
                    <a:cubicBezTo>
                      <a:pt x="3346" y="101"/>
                      <a:pt x="3251" y="1"/>
                      <a:pt x="3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40"/>
              <p:cNvSpPr/>
              <p:nvPr/>
            </p:nvSpPr>
            <p:spPr>
              <a:xfrm>
                <a:off x="4891584" y="4813239"/>
                <a:ext cx="148407" cy="92169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852" extrusionOk="0">
                    <a:moveTo>
                      <a:pt x="2816" y="0"/>
                    </a:moveTo>
                    <a:cubicBezTo>
                      <a:pt x="2762" y="0"/>
                      <a:pt x="2708" y="30"/>
                      <a:pt x="2691" y="97"/>
                    </a:cubicBezTo>
                    <a:cubicBezTo>
                      <a:pt x="2435" y="990"/>
                      <a:pt x="1624" y="1581"/>
                      <a:pt x="736" y="1581"/>
                    </a:cubicBezTo>
                    <a:cubicBezTo>
                      <a:pt x="569" y="1581"/>
                      <a:pt x="398" y="1560"/>
                      <a:pt x="228" y="1516"/>
                    </a:cubicBezTo>
                    <a:cubicBezTo>
                      <a:pt x="215" y="1512"/>
                      <a:pt x="203" y="1511"/>
                      <a:pt x="191" y="1511"/>
                    </a:cubicBezTo>
                    <a:cubicBezTo>
                      <a:pt x="49" y="1511"/>
                      <a:pt x="1" y="1741"/>
                      <a:pt x="157" y="1774"/>
                    </a:cubicBezTo>
                    <a:cubicBezTo>
                      <a:pt x="352" y="1826"/>
                      <a:pt x="553" y="1852"/>
                      <a:pt x="753" y="1852"/>
                    </a:cubicBezTo>
                    <a:cubicBezTo>
                      <a:pt x="1175" y="1852"/>
                      <a:pt x="1596" y="1737"/>
                      <a:pt x="1959" y="1507"/>
                    </a:cubicBezTo>
                    <a:cubicBezTo>
                      <a:pt x="2441" y="1203"/>
                      <a:pt x="2798" y="722"/>
                      <a:pt x="2949" y="169"/>
                    </a:cubicBezTo>
                    <a:cubicBezTo>
                      <a:pt x="2982" y="67"/>
                      <a:pt x="2898" y="0"/>
                      <a:pt x="28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40"/>
              <p:cNvSpPr/>
              <p:nvPr/>
            </p:nvSpPr>
            <p:spPr>
              <a:xfrm>
                <a:off x="4779060" y="4845936"/>
                <a:ext cx="79081" cy="22694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456" extrusionOk="0">
                    <a:moveTo>
                      <a:pt x="472" y="0"/>
                    </a:moveTo>
                    <a:cubicBezTo>
                      <a:pt x="359" y="0"/>
                      <a:pt x="247" y="7"/>
                      <a:pt x="134" y="20"/>
                    </a:cubicBezTo>
                    <a:cubicBezTo>
                      <a:pt x="63" y="29"/>
                      <a:pt x="0" y="74"/>
                      <a:pt x="0" y="154"/>
                    </a:cubicBezTo>
                    <a:cubicBezTo>
                      <a:pt x="0" y="221"/>
                      <a:pt x="56" y="288"/>
                      <a:pt x="122" y="288"/>
                    </a:cubicBezTo>
                    <a:cubicBezTo>
                      <a:pt x="126" y="288"/>
                      <a:pt x="130" y="288"/>
                      <a:pt x="134" y="288"/>
                    </a:cubicBezTo>
                    <a:cubicBezTo>
                      <a:pt x="232" y="278"/>
                      <a:pt x="329" y="273"/>
                      <a:pt x="426" y="273"/>
                    </a:cubicBezTo>
                    <a:cubicBezTo>
                      <a:pt x="756" y="273"/>
                      <a:pt x="1084" y="331"/>
                      <a:pt x="1401" y="448"/>
                    </a:cubicBezTo>
                    <a:cubicBezTo>
                      <a:pt x="1412" y="453"/>
                      <a:pt x="1424" y="455"/>
                      <a:pt x="1436" y="455"/>
                    </a:cubicBezTo>
                    <a:cubicBezTo>
                      <a:pt x="1490" y="455"/>
                      <a:pt x="1547" y="409"/>
                      <a:pt x="1562" y="350"/>
                    </a:cubicBezTo>
                    <a:cubicBezTo>
                      <a:pt x="1588" y="279"/>
                      <a:pt x="1544" y="216"/>
                      <a:pt x="1472" y="190"/>
                    </a:cubicBezTo>
                    <a:cubicBezTo>
                      <a:pt x="1150" y="62"/>
                      <a:pt x="813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40"/>
              <p:cNvSpPr/>
              <p:nvPr/>
            </p:nvSpPr>
            <p:spPr>
              <a:xfrm>
                <a:off x="4795184" y="4744759"/>
                <a:ext cx="75398" cy="1940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390" extrusionOk="0">
                    <a:moveTo>
                      <a:pt x="1031" y="0"/>
                    </a:moveTo>
                    <a:cubicBezTo>
                      <a:pt x="735" y="0"/>
                      <a:pt x="437" y="40"/>
                      <a:pt x="149" y="117"/>
                    </a:cubicBezTo>
                    <a:cubicBezTo>
                      <a:pt x="1" y="158"/>
                      <a:pt x="51" y="390"/>
                      <a:pt x="192" y="390"/>
                    </a:cubicBezTo>
                    <a:cubicBezTo>
                      <a:pt x="204" y="390"/>
                      <a:pt x="217" y="388"/>
                      <a:pt x="230" y="385"/>
                    </a:cubicBezTo>
                    <a:cubicBezTo>
                      <a:pt x="501" y="307"/>
                      <a:pt x="782" y="272"/>
                      <a:pt x="1063" y="272"/>
                    </a:cubicBezTo>
                    <a:cubicBezTo>
                      <a:pt x="1169" y="272"/>
                      <a:pt x="1275" y="277"/>
                      <a:pt x="1380" y="287"/>
                    </a:cubicBezTo>
                    <a:cubicBezTo>
                      <a:pt x="1384" y="287"/>
                      <a:pt x="1388" y="287"/>
                      <a:pt x="1391" y="287"/>
                    </a:cubicBezTo>
                    <a:cubicBezTo>
                      <a:pt x="1458" y="287"/>
                      <a:pt x="1514" y="212"/>
                      <a:pt x="1514" y="153"/>
                    </a:cubicBezTo>
                    <a:cubicBezTo>
                      <a:pt x="1514" y="73"/>
                      <a:pt x="1452" y="19"/>
                      <a:pt x="1380" y="19"/>
                    </a:cubicBezTo>
                    <a:cubicBezTo>
                      <a:pt x="1265" y="7"/>
                      <a:pt x="1148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40"/>
              <p:cNvSpPr/>
              <p:nvPr/>
            </p:nvSpPr>
            <p:spPr>
              <a:xfrm>
                <a:off x="4825244" y="4644826"/>
                <a:ext cx="77737" cy="21699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436" extrusionOk="0">
                    <a:moveTo>
                      <a:pt x="840" y="0"/>
                    </a:moveTo>
                    <a:cubicBezTo>
                      <a:pt x="581" y="0"/>
                      <a:pt x="323" y="61"/>
                      <a:pt x="89" y="180"/>
                    </a:cubicBezTo>
                    <a:cubicBezTo>
                      <a:pt x="27" y="216"/>
                      <a:pt x="0" y="305"/>
                      <a:pt x="36" y="368"/>
                    </a:cubicBezTo>
                    <a:cubicBezTo>
                      <a:pt x="66" y="415"/>
                      <a:pt x="111" y="435"/>
                      <a:pt x="157" y="435"/>
                    </a:cubicBezTo>
                    <a:cubicBezTo>
                      <a:pt x="180" y="435"/>
                      <a:pt x="202" y="430"/>
                      <a:pt x="223" y="421"/>
                    </a:cubicBezTo>
                    <a:cubicBezTo>
                      <a:pt x="416" y="320"/>
                      <a:pt x="629" y="271"/>
                      <a:pt x="842" y="271"/>
                    </a:cubicBezTo>
                    <a:cubicBezTo>
                      <a:pt x="1024" y="271"/>
                      <a:pt x="1206" y="307"/>
                      <a:pt x="1374" y="377"/>
                    </a:cubicBezTo>
                    <a:cubicBezTo>
                      <a:pt x="1387" y="382"/>
                      <a:pt x="1400" y="384"/>
                      <a:pt x="1413" y="384"/>
                    </a:cubicBezTo>
                    <a:cubicBezTo>
                      <a:pt x="1473" y="384"/>
                      <a:pt x="1529" y="339"/>
                      <a:pt x="1544" y="288"/>
                    </a:cubicBezTo>
                    <a:cubicBezTo>
                      <a:pt x="1561" y="207"/>
                      <a:pt x="1517" y="145"/>
                      <a:pt x="1445" y="118"/>
                    </a:cubicBezTo>
                    <a:cubicBezTo>
                      <a:pt x="1252" y="39"/>
                      <a:pt x="1046" y="0"/>
                      <a:pt x="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40"/>
              <p:cNvSpPr/>
              <p:nvPr/>
            </p:nvSpPr>
            <p:spPr>
              <a:xfrm>
                <a:off x="4841916" y="4561814"/>
                <a:ext cx="95902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492" extrusionOk="0">
                    <a:moveTo>
                      <a:pt x="1168" y="0"/>
                    </a:moveTo>
                    <a:cubicBezTo>
                      <a:pt x="811" y="0"/>
                      <a:pt x="457" y="83"/>
                      <a:pt x="138" y="243"/>
                    </a:cubicBezTo>
                    <a:cubicBezTo>
                      <a:pt x="1" y="311"/>
                      <a:pt x="85" y="491"/>
                      <a:pt x="208" y="491"/>
                    </a:cubicBezTo>
                    <a:cubicBezTo>
                      <a:pt x="228" y="491"/>
                      <a:pt x="250" y="486"/>
                      <a:pt x="272" y="475"/>
                    </a:cubicBezTo>
                    <a:cubicBezTo>
                      <a:pt x="549" y="339"/>
                      <a:pt x="858" y="268"/>
                      <a:pt x="1167" y="268"/>
                    </a:cubicBezTo>
                    <a:cubicBezTo>
                      <a:pt x="1346" y="268"/>
                      <a:pt x="1526" y="292"/>
                      <a:pt x="1699" y="341"/>
                    </a:cubicBezTo>
                    <a:cubicBezTo>
                      <a:pt x="1712" y="344"/>
                      <a:pt x="1724" y="346"/>
                      <a:pt x="1736" y="346"/>
                    </a:cubicBezTo>
                    <a:cubicBezTo>
                      <a:pt x="1871" y="346"/>
                      <a:pt x="1927" y="123"/>
                      <a:pt x="1771" y="82"/>
                    </a:cubicBezTo>
                    <a:cubicBezTo>
                      <a:pt x="1573" y="27"/>
                      <a:pt x="1370" y="0"/>
                      <a:pt x="1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40"/>
              <p:cNvSpPr/>
              <p:nvPr/>
            </p:nvSpPr>
            <p:spPr>
              <a:xfrm>
                <a:off x="4858986" y="4451629"/>
                <a:ext cx="88387" cy="22395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450" extrusionOk="0">
                    <a:moveTo>
                      <a:pt x="812" y="1"/>
                    </a:moveTo>
                    <a:cubicBezTo>
                      <a:pt x="575" y="1"/>
                      <a:pt x="339" y="42"/>
                      <a:pt x="116" y="128"/>
                    </a:cubicBezTo>
                    <a:cubicBezTo>
                      <a:pt x="54" y="155"/>
                      <a:pt x="0" y="226"/>
                      <a:pt x="27" y="298"/>
                    </a:cubicBezTo>
                    <a:cubicBezTo>
                      <a:pt x="42" y="356"/>
                      <a:pt x="98" y="403"/>
                      <a:pt x="153" y="403"/>
                    </a:cubicBezTo>
                    <a:cubicBezTo>
                      <a:pt x="165" y="403"/>
                      <a:pt x="176" y="401"/>
                      <a:pt x="188" y="396"/>
                    </a:cubicBezTo>
                    <a:cubicBezTo>
                      <a:pt x="400" y="315"/>
                      <a:pt x="622" y="273"/>
                      <a:pt x="844" y="273"/>
                    </a:cubicBezTo>
                    <a:cubicBezTo>
                      <a:pt x="1087" y="273"/>
                      <a:pt x="1328" y="324"/>
                      <a:pt x="1553" y="432"/>
                    </a:cubicBezTo>
                    <a:cubicBezTo>
                      <a:pt x="1577" y="444"/>
                      <a:pt x="1603" y="450"/>
                      <a:pt x="1627" y="450"/>
                    </a:cubicBezTo>
                    <a:cubicBezTo>
                      <a:pt x="1674" y="450"/>
                      <a:pt x="1716" y="428"/>
                      <a:pt x="1740" y="387"/>
                    </a:cubicBezTo>
                    <a:cubicBezTo>
                      <a:pt x="1776" y="325"/>
                      <a:pt x="1758" y="226"/>
                      <a:pt x="1695" y="200"/>
                    </a:cubicBezTo>
                    <a:cubicBezTo>
                      <a:pt x="1419" y="69"/>
                      <a:pt x="1115" y="1"/>
                      <a:pt x="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40"/>
              <p:cNvSpPr/>
              <p:nvPr/>
            </p:nvSpPr>
            <p:spPr>
              <a:xfrm>
                <a:off x="4863615" y="4336616"/>
                <a:ext cx="74601" cy="2398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482" extrusionOk="0">
                    <a:moveTo>
                      <a:pt x="565" y="0"/>
                    </a:moveTo>
                    <a:cubicBezTo>
                      <a:pt x="424" y="0"/>
                      <a:pt x="284" y="19"/>
                      <a:pt x="148" y="57"/>
                    </a:cubicBezTo>
                    <a:cubicBezTo>
                      <a:pt x="0" y="107"/>
                      <a:pt x="49" y="330"/>
                      <a:pt x="183" y="330"/>
                    </a:cubicBezTo>
                    <a:cubicBezTo>
                      <a:pt x="195" y="330"/>
                      <a:pt x="207" y="329"/>
                      <a:pt x="219" y="325"/>
                    </a:cubicBezTo>
                    <a:cubicBezTo>
                      <a:pt x="339" y="288"/>
                      <a:pt x="460" y="270"/>
                      <a:pt x="581" y="270"/>
                    </a:cubicBezTo>
                    <a:cubicBezTo>
                      <a:pt x="811" y="270"/>
                      <a:pt x="1037" y="336"/>
                      <a:pt x="1236" y="459"/>
                    </a:cubicBezTo>
                    <a:cubicBezTo>
                      <a:pt x="1261" y="475"/>
                      <a:pt x="1286" y="482"/>
                      <a:pt x="1309" y="482"/>
                    </a:cubicBezTo>
                    <a:cubicBezTo>
                      <a:pt x="1425" y="482"/>
                      <a:pt x="1499" y="301"/>
                      <a:pt x="1379" y="227"/>
                    </a:cubicBezTo>
                    <a:cubicBezTo>
                      <a:pt x="1134" y="78"/>
                      <a:pt x="849" y="0"/>
                      <a:pt x="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40"/>
              <p:cNvSpPr/>
              <p:nvPr/>
            </p:nvSpPr>
            <p:spPr>
              <a:xfrm>
                <a:off x="4885164" y="4246636"/>
                <a:ext cx="70670" cy="3015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606" extrusionOk="0">
                    <a:moveTo>
                      <a:pt x="170" y="1"/>
                    </a:moveTo>
                    <a:cubicBezTo>
                      <a:pt x="1" y="1"/>
                      <a:pt x="1" y="269"/>
                      <a:pt x="170" y="269"/>
                    </a:cubicBezTo>
                    <a:cubicBezTo>
                      <a:pt x="536" y="277"/>
                      <a:pt x="893" y="385"/>
                      <a:pt x="1196" y="590"/>
                    </a:cubicBezTo>
                    <a:cubicBezTo>
                      <a:pt x="1215" y="601"/>
                      <a:pt x="1237" y="606"/>
                      <a:pt x="1259" y="606"/>
                    </a:cubicBezTo>
                    <a:cubicBezTo>
                      <a:pt x="1308" y="606"/>
                      <a:pt x="1359" y="580"/>
                      <a:pt x="1383" y="536"/>
                    </a:cubicBezTo>
                    <a:cubicBezTo>
                      <a:pt x="1419" y="474"/>
                      <a:pt x="1392" y="393"/>
                      <a:pt x="1330" y="349"/>
                    </a:cubicBezTo>
                    <a:cubicBezTo>
                      <a:pt x="991" y="126"/>
                      <a:pt x="580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40"/>
              <p:cNvSpPr/>
              <p:nvPr/>
            </p:nvSpPr>
            <p:spPr>
              <a:xfrm>
                <a:off x="5012469" y="4166759"/>
                <a:ext cx="89432" cy="34937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02" extrusionOk="0">
                    <a:moveTo>
                      <a:pt x="1618" y="0"/>
                    </a:moveTo>
                    <a:cubicBezTo>
                      <a:pt x="1091" y="0"/>
                      <a:pt x="565" y="152"/>
                      <a:pt x="119" y="446"/>
                    </a:cubicBezTo>
                    <a:cubicBezTo>
                      <a:pt x="0" y="528"/>
                      <a:pt x="73" y="702"/>
                      <a:pt x="183" y="702"/>
                    </a:cubicBezTo>
                    <a:cubicBezTo>
                      <a:pt x="205" y="702"/>
                      <a:pt x="229" y="695"/>
                      <a:pt x="253" y="678"/>
                    </a:cubicBezTo>
                    <a:cubicBezTo>
                      <a:pt x="651" y="418"/>
                      <a:pt x="1108" y="276"/>
                      <a:pt x="1575" y="276"/>
                    </a:cubicBezTo>
                    <a:cubicBezTo>
                      <a:pt x="1589" y="276"/>
                      <a:pt x="1603" y="276"/>
                      <a:pt x="1618" y="277"/>
                    </a:cubicBezTo>
                    <a:cubicBezTo>
                      <a:pt x="1796" y="277"/>
                      <a:pt x="1796" y="0"/>
                      <a:pt x="1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40"/>
              <p:cNvSpPr/>
              <p:nvPr/>
            </p:nvSpPr>
            <p:spPr>
              <a:xfrm>
                <a:off x="5028594" y="4280030"/>
                <a:ext cx="85948" cy="20106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404" extrusionOk="0">
                    <a:moveTo>
                      <a:pt x="908" y="0"/>
                    </a:moveTo>
                    <a:cubicBezTo>
                      <a:pt x="641" y="0"/>
                      <a:pt x="373" y="45"/>
                      <a:pt x="116" y="133"/>
                    </a:cubicBezTo>
                    <a:cubicBezTo>
                      <a:pt x="45" y="160"/>
                      <a:pt x="0" y="231"/>
                      <a:pt x="27" y="302"/>
                    </a:cubicBezTo>
                    <a:cubicBezTo>
                      <a:pt x="42" y="356"/>
                      <a:pt x="105" y="404"/>
                      <a:pt x="162" y="404"/>
                    </a:cubicBezTo>
                    <a:cubicBezTo>
                      <a:pt x="171" y="404"/>
                      <a:pt x="179" y="403"/>
                      <a:pt x="187" y="400"/>
                    </a:cubicBezTo>
                    <a:cubicBezTo>
                      <a:pt x="426" y="316"/>
                      <a:pt x="672" y="273"/>
                      <a:pt x="918" y="273"/>
                    </a:cubicBezTo>
                    <a:cubicBezTo>
                      <a:pt x="1114" y="273"/>
                      <a:pt x="1309" y="300"/>
                      <a:pt x="1499" y="356"/>
                    </a:cubicBezTo>
                    <a:cubicBezTo>
                      <a:pt x="1512" y="359"/>
                      <a:pt x="1525" y="361"/>
                      <a:pt x="1537" y="361"/>
                    </a:cubicBezTo>
                    <a:cubicBezTo>
                      <a:pt x="1678" y="361"/>
                      <a:pt x="1726" y="138"/>
                      <a:pt x="1570" y="97"/>
                    </a:cubicBezTo>
                    <a:cubicBezTo>
                      <a:pt x="1355" y="32"/>
                      <a:pt x="1132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40"/>
              <p:cNvSpPr/>
              <p:nvPr/>
            </p:nvSpPr>
            <p:spPr>
              <a:xfrm>
                <a:off x="5052980" y="4352691"/>
                <a:ext cx="65793" cy="21748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437" extrusionOk="0">
                    <a:moveTo>
                      <a:pt x="966" y="0"/>
                    </a:moveTo>
                    <a:cubicBezTo>
                      <a:pt x="675" y="0"/>
                      <a:pt x="387" y="56"/>
                      <a:pt x="117" y="163"/>
                    </a:cubicBezTo>
                    <a:cubicBezTo>
                      <a:pt x="45" y="189"/>
                      <a:pt x="1" y="252"/>
                      <a:pt x="19" y="332"/>
                    </a:cubicBezTo>
                    <a:cubicBezTo>
                      <a:pt x="34" y="384"/>
                      <a:pt x="92" y="437"/>
                      <a:pt x="153" y="437"/>
                    </a:cubicBezTo>
                    <a:cubicBezTo>
                      <a:pt x="165" y="437"/>
                      <a:pt x="176" y="435"/>
                      <a:pt x="188" y="430"/>
                    </a:cubicBezTo>
                    <a:cubicBezTo>
                      <a:pt x="439" y="326"/>
                      <a:pt x="695" y="276"/>
                      <a:pt x="961" y="276"/>
                    </a:cubicBezTo>
                    <a:cubicBezTo>
                      <a:pt x="1035" y="276"/>
                      <a:pt x="1111" y="280"/>
                      <a:pt x="1187" y="288"/>
                    </a:cubicBezTo>
                    <a:cubicBezTo>
                      <a:pt x="1191" y="288"/>
                      <a:pt x="1195" y="288"/>
                      <a:pt x="1198" y="288"/>
                    </a:cubicBezTo>
                    <a:cubicBezTo>
                      <a:pt x="1265" y="288"/>
                      <a:pt x="1321" y="213"/>
                      <a:pt x="1321" y="154"/>
                    </a:cubicBezTo>
                    <a:cubicBezTo>
                      <a:pt x="1321" y="73"/>
                      <a:pt x="1259" y="20"/>
                      <a:pt x="1187" y="11"/>
                    </a:cubicBezTo>
                    <a:cubicBezTo>
                      <a:pt x="1113" y="4"/>
                      <a:pt x="1039" y="0"/>
                      <a:pt x="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40"/>
              <p:cNvSpPr/>
              <p:nvPr/>
            </p:nvSpPr>
            <p:spPr>
              <a:xfrm>
                <a:off x="5085379" y="4352342"/>
                <a:ext cx="35584" cy="715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438" extrusionOk="0">
                    <a:moveTo>
                      <a:pt x="572" y="0"/>
                    </a:moveTo>
                    <a:cubicBezTo>
                      <a:pt x="505" y="0"/>
                      <a:pt x="438" y="45"/>
                      <a:pt x="438" y="134"/>
                    </a:cubicBezTo>
                    <a:cubicBezTo>
                      <a:pt x="438" y="526"/>
                      <a:pt x="304" y="910"/>
                      <a:pt x="55" y="1204"/>
                    </a:cubicBezTo>
                    <a:cubicBezTo>
                      <a:pt x="10" y="1267"/>
                      <a:pt x="1" y="1347"/>
                      <a:pt x="55" y="1401"/>
                    </a:cubicBezTo>
                    <a:cubicBezTo>
                      <a:pt x="82" y="1424"/>
                      <a:pt x="123" y="1438"/>
                      <a:pt x="161" y="1438"/>
                    </a:cubicBezTo>
                    <a:cubicBezTo>
                      <a:pt x="196" y="1438"/>
                      <a:pt x="229" y="1426"/>
                      <a:pt x="251" y="1401"/>
                    </a:cubicBezTo>
                    <a:cubicBezTo>
                      <a:pt x="545" y="1044"/>
                      <a:pt x="715" y="598"/>
                      <a:pt x="706" y="134"/>
                    </a:cubicBezTo>
                    <a:cubicBezTo>
                      <a:pt x="706" y="45"/>
                      <a:pt x="639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40"/>
              <p:cNvSpPr/>
              <p:nvPr/>
            </p:nvSpPr>
            <p:spPr>
              <a:xfrm>
                <a:off x="5071195" y="4472431"/>
                <a:ext cx="32896" cy="5977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201" extrusionOk="0">
                    <a:moveTo>
                      <a:pt x="516" y="1"/>
                    </a:moveTo>
                    <a:cubicBezTo>
                      <a:pt x="460" y="1"/>
                      <a:pt x="399" y="42"/>
                      <a:pt x="384" y="103"/>
                    </a:cubicBezTo>
                    <a:cubicBezTo>
                      <a:pt x="304" y="415"/>
                      <a:pt x="197" y="709"/>
                      <a:pt x="36" y="995"/>
                    </a:cubicBezTo>
                    <a:cubicBezTo>
                      <a:pt x="1" y="1057"/>
                      <a:pt x="18" y="1147"/>
                      <a:pt x="81" y="1182"/>
                    </a:cubicBezTo>
                    <a:cubicBezTo>
                      <a:pt x="102" y="1195"/>
                      <a:pt x="127" y="1200"/>
                      <a:pt x="151" y="1200"/>
                    </a:cubicBezTo>
                    <a:cubicBezTo>
                      <a:pt x="198" y="1200"/>
                      <a:pt x="245" y="1179"/>
                      <a:pt x="268" y="1138"/>
                    </a:cubicBezTo>
                    <a:cubicBezTo>
                      <a:pt x="438" y="834"/>
                      <a:pt x="563" y="504"/>
                      <a:pt x="643" y="174"/>
                    </a:cubicBezTo>
                    <a:cubicBezTo>
                      <a:pt x="661" y="103"/>
                      <a:pt x="625" y="23"/>
                      <a:pt x="545" y="5"/>
                    </a:cubicBezTo>
                    <a:cubicBezTo>
                      <a:pt x="535" y="2"/>
                      <a:pt x="526" y="1"/>
                      <a:pt x="5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40"/>
              <p:cNvSpPr/>
              <p:nvPr/>
            </p:nvSpPr>
            <p:spPr>
              <a:xfrm>
                <a:off x="5037900" y="4463374"/>
                <a:ext cx="64847" cy="19459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391" extrusionOk="0">
                    <a:moveTo>
                      <a:pt x="412" y="0"/>
                    </a:moveTo>
                    <a:cubicBezTo>
                      <a:pt x="320" y="0"/>
                      <a:pt x="227" y="6"/>
                      <a:pt x="134" y="17"/>
                    </a:cubicBezTo>
                    <a:cubicBezTo>
                      <a:pt x="63" y="17"/>
                      <a:pt x="0" y="71"/>
                      <a:pt x="0" y="151"/>
                    </a:cubicBezTo>
                    <a:cubicBezTo>
                      <a:pt x="0" y="210"/>
                      <a:pt x="49" y="286"/>
                      <a:pt x="122" y="286"/>
                    </a:cubicBezTo>
                    <a:cubicBezTo>
                      <a:pt x="126" y="286"/>
                      <a:pt x="130" y="285"/>
                      <a:pt x="134" y="285"/>
                    </a:cubicBezTo>
                    <a:cubicBezTo>
                      <a:pt x="218" y="276"/>
                      <a:pt x="302" y="271"/>
                      <a:pt x="386" y="271"/>
                    </a:cubicBezTo>
                    <a:cubicBezTo>
                      <a:pt x="631" y="271"/>
                      <a:pt x="876" y="310"/>
                      <a:pt x="1116" y="383"/>
                    </a:cubicBezTo>
                    <a:cubicBezTo>
                      <a:pt x="1129" y="388"/>
                      <a:pt x="1142" y="390"/>
                      <a:pt x="1155" y="390"/>
                    </a:cubicBezTo>
                    <a:cubicBezTo>
                      <a:pt x="1214" y="390"/>
                      <a:pt x="1270" y="345"/>
                      <a:pt x="1285" y="294"/>
                    </a:cubicBezTo>
                    <a:cubicBezTo>
                      <a:pt x="1303" y="222"/>
                      <a:pt x="1258" y="151"/>
                      <a:pt x="1187" y="124"/>
                    </a:cubicBezTo>
                    <a:cubicBezTo>
                      <a:pt x="936" y="45"/>
                      <a:pt x="676" y="0"/>
                      <a:pt x="4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40"/>
              <p:cNvSpPr/>
              <p:nvPr/>
            </p:nvSpPr>
            <p:spPr>
              <a:xfrm>
                <a:off x="5023667" y="4567189"/>
                <a:ext cx="80225" cy="18514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2" extrusionOk="0">
                    <a:moveTo>
                      <a:pt x="695" y="0"/>
                    </a:moveTo>
                    <a:cubicBezTo>
                      <a:pt x="502" y="0"/>
                      <a:pt x="309" y="21"/>
                      <a:pt x="117" y="63"/>
                    </a:cubicBezTo>
                    <a:cubicBezTo>
                      <a:pt x="46" y="81"/>
                      <a:pt x="1" y="161"/>
                      <a:pt x="19" y="233"/>
                    </a:cubicBezTo>
                    <a:cubicBezTo>
                      <a:pt x="41" y="292"/>
                      <a:pt x="94" y="327"/>
                      <a:pt x="152" y="327"/>
                    </a:cubicBezTo>
                    <a:cubicBezTo>
                      <a:pt x="164" y="327"/>
                      <a:pt x="176" y="325"/>
                      <a:pt x="188" y="322"/>
                    </a:cubicBezTo>
                    <a:cubicBezTo>
                      <a:pt x="356" y="289"/>
                      <a:pt x="525" y="272"/>
                      <a:pt x="693" y="272"/>
                    </a:cubicBezTo>
                    <a:cubicBezTo>
                      <a:pt x="927" y="272"/>
                      <a:pt x="1160" y="304"/>
                      <a:pt x="1384" y="367"/>
                    </a:cubicBezTo>
                    <a:cubicBezTo>
                      <a:pt x="1397" y="370"/>
                      <a:pt x="1410" y="372"/>
                      <a:pt x="1422" y="372"/>
                    </a:cubicBezTo>
                    <a:cubicBezTo>
                      <a:pt x="1563" y="372"/>
                      <a:pt x="1611" y="149"/>
                      <a:pt x="1455" y="108"/>
                    </a:cubicBezTo>
                    <a:cubicBezTo>
                      <a:pt x="1206" y="37"/>
                      <a:pt x="951" y="0"/>
                      <a:pt x="6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40"/>
              <p:cNvSpPr/>
              <p:nvPr/>
            </p:nvSpPr>
            <p:spPr>
              <a:xfrm>
                <a:off x="5063630" y="4572116"/>
                <a:ext cx="37823" cy="67037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347" extrusionOk="0">
                    <a:moveTo>
                      <a:pt x="616" y="0"/>
                    </a:moveTo>
                    <a:cubicBezTo>
                      <a:pt x="536" y="0"/>
                      <a:pt x="492" y="62"/>
                      <a:pt x="483" y="134"/>
                    </a:cubicBezTo>
                    <a:cubicBezTo>
                      <a:pt x="438" y="491"/>
                      <a:pt x="286" y="839"/>
                      <a:pt x="54" y="1115"/>
                    </a:cubicBezTo>
                    <a:cubicBezTo>
                      <a:pt x="10" y="1169"/>
                      <a:pt x="1" y="1249"/>
                      <a:pt x="54" y="1302"/>
                    </a:cubicBezTo>
                    <a:cubicBezTo>
                      <a:pt x="78" y="1330"/>
                      <a:pt x="115" y="1346"/>
                      <a:pt x="153" y="1346"/>
                    </a:cubicBezTo>
                    <a:cubicBezTo>
                      <a:pt x="189" y="1346"/>
                      <a:pt x="225" y="1332"/>
                      <a:pt x="251" y="1302"/>
                    </a:cubicBezTo>
                    <a:cubicBezTo>
                      <a:pt x="527" y="972"/>
                      <a:pt x="697" y="571"/>
                      <a:pt x="750" y="134"/>
                    </a:cubicBezTo>
                    <a:cubicBezTo>
                      <a:pt x="759" y="62"/>
                      <a:pt x="688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40"/>
              <p:cNvSpPr/>
              <p:nvPr/>
            </p:nvSpPr>
            <p:spPr>
              <a:xfrm>
                <a:off x="5008587" y="4668764"/>
                <a:ext cx="70222" cy="1622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26" extrusionOk="0">
                    <a:moveTo>
                      <a:pt x="748" y="0"/>
                    </a:moveTo>
                    <a:cubicBezTo>
                      <a:pt x="537" y="0"/>
                      <a:pt x="327" y="18"/>
                      <a:pt x="117" y="56"/>
                    </a:cubicBezTo>
                    <a:cubicBezTo>
                      <a:pt x="45" y="74"/>
                      <a:pt x="1" y="163"/>
                      <a:pt x="27" y="226"/>
                    </a:cubicBezTo>
                    <a:cubicBezTo>
                      <a:pt x="43" y="296"/>
                      <a:pt x="100" y="326"/>
                      <a:pt x="162" y="326"/>
                    </a:cubicBezTo>
                    <a:cubicBezTo>
                      <a:pt x="171" y="326"/>
                      <a:pt x="179" y="325"/>
                      <a:pt x="188" y="324"/>
                    </a:cubicBezTo>
                    <a:cubicBezTo>
                      <a:pt x="377" y="289"/>
                      <a:pt x="571" y="271"/>
                      <a:pt x="765" y="271"/>
                    </a:cubicBezTo>
                    <a:cubicBezTo>
                      <a:pt x="919" y="271"/>
                      <a:pt x="1073" y="282"/>
                      <a:pt x="1223" y="306"/>
                    </a:cubicBezTo>
                    <a:cubicBezTo>
                      <a:pt x="1231" y="307"/>
                      <a:pt x="1240" y="308"/>
                      <a:pt x="1249" y="308"/>
                    </a:cubicBezTo>
                    <a:cubicBezTo>
                      <a:pt x="1311" y="308"/>
                      <a:pt x="1369" y="279"/>
                      <a:pt x="1392" y="208"/>
                    </a:cubicBezTo>
                    <a:cubicBezTo>
                      <a:pt x="1410" y="146"/>
                      <a:pt x="1366" y="56"/>
                      <a:pt x="1294" y="38"/>
                    </a:cubicBezTo>
                    <a:cubicBezTo>
                      <a:pt x="1112" y="14"/>
                      <a:pt x="930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40"/>
              <p:cNvSpPr/>
              <p:nvPr/>
            </p:nvSpPr>
            <p:spPr>
              <a:xfrm>
                <a:off x="5041434" y="4670456"/>
                <a:ext cx="36032" cy="6634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333" extrusionOk="0">
                    <a:moveTo>
                      <a:pt x="587" y="1"/>
                    </a:moveTo>
                    <a:cubicBezTo>
                      <a:pt x="529" y="1"/>
                      <a:pt x="462" y="42"/>
                      <a:pt x="447" y="103"/>
                    </a:cubicBezTo>
                    <a:cubicBezTo>
                      <a:pt x="384" y="468"/>
                      <a:pt x="251" y="816"/>
                      <a:pt x="63" y="1129"/>
                    </a:cubicBezTo>
                    <a:cubicBezTo>
                      <a:pt x="1" y="1235"/>
                      <a:pt x="100" y="1332"/>
                      <a:pt x="196" y="1332"/>
                    </a:cubicBezTo>
                    <a:cubicBezTo>
                      <a:pt x="237" y="1332"/>
                      <a:pt x="277" y="1314"/>
                      <a:pt x="304" y="1271"/>
                    </a:cubicBezTo>
                    <a:cubicBezTo>
                      <a:pt x="500" y="932"/>
                      <a:pt x="643" y="558"/>
                      <a:pt x="714" y="174"/>
                    </a:cubicBezTo>
                    <a:cubicBezTo>
                      <a:pt x="723" y="103"/>
                      <a:pt x="688" y="31"/>
                      <a:pt x="616" y="4"/>
                    </a:cubicBezTo>
                    <a:cubicBezTo>
                      <a:pt x="607" y="2"/>
                      <a:pt x="59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40"/>
              <p:cNvSpPr/>
              <p:nvPr/>
            </p:nvSpPr>
            <p:spPr>
              <a:xfrm>
                <a:off x="5020133" y="4780741"/>
                <a:ext cx="26675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117" extrusionOk="0">
                    <a:moveTo>
                      <a:pt x="414" y="0"/>
                    </a:moveTo>
                    <a:cubicBezTo>
                      <a:pt x="410" y="0"/>
                      <a:pt x="406" y="0"/>
                      <a:pt x="402" y="1"/>
                    </a:cubicBezTo>
                    <a:cubicBezTo>
                      <a:pt x="322" y="1"/>
                      <a:pt x="268" y="63"/>
                      <a:pt x="259" y="135"/>
                    </a:cubicBezTo>
                    <a:cubicBezTo>
                      <a:pt x="259" y="277"/>
                      <a:pt x="233" y="393"/>
                      <a:pt x="197" y="536"/>
                    </a:cubicBezTo>
                    <a:cubicBezTo>
                      <a:pt x="152" y="679"/>
                      <a:pt x="108" y="786"/>
                      <a:pt x="36" y="911"/>
                    </a:cubicBezTo>
                    <a:cubicBezTo>
                      <a:pt x="1" y="973"/>
                      <a:pt x="18" y="1062"/>
                      <a:pt x="81" y="1098"/>
                    </a:cubicBezTo>
                    <a:cubicBezTo>
                      <a:pt x="105" y="1110"/>
                      <a:pt x="131" y="1116"/>
                      <a:pt x="155" y="1116"/>
                    </a:cubicBezTo>
                    <a:cubicBezTo>
                      <a:pt x="202" y="1116"/>
                      <a:pt x="245" y="1095"/>
                      <a:pt x="268" y="1054"/>
                    </a:cubicBezTo>
                    <a:cubicBezTo>
                      <a:pt x="429" y="768"/>
                      <a:pt x="518" y="456"/>
                      <a:pt x="536" y="135"/>
                    </a:cubicBezTo>
                    <a:cubicBezTo>
                      <a:pt x="536" y="67"/>
                      <a:pt x="480" y="0"/>
                      <a:pt x="4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40"/>
              <p:cNvSpPr/>
              <p:nvPr/>
            </p:nvSpPr>
            <p:spPr>
              <a:xfrm>
                <a:off x="4990820" y="4774122"/>
                <a:ext cx="55142" cy="1801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362" extrusionOk="0">
                    <a:moveTo>
                      <a:pt x="144" y="0"/>
                    </a:moveTo>
                    <a:cubicBezTo>
                      <a:pt x="72" y="0"/>
                      <a:pt x="1" y="63"/>
                      <a:pt x="1" y="134"/>
                    </a:cubicBezTo>
                    <a:cubicBezTo>
                      <a:pt x="10" y="214"/>
                      <a:pt x="63" y="268"/>
                      <a:pt x="144" y="268"/>
                    </a:cubicBezTo>
                    <a:cubicBezTo>
                      <a:pt x="411" y="277"/>
                      <a:pt x="661" y="303"/>
                      <a:pt x="920" y="357"/>
                    </a:cubicBezTo>
                    <a:cubicBezTo>
                      <a:pt x="932" y="360"/>
                      <a:pt x="944" y="361"/>
                      <a:pt x="957" y="361"/>
                    </a:cubicBezTo>
                    <a:cubicBezTo>
                      <a:pt x="1017" y="361"/>
                      <a:pt x="1074" y="327"/>
                      <a:pt x="1089" y="268"/>
                    </a:cubicBezTo>
                    <a:cubicBezTo>
                      <a:pt x="1107" y="196"/>
                      <a:pt x="1062" y="116"/>
                      <a:pt x="991" y="98"/>
                    </a:cubicBezTo>
                    <a:cubicBezTo>
                      <a:pt x="714" y="45"/>
                      <a:pt x="429" y="9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40"/>
              <p:cNvSpPr/>
              <p:nvPr/>
            </p:nvSpPr>
            <p:spPr>
              <a:xfrm>
                <a:off x="4971759" y="4887244"/>
                <a:ext cx="55093" cy="25232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507" extrusionOk="0">
                    <a:moveTo>
                      <a:pt x="161" y="0"/>
                    </a:moveTo>
                    <a:cubicBezTo>
                      <a:pt x="97" y="0"/>
                      <a:pt x="34" y="29"/>
                      <a:pt x="18" y="91"/>
                    </a:cubicBezTo>
                    <a:cubicBezTo>
                      <a:pt x="0" y="154"/>
                      <a:pt x="36" y="252"/>
                      <a:pt x="116" y="261"/>
                    </a:cubicBezTo>
                    <a:cubicBezTo>
                      <a:pt x="250" y="278"/>
                      <a:pt x="384" y="305"/>
                      <a:pt x="518" y="350"/>
                    </a:cubicBezTo>
                    <a:cubicBezTo>
                      <a:pt x="646" y="384"/>
                      <a:pt x="766" y="427"/>
                      <a:pt x="879" y="485"/>
                    </a:cubicBezTo>
                    <a:lnTo>
                      <a:pt x="879" y="485"/>
                    </a:lnTo>
                    <a:cubicBezTo>
                      <a:pt x="890" y="493"/>
                      <a:pt x="904" y="498"/>
                      <a:pt x="919" y="501"/>
                    </a:cubicBezTo>
                    <a:cubicBezTo>
                      <a:pt x="933" y="505"/>
                      <a:pt x="947" y="507"/>
                      <a:pt x="961" y="507"/>
                    </a:cubicBezTo>
                    <a:cubicBezTo>
                      <a:pt x="1014" y="507"/>
                      <a:pt x="1058" y="478"/>
                      <a:pt x="1080" y="421"/>
                    </a:cubicBezTo>
                    <a:cubicBezTo>
                      <a:pt x="1106" y="368"/>
                      <a:pt x="1089" y="278"/>
                      <a:pt x="1026" y="252"/>
                    </a:cubicBezTo>
                    <a:cubicBezTo>
                      <a:pt x="758" y="127"/>
                      <a:pt x="482" y="38"/>
                      <a:pt x="188" y="2"/>
                    </a:cubicBezTo>
                    <a:cubicBezTo>
                      <a:pt x="179" y="1"/>
                      <a:pt x="170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40"/>
              <p:cNvSpPr/>
              <p:nvPr/>
            </p:nvSpPr>
            <p:spPr>
              <a:xfrm>
                <a:off x="4981613" y="4222250"/>
                <a:ext cx="17269" cy="4867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78" extrusionOk="0">
                    <a:moveTo>
                      <a:pt x="95" y="1"/>
                    </a:moveTo>
                    <a:cubicBezTo>
                      <a:pt x="48" y="1"/>
                      <a:pt x="1" y="52"/>
                      <a:pt x="25" y="107"/>
                    </a:cubicBezTo>
                    <a:cubicBezTo>
                      <a:pt x="159" y="357"/>
                      <a:pt x="213" y="634"/>
                      <a:pt x="195" y="910"/>
                    </a:cubicBezTo>
                    <a:cubicBezTo>
                      <a:pt x="190" y="955"/>
                      <a:pt x="221" y="977"/>
                      <a:pt x="255" y="977"/>
                    </a:cubicBezTo>
                    <a:cubicBezTo>
                      <a:pt x="288" y="977"/>
                      <a:pt x="324" y="955"/>
                      <a:pt x="329" y="910"/>
                    </a:cubicBezTo>
                    <a:cubicBezTo>
                      <a:pt x="346" y="607"/>
                      <a:pt x="284" y="304"/>
                      <a:pt x="150" y="36"/>
                    </a:cubicBezTo>
                    <a:cubicBezTo>
                      <a:pt x="136" y="11"/>
                      <a:pt x="116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40"/>
              <p:cNvSpPr/>
              <p:nvPr/>
            </p:nvSpPr>
            <p:spPr>
              <a:xfrm>
                <a:off x="4986939" y="4294513"/>
                <a:ext cx="54545" cy="5952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96" extrusionOk="0">
                    <a:moveTo>
                      <a:pt x="1012" y="1"/>
                    </a:moveTo>
                    <a:cubicBezTo>
                      <a:pt x="1007" y="1"/>
                      <a:pt x="1002" y="1"/>
                      <a:pt x="998" y="2"/>
                    </a:cubicBezTo>
                    <a:cubicBezTo>
                      <a:pt x="525" y="199"/>
                      <a:pt x="150" y="609"/>
                      <a:pt x="16" y="1109"/>
                    </a:cubicBezTo>
                    <a:cubicBezTo>
                      <a:pt x="0" y="1162"/>
                      <a:pt x="42" y="1196"/>
                      <a:pt x="81" y="1196"/>
                    </a:cubicBezTo>
                    <a:cubicBezTo>
                      <a:pt x="108" y="1196"/>
                      <a:pt x="134" y="1180"/>
                      <a:pt x="141" y="1144"/>
                    </a:cubicBezTo>
                    <a:cubicBezTo>
                      <a:pt x="266" y="698"/>
                      <a:pt x="605" y="315"/>
                      <a:pt x="1033" y="136"/>
                    </a:cubicBezTo>
                    <a:cubicBezTo>
                      <a:pt x="1069" y="118"/>
                      <a:pt x="1096" y="92"/>
                      <a:pt x="1087" y="47"/>
                    </a:cubicBezTo>
                    <a:cubicBezTo>
                      <a:pt x="1079" y="24"/>
                      <a:pt x="1045" y="1"/>
                      <a:pt x="1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40"/>
              <p:cNvSpPr/>
              <p:nvPr/>
            </p:nvSpPr>
            <p:spPr>
              <a:xfrm>
                <a:off x="4965290" y="4289834"/>
                <a:ext cx="31453" cy="5101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025" extrusionOk="0">
                    <a:moveTo>
                      <a:pt x="95" y="0"/>
                    </a:moveTo>
                    <a:cubicBezTo>
                      <a:pt x="47" y="0"/>
                      <a:pt x="1" y="69"/>
                      <a:pt x="41" y="123"/>
                    </a:cubicBezTo>
                    <a:cubicBezTo>
                      <a:pt x="255" y="364"/>
                      <a:pt x="407" y="658"/>
                      <a:pt x="487" y="980"/>
                    </a:cubicBezTo>
                    <a:cubicBezTo>
                      <a:pt x="498" y="1011"/>
                      <a:pt x="523" y="1025"/>
                      <a:pt x="550" y="1025"/>
                    </a:cubicBezTo>
                    <a:cubicBezTo>
                      <a:pt x="590" y="1025"/>
                      <a:pt x="632" y="993"/>
                      <a:pt x="621" y="944"/>
                    </a:cubicBezTo>
                    <a:cubicBezTo>
                      <a:pt x="532" y="605"/>
                      <a:pt x="371" y="293"/>
                      <a:pt x="139" y="25"/>
                    </a:cubicBezTo>
                    <a:cubicBezTo>
                      <a:pt x="126" y="7"/>
                      <a:pt x="110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40"/>
              <p:cNvSpPr/>
              <p:nvPr/>
            </p:nvSpPr>
            <p:spPr>
              <a:xfrm>
                <a:off x="4990970" y="4311483"/>
                <a:ext cx="10999" cy="17269"/>
              </a:xfrm>
              <a:custGeom>
                <a:avLst/>
                <a:gdLst/>
                <a:ahLst/>
                <a:cxnLst/>
                <a:rect l="l" t="t" r="r" b="b"/>
                <a:pathLst>
                  <a:path w="221" h="347" extrusionOk="0">
                    <a:moveTo>
                      <a:pt x="149" y="0"/>
                    </a:moveTo>
                    <a:cubicBezTo>
                      <a:pt x="130" y="5"/>
                      <a:pt x="113" y="16"/>
                      <a:pt x="100" y="30"/>
                    </a:cubicBezTo>
                    <a:lnTo>
                      <a:pt x="100" y="30"/>
                    </a:lnTo>
                    <a:cubicBezTo>
                      <a:pt x="80" y="33"/>
                      <a:pt x="62" y="46"/>
                      <a:pt x="51" y="63"/>
                    </a:cubicBezTo>
                    <a:cubicBezTo>
                      <a:pt x="49" y="69"/>
                      <a:pt x="46" y="75"/>
                      <a:pt x="44" y="81"/>
                    </a:cubicBezTo>
                    <a:lnTo>
                      <a:pt x="44" y="81"/>
                    </a:lnTo>
                    <a:lnTo>
                      <a:pt x="42" y="81"/>
                    </a:lnTo>
                    <a:cubicBezTo>
                      <a:pt x="42" y="84"/>
                      <a:pt x="41" y="86"/>
                      <a:pt x="41" y="89"/>
                    </a:cubicBezTo>
                    <a:lnTo>
                      <a:pt x="41" y="89"/>
                    </a:lnTo>
                    <a:cubicBezTo>
                      <a:pt x="27" y="127"/>
                      <a:pt x="18" y="169"/>
                      <a:pt x="14" y="211"/>
                    </a:cubicBezTo>
                    <a:lnTo>
                      <a:pt x="14" y="211"/>
                    </a:lnTo>
                    <a:cubicBezTo>
                      <a:pt x="12" y="224"/>
                      <a:pt x="9" y="237"/>
                      <a:pt x="7" y="250"/>
                    </a:cubicBezTo>
                    <a:cubicBezTo>
                      <a:pt x="1" y="275"/>
                      <a:pt x="7" y="303"/>
                      <a:pt x="23" y="319"/>
                    </a:cubicBezTo>
                    <a:lnTo>
                      <a:pt x="23" y="319"/>
                    </a:lnTo>
                    <a:cubicBezTo>
                      <a:pt x="24" y="320"/>
                      <a:pt x="24" y="321"/>
                      <a:pt x="25" y="322"/>
                    </a:cubicBezTo>
                    <a:cubicBezTo>
                      <a:pt x="33" y="330"/>
                      <a:pt x="51" y="339"/>
                      <a:pt x="60" y="339"/>
                    </a:cubicBezTo>
                    <a:cubicBezTo>
                      <a:pt x="65" y="344"/>
                      <a:pt x="71" y="346"/>
                      <a:pt x="78" y="346"/>
                    </a:cubicBezTo>
                    <a:cubicBezTo>
                      <a:pt x="85" y="346"/>
                      <a:pt x="91" y="344"/>
                      <a:pt x="96" y="339"/>
                    </a:cubicBezTo>
                    <a:cubicBezTo>
                      <a:pt x="114" y="339"/>
                      <a:pt x="132" y="322"/>
                      <a:pt x="141" y="313"/>
                    </a:cubicBezTo>
                    <a:cubicBezTo>
                      <a:pt x="185" y="241"/>
                      <a:pt x="212" y="161"/>
                      <a:pt x="221" y="72"/>
                    </a:cubicBezTo>
                    <a:cubicBezTo>
                      <a:pt x="221" y="36"/>
                      <a:pt x="185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40"/>
              <p:cNvSpPr/>
              <p:nvPr/>
            </p:nvSpPr>
            <p:spPr>
              <a:xfrm>
                <a:off x="4973352" y="4384094"/>
                <a:ext cx="65992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90" extrusionOk="0">
                    <a:moveTo>
                      <a:pt x="1239" y="1"/>
                    </a:moveTo>
                    <a:cubicBezTo>
                      <a:pt x="1232" y="1"/>
                      <a:pt x="1225" y="2"/>
                      <a:pt x="1217" y="4"/>
                    </a:cubicBezTo>
                    <a:cubicBezTo>
                      <a:pt x="664" y="210"/>
                      <a:pt x="227" y="656"/>
                      <a:pt x="22" y="1209"/>
                    </a:cubicBezTo>
                    <a:cubicBezTo>
                      <a:pt x="0" y="1257"/>
                      <a:pt x="41" y="1290"/>
                      <a:pt x="82" y="1290"/>
                    </a:cubicBezTo>
                    <a:cubicBezTo>
                      <a:pt x="109" y="1290"/>
                      <a:pt x="136" y="1276"/>
                      <a:pt x="147" y="1244"/>
                    </a:cubicBezTo>
                    <a:cubicBezTo>
                      <a:pt x="334" y="736"/>
                      <a:pt x="744" y="326"/>
                      <a:pt x="1253" y="138"/>
                    </a:cubicBezTo>
                    <a:cubicBezTo>
                      <a:pt x="1325" y="106"/>
                      <a:pt x="1303" y="1"/>
                      <a:pt x="1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40"/>
              <p:cNvSpPr/>
              <p:nvPr/>
            </p:nvSpPr>
            <p:spPr>
              <a:xfrm>
                <a:off x="4953744" y="4376878"/>
                <a:ext cx="35285" cy="4777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60" extrusionOk="0">
                    <a:moveTo>
                      <a:pt x="107" y="0"/>
                    </a:moveTo>
                    <a:cubicBezTo>
                      <a:pt x="52" y="0"/>
                      <a:pt x="0" y="71"/>
                      <a:pt x="50" y="114"/>
                    </a:cubicBezTo>
                    <a:cubicBezTo>
                      <a:pt x="300" y="319"/>
                      <a:pt x="478" y="595"/>
                      <a:pt x="567" y="908"/>
                    </a:cubicBezTo>
                    <a:cubicBezTo>
                      <a:pt x="575" y="944"/>
                      <a:pt x="601" y="959"/>
                      <a:pt x="628" y="959"/>
                    </a:cubicBezTo>
                    <a:cubicBezTo>
                      <a:pt x="667" y="959"/>
                      <a:pt x="708" y="925"/>
                      <a:pt x="692" y="872"/>
                    </a:cubicBezTo>
                    <a:cubicBezTo>
                      <a:pt x="603" y="542"/>
                      <a:pt x="416" y="239"/>
                      <a:pt x="148" y="16"/>
                    </a:cubicBezTo>
                    <a:cubicBezTo>
                      <a:pt x="135" y="5"/>
                      <a:pt x="121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40"/>
              <p:cNvSpPr/>
              <p:nvPr/>
            </p:nvSpPr>
            <p:spPr>
              <a:xfrm>
                <a:off x="4981514" y="4391659"/>
                <a:ext cx="29363" cy="24734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97" extrusionOk="0">
                    <a:moveTo>
                      <a:pt x="418" y="143"/>
                    </a:moveTo>
                    <a:cubicBezTo>
                      <a:pt x="419" y="143"/>
                      <a:pt x="419" y="143"/>
                      <a:pt x="420" y="143"/>
                    </a:cubicBezTo>
                    <a:lnTo>
                      <a:pt x="420" y="143"/>
                    </a:lnTo>
                    <a:cubicBezTo>
                      <a:pt x="422" y="145"/>
                      <a:pt x="424" y="147"/>
                      <a:pt x="420" y="147"/>
                    </a:cubicBezTo>
                    <a:cubicBezTo>
                      <a:pt x="417" y="144"/>
                      <a:pt x="417" y="143"/>
                      <a:pt x="418" y="143"/>
                    </a:cubicBezTo>
                    <a:close/>
                    <a:moveTo>
                      <a:pt x="431" y="153"/>
                    </a:moveTo>
                    <a:cubicBezTo>
                      <a:pt x="434" y="156"/>
                      <a:pt x="438" y="156"/>
                      <a:pt x="438" y="156"/>
                    </a:cubicBezTo>
                    <a:cubicBezTo>
                      <a:pt x="434" y="156"/>
                      <a:pt x="432" y="155"/>
                      <a:pt x="431" y="153"/>
                    </a:cubicBezTo>
                    <a:close/>
                    <a:moveTo>
                      <a:pt x="431" y="182"/>
                    </a:moveTo>
                    <a:cubicBezTo>
                      <a:pt x="430" y="182"/>
                      <a:pt x="430" y="182"/>
                      <a:pt x="429" y="182"/>
                    </a:cubicBezTo>
                    <a:cubicBezTo>
                      <a:pt x="429" y="182"/>
                      <a:pt x="430" y="182"/>
                      <a:pt x="431" y="182"/>
                    </a:cubicBezTo>
                    <a:lnTo>
                      <a:pt x="431" y="182"/>
                    </a:lnTo>
                    <a:cubicBezTo>
                      <a:pt x="431" y="182"/>
                      <a:pt x="431" y="182"/>
                      <a:pt x="431" y="182"/>
                    </a:cubicBezTo>
                    <a:close/>
                    <a:moveTo>
                      <a:pt x="438" y="174"/>
                    </a:moveTo>
                    <a:cubicBezTo>
                      <a:pt x="438" y="174"/>
                      <a:pt x="438" y="175"/>
                      <a:pt x="437" y="176"/>
                    </a:cubicBezTo>
                    <a:lnTo>
                      <a:pt x="437" y="176"/>
                    </a:lnTo>
                    <a:cubicBezTo>
                      <a:pt x="437" y="176"/>
                      <a:pt x="437" y="176"/>
                      <a:pt x="436" y="176"/>
                    </a:cubicBezTo>
                    <a:cubicBezTo>
                      <a:pt x="435" y="176"/>
                      <a:pt x="433" y="178"/>
                      <a:pt x="429" y="182"/>
                    </a:cubicBezTo>
                    <a:lnTo>
                      <a:pt x="429" y="182"/>
                    </a:lnTo>
                    <a:cubicBezTo>
                      <a:pt x="429" y="182"/>
                      <a:pt x="430" y="182"/>
                      <a:pt x="431" y="182"/>
                    </a:cubicBezTo>
                    <a:lnTo>
                      <a:pt x="431" y="182"/>
                    </a:lnTo>
                    <a:cubicBezTo>
                      <a:pt x="431" y="182"/>
                      <a:pt x="431" y="182"/>
                      <a:pt x="431" y="182"/>
                    </a:cubicBezTo>
                    <a:lnTo>
                      <a:pt x="431" y="182"/>
                    </a:lnTo>
                    <a:cubicBezTo>
                      <a:pt x="433" y="182"/>
                      <a:pt x="434" y="181"/>
                      <a:pt x="435" y="180"/>
                    </a:cubicBezTo>
                    <a:lnTo>
                      <a:pt x="435" y="180"/>
                    </a:lnTo>
                    <a:cubicBezTo>
                      <a:pt x="435" y="180"/>
                      <a:pt x="435" y="180"/>
                      <a:pt x="435" y="180"/>
                    </a:cubicBezTo>
                    <a:lnTo>
                      <a:pt x="435" y="180"/>
                    </a:lnTo>
                    <a:cubicBezTo>
                      <a:pt x="435" y="180"/>
                      <a:pt x="435" y="180"/>
                      <a:pt x="435" y="180"/>
                    </a:cubicBezTo>
                    <a:lnTo>
                      <a:pt x="435" y="180"/>
                    </a:lnTo>
                    <a:cubicBezTo>
                      <a:pt x="436" y="179"/>
                      <a:pt x="437" y="177"/>
                      <a:pt x="437" y="176"/>
                    </a:cubicBezTo>
                    <a:lnTo>
                      <a:pt x="437" y="176"/>
                    </a:lnTo>
                    <a:cubicBezTo>
                      <a:pt x="437" y="176"/>
                      <a:pt x="437" y="176"/>
                      <a:pt x="437" y="176"/>
                    </a:cubicBezTo>
                    <a:lnTo>
                      <a:pt x="437" y="176"/>
                    </a:lnTo>
                    <a:cubicBezTo>
                      <a:pt x="437" y="178"/>
                      <a:pt x="436" y="179"/>
                      <a:pt x="435" y="180"/>
                    </a:cubicBezTo>
                    <a:lnTo>
                      <a:pt x="435" y="180"/>
                    </a:lnTo>
                    <a:cubicBezTo>
                      <a:pt x="435" y="180"/>
                      <a:pt x="436" y="180"/>
                      <a:pt x="436" y="180"/>
                    </a:cubicBezTo>
                    <a:cubicBezTo>
                      <a:pt x="437" y="180"/>
                      <a:pt x="438" y="181"/>
                      <a:pt x="438" y="182"/>
                    </a:cubicBezTo>
                    <a:cubicBezTo>
                      <a:pt x="438" y="183"/>
                      <a:pt x="438" y="183"/>
                      <a:pt x="438" y="183"/>
                    </a:cubicBezTo>
                    <a:lnTo>
                      <a:pt x="438" y="183"/>
                    </a:lnTo>
                    <a:cubicBezTo>
                      <a:pt x="438" y="183"/>
                      <a:pt x="438" y="183"/>
                      <a:pt x="438" y="183"/>
                    </a:cubicBezTo>
                    <a:lnTo>
                      <a:pt x="438" y="183"/>
                    </a:lnTo>
                    <a:cubicBezTo>
                      <a:pt x="435" y="183"/>
                      <a:pt x="433" y="183"/>
                      <a:pt x="431" y="182"/>
                    </a:cubicBezTo>
                    <a:lnTo>
                      <a:pt x="431" y="182"/>
                    </a:lnTo>
                    <a:cubicBezTo>
                      <a:pt x="431" y="183"/>
                      <a:pt x="431" y="183"/>
                      <a:pt x="431" y="183"/>
                    </a:cubicBezTo>
                    <a:lnTo>
                      <a:pt x="431" y="183"/>
                    </a:lnTo>
                    <a:cubicBezTo>
                      <a:pt x="434" y="183"/>
                      <a:pt x="435" y="183"/>
                      <a:pt x="435" y="184"/>
                    </a:cubicBezTo>
                    <a:lnTo>
                      <a:pt x="435" y="184"/>
                    </a:lnTo>
                    <a:cubicBezTo>
                      <a:pt x="436" y="183"/>
                      <a:pt x="437" y="183"/>
                      <a:pt x="438" y="183"/>
                    </a:cubicBezTo>
                    <a:lnTo>
                      <a:pt x="438" y="183"/>
                    </a:lnTo>
                    <a:cubicBezTo>
                      <a:pt x="438" y="183"/>
                      <a:pt x="438" y="183"/>
                      <a:pt x="438" y="183"/>
                    </a:cubicBezTo>
                    <a:lnTo>
                      <a:pt x="438" y="183"/>
                    </a:lnTo>
                    <a:cubicBezTo>
                      <a:pt x="437" y="183"/>
                      <a:pt x="436" y="183"/>
                      <a:pt x="435" y="184"/>
                    </a:cubicBezTo>
                    <a:lnTo>
                      <a:pt x="435" y="184"/>
                    </a:lnTo>
                    <a:cubicBezTo>
                      <a:pt x="435" y="184"/>
                      <a:pt x="435" y="184"/>
                      <a:pt x="435" y="184"/>
                    </a:cubicBezTo>
                    <a:lnTo>
                      <a:pt x="435" y="184"/>
                    </a:lnTo>
                    <a:cubicBezTo>
                      <a:pt x="433" y="185"/>
                      <a:pt x="431" y="185"/>
                      <a:pt x="431" y="185"/>
                    </a:cubicBezTo>
                    <a:cubicBezTo>
                      <a:pt x="429" y="185"/>
                      <a:pt x="430" y="184"/>
                      <a:pt x="431" y="183"/>
                    </a:cubicBezTo>
                    <a:lnTo>
                      <a:pt x="431" y="183"/>
                    </a:lnTo>
                    <a:cubicBezTo>
                      <a:pt x="430" y="183"/>
                      <a:pt x="429" y="182"/>
                      <a:pt x="429" y="182"/>
                    </a:cubicBezTo>
                    <a:cubicBezTo>
                      <a:pt x="438" y="174"/>
                      <a:pt x="438" y="174"/>
                      <a:pt x="438" y="174"/>
                    </a:cubicBezTo>
                    <a:close/>
                    <a:moveTo>
                      <a:pt x="493" y="201"/>
                    </a:moveTo>
                    <a:cubicBezTo>
                      <a:pt x="496" y="205"/>
                      <a:pt x="496" y="209"/>
                      <a:pt x="491" y="218"/>
                    </a:cubicBezTo>
                    <a:cubicBezTo>
                      <a:pt x="492" y="213"/>
                      <a:pt x="493" y="207"/>
                      <a:pt x="493" y="201"/>
                    </a:cubicBezTo>
                    <a:close/>
                    <a:moveTo>
                      <a:pt x="394" y="1"/>
                    </a:moveTo>
                    <a:cubicBezTo>
                      <a:pt x="372" y="1"/>
                      <a:pt x="350" y="5"/>
                      <a:pt x="331" y="13"/>
                    </a:cubicBezTo>
                    <a:cubicBezTo>
                      <a:pt x="303" y="23"/>
                      <a:pt x="277" y="38"/>
                      <a:pt x="253" y="56"/>
                    </a:cubicBezTo>
                    <a:lnTo>
                      <a:pt x="253" y="56"/>
                    </a:lnTo>
                    <a:cubicBezTo>
                      <a:pt x="249" y="53"/>
                      <a:pt x="246" y="51"/>
                      <a:pt x="241" y="49"/>
                    </a:cubicBezTo>
                    <a:cubicBezTo>
                      <a:pt x="219" y="35"/>
                      <a:pt x="195" y="29"/>
                      <a:pt x="171" y="29"/>
                    </a:cubicBezTo>
                    <a:cubicBezTo>
                      <a:pt x="148" y="29"/>
                      <a:pt x="125" y="35"/>
                      <a:pt x="108" y="49"/>
                    </a:cubicBezTo>
                    <a:cubicBezTo>
                      <a:pt x="45" y="102"/>
                      <a:pt x="9" y="191"/>
                      <a:pt x="0" y="272"/>
                    </a:cubicBezTo>
                    <a:cubicBezTo>
                      <a:pt x="0" y="352"/>
                      <a:pt x="18" y="441"/>
                      <a:pt x="99" y="477"/>
                    </a:cubicBezTo>
                    <a:cubicBezTo>
                      <a:pt x="113" y="482"/>
                      <a:pt x="128" y="485"/>
                      <a:pt x="143" y="485"/>
                    </a:cubicBezTo>
                    <a:cubicBezTo>
                      <a:pt x="155" y="485"/>
                      <a:pt x="167" y="483"/>
                      <a:pt x="179" y="480"/>
                    </a:cubicBezTo>
                    <a:lnTo>
                      <a:pt x="179" y="480"/>
                    </a:lnTo>
                    <a:cubicBezTo>
                      <a:pt x="196" y="490"/>
                      <a:pt x="214" y="496"/>
                      <a:pt x="234" y="496"/>
                    </a:cubicBezTo>
                    <a:cubicBezTo>
                      <a:pt x="239" y="496"/>
                      <a:pt x="245" y="496"/>
                      <a:pt x="250" y="495"/>
                    </a:cubicBezTo>
                    <a:cubicBezTo>
                      <a:pt x="304" y="486"/>
                      <a:pt x="331" y="441"/>
                      <a:pt x="331" y="388"/>
                    </a:cubicBezTo>
                    <a:cubicBezTo>
                      <a:pt x="339" y="352"/>
                      <a:pt x="331" y="298"/>
                      <a:pt x="322" y="263"/>
                    </a:cubicBezTo>
                    <a:cubicBezTo>
                      <a:pt x="321" y="260"/>
                      <a:pt x="320" y="257"/>
                      <a:pt x="320" y="254"/>
                    </a:cubicBezTo>
                    <a:lnTo>
                      <a:pt x="320" y="254"/>
                    </a:lnTo>
                    <a:cubicBezTo>
                      <a:pt x="321" y="231"/>
                      <a:pt x="319" y="207"/>
                      <a:pt x="315" y="184"/>
                    </a:cubicBezTo>
                    <a:lnTo>
                      <a:pt x="315" y="184"/>
                    </a:lnTo>
                    <a:cubicBezTo>
                      <a:pt x="317" y="183"/>
                      <a:pt x="319" y="182"/>
                      <a:pt x="322" y="182"/>
                    </a:cubicBezTo>
                    <a:cubicBezTo>
                      <a:pt x="322" y="174"/>
                      <a:pt x="331" y="174"/>
                      <a:pt x="331" y="165"/>
                    </a:cubicBezTo>
                    <a:cubicBezTo>
                      <a:pt x="331" y="165"/>
                      <a:pt x="337" y="161"/>
                      <a:pt x="340" y="161"/>
                    </a:cubicBezTo>
                    <a:lnTo>
                      <a:pt x="340" y="161"/>
                    </a:lnTo>
                    <a:cubicBezTo>
                      <a:pt x="340" y="162"/>
                      <a:pt x="339" y="163"/>
                      <a:pt x="339" y="165"/>
                    </a:cubicBezTo>
                    <a:cubicBezTo>
                      <a:pt x="342" y="162"/>
                      <a:pt x="342" y="161"/>
                      <a:pt x="341" y="161"/>
                    </a:cubicBezTo>
                    <a:cubicBezTo>
                      <a:pt x="341" y="161"/>
                      <a:pt x="341" y="161"/>
                      <a:pt x="340" y="161"/>
                    </a:cubicBezTo>
                    <a:lnTo>
                      <a:pt x="340" y="161"/>
                    </a:lnTo>
                    <a:cubicBezTo>
                      <a:pt x="342" y="155"/>
                      <a:pt x="350" y="154"/>
                      <a:pt x="357" y="147"/>
                    </a:cubicBezTo>
                    <a:lnTo>
                      <a:pt x="366" y="147"/>
                    </a:lnTo>
                    <a:cubicBezTo>
                      <a:pt x="366" y="147"/>
                      <a:pt x="375" y="138"/>
                      <a:pt x="384" y="138"/>
                    </a:cubicBezTo>
                    <a:lnTo>
                      <a:pt x="402" y="138"/>
                    </a:lnTo>
                    <a:cubicBezTo>
                      <a:pt x="382" y="147"/>
                      <a:pt x="366" y="161"/>
                      <a:pt x="366" y="182"/>
                    </a:cubicBezTo>
                    <a:cubicBezTo>
                      <a:pt x="357" y="227"/>
                      <a:pt x="366" y="281"/>
                      <a:pt x="411" y="307"/>
                    </a:cubicBezTo>
                    <a:cubicBezTo>
                      <a:pt x="422" y="314"/>
                      <a:pt x="434" y="317"/>
                      <a:pt x="445" y="317"/>
                    </a:cubicBezTo>
                    <a:cubicBezTo>
                      <a:pt x="481" y="317"/>
                      <a:pt x="516" y="292"/>
                      <a:pt x="536" y="272"/>
                    </a:cubicBezTo>
                    <a:cubicBezTo>
                      <a:pt x="589" y="209"/>
                      <a:pt x="580" y="120"/>
                      <a:pt x="527" y="58"/>
                    </a:cubicBezTo>
                    <a:cubicBezTo>
                      <a:pt x="496" y="21"/>
                      <a:pt x="444" y="1"/>
                      <a:pt x="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40"/>
              <p:cNvSpPr/>
              <p:nvPr/>
            </p:nvSpPr>
            <p:spPr>
              <a:xfrm>
                <a:off x="4965190" y="4472183"/>
                <a:ext cx="86496" cy="76443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536" extrusionOk="0">
                    <a:moveTo>
                      <a:pt x="1657" y="0"/>
                    </a:moveTo>
                    <a:cubicBezTo>
                      <a:pt x="1654" y="0"/>
                      <a:pt x="1652" y="0"/>
                      <a:pt x="1649" y="1"/>
                    </a:cubicBezTo>
                    <a:cubicBezTo>
                      <a:pt x="864" y="108"/>
                      <a:pt x="212" y="679"/>
                      <a:pt x="16" y="1455"/>
                    </a:cubicBezTo>
                    <a:cubicBezTo>
                      <a:pt x="0" y="1504"/>
                      <a:pt x="43" y="1536"/>
                      <a:pt x="83" y="1536"/>
                    </a:cubicBezTo>
                    <a:cubicBezTo>
                      <a:pt x="109" y="1536"/>
                      <a:pt x="134" y="1522"/>
                      <a:pt x="141" y="1491"/>
                    </a:cubicBezTo>
                    <a:cubicBezTo>
                      <a:pt x="320" y="777"/>
                      <a:pt x="917" y="242"/>
                      <a:pt x="1649" y="144"/>
                    </a:cubicBezTo>
                    <a:cubicBezTo>
                      <a:pt x="1726" y="126"/>
                      <a:pt x="1737" y="0"/>
                      <a:pt x="1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40"/>
              <p:cNvSpPr/>
              <p:nvPr/>
            </p:nvSpPr>
            <p:spPr>
              <a:xfrm>
                <a:off x="4932742" y="4467853"/>
                <a:ext cx="41207" cy="4658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936" extrusionOk="0">
                    <a:moveTo>
                      <a:pt x="105" y="1"/>
                    </a:moveTo>
                    <a:cubicBezTo>
                      <a:pt x="46" y="1"/>
                      <a:pt x="1" y="92"/>
                      <a:pt x="71" y="123"/>
                    </a:cubicBezTo>
                    <a:cubicBezTo>
                      <a:pt x="365" y="284"/>
                      <a:pt x="597" y="561"/>
                      <a:pt x="686" y="891"/>
                    </a:cubicBezTo>
                    <a:cubicBezTo>
                      <a:pt x="693" y="922"/>
                      <a:pt x="718" y="936"/>
                      <a:pt x="744" y="936"/>
                    </a:cubicBezTo>
                    <a:cubicBezTo>
                      <a:pt x="784" y="936"/>
                      <a:pt x="827" y="904"/>
                      <a:pt x="811" y="855"/>
                    </a:cubicBezTo>
                    <a:cubicBezTo>
                      <a:pt x="713" y="489"/>
                      <a:pt x="463" y="177"/>
                      <a:pt x="133" y="7"/>
                    </a:cubicBezTo>
                    <a:cubicBezTo>
                      <a:pt x="124" y="3"/>
                      <a:pt x="114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40"/>
              <p:cNvSpPr/>
              <p:nvPr/>
            </p:nvSpPr>
            <p:spPr>
              <a:xfrm>
                <a:off x="4965091" y="4478752"/>
                <a:ext cx="39117" cy="41456"/>
              </a:xfrm>
              <a:custGeom>
                <a:avLst/>
                <a:gdLst/>
                <a:ahLst/>
                <a:cxnLst/>
                <a:rect l="l" t="t" r="r" b="b"/>
                <a:pathLst>
                  <a:path w="786" h="833" extrusionOk="0">
                    <a:moveTo>
                      <a:pt x="601" y="248"/>
                    </a:moveTo>
                    <a:cubicBezTo>
                      <a:pt x="601" y="258"/>
                      <a:pt x="602" y="269"/>
                      <a:pt x="602" y="279"/>
                    </a:cubicBezTo>
                    <a:lnTo>
                      <a:pt x="602" y="279"/>
                    </a:lnTo>
                    <a:cubicBezTo>
                      <a:pt x="600" y="268"/>
                      <a:pt x="600" y="258"/>
                      <a:pt x="601" y="248"/>
                    </a:cubicBezTo>
                    <a:close/>
                    <a:moveTo>
                      <a:pt x="404" y="443"/>
                    </a:moveTo>
                    <a:cubicBezTo>
                      <a:pt x="412" y="454"/>
                      <a:pt x="421" y="465"/>
                      <a:pt x="431" y="475"/>
                    </a:cubicBezTo>
                    <a:lnTo>
                      <a:pt x="431" y="475"/>
                    </a:lnTo>
                    <a:cubicBezTo>
                      <a:pt x="430" y="481"/>
                      <a:pt x="429" y="487"/>
                      <a:pt x="429" y="493"/>
                    </a:cubicBezTo>
                    <a:cubicBezTo>
                      <a:pt x="429" y="493"/>
                      <a:pt x="420" y="484"/>
                      <a:pt x="420" y="484"/>
                    </a:cubicBezTo>
                    <a:cubicBezTo>
                      <a:pt x="417" y="482"/>
                      <a:pt x="414" y="480"/>
                      <a:pt x="411" y="478"/>
                    </a:cubicBezTo>
                    <a:lnTo>
                      <a:pt x="411" y="478"/>
                    </a:lnTo>
                    <a:cubicBezTo>
                      <a:pt x="409" y="466"/>
                      <a:pt x="407" y="454"/>
                      <a:pt x="404" y="443"/>
                    </a:cubicBezTo>
                    <a:close/>
                    <a:moveTo>
                      <a:pt x="593" y="1"/>
                    </a:moveTo>
                    <a:cubicBezTo>
                      <a:pt x="586" y="1"/>
                      <a:pt x="579" y="1"/>
                      <a:pt x="571" y="3"/>
                    </a:cubicBezTo>
                    <a:cubicBezTo>
                      <a:pt x="522" y="17"/>
                      <a:pt x="497" y="62"/>
                      <a:pt x="484" y="111"/>
                    </a:cubicBezTo>
                    <a:lnTo>
                      <a:pt x="484" y="111"/>
                    </a:lnTo>
                    <a:cubicBezTo>
                      <a:pt x="475" y="95"/>
                      <a:pt x="465" y="80"/>
                      <a:pt x="455" y="65"/>
                    </a:cubicBezTo>
                    <a:cubicBezTo>
                      <a:pt x="439" y="45"/>
                      <a:pt x="413" y="34"/>
                      <a:pt x="389" y="34"/>
                    </a:cubicBezTo>
                    <a:cubicBezTo>
                      <a:pt x="361" y="34"/>
                      <a:pt x="335" y="49"/>
                      <a:pt x="330" y="83"/>
                    </a:cubicBezTo>
                    <a:cubicBezTo>
                      <a:pt x="321" y="127"/>
                      <a:pt x="316" y="175"/>
                      <a:pt x="320" y="222"/>
                    </a:cubicBezTo>
                    <a:lnTo>
                      <a:pt x="320" y="222"/>
                    </a:lnTo>
                    <a:cubicBezTo>
                      <a:pt x="318" y="217"/>
                      <a:pt x="315" y="212"/>
                      <a:pt x="313" y="208"/>
                    </a:cubicBezTo>
                    <a:cubicBezTo>
                      <a:pt x="299" y="187"/>
                      <a:pt x="275" y="177"/>
                      <a:pt x="251" y="177"/>
                    </a:cubicBezTo>
                    <a:cubicBezTo>
                      <a:pt x="238" y="177"/>
                      <a:pt x="225" y="180"/>
                      <a:pt x="214" y="185"/>
                    </a:cubicBezTo>
                    <a:lnTo>
                      <a:pt x="214" y="185"/>
                    </a:lnTo>
                    <a:cubicBezTo>
                      <a:pt x="211" y="153"/>
                      <a:pt x="178" y="137"/>
                      <a:pt x="144" y="136"/>
                    </a:cubicBezTo>
                    <a:lnTo>
                      <a:pt x="144" y="136"/>
                    </a:lnTo>
                    <a:cubicBezTo>
                      <a:pt x="143" y="133"/>
                      <a:pt x="143" y="130"/>
                      <a:pt x="143" y="127"/>
                    </a:cubicBezTo>
                    <a:cubicBezTo>
                      <a:pt x="142" y="128"/>
                      <a:pt x="141" y="128"/>
                      <a:pt x="140" y="128"/>
                    </a:cubicBezTo>
                    <a:lnTo>
                      <a:pt x="140" y="128"/>
                    </a:lnTo>
                    <a:cubicBezTo>
                      <a:pt x="138" y="122"/>
                      <a:pt x="136" y="116"/>
                      <a:pt x="134" y="110"/>
                    </a:cubicBezTo>
                    <a:cubicBezTo>
                      <a:pt x="126" y="77"/>
                      <a:pt x="98" y="61"/>
                      <a:pt x="69" y="61"/>
                    </a:cubicBezTo>
                    <a:cubicBezTo>
                      <a:pt x="35" y="61"/>
                      <a:pt x="0" y="84"/>
                      <a:pt x="0" y="127"/>
                    </a:cubicBezTo>
                    <a:cubicBezTo>
                      <a:pt x="9" y="235"/>
                      <a:pt x="27" y="351"/>
                      <a:pt x="54" y="458"/>
                    </a:cubicBezTo>
                    <a:cubicBezTo>
                      <a:pt x="72" y="511"/>
                      <a:pt x="90" y="565"/>
                      <a:pt x="107" y="618"/>
                    </a:cubicBezTo>
                    <a:cubicBezTo>
                      <a:pt x="112" y="633"/>
                      <a:pt x="117" y="647"/>
                      <a:pt x="123" y="661"/>
                    </a:cubicBezTo>
                    <a:lnTo>
                      <a:pt x="123" y="661"/>
                    </a:lnTo>
                    <a:cubicBezTo>
                      <a:pt x="127" y="697"/>
                      <a:pt x="131" y="733"/>
                      <a:pt x="134" y="770"/>
                    </a:cubicBezTo>
                    <a:cubicBezTo>
                      <a:pt x="143" y="805"/>
                      <a:pt x="161" y="832"/>
                      <a:pt x="206" y="832"/>
                    </a:cubicBezTo>
                    <a:cubicBezTo>
                      <a:pt x="241" y="832"/>
                      <a:pt x="277" y="805"/>
                      <a:pt x="268" y="770"/>
                    </a:cubicBezTo>
                    <a:cubicBezTo>
                      <a:pt x="267" y="761"/>
                      <a:pt x="267" y="752"/>
                      <a:pt x="266" y="743"/>
                    </a:cubicBezTo>
                    <a:lnTo>
                      <a:pt x="266" y="743"/>
                    </a:lnTo>
                    <a:cubicBezTo>
                      <a:pt x="276" y="739"/>
                      <a:pt x="287" y="734"/>
                      <a:pt x="296" y="728"/>
                    </a:cubicBezTo>
                    <a:lnTo>
                      <a:pt x="296" y="728"/>
                    </a:lnTo>
                    <a:cubicBezTo>
                      <a:pt x="298" y="730"/>
                      <a:pt x="301" y="732"/>
                      <a:pt x="304" y="734"/>
                    </a:cubicBezTo>
                    <a:cubicBezTo>
                      <a:pt x="318" y="745"/>
                      <a:pt x="333" y="750"/>
                      <a:pt x="349" y="750"/>
                    </a:cubicBezTo>
                    <a:cubicBezTo>
                      <a:pt x="382" y="750"/>
                      <a:pt x="414" y="726"/>
                      <a:pt x="420" y="690"/>
                    </a:cubicBezTo>
                    <a:cubicBezTo>
                      <a:pt x="422" y="669"/>
                      <a:pt x="423" y="648"/>
                      <a:pt x="423" y="628"/>
                    </a:cubicBezTo>
                    <a:lnTo>
                      <a:pt x="423" y="628"/>
                    </a:lnTo>
                    <a:cubicBezTo>
                      <a:pt x="427" y="628"/>
                      <a:pt x="431" y="628"/>
                      <a:pt x="434" y="628"/>
                    </a:cubicBezTo>
                    <a:cubicBezTo>
                      <a:pt x="459" y="628"/>
                      <a:pt x="484" y="620"/>
                      <a:pt x="509" y="600"/>
                    </a:cubicBezTo>
                    <a:cubicBezTo>
                      <a:pt x="530" y="582"/>
                      <a:pt x="544" y="558"/>
                      <a:pt x="553" y="531"/>
                    </a:cubicBezTo>
                    <a:lnTo>
                      <a:pt x="553" y="531"/>
                    </a:lnTo>
                    <a:cubicBezTo>
                      <a:pt x="553" y="531"/>
                      <a:pt x="553" y="531"/>
                      <a:pt x="553" y="531"/>
                    </a:cubicBezTo>
                    <a:cubicBezTo>
                      <a:pt x="613" y="531"/>
                      <a:pt x="670" y="492"/>
                      <a:pt x="700" y="441"/>
                    </a:cubicBezTo>
                    <a:lnTo>
                      <a:pt x="700" y="441"/>
                    </a:lnTo>
                    <a:cubicBezTo>
                      <a:pt x="719" y="429"/>
                      <a:pt x="737" y="413"/>
                      <a:pt x="750" y="395"/>
                    </a:cubicBezTo>
                    <a:cubicBezTo>
                      <a:pt x="777" y="351"/>
                      <a:pt x="785" y="297"/>
                      <a:pt x="785" y="252"/>
                    </a:cubicBezTo>
                    <a:cubicBezTo>
                      <a:pt x="785" y="208"/>
                      <a:pt x="785" y="163"/>
                      <a:pt x="768" y="119"/>
                    </a:cubicBezTo>
                    <a:cubicBezTo>
                      <a:pt x="753" y="64"/>
                      <a:pt x="707" y="28"/>
                      <a:pt x="657" y="23"/>
                    </a:cubicBezTo>
                    <a:lnTo>
                      <a:pt x="657" y="23"/>
                    </a:lnTo>
                    <a:cubicBezTo>
                      <a:pt x="640" y="9"/>
                      <a:pt x="619" y="1"/>
                      <a:pt x="5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40"/>
              <p:cNvSpPr/>
              <p:nvPr/>
            </p:nvSpPr>
            <p:spPr>
              <a:xfrm>
                <a:off x="4959417" y="4577341"/>
                <a:ext cx="76941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340" extrusionOk="0">
                    <a:moveTo>
                      <a:pt x="1450" y="0"/>
                    </a:moveTo>
                    <a:cubicBezTo>
                      <a:pt x="1445" y="0"/>
                      <a:pt x="1440" y="1"/>
                      <a:pt x="1435" y="2"/>
                    </a:cubicBezTo>
                    <a:cubicBezTo>
                      <a:pt x="819" y="198"/>
                      <a:pt x="293" y="644"/>
                      <a:pt x="25" y="1233"/>
                    </a:cubicBezTo>
                    <a:cubicBezTo>
                      <a:pt x="1" y="1289"/>
                      <a:pt x="48" y="1340"/>
                      <a:pt x="92" y="1340"/>
                    </a:cubicBezTo>
                    <a:cubicBezTo>
                      <a:pt x="111" y="1340"/>
                      <a:pt x="130" y="1329"/>
                      <a:pt x="141" y="1305"/>
                    </a:cubicBezTo>
                    <a:cubicBezTo>
                      <a:pt x="400" y="751"/>
                      <a:pt x="882" y="314"/>
                      <a:pt x="1470" y="136"/>
                    </a:cubicBezTo>
                    <a:cubicBezTo>
                      <a:pt x="1545" y="111"/>
                      <a:pt x="1519" y="0"/>
                      <a:pt x="1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40"/>
              <p:cNvSpPr/>
              <p:nvPr/>
            </p:nvSpPr>
            <p:spPr>
              <a:xfrm>
                <a:off x="4905967" y="4570125"/>
                <a:ext cx="58825" cy="43447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873" extrusionOk="0">
                    <a:moveTo>
                      <a:pt x="87" y="1"/>
                    </a:moveTo>
                    <a:cubicBezTo>
                      <a:pt x="23" y="1"/>
                      <a:pt x="1" y="106"/>
                      <a:pt x="73" y="138"/>
                    </a:cubicBezTo>
                    <a:cubicBezTo>
                      <a:pt x="457" y="263"/>
                      <a:pt x="796" y="513"/>
                      <a:pt x="1028" y="843"/>
                    </a:cubicBezTo>
                    <a:cubicBezTo>
                      <a:pt x="1043" y="864"/>
                      <a:pt x="1065" y="872"/>
                      <a:pt x="1085" y="872"/>
                    </a:cubicBezTo>
                    <a:cubicBezTo>
                      <a:pt x="1135" y="872"/>
                      <a:pt x="1182" y="822"/>
                      <a:pt x="1144" y="772"/>
                    </a:cubicBezTo>
                    <a:cubicBezTo>
                      <a:pt x="885" y="415"/>
                      <a:pt x="528" y="147"/>
                      <a:pt x="109" y="4"/>
                    </a:cubicBezTo>
                    <a:cubicBezTo>
                      <a:pt x="101" y="2"/>
                      <a:pt x="94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40"/>
              <p:cNvSpPr/>
              <p:nvPr/>
            </p:nvSpPr>
            <p:spPr>
              <a:xfrm>
                <a:off x="4953992" y="4593765"/>
                <a:ext cx="35584" cy="314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1" extrusionOk="0">
                    <a:moveTo>
                      <a:pt x="527" y="1"/>
                    </a:moveTo>
                    <a:cubicBezTo>
                      <a:pt x="496" y="1"/>
                      <a:pt x="464" y="19"/>
                      <a:pt x="464" y="47"/>
                    </a:cubicBezTo>
                    <a:cubicBezTo>
                      <a:pt x="461" y="72"/>
                      <a:pt x="457" y="96"/>
                      <a:pt x="453" y="120"/>
                    </a:cubicBezTo>
                    <a:lnTo>
                      <a:pt x="453" y="120"/>
                    </a:lnTo>
                    <a:cubicBezTo>
                      <a:pt x="444" y="93"/>
                      <a:pt x="433" y="65"/>
                      <a:pt x="420" y="38"/>
                    </a:cubicBezTo>
                    <a:cubicBezTo>
                      <a:pt x="408" y="15"/>
                      <a:pt x="388" y="5"/>
                      <a:pt x="366" y="5"/>
                    </a:cubicBezTo>
                    <a:cubicBezTo>
                      <a:pt x="337" y="5"/>
                      <a:pt x="305" y="25"/>
                      <a:pt x="295" y="56"/>
                    </a:cubicBezTo>
                    <a:cubicBezTo>
                      <a:pt x="291" y="73"/>
                      <a:pt x="288" y="92"/>
                      <a:pt x="287" y="110"/>
                    </a:cubicBezTo>
                    <a:lnTo>
                      <a:pt x="287" y="110"/>
                    </a:lnTo>
                    <a:cubicBezTo>
                      <a:pt x="279" y="107"/>
                      <a:pt x="271" y="106"/>
                      <a:pt x="263" y="106"/>
                    </a:cubicBezTo>
                    <a:cubicBezTo>
                      <a:pt x="237" y="106"/>
                      <a:pt x="211" y="122"/>
                      <a:pt x="201" y="150"/>
                    </a:cubicBezTo>
                    <a:lnTo>
                      <a:pt x="201" y="150"/>
                    </a:lnTo>
                    <a:cubicBezTo>
                      <a:pt x="177" y="117"/>
                      <a:pt x="152" y="86"/>
                      <a:pt x="125" y="56"/>
                    </a:cubicBezTo>
                    <a:cubicBezTo>
                      <a:pt x="113" y="39"/>
                      <a:pt x="97" y="32"/>
                      <a:pt x="80" y="32"/>
                    </a:cubicBezTo>
                    <a:cubicBezTo>
                      <a:pt x="61" y="32"/>
                      <a:pt x="41" y="41"/>
                      <a:pt x="27" y="56"/>
                    </a:cubicBezTo>
                    <a:cubicBezTo>
                      <a:pt x="0" y="82"/>
                      <a:pt x="0" y="118"/>
                      <a:pt x="27" y="145"/>
                    </a:cubicBezTo>
                    <a:cubicBezTo>
                      <a:pt x="137" y="263"/>
                      <a:pt x="215" y="406"/>
                      <a:pt x="268" y="557"/>
                    </a:cubicBezTo>
                    <a:lnTo>
                      <a:pt x="268" y="557"/>
                    </a:lnTo>
                    <a:cubicBezTo>
                      <a:pt x="268" y="560"/>
                      <a:pt x="268" y="562"/>
                      <a:pt x="268" y="564"/>
                    </a:cubicBezTo>
                    <a:cubicBezTo>
                      <a:pt x="269" y="564"/>
                      <a:pt x="270" y="564"/>
                      <a:pt x="271" y="564"/>
                    </a:cubicBezTo>
                    <a:lnTo>
                      <a:pt x="271" y="564"/>
                    </a:lnTo>
                    <a:cubicBezTo>
                      <a:pt x="273" y="570"/>
                      <a:pt x="275" y="576"/>
                      <a:pt x="277" y="582"/>
                    </a:cubicBezTo>
                    <a:cubicBezTo>
                      <a:pt x="285" y="615"/>
                      <a:pt x="312" y="630"/>
                      <a:pt x="338" y="630"/>
                    </a:cubicBezTo>
                    <a:cubicBezTo>
                      <a:pt x="370" y="630"/>
                      <a:pt x="402" y="608"/>
                      <a:pt x="402" y="564"/>
                    </a:cubicBezTo>
                    <a:cubicBezTo>
                      <a:pt x="403" y="539"/>
                      <a:pt x="404" y="514"/>
                      <a:pt x="403" y="490"/>
                    </a:cubicBezTo>
                    <a:lnTo>
                      <a:pt x="403" y="490"/>
                    </a:lnTo>
                    <a:cubicBezTo>
                      <a:pt x="421" y="487"/>
                      <a:pt x="439" y="478"/>
                      <a:pt x="455" y="466"/>
                    </a:cubicBezTo>
                    <a:cubicBezTo>
                      <a:pt x="465" y="455"/>
                      <a:pt x="472" y="441"/>
                      <a:pt x="477" y="427"/>
                    </a:cubicBezTo>
                    <a:lnTo>
                      <a:pt x="477" y="427"/>
                    </a:lnTo>
                    <a:cubicBezTo>
                      <a:pt x="478" y="427"/>
                      <a:pt x="479" y="427"/>
                      <a:pt x="480" y="427"/>
                    </a:cubicBezTo>
                    <a:cubicBezTo>
                      <a:pt x="492" y="427"/>
                      <a:pt x="505" y="425"/>
                      <a:pt x="518" y="421"/>
                    </a:cubicBezTo>
                    <a:cubicBezTo>
                      <a:pt x="598" y="404"/>
                      <a:pt x="643" y="323"/>
                      <a:pt x="652" y="243"/>
                    </a:cubicBezTo>
                    <a:cubicBezTo>
                      <a:pt x="652" y="242"/>
                      <a:pt x="652" y="242"/>
                      <a:pt x="652" y="241"/>
                    </a:cubicBezTo>
                    <a:lnTo>
                      <a:pt x="652" y="241"/>
                    </a:lnTo>
                    <a:cubicBezTo>
                      <a:pt x="672" y="194"/>
                      <a:pt x="681" y="147"/>
                      <a:pt x="696" y="100"/>
                    </a:cubicBezTo>
                    <a:cubicBezTo>
                      <a:pt x="714" y="65"/>
                      <a:pt x="687" y="20"/>
                      <a:pt x="652" y="11"/>
                    </a:cubicBezTo>
                    <a:cubicBezTo>
                      <a:pt x="647" y="10"/>
                      <a:pt x="642" y="9"/>
                      <a:pt x="637" y="9"/>
                    </a:cubicBezTo>
                    <a:cubicBezTo>
                      <a:pt x="616" y="9"/>
                      <a:pt x="596" y="20"/>
                      <a:pt x="584" y="35"/>
                    </a:cubicBezTo>
                    <a:lnTo>
                      <a:pt x="584" y="35"/>
                    </a:lnTo>
                    <a:cubicBezTo>
                      <a:pt x="580" y="30"/>
                      <a:pt x="576" y="25"/>
                      <a:pt x="571" y="20"/>
                    </a:cubicBezTo>
                    <a:cubicBezTo>
                      <a:pt x="561" y="7"/>
                      <a:pt x="544" y="1"/>
                      <a:pt x="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40"/>
              <p:cNvSpPr/>
              <p:nvPr/>
            </p:nvSpPr>
            <p:spPr>
              <a:xfrm>
                <a:off x="4932294" y="4684341"/>
                <a:ext cx="80524" cy="69824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403" extrusionOk="0">
                    <a:moveTo>
                      <a:pt x="1514" y="0"/>
                    </a:moveTo>
                    <a:cubicBezTo>
                      <a:pt x="1509" y="0"/>
                      <a:pt x="1504" y="1"/>
                      <a:pt x="1498" y="2"/>
                    </a:cubicBezTo>
                    <a:cubicBezTo>
                      <a:pt x="811" y="136"/>
                      <a:pt x="231" y="653"/>
                      <a:pt x="17" y="1313"/>
                    </a:cubicBezTo>
                    <a:cubicBezTo>
                      <a:pt x="1" y="1368"/>
                      <a:pt x="45" y="1403"/>
                      <a:pt x="87" y="1403"/>
                    </a:cubicBezTo>
                    <a:cubicBezTo>
                      <a:pt x="114" y="1403"/>
                      <a:pt x="141" y="1389"/>
                      <a:pt x="151" y="1358"/>
                    </a:cubicBezTo>
                    <a:cubicBezTo>
                      <a:pt x="347" y="734"/>
                      <a:pt x="900" y="261"/>
                      <a:pt x="1534" y="136"/>
                    </a:cubicBezTo>
                    <a:cubicBezTo>
                      <a:pt x="1617" y="119"/>
                      <a:pt x="1591" y="0"/>
                      <a:pt x="15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40"/>
              <p:cNvSpPr/>
              <p:nvPr/>
            </p:nvSpPr>
            <p:spPr>
              <a:xfrm>
                <a:off x="4906216" y="4671004"/>
                <a:ext cx="35385" cy="8351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1678" extrusionOk="0">
                    <a:moveTo>
                      <a:pt x="99" y="0"/>
                    </a:moveTo>
                    <a:cubicBezTo>
                      <a:pt x="50" y="0"/>
                      <a:pt x="0" y="70"/>
                      <a:pt x="41" y="118"/>
                    </a:cubicBezTo>
                    <a:cubicBezTo>
                      <a:pt x="398" y="529"/>
                      <a:pt x="568" y="1073"/>
                      <a:pt x="541" y="1617"/>
                    </a:cubicBezTo>
                    <a:cubicBezTo>
                      <a:pt x="537" y="1657"/>
                      <a:pt x="568" y="1677"/>
                      <a:pt x="601" y="1677"/>
                    </a:cubicBezTo>
                    <a:cubicBezTo>
                      <a:pt x="635" y="1677"/>
                      <a:pt x="670" y="1657"/>
                      <a:pt x="675" y="1617"/>
                    </a:cubicBezTo>
                    <a:cubicBezTo>
                      <a:pt x="711" y="1037"/>
                      <a:pt x="514" y="466"/>
                      <a:pt x="140" y="20"/>
                    </a:cubicBezTo>
                    <a:cubicBezTo>
                      <a:pt x="128" y="6"/>
                      <a:pt x="113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40"/>
              <p:cNvSpPr/>
              <p:nvPr/>
            </p:nvSpPr>
            <p:spPr>
              <a:xfrm>
                <a:off x="4930452" y="4690911"/>
                <a:ext cx="36231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824" extrusionOk="0">
                    <a:moveTo>
                      <a:pt x="573" y="212"/>
                    </a:moveTo>
                    <a:lnTo>
                      <a:pt x="573" y="212"/>
                    </a:lnTo>
                    <a:cubicBezTo>
                      <a:pt x="573" y="222"/>
                      <a:pt x="574" y="231"/>
                      <a:pt x="574" y="240"/>
                    </a:cubicBezTo>
                    <a:lnTo>
                      <a:pt x="574" y="240"/>
                    </a:lnTo>
                    <a:cubicBezTo>
                      <a:pt x="573" y="245"/>
                      <a:pt x="572" y="249"/>
                      <a:pt x="571" y="254"/>
                    </a:cubicBezTo>
                    <a:cubicBezTo>
                      <a:pt x="554" y="298"/>
                      <a:pt x="536" y="351"/>
                      <a:pt x="500" y="387"/>
                    </a:cubicBezTo>
                    <a:lnTo>
                      <a:pt x="500" y="387"/>
                    </a:lnTo>
                    <a:cubicBezTo>
                      <a:pt x="501" y="375"/>
                      <a:pt x="503" y="364"/>
                      <a:pt x="509" y="352"/>
                    </a:cubicBezTo>
                    <a:cubicBezTo>
                      <a:pt x="525" y="303"/>
                      <a:pt x="549" y="254"/>
                      <a:pt x="573" y="212"/>
                    </a:cubicBezTo>
                    <a:close/>
                    <a:moveTo>
                      <a:pt x="484" y="394"/>
                    </a:moveTo>
                    <a:cubicBezTo>
                      <a:pt x="485" y="394"/>
                      <a:pt x="485" y="394"/>
                      <a:pt x="486" y="394"/>
                    </a:cubicBezTo>
                    <a:lnTo>
                      <a:pt x="486" y="394"/>
                    </a:lnTo>
                    <a:cubicBezTo>
                      <a:pt x="484" y="396"/>
                      <a:pt x="482" y="396"/>
                      <a:pt x="482" y="396"/>
                    </a:cubicBezTo>
                    <a:cubicBezTo>
                      <a:pt x="482" y="395"/>
                      <a:pt x="483" y="394"/>
                      <a:pt x="484" y="394"/>
                    </a:cubicBezTo>
                    <a:close/>
                    <a:moveTo>
                      <a:pt x="500" y="405"/>
                    </a:moveTo>
                    <a:cubicBezTo>
                      <a:pt x="506" y="405"/>
                      <a:pt x="504" y="413"/>
                      <a:pt x="502" y="413"/>
                    </a:cubicBezTo>
                    <a:cubicBezTo>
                      <a:pt x="501" y="413"/>
                      <a:pt x="500" y="411"/>
                      <a:pt x="500" y="405"/>
                    </a:cubicBezTo>
                    <a:close/>
                    <a:moveTo>
                      <a:pt x="592" y="0"/>
                    </a:moveTo>
                    <a:cubicBezTo>
                      <a:pt x="558" y="0"/>
                      <a:pt x="527" y="18"/>
                      <a:pt x="509" y="48"/>
                    </a:cubicBezTo>
                    <a:cubicBezTo>
                      <a:pt x="483" y="83"/>
                      <a:pt x="461" y="123"/>
                      <a:pt x="442" y="163"/>
                    </a:cubicBezTo>
                    <a:lnTo>
                      <a:pt x="442" y="163"/>
                    </a:lnTo>
                    <a:cubicBezTo>
                      <a:pt x="441" y="158"/>
                      <a:pt x="439" y="152"/>
                      <a:pt x="438" y="147"/>
                    </a:cubicBezTo>
                    <a:cubicBezTo>
                      <a:pt x="432" y="114"/>
                      <a:pt x="408" y="98"/>
                      <a:pt x="381" y="98"/>
                    </a:cubicBezTo>
                    <a:cubicBezTo>
                      <a:pt x="363" y="98"/>
                      <a:pt x="345" y="106"/>
                      <a:pt x="331" y="120"/>
                    </a:cubicBezTo>
                    <a:cubicBezTo>
                      <a:pt x="315" y="132"/>
                      <a:pt x="300" y="145"/>
                      <a:pt x="288" y="160"/>
                    </a:cubicBezTo>
                    <a:lnTo>
                      <a:pt x="288" y="160"/>
                    </a:lnTo>
                    <a:cubicBezTo>
                      <a:pt x="286" y="152"/>
                      <a:pt x="285" y="145"/>
                      <a:pt x="284" y="137"/>
                    </a:cubicBezTo>
                    <a:lnTo>
                      <a:pt x="284" y="137"/>
                    </a:lnTo>
                    <a:cubicBezTo>
                      <a:pt x="284" y="131"/>
                      <a:pt x="285" y="126"/>
                      <a:pt x="286" y="120"/>
                    </a:cubicBezTo>
                    <a:lnTo>
                      <a:pt x="286" y="120"/>
                    </a:lnTo>
                    <a:cubicBezTo>
                      <a:pt x="284" y="120"/>
                      <a:pt x="282" y="121"/>
                      <a:pt x="281" y="121"/>
                    </a:cubicBezTo>
                    <a:lnTo>
                      <a:pt x="281" y="121"/>
                    </a:lnTo>
                    <a:cubicBezTo>
                      <a:pt x="279" y="115"/>
                      <a:pt x="278" y="108"/>
                      <a:pt x="277" y="102"/>
                    </a:cubicBezTo>
                    <a:cubicBezTo>
                      <a:pt x="277" y="79"/>
                      <a:pt x="244" y="56"/>
                      <a:pt x="217" y="56"/>
                    </a:cubicBezTo>
                    <a:cubicBezTo>
                      <a:pt x="213" y="56"/>
                      <a:pt x="209" y="56"/>
                      <a:pt x="206" y="57"/>
                    </a:cubicBezTo>
                    <a:cubicBezTo>
                      <a:pt x="187" y="62"/>
                      <a:pt x="173" y="72"/>
                      <a:pt x="163" y="84"/>
                    </a:cubicBezTo>
                    <a:lnTo>
                      <a:pt x="163" y="84"/>
                    </a:lnTo>
                    <a:cubicBezTo>
                      <a:pt x="159" y="72"/>
                      <a:pt x="156" y="60"/>
                      <a:pt x="152" y="48"/>
                    </a:cubicBezTo>
                    <a:cubicBezTo>
                      <a:pt x="144" y="25"/>
                      <a:pt x="117" y="2"/>
                      <a:pt x="92" y="2"/>
                    </a:cubicBezTo>
                    <a:cubicBezTo>
                      <a:pt x="88" y="2"/>
                      <a:pt x="84" y="3"/>
                      <a:pt x="81" y="4"/>
                    </a:cubicBezTo>
                    <a:cubicBezTo>
                      <a:pt x="45" y="13"/>
                      <a:pt x="18" y="40"/>
                      <a:pt x="18" y="66"/>
                    </a:cubicBezTo>
                    <a:cubicBezTo>
                      <a:pt x="1" y="200"/>
                      <a:pt x="9" y="325"/>
                      <a:pt x="27" y="459"/>
                    </a:cubicBezTo>
                    <a:cubicBezTo>
                      <a:pt x="45" y="521"/>
                      <a:pt x="54" y="584"/>
                      <a:pt x="81" y="646"/>
                    </a:cubicBezTo>
                    <a:cubicBezTo>
                      <a:pt x="99" y="700"/>
                      <a:pt x="117" y="771"/>
                      <a:pt x="170" y="807"/>
                    </a:cubicBezTo>
                    <a:cubicBezTo>
                      <a:pt x="186" y="818"/>
                      <a:pt x="202" y="823"/>
                      <a:pt x="218" y="823"/>
                    </a:cubicBezTo>
                    <a:cubicBezTo>
                      <a:pt x="232" y="823"/>
                      <a:pt x="245" y="819"/>
                      <a:pt x="257" y="813"/>
                    </a:cubicBezTo>
                    <a:lnTo>
                      <a:pt x="257" y="813"/>
                    </a:lnTo>
                    <a:cubicBezTo>
                      <a:pt x="266" y="815"/>
                      <a:pt x="276" y="816"/>
                      <a:pt x="286" y="816"/>
                    </a:cubicBezTo>
                    <a:cubicBezTo>
                      <a:pt x="398" y="816"/>
                      <a:pt x="435" y="696"/>
                      <a:pt x="455" y="600"/>
                    </a:cubicBezTo>
                    <a:lnTo>
                      <a:pt x="455" y="600"/>
                    </a:lnTo>
                    <a:cubicBezTo>
                      <a:pt x="486" y="597"/>
                      <a:pt x="517" y="589"/>
                      <a:pt x="545" y="575"/>
                    </a:cubicBezTo>
                    <a:cubicBezTo>
                      <a:pt x="625" y="530"/>
                      <a:pt x="670" y="459"/>
                      <a:pt x="696" y="370"/>
                    </a:cubicBezTo>
                    <a:cubicBezTo>
                      <a:pt x="704" y="334"/>
                      <a:pt x="709" y="294"/>
                      <a:pt x="710" y="254"/>
                    </a:cubicBezTo>
                    <a:lnTo>
                      <a:pt x="710" y="254"/>
                    </a:lnTo>
                    <a:cubicBezTo>
                      <a:pt x="723" y="203"/>
                      <a:pt x="728" y="149"/>
                      <a:pt x="723" y="93"/>
                    </a:cubicBezTo>
                    <a:cubicBezTo>
                      <a:pt x="719" y="55"/>
                      <a:pt x="693" y="33"/>
                      <a:pt x="665" y="28"/>
                    </a:cubicBezTo>
                    <a:lnTo>
                      <a:pt x="665" y="28"/>
                    </a:lnTo>
                    <a:cubicBezTo>
                      <a:pt x="658" y="22"/>
                      <a:pt x="651" y="17"/>
                      <a:pt x="643" y="13"/>
                    </a:cubicBezTo>
                    <a:cubicBezTo>
                      <a:pt x="626" y="4"/>
                      <a:pt x="609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40"/>
              <p:cNvSpPr/>
              <p:nvPr/>
            </p:nvSpPr>
            <p:spPr>
              <a:xfrm>
                <a:off x="4903926" y="4795223"/>
                <a:ext cx="67485" cy="62309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252" extrusionOk="0">
                    <a:moveTo>
                      <a:pt x="1268" y="1"/>
                    </a:moveTo>
                    <a:cubicBezTo>
                      <a:pt x="1261" y="1"/>
                      <a:pt x="1254" y="2"/>
                      <a:pt x="1247" y="4"/>
                    </a:cubicBezTo>
                    <a:cubicBezTo>
                      <a:pt x="667" y="138"/>
                      <a:pt x="186" y="593"/>
                      <a:pt x="16" y="1164"/>
                    </a:cubicBezTo>
                    <a:cubicBezTo>
                      <a:pt x="0" y="1217"/>
                      <a:pt x="41" y="1251"/>
                      <a:pt x="83" y="1251"/>
                    </a:cubicBezTo>
                    <a:cubicBezTo>
                      <a:pt x="111" y="1251"/>
                      <a:pt x="139" y="1236"/>
                      <a:pt x="150" y="1200"/>
                    </a:cubicBezTo>
                    <a:cubicBezTo>
                      <a:pt x="302" y="673"/>
                      <a:pt x="748" y="254"/>
                      <a:pt x="1283" y="129"/>
                    </a:cubicBezTo>
                    <a:cubicBezTo>
                      <a:pt x="1356" y="113"/>
                      <a:pt x="1333" y="1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40"/>
              <p:cNvSpPr/>
              <p:nvPr/>
            </p:nvSpPr>
            <p:spPr>
              <a:xfrm>
                <a:off x="4881382" y="4772878"/>
                <a:ext cx="33593" cy="48872"/>
              </a:xfrm>
              <a:custGeom>
                <a:avLst/>
                <a:gdLst/>
                <a:ahLst/>
                <a:cxnLst/>
                <a:rect l="l" t="t" r="r" b="b"/>
                <a:pathLst>
                  <a:path w="675" h="982" extrusionOk="0">
                    <a:moveTo>
                      <a:pt x="94" y="0"/>
                    </a:moveTo>
                    <a:cubicBezTo>
                      <a:pt x="46" y="0"/>
                      <a:pt x="1" y="69"/>
                      <a:pt x="41" y="123"/>
                    </a:cubicBezTo>
                    <a:cubicBezTo>
                      <a:pt x="246" y="364"/>
                      <a:pt x="407" y="632"/>
                      <a:pt x="523" y="926"/>
                    </a:cubicBezTo>
                    <a:cubicBezTo>
                      <a:pt x="538" y="957"/>
                      <a:pt x="560" y="981"/>
                      <a:pt x="595" y="981"/>
                    </a:cubicBezTo>
                    <a:cubicBezTo>
                      <a:pt x="600" y="981"/>
                      <a:pt x="606" y="981"/>
                      <a:pt x="612" y="980"/>
                    </a:cubicBezTo>
                    <a:cubicBezTo>
                      <a:pt x="639" y="971"/>
                      <a:pt x="674" y="926"/>
                      <a:pt x="656" y="890"/>
                    </a:cubicBezTo>
                    <a:cubicBezTo>
                      <a:pt x="532" y="578"/>
                      <a:pt x="362" y="284"/>
                      <a:pt x="139" y="25"/>
                    </a:cubicBezTo>
                    <a:cubicBezTo>
                      <a:pt x="126" y="8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40"/>
              <p:cNvSpPr/>
              <p:nvPr/>
            </p:nvSpPr>
            <p:spPr>
              <a:xfrm>
                <a:off x="4906465" y="4796716"/>
                <a:ext cx="29363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83" extrusionOk="0">
                    <a:moveTo>
                      <a:pt x="380" y="1"/>
                    </a:moveTo>
                    <a:cubicBezTo>
                      <a:pt x="354" y="1"/>
                      <a:pt x="327" y="11"/>
                      <a:pt x="304" y="28"/>
                    </a:cubicBezTo>
                    <a:cubicBezTo>
                      <a:pt x="298" y="35"/>
                      <a:pt x="293" y="43"/>
                      <a:pt x="289" y="52"/>
                    </a:cubicBezTo>
                    <a:lnTo>
                      <a:pt x="289" y="52"/>
                    </a:lnTo>
                    <a:cubicBezTo>
                      <a:pt x="275" y="59"/>
                      <a:pt x="264" y="73"/>
                      <a:pt x="260" y="90"/>
                    </a:cubicBezTo>
                    <a:cubicBezTo>
                      <a:pt x="254" y="111"/>
                      <a:pt x="258" y="136"/>
                      <a:pt x="270" y="154"/>
                    </a:cubicBezTo>
                    <a:lnTo>
                      <a:pt x="270" y="154"/>
                    </a:lnTo>
                    <a:cubicBezTo>
                      <a:pt x="270" y="163"/>
                      <a:pt x="270" y="173"/>
                      <a:pt x="271" y="183"/>
                    </a:cubicBezTo>
                    <a:lnTo>
                      <a:pt x="271" y="183"/>
                    </a:lnTo>
                    <a:cubicBezTo>
                      <a:pt x="255" y="148"/>
                      <a:pt x="236" y="115"/>
                      <a:pt x="215" y="81"/>
                    </a:cubicBezTo>
                    <a:cubicBezTo>
                      <a:pt x="202" y="62"/>
                      <a:pt x="180" y="47"/>
                      <a:pt x="155" y="47"/>
                    </a:cubicBezTo>
                    <a:cubicBezTo>
                      <a:pt x="146" y="47"/>
                      <a:pt x="136" y="50"/>
                      <a:pt x="126" y="55"/>
                    </a:cubicBezTo>
                    <a:cubicBezTo>
                      <a:pt x="126" y="55"/>
                      <a:pt x="126" y="55"/>
                      <a:pt x="126" y="55"/>
                    </a:cubicBezTo>
                    <a:lnTo>
                      <a:pt x="126" y="55"/>
                    </a:lnTo>
                    <a:cubicBezTo>
                      <a:pt x="123" y="52"/>
                      <a:pt x="120" y="49"/>
                      <a:pt x="117" y="46"/>
                    </a:cubicBezTo>
                    <a:cubicBezTo>
                      <a:pt x="106" y="35"/>
                      <a:pt x="91" y="30"/>
                      <a:pt x="75" y="30"/>
                    </a:cubicBezTo>
                    <a:cubicBezTo>
                      <a:pt x="40" y="30"/>
                      <a:pt x="1" y="56"/>
                      <a:pt x="1" y="99"/>
                    </a:cubicBezTo>
                    <a:cubicBezTo>
                      <a:pt x="10" y="242"/>
                      <a:pt x="45" y="385"/>
                      <a:pt x="135" y="501"/>
                    </a:cubicBezTo>
                    <a:cubicBezTo>
                      <a:pt x="161" y="536"/>
                      <a:pt x="179" y="563"/>
                      <a:pt x="224" y="581"/>
                    </a:cubicBezTo>
                    <a:cubicBezTo>
                      <a:pt x="231" y="582"/>
                      <a:pt x="237" y="583"/>
                      <a:pt x="244" y="583"/>
                    </a:cubicBezTo>
                    <a:cubicBezTo>
                      <a:pt x="290" y="583"/>
                      <a:pt x="332" y="556"/>
                      <a:pt x="340" y="510"/>
                    </a:cubicBezTo>
                    <a:cubicBezTo>
                      <a:pt x="355" y="479"/>
                      <a:pt x="351" y="449"/>
                      <a:pt x="344" y="419"/>
                    </a:cubicBezTo>
                    <a:lnTo>
                      <a:pt x="344" y="419"/>
                    </a:lnTo>
                    <a:cubicBezTo>
                      <a:pt x="345" y="419"/>
                      <a:pt x="347" y="420"/>
                      <a:pt x="349" y="420"/>
                    </a:cubicBezTo>
                    <a:cubicBezTo>
                      <a:pt x="356" y="424"/>
                      <a:pt x="365" y="427"/>
                      <a:pt x="373" y="429"/>
                    </a:cubicBezTo>
                    <a:lnTo>
                      <a:pt x="373" y="429"/>
                    </a:lnTo>
                    <a:cubicBezTo>
                      <a:pt x="377" y="432"/>
                      <a:pt x="380" y="435"/>
                      <a:pt x="384" y="438"/>
                    </a:cubicBezTo>
                    <a:cubicBezTo>
                      <a:pt x="404" y="451"/>
                      <a:pt x="425" y="456"/>
                      <a:pt x="446" y="456"/>
                    </a:cubicBezTo>
                    <a:cubicBezTo>
                      <a:pt x="500" y="456"/>
                      <a:pt x="552" y="418"/>
                      <a:pt x="572" y="367"/>
                    </a:cubicBezTo>
                    <a:cubicBezTo>
                      <a:pt x="590" y="295"/>
                      <a:pt x="563" y="215"/>
                      <a:pt x="518" y="162"/>
                    </a:cubicBezTo>
                    <a:cubicBezTo>
                      <a:pt x="514" y="156"/>
                      <a:pt x="509" y="150"/>
                      <a:pt x="504" y="145"/>
                    </a:cubicBezTo>
                    <a:lnTo>
                      <a:pt x="504" y="145"/>
                    </a:lnTo>
                    <a:cubicBezTo>
                      <a:pt x="500" y="129"/>
                      <a:pt x="496" y="114"/>
                      <a:pt x="491" y="99"/>
                    </a:cubicBezTo>
                    <a:cubicBezTo>
                      <a:pt x="474" y="63"/>
                      <a:pt x="456" y="28"/>
                      <a:pt x="420" y="10"/>
                    </a:cubicBezTo>
                    <a:cubicBezTo>
                      <a:pt x="407" y="4"/>
                      <a:pt x="394" y="1"/>
                      <a:pt x="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40"/>
              <p:cNvSpPr/>
              <p:nvPr/>
            </p:nvSpPr>
            <p:spPr>
              <a:xfrm>
                <a:off x="4879938" y="4893962"/>
                <a:ext cx="106901" cy="63553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277" extrusionOk="0">
                    <a:moveTo>
                      <a:pt x="1870" y="1"/>
                    </a:moveTo>
                    <a:cubicBezTo>
                      <a:pt x="1084" y="1"/>
                      <a:pt x="356" y="459"/>
                      <a:pt x="25" y="1178"/>
                    </a:cubicBezTo>
                    <a:cubicBezTo>
                      <a:pt x="1" y="1227"/>
                      <a:pt x="48" y="1276"/>
                      <a:pt x="91" y="1276"/>
                    </a:cubicBezTo>
                    <a:cubicBezTo>
                      <a:pt x="111" y="1276"/>
                      <a:pt x="130" y="1266"/>
                      <a:pt x="141" y="1241"/>
                    </a:cubicBezTo>
                    <a:cubicBezTo>
                      <a:pt x="454" y="567"/>
                      <a:pt x="1129" y="143"/>
                      <a:pt x="1868" y="143"/>
                    </a:cubicBezTo>
                    <a:cubicBezTo>
                      <a:pt x="1931" y="143"/>
                      <a:pt x="1995" y="146"/>
                      <a:pt x="2059" y="152"/>
                    </a:cubicBezTo>
                    <a:cubicBezTo>
                      <a:pt x="2062" y="153"/>
                      <a:pt x="2065" y="153"/>
                      <a:pt x="2067" y="153"/>
                    </a:cubicBezTo>
                    <a:cubicBezTo>
                      <a:pt x="2148" y="153"/>
                      <a:pt x="2137" y="18"/>
                      <a:pt x="2059" y="10"/>
                    </a:cubicBezTo>
                    <a:cubicBezTo>
                      <a:pt x="1996" y="4"/>
                      <a:pt x="1933" y="1"/>
                      <a:pt x="1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40"/>
              <p:cNvSpPr/>
              <p:nvPr/>
            </p:nvSpPr>
            <p:spPr>
              <a:xfrm>
                <a:off x="4850526" y="4868531"/>
                <a:ext cx="38769" cy="54396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093" extrusionOk="0">
                    <a:moveTo>
                      <a:pt x="81" y="1"/>
                    </a:moveTo>
                    <a:cubicBezTo>
                      <a:pt x="65" y="1"/>
                      <a:pt x="50" y="8"/>
                      <a:pt x="36" y="21"/>
                    </a:cubicBezTo>
                    <a:cubicBezTo>
                      <a:pt x="10" y="48"/>
                      <a:pt x="1" y="92"/>
                      <a:pt x="36" y="119"/>
                    </a:cubicBezTo>
                    <a:cubicBezTo>
                      <a:pt x="331" y="351"/>
                      <a:pt x="545" y="672"/>
                      <a:pt x="634" y="1047"/>
                    </a:cubicBezTo>
                    <a:cubicBezTo>
                      <a:pt x="641" y="1079"/>
                      <a:pt x="666" y="1092"/>
                      <a:pt x="693" y="1092"/>
                    </a:cubicBezTo>
                    <a:cubicBezTo>
                      <a:pt x="734" y="1092"/>
                      <a:pt x="779" y="1060"/>
                      <a:pt x="768" y="1011"/>
                    </a:cubicBezTo>
                    <a:cubicBezTo>
                      <a:pt x="670" y="619"/>
                      <a:pt x="447" y="271"/>
                      <a:pt x="126" y="21"/>
                    </a:cubicBezTo>
                    <a:cubicBezTo>
                      <a:pt x="112" y="8"/>
                      <a:pt x="97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40"/>
              <p:cNvSpPr/>
              <p:nvPr/>
            </p:nvSpPr>
            <p:spPr>
              <a:xfrm>
                <a:off x="4879739" y="4894261"/>
                <a:ext cx="43198" cy="4379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80" extrusionOk="0">
                    <a:moveTo>
                      <a:pt x="79" y="0"/>
                    </a:moveTo>
                    <a:cubicBezTo>
                      <a:pt x="40" y="0"/>
                      <a:pt x="1" y="31"/>
                      <a:pt x="11" y="84"/>
                    </a:cubicBezTo>
                    <a:cubicBezTo>
                      <a:pt x="11" y="84"/>
                      <a:pt x="11" y="84"/>
                      <a:pt x="11" y="84"/>
                    </a:cubicBezTo>
                    <a:lnTo>
                      <a:pt x="11" y="84"/>
                    </a:lnTo>
                    <a:cubicBezTo>
                      <a:pt x="25" y="154"/>
                      <a:pt x="45" y="225"/>
                      <a:pt x="70" y="293"/>
                    </a:cubicBezTo>
                    <a:lnTo>
                      <a:pt x="70" y="293"/>
                    </a:lnTo>
                    <a:cubicBezTo>
                      <a:pt x="59" y="310"/>
                      <a:pt x="56" y="331"/>
                      <a:pt x="56" y="352"/>
                    </a:cubicBezTo>
                    <a:cubicBezTo>
                      <a:pt x="81" y="499"/>
                      <a:pt x="98" y="646"/>
                      <a:pt x="121" y="793"/>
                    </a:cubicBezTo>
                    <a:lnTo>
                      <a:pt x="121" y="793"/>
                    </a:lnTo>
                    <a:cubicBezTo>
                      <a:pt x="120" y="800"/>
                      <a:pt x="119" y="808"/>
                      <a:pt x="119" y="815"/>
                    </a:cubicBezTo>
                    <a:lnTo>
                      <a:pt x="124" y="815"/>
                    </a:lnTo>
                    <a:lnTo>
                      <a:pt x="124" y="815"/>
                    </a:lnTo>
                    <a:cubicBezTo>
                      <a:pt x="125" y="821"/>
                      <a:pt x="126" y="827"/>
                      <a:pt x="127" y="833"/>
                    </a:cubicBezTo>
                    <a:cubicBezTo>
                      <a:pt x="127" y="856"/>
                      <a:pt x="161" y="880"/>
                      <a:pt x="187" y="880"/>
                    </a:cubicBezTo>
                    <a:cubicBezTo>
                      <a:pt x="191" y="880"/>
                      <a:pt x="195" y="879"/>
                      <a:pt x="199" y="878"/>
                    </a:cubicBezTo>
                    <a:cubicBezTo>
                      <a:pt x="234" y="878"/>
                      <a:pt x="252" y="851"/>
                      <a:pt x="261" y="815"/>
                    </a:cubicBezTo>
                    <a:cubicBezTo>
                      <a:pt x="261" y="815"/>
                      <a:pt x="261" y="815"/>
                      <a:pt x="261" y="815"/>
                    </a:cubicBezTo>
                    <a:lnTo>
                      <a:pt x="261" y="815"/>
                    </a:lnTo>
                    <a:cubicBezTo>
                      <a:pt x="277" y="803"/>
                      <a:pt x="288" y="785"/>
                      <a:pt x="288" y="762"/>
                    </a:cubicBezTo>
                    <a:cubicBezTo>
                      <a:pt x="291" y="722"/>
                      <a:pt x="291" y="682"/>
                      <a:pt x="289" y="642"/>
                    </a:cubicBezTo>
                    <a:lnTo>
                      <a:pt x="289" y="642"/>
                    </a:lnTo>
                    <a:cubicBezTo>
                      <a:pt x="295" y="644"/>
                      <a:pt x="302" y="645"/>
                      <a:pt x="308" y="645"/>
                    </a:cubicBezTo>
                    <a:cubicBezTo>
                      <a:pt x="315" y="645"/>
                      <a:pt x="322" y="644"/>
                      <a:pt x="329" y="641"/>
                    </a:cubicBezTo>
                    <a:lnTo>
                      <a:pt x="329" y="641"/>
                    </a:lnTo>
                    <a:cubicBezTo>
                      <a:pt x="346" y="656"/>
                      <a:pt x="370" y="665"/>
                      <a:pt x="393" y="665"/>
                    </a:cubicBezTo>
                    <a:cubicBezTo>
                      <a:pt x="420" y="665"/>
                      <a:pt x="444" y="652"/>
                      <a:pt x="449" y="619"/>
                    </a:cubicBezTo>
                    <a:cubicBezTo>
                      <a:pt x="454" y="596"/>
                      <a:pt x="458" y="573"/>
                      <a:pt x="461" y="549"/>
                    </a:cubicBezTo>
                    <a:lnTo>
                      <a:pt x="461" y="549"/>
                    </a:lnTo>
                    <a:cubicBezTo>
                      <a:pt x="475" y="555"/>
                      <a:pt x="488" y="557"/>
                      <a:pt x="500" y="557"/>
                    </a:cubicBezTo>
                    <a:cubicBezTo>
                      <a:pt x="519" y="557"/>
                      <a:pt x="537" y="551"/>
                      <a:pt x="552" y="541"/>
                    </a:cubicBezTo>
                    <a:lnTo>
                      <a:pt x="552" y="541"/>
                    </a:lnTo>
                    <a:cubicBezTo>
                      <a:pt x="555" y="541"/>
                      <a:pt x="557" y="541"/>
                      <a:pt x="560" y="541"/>
                    </a:cubicBezTo>
                    <a:cubicBezTo>
                      <a:pt x="567" y="541"/>
                      <a:pt x="574" y="540"/>
                      <a:pt x="582" y="539"/>
                    </a:cubicBezTo>
                    <a:cubicBezTo>
                      <a:pt x="611" y="531"/>
                      <a:pt x="635" y="514"/>
                      <a:pt x="656" y="493"/>
                    </a:cubicBezTo>
                    <a:lnTo>
                      <a:pt x="656" y="493"/>
                    </a:lnTo>
                    <a:cubicBezTo>
                      <a:pt x="669" y="504"/>
                      <a:pt x="687" y="510"/>
                      <a:pt x="704" y="510"/>
                    </a:cubicBezTo>
                    <a:cubicBezTo>
                      <a:pt x="714" y="510"/>
                      <a:pt x="725" y="508"/>
                      <a:pt x="734" y="503"/>
                    </a:cubicBezTo>
                    <a:cubicBezTo>
                      <a:pt x="832" y="441"/>
                      <a:pt x="868" y="316"/>
                      <a:pt x="814" y="218"/>
                    </a:cubicBezTo>
                    <a:cubicBezTo>
                      <a:pt x="811" y="203"/>
                      <a:pt x="800" y="193"/>
                      <a:pt x="786" y="187"/>
                    </a:cubicBezTo>
                    <a:lnTo>
                      <a:pt x="786" y="187"/>
                    </a:lnTo>
                    <a:cubicBezTo>
                      <a:pt x="778" y="153"/>
                      <a:pt x="750" y="134"/>
                      <a:pt x="721" y="134"/>
                    </a:cubicBezTo>
                    <a:cubicBezTo>
                      <a:pt x="695" y="134"/>
                      <a:pt x="668" y="149"/>
                      <a:pt x="654" y="182"/>
                    </a:cubicBezTo>
                    <a:cubicBezTo>
                      <a:pt x="640" y="217"/>
                      <a:pt x="631" y="254"/>
                      <a:pt x="627" y="291"/>
                    </a:cubicBezTo>
                    <a:lnTo>
                      <a:pt x="627" y="291"/>
                    </a:lnTo>
                    <a:cubicBezTo>
                      <a:pt x="624" y="300"/>
                      <a:pt x="621" y="308"/>
                      <a:pt x="618" y="316"/>
                    </a:cubicBezTo>
                    <a:cubicBezTo>
                      <a:pt x="615" y="319"/>
                      <a:pt x="613" y="321"/>
                      <a:pt x="611" y="324"/>
                    </a:cubicBezTo>
                    <a:lnTo>
                      <a:pt x="611" y="324"/>
                    </a:lnTo>
                    <a:cubicBezTo>
                      <a:pt x="607" y="283"/>
                      <a:pt x="601" y="241"/>
                      <a:pt x="591" y="200"/>
                    </a:cubicBezTo>
                    <a:cubicBezTo>
                      <a:pt x="582" y="169"/>
                      <a:pt x="551" y="153"/>
                      <a:pt x="521" y="153"/>
                    </a:cubicBezTo>
                    <a:cubicBezTo>
                      <a:pt x="495" y="153"/>
                      <a:pt x="469" y="165"/>
                      <a:pt x="460" y="189"/>
                    </a:cubicBezTo>
                    <a:lnTo>
                      <a:pt x="460" y="189"/>
                    </a:lnTo>
                    <a:cubicBezTo>
                      <a:pt x="457" y="169"/>
                      <a:pt x="453" y="149"/>
                      <a:pt x="449" y="129"/>
                    </a:cubicBezTo>
                    <a:cubicBezTo>
                      <a:pt x="441" y="93"/>
                      <a:pt x="412" y="77"/>
                      <a:pt x="382" y="77"/>
                    </a:cubicBezTo>
                    <a:cubicBezTo>
                      <a:pt x="346" y="77"/>
                      <a:pt x="310" y="102"/>
                      <a:pt x="315" y="146"/>
                    </a:cubicBezTo>
                    <a:cubicBezTo>
                      <a:pt x="316" y="152"/>
                      <a:pt x="316" y="158"/>
                      <a:pt x="317" y="164"/>
                    </a:cubicBezTo>
                    <a:lnTo>
                      <a:pt x="317" y="164"/>
                    </a:lnTo>
                    <a:cubicBezTo>
                      <a:pt x="316" y="164"/>
                      <a:pt x="316" y="164"/>
                      <a:pt x="315" y="164"/>
                    </a:cubicBezTo>
                    <a:cubicBezTo>
                      <a:pt x="323" y="204"/>
                      <a:pt x="329" y="245"/>
                      <a:pt x="334" y="287"/>
                    </a:cubicBezTo>
                    <a:lnTo>
                      <a:pt x="334" y="287"/>
                    </a:lnTo>
                    <a:cubicBezTo>
                      <a:pt x="322" y="236"/>
                      <a:pt x="306" y="186"/>
                      <a:pt x="288" y="137"/>
                    </a:cubicBezTo>
                    <a:cubicBezTo>
                      <a:pt x="279" y="102"/>
                      <a:pt x="252" y="84"/>
                      <a:pt x="217" y="84"/>
                    </a:cubicBezTo>
                    <a:cubicBezTo>
                      <a:pt x="197" y="89"/>
                      <a:pt x="179" y="100"/>
                      <a:pt x="168" y="114"/>
                    </a:cubicBezTo>
                    <a:lnTo>
                      <a:pt x="168" y="114"/>
                    </a:lnTo>
                    <a:cubicBezTo>
                      <a:pt x="161" y="92"/>
                      <a:pt x="153" y="70"/>
                      <a:pt x="145" y="48"/>
                    </a:cubicBezTo>
                    <a:cubicBezTo>
                      <a:pt x="134" y="15"/>
                      <a:pt x="107" y="0"/>
                      <a:pt x="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40"/>
              <p:cNvSpPr/>
              <p:nvPr/>
            </p:nvSpPr>
            <p:spPr>
              <a:xfrm>
                <a:off x="4838532" y="4793979"/>
                <a:ext cx="32498" cy="47876"/>
              </a:xfrm>
              <a:custGeom>
                <a:avLst/>
                <a:gdLst/>
                <a:ahLst/>
                <a:cxnLst/>
                <a:rect l="l" t="t" r="r" b="b"/>
                <a:pathLst>
                  <a:path w="653" h="962" extrusionOk="0">
                    <a:moveTo>
                      <a:pt x="73" y="0"/>
                    </a:moveTo>
                    <a:cubicBezTo>
                      <a:pt x="67" y="0"/>
                      <a:pt x="61" y="1"/>
                      <a:pt x="54" y="3"/>
                    </a:cubicBezTo>
                    <a:cubicBezTo>
                      <a:pt x="19" y="11"/>
                      <a:pt x="1" y="47"/>
                      <a:pt x="10" y="83"/>
                    </a:cubicBezTo>
                    <a:cubicBezTo>
                      <a:pt x="63" y="431"/>
                      <a:pt x="260" y="743"/>
                      <a:pt x="536" y="948"/>
                    </a:cubicBezTo>
                    <a:cubicBezTo>
                      <a:pt x="549" y="957"/>
                      <a:pt x="562" y="961"/>
                      <a:pt x="575" y="961"/>
                    </a:cubicBezTo>
                    <a:cubicBezTo>
                      <a:pt x="600" y="961"/>
                      <a:pt x="623" y="948"/>
                      <a:pt x="634" y="930"/>
                    </a:cubicBezTo>
                    <a:cubicBezTo>
                      <a:pt x="652" y="895"/>
                      <a:pt x="634" y="859"/>
                      <a:pt x="608" y="832"/>
                    </a:cubicBezTo>
                    <a:cubicBezTo>
                      <a:pt x="358" y="645"/>
                      <a:pt x="188" y="359"/>
                      <a:pt x="144" y="47"/>
                    </a:cubicBezTo>
                    <a:cubicBezTo>
                      <a:pt x="136" y="18"/>
                      <a:pt x="104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40"/>
              <p:cNvSpPr/>
              <p:nvPr/>
            </p:nvSpPr>
            <p:spPr>
              <a:xfrm>
                <a:off x="5012569" y="4706637"/>
                <a:ext cx="25829" cy="2856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74" extrusionOk="0">
                    <a:moveTo>
                      <a:pt x="438" y="0"/>
                    </a:moveTo>
                    <a:cubicBezTo>
                      <a:pt x="415" y="0"/>
                      <a:pt x="393" y="12"/>
                      <a:pt x="376" y="36"/>
                    </a:cubicBezTo>
                    <a:cubicBezTo>
                      <a:pt x="277" y="187"/>
                      <a:pt x="162" y="330"/>
                      <a:pt x="28" y="455"/>
                    </a:cubicBezTo>
                    <a:cubicBezTo>
                      <a:pt x="1" y="482"/>
                      <a:pt x="1" y="526"/>
                      <a:pt x="28" y="553"/>
                    </a:cubicBezTo>
                    <a:cubicBezTo>
                      <a:pt x="41" y="567"/>
                      <a:pt x="59" y="573"/>
                      <a:pt x="77" y="573"/>
                    </a:cubicBezTo>
                    <a:cubicBezTo>
                      <a:pt x="95" y="573"/>
                      <a:pt x="112" y="567"/>
                      <a:pt x="126" y="553"/>
                    </a:cubicBezTo>
                    <a:cubicBezTo>
                      <a:pt x="269" y="419"/>
                      <a:pt x="393" y="268"/>
                      <a:pt x="492" y="107"/>
                    </a:cubicBezTo>
                    <a:cubicBezTo>
                      <a:pt x="518" y="71"/>
                      <a:pt x="501" y="27"/>
                      <a:pt x="474" y="9"/>
                    </a:cubicBezTo>
                    <a:cubicBezTo>
                      <a:pt x="462" y="3"/>
                      <a:pt x="450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40"/>
              <p:cNvSpPr/>
              <p:nvPr/>
            </p:nvSpPr>
            <p:spPr>
              <a:xfrm>
                <a:off x="4856299" y="4684740"/>
                <a:ext cx="18016" cy="3389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81" extrusionOk="0">
                    <a:moveTo>
                      <a:pt x="70" y="1"/>
                    </a:moveTo>
                    <a:cubicBezTo>
                      <a:pt x="64" y="1"/>
                      <a:pt x="59" y="1"/>
                      <a:pt x="54" y="3"/>
                    </a:cubicBezTo>
                    <a:cubicBezTo>
                      <a:pt x="10" y="12"/>
                      <a:pt x="1" y="48"/>
                      <a:pt x="10" y="83"/>
                    </a:cubicBezTo>
                    <a:cubicBezTo>
                      <a:pt x="36" y="288"/>
                      <a:pt x="108" y="476"/>
                      <a:pt x="215" y="645"/>
                    </a:cubicBezTo>
                    <a:cubicBezTo>
                      <a:pt x="229" y="670"/>
                      <a:pt x="250" y="681"/>
                      <a:pt x="271" y="681"/>
                    </a:cubicBezTo>
                    <a:cubicBezTo>
                      <a:pt x="316" y="681"/>
                      <a:pt x="361" y="632"/>
                      <a:pt x="331" y="583"/>
                    </a:cubicBezTo>
                    <a:cubicBezTo>
                      <a:pt x="233" y="413"/>
                      <a:pt x="161" y="235"/>
                      <a:pt x="135" y="48"/>
                    </a:cubicBezTo>
                    <a:cubicBezTo>
                      <a:pt x="135" y="18"/>
                      <a:pt x="98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40"/>
              <p:cNvSpPr/>
              <p:nvPr/>
            </p:nvSpPr>
            <p:spPr>
              <a:xfrm>
                <a:off x="4975293" y="4818515"/>
                <a:ext cx="36032" cy="4066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817" extrusionOk="0">
                    <a:moveTo>
                      <a:pt x="648" y="0"/>
                    </a:moveTo>
                    <a:cubicBezTo>
                      <a:pt x="625" y="0"/>
                      <a:pt x="601" y="12"/>
                      <a:pt x="589" y="36"/>
                    </a:cubicBezTo>
                    <a:cubicBezTo>
                      <a:pt x="473" y="295"/>
                      <a:pt x="286" y="526"/>
                      <a:pt x="45" y="687"/>
                    </a:cubicBezTo>
                    <a:cubicBezTo>
                      <a:pt x="18" y="714"/>
                      <a:pt x="1" y="750"/>
                      <a:pt x="27" y="785"/>
                    </a:cubicBezTo>
                    <a:cubicBezTo>
                      <a:pt x="39" y="803"/>
                      <a:pt x="62" y="816"/>
                      <a:pt x="84" y="816"/>
                    </a:cubicBezTo>
                    <a:cubicBezTo>
                      <a:pt x="96" y="816"/>
                      <a:pt x="107" y="812"/>
                      <a:pt x="117" y="803"/>
                    </a:cubicBezTo>
                    <a:cubicBezTo>
                      <a:pt x="375" y="625"/>
                      <a:pt x="580" y="384"/>
                      <a:pt x="705" y="98"/>
                    </a:cubicBezTo>
                    <a:cubicBezTo>
                      <a:pt x="723" y="72"/>
                      <a:pt x="714" y="27"/>
                      <a:pt x="679" y="9"/>
                    </a:cubicBezTo>
                    <a:cubicBezTo>
                      <a:pt x="670" y="3"/>
                      <a:pt x="65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40"/>
              <p:cNvSpPr/>
              <p:nvPr/>
            </p:nvSpPr>
            <p:spPr>
              <a:xfrm>
                <a:off x="4957974" y="4861215"/>
                <a:ext cx="7167" cy="706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2" extrusionOk="0">
                    <a:moveTo>
                      <a:pt x="76" y="1"/>
                    </a:moveTo>
                    <a:cubicBezTo>
                      <a:pt x="72" y="1"/>
                      <a:pt x="68" y="3"/>
                      <a:pt x="63" y="7"/>
                    </a:cubicBezTo>
                    <a:cubicBezTo>
                      <a:pt x="54" y="7"/>
                      <a:pt x="45" y="7"/>
                      <a:pt x="36" y="16"/>
                    </a:cubicBezTo>
                    <a:cubicBezTo>
                      <a:pt x="27" y="16"/>
                      <a:pt x="18" y="25"/>
                      <a:pt x="18" y="25"/>
                    </a:cubicBezTo>
                    <a:cubicBezTo>
                      <a:pt x="10" y="34"/>
                      <a:pt x="10" y="43"/>
                      <a:pt x="10" y="52"/>
                    </a:cubicBezTo>
                    <a:lnTo>
                      <a:pt x="1" y="70"/>
                    </a:lnTo>
                    <a:cubicBezTo>
                      <a:pt x="1" y="79"/>
                      <a:pt x="10" y="97"/>
                      <a:pt x="10" y="106"/>
                    </a:cubicBezTo>
                    <a:lnTo>
                      <a:pt x="18" y="115"/>
                    </a:lnTo>
                    <a:cubicBezTo>
                      <a:pt x="27" y="123"/>
                      <a:pt x="45" y="132"/>
                      <a:pt x="54" y="132"/>
                    </a:cubicBezTo>
                    <a:cubicBezTo>
                      <a:pt x="54" y="141"/>
                      <a:pt x="54" y="141"/>
                      <a:pt x="63" y="141"/>
                    </a:cubicBezTo>
                    <a:lnTo>
                      <a:pt x="90" y="141"/>
                    </a:lnTo>
                    <a:cubicBezTo>
                      <a:pt x="99" y="141"/>
                      <a:pt x="108" y="132"/>
                      <a:pt x="117" y="132"/>
                    </a:cubicBezTo>
                    <a:cubicBezTo>
                      <a:pt x="126" y="123"/>
                      <a:pt x="126" y="123"/>
                      <a:pt x="134" y="115"/>
                    </a:cubicBezTo>
                    <a:cubicBezTo>
                      <a:pt x="134" y="106"/>
                      <a:pt x="143" y="97"/>
                      <a:pt x="143" y="88"/>
                    </a:cubicBezTo>
                    <a:lnTo>
                      <a:pt x="143" y="70"/>
                    </a:lnTo>
                    <a:cubicBezTo>
                      <a:pt x="143" y="61"/>
                      <a:pt x="143" y="52"/>
                      <a:pt x="134" y="34"/>
                    </a:cubicBezTo>
                    <a:cubicBezTo>
                      <a:pt x="134" y="34"/>
                      <a:pt x="134" y="25"/>
                      <a:pt x="126" y="25"/>
                    </a:cubicBezTo>
                    <a:cubicBezTo>
                      <a:pt x="117" y="16"/>
                      <a:pt x="108" y="7"/>
                      <a:pt x="99" y="7"/>
                    </a:cubicBezTo>
                    <a:lnTo>
                      <a:pt x="90" y="7"/>
                    </a:lnTo>
                    <a:cubicBezTo>
                      <a:pt x="85" y="3"/>
                      <a:pt x="81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40"/>
              <p:cNvSpPr/>
              <p:nvPr/>
            </p:nvSpPr>
            <p:spPr>
              <a:xfrm>
                <a:off x="4927317" y="4936911"/>
                <a:ext cx="37823" cy="2568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516" extrusionOk="0">
                    <a:moveTo>
                      <a:pt x="684" y="1"/>
                    </a:moveTo>
                    <a:cubicBezTo>
                      <a:pt x="666" y="1"/>
                      <a:pt x="648" y="8"/>
                      <a:pt x="634" y="21"/>
                    </a:cubicBezTo>
                    <a:cubicBezTo>
                      <a:pt x="483" y="190"/>
                      <a:pt x="295" y="315"/>
                      <a:pt x="81" y="378"/>
                    </a:cubicBezTo>
                    <a:cubicBezTo>
                      <a:pt x="0" y="402"/>
                      <a:pt x="22" y="515"/>
                      <a:pt x="94" y="515"/>
                    </a:cubicBezTo>
                    <a:cubicBezTo>
                      <a:pt x="101" y="515"/>
                      <a:pt x="109" y="514"/>
                      <a:pt x="117" y="512"/>
                    </a:cubicBezTo>
                    <a:cubicBezTo>
                      <a:pt x="349" y="440"/>
                      <a:pt x="563" y="306"/>
                      <a:pt x="733" y="119"/>
                    </a:cubicBezTo>
                    <a:cubicBezTo>
                      <a:pt x="750" y="92"/>
                      <a:pt x="759" y="48"/>
                      <a:pt x="733" y="21"/>
                    </a:cubicBezTo>
                    <a:cubicBezTo>
                      <a:pt x="719" y="8"/>
                      <a:pt x="701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40"/>
              <p:cNvSpPr/>
              <p:nvPr/>
            </p:nvSpPr>
            <p:spPr>
              <a:xfrm>
                <a:off x="4814245" y="4892718"/>
                <a:ext cx="37027" cy="52754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60" extrusionOk="0">
                    <a:moveTo>
                      <a:pt x="77" y="1"/>
                    </a:moveTo>
                    <a:cubicBezTo>
                      <a:pt x="38" y="1"/>
                      <a:pt x="0" y="35"/>
                      <a:pt x="16" y="88"/>
                    </a:cubicBezTo>
                    <a:cubicBezTo>
                      <a:pt x="114" y="454"/>
                      <a:pt x="319" y="784"/>
                      <a:pt x="596" y="1043"/>
                    </a:cubicBezTo>
                    <a:cubicBezTo>
                      <a:pt x="609" y="1054"/>
                      <a:pt x="624" y="1059"/>
                      <a:pt x="639" y="1059"/>
                    </a:cubicBezTo>
                    <a:cubicBezTo>
                      <a:pt x="693" y="1059"/>
                      <a:pt x="743" y="994"/>
                      <a:pt x="694" y="945"/>
                    </a:cubicBezTo>
                    <a:cubicBezTo>
                      <a:pt x="435" y="704"/>
                      <a:pt x="239" y="391"/>
                      <a:pt x="141" y="52"/>
                    </a:cubicBezTo>
                    <a:cubicBezTo>
                      <a:pt x="130" y="16"/>
                      <a:pt x="103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40"/>
              <p:cNvSpPr/>
              <p:nvPr/>
            </p:nvSpPr>
            <p:spPr>
              <a:xfrm>
                <a:off x="4899398" y="4505477"/>
                <a:ext cx="32448" cy="37724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58" extrusionOk="0">
                    <a:moveTo>
                      <a:pt x="73" y="1"/>
                    </a:moveTo>
                    <a:cubicBezTo>
                      <a:pt x="61" y="1"/>
                      <a:pt x="48" y="4"/>
                      <a:pt x="36" y="10"/>
                    </a:cubicBezTo>
                    <a:cubicBezTo>
                      <a:pt x="9" y="37"/>
                      <a:pt x="0" y="72"/>
                      <a:pt x="18" y="108"/>
                    </a:cubicBezTo>
                    <a:cubicBezTo>
                      <a:pt x="125" y="358"/>
                      <a:pt x="312" y="581"/>
                      <a:pt x="535" y="750"/>
                    </a:cubicBezTo>
                    <a:cubicBezTo>
                      <a:pt x="543" y="755"/>
                      <a:pt x="552" y="757"/>
                      <a:pt x="561" y="757"/>
                    </a:cubicBezTo>
                    <a:cubicBezTo>
                      <a:pt x="585" y="757"/>
                      <a:pt x="612" y="743"/>
                      <a:pt x="625" y="723"/>
                    </a:cubicBezTo>
                    <a:cubicBezTo>
                      <a:pt x="651" y="688"/>
                      <a:pt x="633" y="652"/>
                      <a:pt x="607" y="634"/>
                    </a:cubicBezTo>
                    <a:cubicBezTo>
                      <a:pt x="393" y="483"/>
                      <a:pt x="232" y="268"/>
                      <a:pt x="134" y="37"/>
                    </a:cubicBezTo>
                    <a:cubicBezTo>
                      <a:pt x="122" y="13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40"/>
              <p:cNvSpPr/>
              <p:nvPr/>
            </p:nvSpPr>
            <p:spPr>
              <a:xfrm>
                <a:off x="5030784" y="4406838"/>
                <a:ext cx="36480" cy="3593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22" extrusionOk="0">
                    <a:moveTo>
                      <a:pt x="656" y="1"/>
                    </a:moveTo>
                    <a:cubicBezTo>
                      <a:pt x="625" y="1"/>
                      <a:pt x="597" y="25"/>
                      <a:pt x="589" y="56"/>
                    </a:cubicBezTo>
                    <a:cubicBezTo>
                      <a:pt x="500" y="297"/>
                      <a:pt x="295" y="502"/>
                      <a:pt x="54" y="591"/>
                    </a:cubicBezTo>
                    <a:cubicBezTo>
                      <a:pt x="19" y="600"/>
                      <a:pt x="1" y="636"/>
                      <a:pt x="10" y="671"/>
                    </a:cubicBezTo>
                    <a:cubicBezTo>
                      <a:pt x="17" y="699"/>
                      <a:pt x="40" y="722"/>
                      <a:pt x="67" y="722"/>
                    </a:cubicBezTo>
                    <a:cubicBezTo>
                      <a:pt x="74" y="722"/>
                      <a:pt x="82" y="720"/>
                      <a:pt x="90" y="716"/>
                    </a:cubicBezTo>
                    <a:cubicBezTo>
                      <a:pt x="384" y="618"/>
                      <a:pt x="616" y="386"/>
                      <a:pt x="723" y="92"/>
                    </a:cubicBezTo>
                    <a:cubicBezTo>
                      <a:pt x="732" y="56"/>
                      <a:pt x="705" y="11"/>
                      <a:pt x="670" y="2"/>
                    </a:cubicBezTo>
                    <a:cubicBezTo>
                      <a:pt x="665" y="1"/>
                      <a:pt x="660" y="1"/>
                      <a:pt x="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40"/>
              <p:cNvSpPr/>
              <p:nvPr/>
            </p:nvSpPr>
            <p:spPr>
              <a:xfrm>
                <a:off x="5014808" y="4444213"/>
                <a:ext cx="7167" cy="761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53" extrusionOk="0">
                    <a:moveTo>
                      <a:pt x="72" y="1"/>
                    </a:moveTo>
                    <a:cubicBezTo>
                      <a:pt x="63" y="1"/>
                      <a:pt x="45" y="1"/>
                      <a:pt x="36" y="10"/>
                    </a:cubicBezTo>
                    <a:lnTo>
                      <a:pt x="27" y="19"/>
                    </a:lnTo>
                    <a:cubicBezTo>
                      <a:pt x="18" y="28"/>
                      <a:pt x="9" y="36"/>
                      <a:pt x="9" y="45"/>
                    </a:cubicBezTo>
                    <a:cubicBezTo>
                      <a:pt x="9" y="54"/>
                      <a:pt x="1" y="54"/>
                      <a:pt x="1" y="63"/>
                    </a:cubicBezTo>
                    <a:cubicBezTo>
                      <a:pt x="1" y="72"/>
                      <a:pt x="1" y="81"/>
                      <a:pt x="1" y="90"/>
                    </a:cubicBezTo>
                    <a:cubicBezTo>
                      <a:pt x="1" y="99"/>
                      <a:pt x="9" y="108"/>
                      <a:pt x="9" y="117"/>
                    </a:cubicBezTo>
                    <a:cubicBezTo>
                      <a:pt x="18" y="126"/>
                      <a:pt x="18" y="126"/>
                      <a:pt x="27" y="135"/>
                    </a:cubicBezTo>
                    <a:cubicBezTo>
                      <a:pt x="36" y="143"/>
                      <a:pt x="45" y="143"/>
                      <a:pt x="54" y="143"/>
                    </a:cubicBezTo>
                    <a:cubicBezTo>
                      <a:pt x="54" y="143"/>
                      <a:pt x="63" y="152"/>
                      <a:pt x="72" y="152"/>
                    </a:cubicBezTo>
                    <a:cubicBezTo>
                      <a:pt x="81" y="152"/>
                      <a:pt x="90" y="143"/>
                      <a:pt x="99" y="143"/>
                    </a:cubicBezTo>
                    <a:lnTo>
                      <a:pt x="117" y="126"/>
                    </a:lnTo>
                    <a:cubicBezTo>
                      <a:pt x="125" y="117"/>
                      <a:pt x="134" y="108"/>
                      <a:pt x="134" y="99"/>
                    </a:cubicBezTo>
                    <a:cubicBezTo>
                      <a:pt x="134" y="90"/>
                      <a:pt x="134" y="90"/>
                      <a:pt x="134" y="81"/>
                    </a:cubicBezTo>
                    <a:cubicBezTo>
                      <a:pt x="143" y="72"/>
                      <a:pt x="143" y="63"/>
                      <a:pt x="134" y="54"/>
                    </a:cubicBezTo>
                    <a:cubicBezTo>
                      <a:pt x="134" y="45"/>
                      <a:pt x="134" y="36"/>
                      <a:pt x="134" y="28"/>
                    </a:cubicBezTo>
                    <a:cubicBezTo>
                      <a:pt x="125" y="19"/>
                      <a:pt x="117" y="19"/>
                      <a:pt x="117" y="10"/>
                    </a:cubicBezTo>
                    <a:cubicBezTo>
                      <a:pt x="108" y="1"/>
                      <a:pt x="99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40"/>
              <p:cNvSpPr/>
              <p:nvPr/>
            </p:nvSpPr>
            <p:spPr>
              <a:xfrm>
                <a:off x="4921594" y="4304267"/>
                <a:ext cx="27770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558" h="777" extrusionOk="0">
                    <a:moveTo>
                      <a:pt x="77" y="1"/>
                    </a:moveTo>
                    <a:cubicBezTo>
                      <a:pt x="72" y="1"/>
                      <a:pt x="67" y="1"/>
                      <a:pt x="63" y="3"/>
                    </a:cubicBezTo>
                    <a:cubicBezTo>
                      <a:pt x="27" y="12"/>
                      <a:pt x="0" y="56"/>
                      <a:pt x="18" y="83"/>
                    </a:cubicBezTo>
                    <a:cubicBezTo>
                      <a:pt x="98" y="333"/>
                      <a:pt x="241" y="565"/>
                      <a:pt x="419" y="752"/>
                    </a:cubicBezTo>
                    <a:cubicBezTo>
                      <a:pt x="433" y="770"/>
                      <a:pt x="449" y="777"/>
                      <a:pt x="464" y="777"/>
                    </a:cubicBezTo>
                    <a:cubicBezTo>
                      <a:pt x="512" y="777"/>
                      <a:pt x="558" y="710"/>
                      <a:pt x="518" y="663"/>
                    </a:cubicBezTo>
                    <a:cubicBezTo>
                      <a:pt x="348" y="484"/>
                      <a:pt x="223" y="279"/>
                      <a:pt x="143" y="47"/>
                    </a:cubicBezTo>
                    <a:cubicBezTo>
                      <a:pt x="135" y="24"/>
                      <a:pt x="107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40"/>
              <p:cNvSpPr/>
              <p:nvPr/>
            </p:nvSpPr>
            <p:spPr>
              <a:xfrm>
                <a:off x="5032127" y="4224888"/>
                <a:ext cx="27074" cy="34489"/>
              </a:xfrm>
              <a:custGeom>
                <a:avLst/>
                <a:gdLst/>
                <a:ahLst/>
                <a:cxnLst/>
                <a:rect l="l" t="t" r="r" b="b"/>
                <a:pathLst>
                  <a:path w="544" h="693" extrusionOk="0">
                    <a:moveTo>
                      <a:pt x="460" y="0"/>
                    </a:moveTo>
                    <a:cubicBezTo>
                      <a:pt x="434" y="0"/>
                      <a:pt x="409" y="14"/>
                      <a:pt x="402" y="45"/>
                    </a:cubicBezTo>
                    <a:cubicBezTo>
                      <a:pt x="348" y="251"/>
                      <a:pt x="223" y="438"/>
                      <a:pt x="45" y="563"/>
                    </a:cubicBezTo>
                    <a:cubicBezTo>
                      <a:pt x="18" y="590"/>
                      <a:pt x="0" y="625"/>
                      <a:pt x="27" y="661"/>
                    </a:cubicBezTo>
                    <a:cubicBezTo>
                      <a:pt x="39" y="678"/>
                      <a:pt x="62" y="692"/>
                      <a:pt x="84" y="692"/>
                    </a:cubicBezTo>
                    <a:cubicBezTo>
                      <a:pt x="96" y="692"/>
                      <a:pt x="107" y="688"/>
                      <a:pt x="116" y="679"/>
                    </a:cubicBezTo>
                    <a:cubicBezTo>
                      <a:pt x="322" y="536"/>
                      <a:pt x="464" y="331"/>
                      <a:pt x="527" y="81"/>
                    </a:cubicBezTo>
                    <a:cubicBezTo>
                      <a:pt x="543" y="32"/>
                      <a:pt x="500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40"/>
              <p:cNvSpPr/>
              <p:nvPr/>
            </p:nvSpPr>
            <p:spPr>
              <a:xfrm>
                <a:off x="4999281" y="4109477"/>
                <a:ext cx="8013" cy="3424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688" extrusionOk="0">
                    <a:moveTo>
                      <a:pt x="72" y="0"/>
                    </a:moveTo>
                    <a:cubicBezTo>
                      <a:pt x="36" y="0"/>
                      <a:pt x="0" y="36"/>
                      <a:pt x="0" y="72"/>
                    </a:cubicBezTo>
                    <a:cubicBezTo>
                      <a:pt x="27" y="250"/>
                      <a:pt x="27" y="437"/>
                      <a:pt x="9" y="616"/>
                    </a:cubicBezTo>
                    <a:cubicBezTo>
                      <a:pt x="0" y="652"/>
                      <a:pt x="36" y="687"/>
                      <a:pt x="72" y="687"/>
                    </a:cubicBezTo>
                    <a:cubicBezTo>
                      <a:pt x="116" y="687"/>
                      <a:pt x="134" y="652"/>
                      <a:pt x="143" y="616"/>
                    </a:cubicBezTo>
                    <a:cubicBezTo>
                      <a:pt x="161" y="437"/>
                      <a:pt x="161" y="250"/>
                      <a:pt x="143" y="72"/>
                    </a:cubicBezTo>
                    <a:cubicBezTo>
                      <a:pt x="134" y="36"/>
                      <a:pt x="116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6" name="Google Shape;3656;p40"/>
              <p:cNvSpPr/>
              <p:nvPr/>
            </p:nvSpPr>
            <p:spPr>
              <a:xfrm>
                <a:off x="4954440" y="4238673"/>
                <a:ext cx="8460" cy="6719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35" extrusionOk="0">
                    <a:moveTo>
                      <a:pt x="81" y="0"/>
                    </a:moveTo>
                    <a:cubicBezTo>
                      <a:pt x="0" y="0"/>
                      <a:pt x="0" y="134"/>
                      <a:pt x="81" y="134"/>
                    </a:cubicBezTo>
                    <a:cubicBezTo>
                      <a:pt x="170" y="134"/>
                      <a:pt x="17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7" name="Google Shape;3657;p40"/>
              <p:cNvSpPr/>
              <p:nvPr/>
            </p:nvSpPr>
            <p:spPr>
              <a:xfrm>
                <a:off x="5040538" y="4599936"/>
                <a:ext cx="24486" cy="2811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65" extrusionOk="0">
                    <a:moveTo>
                      <a:pt x="408" y="0"/>
                    </a:moveTo>
                    <a:cubicBezTo>
                      <a:pt x="388" y="0"/>
                      <a:pt x="368" y="9"/>
                      <a:pt x="358" y="30"/>
                    </a:cubicBezTo>
                    <a:cubicBezTo>
                      <a:pt x="269" y="199"/>
                      <a:pt x="170" y="324"/>
                      <a:pt x="28" y="449"/>
                    </a:cubicBezTo>
                    <a:cubicBezTo>
                      <a:pt x="1" y="467"/>
                      <a:pt x="1" y="520"/>
                      <a:pt x="28" y="547"/>
                    </a:cubicBezTo>
                    <a:cubicBezTo>
                      <a:pt x="40" y="559"/>
                      <a:pt x="56" y="564"/>
                      <a:pt x="72" y="564"/>
                    </a:cubicBezTo>
                    <a:cubicBezTo>
                      <a:pt x="91" y="564"/>
                      <a:pt x="111" y="557"/>
                      <a:pt x="126" y="547"/>
                    </a:cubicBezTo>
                    <a:cubicBezTo>
                      <a:pt x="269" y="422"/>
                      <a:pt x="385" y="271"/>
                      <a:pt x="474" y="101"/>
                    </a:cubicBezTo>
                    <a:cubicBezTo>
                      <a:pt x="492" y="65"/>
                      <a:pt x="483" y="30"/>
                      <a:pt x="447" y="12"/>
                    </a:cubicBezTo>
                    <a:cubicBezTo>
                      <a:pt x="436" y="5"/>
                      <a:pt x="422" y="0"/>
                      <a:pt x="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40"/>
              <p:cNvSpPr/>
              <p:nvPr/>
            </p:nvSpPr>
            <p:spPr>
              <a:xfrm>
                <a:off x="4958422" y="3736519"/>
                <a:ext cx="46682" cy="281137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649" extrusionOk="0">
                    <a:moveTo>
                      <a:pt x="333" y="0"/>
                    </a:moveTo>
                    <a:cubicBezTo>
                      <a:pt x="306" y="0"/>
                      <a:pt x="279" y="14"/>
                      <a:pt x="268" y="45"/>
                    </a:cubicBezTo>
                    <a:cubicBezTo>
                      <a:pt x="1" y="768"/>
                      <a:pt x="429" y="1482"/>
                      <a:pt x="652" y="2160"/>
                    </a:cubicBezTo>
                    <a:cubicBezTo>
                      <a:pt x="768" y="2516"/>
                      <a:pt x="803" y="2882"/>
                      <a:pt x="786" y="3266"/>
                    </a:cubicBezTo>
                    <a:cubicBezTo>
                      <a:pt x="768" y="3632"/>
                      <a:pt x="705" y="3997"/>
                      <a:pt x="661" y="4372"/>
                    </a:cubicBezTo>
                    <a:cubicBezTo>
                      <a:pt x="616" y="4782"/>
                      <a:pt x="598" y="5193"/>
                      <a:pt x="670" y="5603"/>
                    </a:cubicBezTo>
                    <a:cubicBezTo>
                      <a:pt x="677" y="5635"/>
                      <a:pt x="702" y="5648"/>
                      <a:pt x="728" y="5648"/>
                    </a:cubicBezTo>
                    <a:cubicBezTo>
                      <a:pt x="769" y="5648"/>
                      <a:pt x="814" y="5616"/>
                      <a:pt x="803" y="5567"/>
                    </a:cubicBezTo>
                    <a:cubicBezTo>
                      <a:pt x="670" y="4845"/>
                      <a:pt x="857" y="4113"/>
                      <a:pt x="911" y="3391"/>
                    </a:cubicBezTo>
                    <a:cubicBezTo>
                      <a:pt x="937" y="3043"/>
                      <a:pt x="937" y="2686"/>
                      <a:pt x="848" y="2347"/>
                    </a:cubicBezTo>
                    <a:cubicBezTo>
                      <a:pt x="759" y="1981"/>
                      <a:pt x="589" y="1651"/>
                      <a:pt x="464" y="1294"/>
                    </a:cubicBezTo>
                    <a:cubicBezTo>
                      <a:pt x="331" y="911"/>
                      <a:pt x="250" y="482"/>
                      <a:pt x="402" y="81"/>
                    </a:cubicBezTo>
                    <a:cubicBezTo>
                      <a:pt x="418" y="32"/>
                      <a:pt x="375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40"/>
              <p:cNvSpPr/>
              <p:nvPr/>
            </p:nvSpPr>
            <p:spPr>
              <a:xfrm>
                <a:off x="4939759" y="3937879"/>
                <a:ext cx="33145" cy="2260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542" extrusionOk="0">
                    <a:moveTo>
                      <a:pt x="347" y="0"/>
                    </a:moveTo>
                    <a:cubicBezTo>
                      <a:pt x="313" y="0"/>
                      <a:pt x="282" y="23"/>
                      <a:pt x="286" y="67"/>
                    </a:cubicBezTo>
                    <a:cubicBezTo>
                      <a:pt x="367" y="692"/>
                      <a:pt x="170" y="1298"/>
                      <a:pt x="81" y="1914"/>
                    </a:cubicBezTo>
                    <a:cubicBezTo>
                      <a:pt x="1" y="2476"/>
                      <a:pt x="28" y="3047"/>
                      <a:pt x="170" y="3600"/>
                    </a:cubicBezTo>
                    <a:cubicBezTo>
                      <a:pt x="251" y="3921"/>
                      <a:pt x="376" y="4224"/>
                      <a:pt x="518" y="4510"/>
                    </a:cubicBezTo>
                    <a:cubicBezTo>
                      <a:pt x="532" y="4532"/>
                      <a:pt x="553" y="4541"/>
                      <a:pt x="573" y="4541"/>
                    </a:cubicBezTo>
                    <a:cubicBezTo>
                      <a:pt x="619" y="4541"/>
                      <a:pt x="665" y="4494"/>
                      <a:pt x="634" y="4439"/>
                    </a:cubicBezTo>
                    <a:cubicBezTo>
                      <a:pt x="376" y="3930"/>
                      <a:pt x="215" y="3377"/>
                      <a:pt x="179" y="2806"/>
                    </a:cubicBezTo>
                    <a:cubicBezTo>
                      <a:pt x="161" y="2521"/>
                      <a:pt x="170" y="2235"/>
                      <a:pt x="215" y="1950"/>
                    </a:cubicBezTo>
                    <a:cubicBezTo>
                      <a:pt x="251" y="1646"/>
                      <a:pt x="322" y="1352"/>
                      <a:pt x="376" y="1057"/>
                    </a:cubicBezTo>
                    <a:cubicBezTo>
                      <a:pt x="429" y="727"/>
                      <a:pt x="465" y="397"/>
                      <a:pt x="420" y="67"/>
                    </a:cubicBezTo>
                    <a:cubicBezTo>
                      <a:pt x="416" y="23"/>
                      <a:pt x="380" y="0"/>
                      <a:pt x="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40"/>
              <p:cNvSpPr/>
              <p:nvPr/>
            </p:nvSpPr>
            <p:spPr>
              <a:xfrm>
                <a:off x="5019885" y="3921256"/>
                <a:ext cx="48673" cy="26431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311" extrusionOk="0">
                    <a:moveTo>
                      <a:pt x="867" y="0"/>
                    </a:moveTo>
                    <a:cubicBezTo>
                      <a:pt x="847" y="0"/>
                      <a:pt x="828" y="11"/>
                      <a:pt x="817" y="36"/>
                    </a:cubicBezTo>
                    <a:cubicBezTo>
                      <a:pt x="148" y="1338"/>
                      <a:pt x="710" y="2810"/>
                      <a:pt x="452" y="4184"/>
                    </a:cubicBezTo>
                    <a:cubicBezTo>
                      <a:pt x="380" y="4550"/>
                      <a:pt x="246" y="4897"/>
                      <a:pt x="32" y="5210"/>
                    </a:cubicBezTo>
                    <a:cubicBezTo>
                      <a:pt x="1" y="5260"/>
                      <a:pt x="50" y="5311"/>
                      <a:pt x="100" y="5311"/>
                    </a:cubicBezTo>
                    <a:cubicBezTo>
                      <a:pt x="121" y="5311"/>
                      <a:pt x="142" y="5302"/>
                      <a:pt x="157" y="5281"/>
                    </a:cubicBezTo>
                    <a:cubicBezTo>
                      <a:pt x="978" y="4086"/>
                      <a:pt x="505" y="2578"/>
                      <a:pt x="621" y="1249"/>
                    </a:cubicBezTo>
                    <a:cubicBezTo>
                      <a:pt x="657" y="856"/>
                      <a:pt x="746" y="455"/>
                      <a:pt x="933" y="107"/>
                    </a:cubicBezTo>
                    <a:cubicBezTo>
                      <a:pt x="958" y="51"/>
                      <a:pt x="910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40"/>
              <p:cNvSpPr/>
              <p:nvPr/>
            </p:nvSpPr>
            <p:spPr>
              <a:xfrm>
                <a:off x="5086722" y="3999292"/>
                <a:ext cx="21798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579" extrusionOk="0">
                    <a:moveTo>
                      <a:pt x="291" y="0"/>
                    </a:moveTo>
                    <a:cubicBezTo>
                      <a:pt x="270" y="0"/>
                      <a:pt x="250" y="11"/>
                      <a:pt x="242" y="38"/>
                    </a:cubicBezTo>
                    <a:cubicBezTo>
                      <a:pt x="1" y="582"/>
                      <a:pt x="81" y="1179"/>
                      <a:pt x="161" y="1750"/>
                    </a:cubicBezTo>
                    <a:cubicBezTo>
                      <a:pt x="251" y="2321"/>
                      <a:pt x="340" y="2946"/>
                      <a:pt x="45" y="3472"/>
                    </a:cubicBezTo>
                    <a:cubicBezTo>
                      <a:pt x="21" y="3528"/>
                      <a:pt x="68" y="3579"/>
                      <a:pt x="115" y="3579"/>
                    </a:cubicBezTo>
                    <a:cubicBezTo>
                      <a:pt x="136" y="3579"/>
                      <a:pt x="156" y="3568"/>
                      <a:pt x="170" y="3544"/>
                    </a:cubicBezTo>
                    <a:cubicBezTo>
                      <a:pt x="438" y="3035"/>
                      <a:pt x="402" y="2455"/>
                      <a:pt x="322" y="1902"/>
                    </a:cubicBezTo>
                    <a:cubicBezTo>
                      <a:pt x="242" y="1313"/>
                      <a:pt x="108" y="671"/>
                      <a:pt x="358" y="100"/>
                    </a:cubicBezTo>
                    <a:cubicBezTo>
                      <a:pt x="382" y="46"/>
                      <a:pt x="333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40"/>
              <p:cNvSpPr/>
              <p:nvPr/>
            </p:nvSpPr>
            <p:spPr>
              <a:xfrm>
                <a:off x="4890838" y="3955496"/>
                <a:ext cx="25680" cy="182647"/>
              </a:xfrm>
              <a:custGeom>
                <a:avLst/>
                <a:gdLst/>
                <a:ahLst/>
                <a:cxnLst/>
                <a:rect l="l" t="t" r="r" b="b"/>
                <a:pathLst>
                  <a:path w="516" h="3670" extrusionOk="0">
                    <a:moveTo>
                      <a:pt x="79" y="1"/>
                    </a:moveTo>
                    <a:cubicBezTo>
                      <a:pt x="41" y="1"/>
                      <a:pt x="1" y="35"/>
                      <a:pt x="11" y="88"/>
                    </a:cubicBezTo>
                    <a:cubicBezTo>
                      <a:pt x="74" y="418"/>
                      <a:pt x="163" y="739"/>
                      <a:pt x="226" y="1078"/>
                    </a:cubicBezTo>
                    <a:cubicBezTo>
                      <a:pt x="279" y="1408"/>
                      <a:pt x="288" y="1738"/>
                      <a:pt x="226" y="2077"/>
                    </a:cubicBezTo>
                    <a:cubicBezTo>
                      <a:pt x="136" y="2595"/>
                      <a:pt x="92" y="3166"/>
                      <a:pt x="368" y="3639"/>
                    </a:cubicBezTo>
                    <a:cubicBezTo>
                      <a:pt x="382" y="3660"/>
                      <a:pt x="403" y="3670"/>
                      <a:pt x="423" y="3670"/>
                    </a:cubicBezTo>
                    <a:cubicBezTo>
                      <a:pt x="469" y="3670"/>
                      <a:pt x="515" y="3623"/>
                      <a:pt x="484" y="3567"/>
                    </a:cubicBezTo>
                    <a:cubicBezTo>
                      <a:pt x="350" y="3344"/>
                      <a:pt x="306" y="3076"/>
                      <a:pt x="288" y="2818"/>
                    </a:cubicBezTo>
                    <a:cubicBezTo>
                      <a:pt x="279" y="2523"/>
                      <a:pt x="342" y="2247"/>
                      <a:pt x="386" y="1952"/>
                    </a:cubicBezTo>
                    <a:cubicBezTo>
                      <a:pt x="475" y="1301"/>
                      <a:pt x="261" y="686"/>
                      <a:pt x="136" y="52"/>
                    </a:cubicBezTo>
                    <a:cubicBezTo>
                      <a:pt x="129" y="16"/>
                      <a:pt x="105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40"/>
              <p:cNvSpPr/>
              <p:nvPr/>
            </p:nvSpPr>
            <p:spPr>
              <a:xfrm>
                <a:off x="4861176" y="4104251"/>
                <a:ext cx="34240" cy="160998"/>
              </a:xfrm>
              <a:custGeom>
                <a:avLst/>
                <a:gdLst/>
                <a:ahLst/>
                <a:cxnLst/>
                <a:rect l="l" t="t" r="r" b="b"/>
                <a:pathLst>
                  <a:path w="688" h="3235" extrusionOk="0">
                    <a:moveTo>
                      <a:pt x="146" y="1"/>
                    </a:moveTo>
                    <a:cubicBezTo>
                      <a:pt x="112" y="1"/>
                      <a:pt x="77" y="21"/>
                      <a:pt x="72" y="61"/>
                    </a:cubicBezTo>
                    <a:cubicBezTo>
                      <a:pt x="1" y="587"/>
                      <a:pt x="19" y="1113"/>
                      <a:pt x="117" y="1631"/>
                    </a:cubicBezTo>
                    <a:cubicBezTo>
                      <a:pt x="170" y="1890"/>
                      <a:pt x="242" y="2148"/>
                      <a:pt x="331" y="2398"/>
                    </a:cubicBezTo>
                    <a:cubicBezTo>
                      <a:pt x="420" y="2648"/>
                      <a:pt x="554" y="2898"/>
                      <a:pt x="536" y="3174"/>
                    </a:cubicBezTo>
                    <a:cubicBezTo>
                      <a:pt x="536" y="3214"/>
                      <a:pt x="570" y="3234"/>
                      <a:pt x="604" y="3234"/>
                    </a:cubicBezTo>
                    <a:cubicBezTo>
                      <a:pt x="639" y="3234"/>
                      <a:pt x="674" y="3214"/>
                      <a:pt x="679" y="3174"/>
                    </a:cubicBezTo>
                    <a:cubicBezTo>
                      <a:pt x="688" y="2907"/>
                      <a:pt x="581" y="2675"/>
                      <a:pt x="492" y="2443"/>
                    </a:cubicBezTo>
                    <a:cubicBezTo>
                      <a:pt x="393" y="2184"/>
                      <a:pt x="322" y="1925"/>
                      <a:pt x="268" y="1666"/>
                    </a:cubicBezTo>
                    <a:cubicBezTo>
                      <a:pt x="161" y="1140"/>
                      <a:pt x="144" y="596"/>
                      <a:pt x="206" y="61"/>
                    </a:cubicBezTo>
                    <a:cubicBezTo>
                      <a:pt x="211" y="21"/>
                      <a:pt x="17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40"/>
              <p:cNvSpPr/>
              <p:nvPr/>
            </p:nvSpPr>
            <p:spPr>
              <a:xfrm>
                <a:off x="4826737" y="4188309"/>
                <a:ext cx="48175" cy="18488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3715" extrusionOk="0">
                    <a:moveTo>
                      <a:pt x="93" y="1"/>
                    </a:moveTo>
                    <a:cubicBezTo>
                      <a:pt x="43" y="1"/>
                      <a:pt x="1" y="64"/>
                      <a:pt x="42" y="111"/>
                    </a:cubicBezTo>
                    <a:cubicBezTo>
                      <a:pt x="479" y="557"/>
                      <a:pt x="577" y="1191"/>
                      <a:pt x="604" y="1788"/>
                    </a:cubicBezTo>
                    <a:cubicBezTo>
                      <a:pt x="630" y="2413"/>
                      <a:pt x="559" y="3091"/>
                      <a:pt x="827" y="3680"/>
                    </a:cubicBezTo>
                    <a:cubicBezTo>
                      <a:pt x="838" y="3705"/>
                      <a:pt x="857" y="3715"/>
                      <a:pt x="876" y="3715"/>
                    </a:cubicBezTo>
                    <a:cubicBezTo>
                      <a:pt x="920" y="3715"/>
                      <a:pt x="967" y="3664"/>
                      <a:pt x="943" y="3608"/>
                    </a:cubicBezTo>
                    <a:cubicBezTo>
                      <a:pt x="800" y="3305"/>
                      <a:pt x="773" y="2966"/>
                      <a:pt x="755" y="2636"/>
                    </a:cubicBezTo>
                    <a:cubicBezTo>
                      <a:pt x="746" y="2297"/>
                      <a:pt x="755" y="1949"/>
                      <a:pt x="729" y="1610"/>
                    </a:cubicBezTo>
                    <a:cubicBezTo>
                      <a:pt x="693" y="1039"/>
                      <a:pt x="550" y="441"/>
                      <a:pt x="140" y="22"/>
                    </a:cubicBezTo>
                    <a:cubicBezTo>
                      <a:pt x="125" y="7"/>
                      <a:pt x="108" y="1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40"/>
              <p:cNvSpPr/>
              <p:nvPr/>
            </p:nvSpPr>
            <p:spPr>
              <a:xfrm>
                <a:off x="5103046" y="4130977"/>
                <a:ext cx="43596" cy="17045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3425" extrusionOk="0">
                    <a:moveTo>
                      <a:pt x="780" y="1"/>
                    </a:moveTo>
                    <a:cubicBezTo>
                      <a:pt x="760" y="1"/>
                      <a:pt x="739" y="10"/>
                      <a:pt x="725" y="32"/>
                    </a:cubicBezTo>
                    <a:cubicBezTo>
                      <a:pt x="467" y="559"/>
                      <a:pt x="306" y="1138"/>
                      <a:pt x="279" y="1727"/>
                    </a:cubicBezTo>
                    <a:cubicBezTo>
                      <a:pt x="244" y="2262"/>
                      <a:pt x="333" y="2851"/>
                      <a:pt x="39" y="3324"/>
                    </a:cubicBezTo>
                    <a:cubicBezTo>
                      <a:pt x="1" y="3375"/>
                      <a:pt x="48" y="3425"/>
                      <a:pt x="97" y="3425"/>
                    </a:cubicBezTo>
                    <a:cubicBezTo>
                      <a:pt x="118" y="3425"/>
                      <a:pt x="139" y="3416"/>
                      <a:pt x="154" y="3395"/>
                    </a:cubicBezTo>
                    <a:cubicBezTo>
                      <a:pt x="440" y="2932"/>
                      <a:pt x="395" y="2370"/>
                      <a:pt x="404" y="1852"/>
                    </a:cubicBezTo>
                    <a:cubicBezTo>
                      <a:pt x="422" y="1245"/>
                      <a:pt x="574" y="648"/>
                      <a:pt x="850" y="104"/>
                    </a:cubicBezTo>
                    <a:cubicBezTo>
                      <a:pt x="875" y="48"/>
                      <a:pt x="827" y="1"/>
                      <a:pt x="7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40"/>
              <p:cNvSpPr/>
              <p:nvPr/>
            </p:nvSpPr>
            <p:spPr>
              <a:xfrm>
                <a:off x="4827882" y="4304914"/>
                <a:ext cx="39565" cy="168563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387" extrusionOk="0">
                    <a:moveTo>
                      <a:pt x="199" y="1"/>
                    </a:moveTo>
                    <a:cubicBezTo>
                      <a:pt x="166" y="1"/>
                      <a:pt x="130" y="21"/>
                      <a:pt x="126" y="61"/>
                    </a:cubicBezTo>
                    <a:cubicBezTo>
                      <a:pt x="54" y="650"/>
                      <a:pt x="1" y="1239"/>
                      <a:pt x="197" y="1810"/>
                    </a:cubicBezTo>
                    <a:cubicBezTo>
                      <a:pt x="367" y="2309"/>
                      <a:pt x="661" y="2782"/>
                      <a:pt x="634" y="3326"/>
                    </a:cubicBezTo>
                    <a:cubicBezTo>
                      <a:pt x="634" y="3366"/>
                      <a:pt x="668" y="3386"/>
                      <a:pt x="701" y="3386"/>
                    </a:cubicBezTo>
                    <a:cubicBezTo>
                      <a:pt x="735" y="3386"/>
                      <a:pt x="768" y="3366"/>
                      <a:pt x="768" y="3326"/>
                    </a:cubicBezTo>
                    <a:cubicBezTo>
                      <a:pt x="795" y="2791"/>
                      <a:pt x="518" y="2318"/>
                      <a:pt x="349" y="1827"/>
                    </a:cubicBezTo>
                    <a:cubicBezTo>
                      <a:pt x="144" y="1256"/>
                      <a:pt x="188" y="659"/>
                      <a:pt x="259" y="61"/>
                    </a:cubicBezTo>
                    <a:cubicBezTo>
                      <a:pt x="264" y="21"/>
                      <a:pt x="233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40"/>
              <p:cNvSpPr/>
              <p:nvPr/>
            </p:nvSpPr>
            <p:spPr>
              <a:xfrm>
                <a:off x="4809468" y="4420325"/>
                <a:ext cx="42800" cy="168264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381" extrusionOk="0">
                    <a:moveTo>
                      <a:pt x="100" y="0"/>
                    </a:moveTo>
                    <a:cubicBezTo>
                      <a:pt x="50" y="0"/>
                      <a:pt x="0" y="46"/>
                      <a:pt x="32" y="97"/>
                    </a:cubicBezTo>
                    <a:cubicBezTo>
                      <a:pt x="710" y="1043"/>
                      <a:pt x="380" y="2283"/>
                      <a:pt x="719" y="3335"/>
                    </a:cubicBezTo>
                    <a:cubicBezTo>
                      <a:pt x="729" y="3367"/>
                      <a:pt x="755" y="3381"/>
                      <a:pt x="781" y="3381"/>
                    </a:cubicBezTo>
                    <a:cubicBezTo>
                      <a:pt x="820" y="3381"/>
                      <a:pt x="860" y="3348"/>
                      <a:pt x="844" y="3300"/>
                    </a:cubicBezTo>
                    <a:cubicBezTo>
                      <a:pt x="505" y="2238"/>
                      <a:pt x="835" y="989"/>
                      <a:pt x="157" y="26"/>
                    </a:cubicBezTo>
                    <a:cubicBezTo>
                      <a:pt x="141" y="8"/>
                      <a:pt x="121" y="0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40"/>
              <p:cNvSpPr/>
              <p:nvPr/>
            </p:nvSpPr>
            <p:spPr>
              <a:xfrm>
                <a:off x="5112602" y="4233697"/>
                <a:ext cx="53848" cy="15308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076" extrusionOk="0">
                    <a:moveTo>
                      <a:pt x="984" y="0"/>
                    </a:moveTo>
                    <a:cubicBezTo>
                      <a:pt x="968" y="0"/>
                      <a:pt x="951" y="6"/>
                      <a:pt x="935" y="20"/>
                    </a:cubicBezTo>
                    <a:cubicBezTo>
                      <a:pt x="87" y="769"/>
                      <a:pt x="507" y="2054"/>
                      <a:pt x="25" y="2973"/>
                    </a:cubicBezTo>
                    <a:cubicBezTo>
                      <a:pt x="0" y="3028"/>
                      <a:pt x="48" y="3076"/>
                      <a:pt x="95" y="3076"/>
                    </a:cubicBezTo>
                    <a:cubicBezTo>
                      <a:pt x="116" y="3076"/>
                      <a:pt x="136" y="3066"/>
                      <a:pt x="150" y="3044"/>
                    </a:cubicBezTo>
                    <a:cubicBezTo>
                      <a:pt x="400" y="2554"/>
                      <a:pt x="417" y="2001"/>
                      <a:pt x="471" y="1465"/>
                    </a:cubicBezTo>
                    <a:cubicBezTo>
                      <a:pt x="533" y="984"/>
                      <a:pt x="649" y="457"/>
                      <a:pt x="1033" y="118"/>
                    </a:cubicBezTo>
                    <a:cubicBezTo>
                      <a:pt x="1081" y="70"/>
                      <a:pt x="1039" y="0"/>
                      <a:pt x="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40"/>
              <p:cNvSpPr/>
              <p:nvPr/>
            </p:nvSpPr>
            <p:spPr>
              <a:xfrm>
                <a:off x="5092296" y="4322980"/>
                <a:ext cx="76642" cy="17677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552" extrusionOk="0">
                    <a:moveTo>
                      <a:pt x="1242" y="1"/>
                    </a:moveTo>
                    <a:cubicBezTo>
                      <a:pt x="1200" y="1"/>
                      <a:pt x="1157" y="33"/>
                      <a:pt x="1173" y="82"/>
                    </a:cubicBezTo>
                    <a:cubicBezTo>
                      <a:pt x="1414" y="688"/>
                      <a:pt x="995" y="1277"/>
                      <a:pt x="692" y="1777"/>
                    </a:cubicBezTo>
                    <a:cubicBezTo>
                      <a:pt x="540" y="2035"/>
                      <a:pt x="406" y="2294"/>
                      <a:pt x="326" y="2588"/>
                    </a:cubicBezTo>
                    <a:cubicBezTo>
                      <a:pt x="237" y="2874"/>
                      <a:pt x="183" y="3177"/>
                      <a:pt x="31" y="3454"/>
                    </a:cubicBezTo>
                    <a:cubicBezTo>
                      <a:pt x="1" y="3503"/>
                      <a:pt x="50" y="3552"/>
                      <a:pt x="95" y="3552"/>
                    </a:cubicBezTo>
                    <a:cubicBezTo>
                      <a:pt x="116" y="3552"/>
                      <a:pt x="136" y="3541"/>
                      <a:pt x="147" y="3516"/>
                    </a:cubicBezTo>
                    <a:cubicBezTo>
                      <a:pt x="299" y="3240"/>
                      <a:pt x="370" y="2927"/>
                      <a:pt x="460" y="2624"/>
                    </a:cubicBezTo>
                    <a:cubicBezTo>
                      <a:pt x="549" y="2312"/>
                      <a:pt x="692" y="2035"/>
                      <a:pt x="861" y="1759"/>
                    </a:cubicBezTo>
                    <a:cubicBezTo>
                      <a:pt x="1173" y="1259"/>
                      <a:pt x="1539" y="653"/>
                      <a:pt x="1307" y="46"/>
                    </a:cubicBezTo>
                    <a:cubicBezTo>
                      <a:pt x="1297" y="14"/>
                      <a:pt x="1270" y="1"/>
                      <a:pt x="1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40"/>
              <p:cNvSpPr/>
              <p:nvPr/>
            </p:nvSpPr>
            <p:spPr>
              <a:xfrm>
                <a:off x="5089460" y="4442869"/>
                <a:ext cx="69675" cy="16303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3276" extrusionOk="0">
                    <a:moveTo>
                      <a:pt x="1136" y="0"/>
                    </a:moveTo>
                    <a:cubicBezTo>
                      <a:pt x="1095" y="0"/>
                      <a:pt x="1050" y="33"/>
                      <a:pt x="1061" y="81"/>
                    </a:cubicBezTo>
                    <a:cubicBezTo>
                      <a:pt x="1257" y="1223"/>
                      <a:pt x="356" y="2178"/>
                      <a:pt x="17" y="3195"/>
                    </a:cubicBezTo>
                    <a:cubicBezTo>
                      <a:pt x="1" y="3243"/>
                      <a:pt x="40" y="3276"/>
                      <a:pt x="82" y="3276"/>
                    </a:cubicBezTo>
                    <a:cubicBezTo>
                      <a:pt x="109" y="3276"/>
                      <a:pt x="137" y="3262"/>
                      <a:pt x="151" y="3230"/>
                    </a:cubicBezTo>
                    <a:cubicBezTo>
                      <a:pt x="499" y="2178"/>
                      <a:pt x="1400" y="1232"/>
                      <a:pt x="1195" y="46"/>
                    </a:cubicBezTo>
                    <a:cubicBezTo>
                      <a:pt x="1188" y="14"/>
                      <a:pt x="1163" y="0"/>
                      <a:pt x="1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40"/>
              <p:cNvSpPr/>
              <p:nvPr/>
            </p:nvSpPr>
            <p:spPr>
              <a:xfrm>
                <a:off x="4877201" y="4995637"/>
                <a:ext cx="8908" cy="671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35" extrusionOk="0">
                    <a:moveTo>
                      <a:pt x="89" y="1"/>
                    </a:moveTo>
                    <a:cubicBezTo>
                      <a:pt x="0" y="1"/>
                      <a:pt x="0" y="134"/>
                      <a:pt x="89" y="134"/>
                    </a:cubicBezTo>
                    <a:cubicBezTo>
                      <a:pt x="178" y="134"/>
                      <a:pt x="178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40"/>
              <p:cNvSpPr/>
              <p:nvPr/>
            </p:nvSpPr>
            <p:spPr>
              <a:xfrm>
                <a:off x="4399135" y="4995239"/>
                <a:ext cx="484686" cy="983854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19769" extrusionOk="0">
                    <a:moveTo>
                      <a:pt x="9573" y="1"/>
                    </a:moveTo>
                    <a:cubicBezTo>
                      <a:pt x="9522" y="1"/>
                      <a:pt x="9474" y="30"/>
                      <a:pt x="9463" y="98"/>
                    </a:cubicBezTo>
                    <a:cubicBezTo>
                      <a:pt x="9071" y="2917"/>
                      <a:pt x="8330" y="5691"/>
                      <a:pt x="7269" y="8332"/>
                    </a:cubicBezTo>
                    <a:cubicBezTo>
                      <a:pt x="6207" y="10981"/>
                      <a:pt x="4824" y="13506"/>
                      <a:pt x="3165" y="15826"/>
                    </a:cubicBezTo>
                    <a:cubicBezTo>
                      <a:pt x="2228" y="17128"/>
                      <a:pt x="1202" y="18368"/>
                      <a:pt x="96" y="19537"/>
                    </a:cubicBezTo>
                    <a:cubicBezTo>
                      <a:pt x="1" y="19632"/>
                      <a:pt x="93" y="19769"/>
                      <a:pt x="193" y="19769"/>
                    </a:cubicBezTo>
                    <a:cubicBezTo>
                      <a:pt x="224" y="19769"/>
                      <a:pt x="256" y="19756"/>
                      <a:pt x="284" y="19724"/>
                    </a:cubicBezTo>
                    <a:cubicBezTo>
                      <a:pt x="2264" y="17645"/>
                      <a:pt x="3986" y="15326"/>
                      <a:pt x="5404" y="12837"/>
                    </a:cubicBezTo>
                    <a:cubicBezTo>
                      <a:pt x="6814" y="10339"/>
                      <a:pt x="7938" y="7672"/>
                      <a:pt x="8723" y="4915"/>
                    </a:cubicBezTo>
                    <a:cubicBezTo>
                      <a:pt x="9169" y="3363"/>
                      <a:pt x="9499" y="1775"/>
                      <a:pt x="9722" y="169"/>
                    </a:cubicBezTo>
                    <a:cubicBezTo>
                      <a:pt x="9738" y="67"/>
                      <a:pt x="9651" y="1"/>
                      <a:pt x="9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3580;p40"/>
            <p:cNvGrpSpPr/>
            <p:nvPr/>
          </p:nvGrpSpPr>
          <p:grpSpPr>
            <a:xfrm flipH="1">
              <a:off x="6518" y="1753"/>
              <a:ext cx="1801" cy="5246"/>
              <a:chOff x="4399135" y="3736519"/>
              <a:chExt cx="769804" cy="2242573"/>
            </a:xfrm>
          </p:grpSpPr>
          <p:sp>
            <p:nvSpPr>
              <p:cNvPr id="7" name="Google Shape;3581;p40"/>
              <p:cNvSpPr/>
              <p:nvPr/>
            </p:nvSpPr>
            <p:spPr>
              <a:xfrm>
                <a:off x="4730437" y="4022483"/>
                <a:ext cx="436710" cy="971412"/>
              </a:xfrm>
              <a:custGeom>
                <a:avLst/>
                <a:gdLst/>
                <a:ahLst/>
                <a:cxnLst/>
                <a:rect l="l" t="t" r="r" b="b"/>
                <a:pathLst>
                  <a:path w="8775" h="19519" extrusionOk="0">
                    <a:moveTo>
                      <a:pt x="5183" y="1"/>
                    </a:moveTo>
                    <a:cubicBezTo>
                      <a:pt x="4330" y="1"/>
                      <a:pt x="4912" y="3229"/>
                      <a:pt x="4912" y="3229"/>
                    </a:cubicBezTo>
                    <a:cubicBezTo>
                      <a:pt x="4912" y="3229"/>
                      <a:pt x="4329" y="2421"/>
                      <a:pt x="4007" y="2421"/>
                    </a:cubicBezTo>
                    <a:cubicBezTo>
                      <a:pt x="3774" y="2421"/>
                      <a:pt x="3678" y="2843"/>
                      <a:pt x="4037" y="4300"/>
                    </a:cubicBezTo>
                    <a:lnTo>
                      <a:pt x="3957" y="4657"/>
                    </a:lnTo>
                    <a:cubicBezTo>
                      <a:pt x="3957" y="4657"/>
                      <a:pt x="3819" y="4588"/>
                      <a:pt x="3670" y="4588"/>
                    </a:cubicBezTo>
                    <a:cubicBezTo>
                      <a:pt x="3382" y="4588"/>
                      <a:pt x="3051" y="4843"/>
                      <a:pt x="3573" y="6334"/>
                    </a:cubicBezTo>
                    <a:cubicBezTo>
                      <a:pt x="3573" y="6334"/>
                      <a:pt x="3524" y="6324"/>
                      <a:pt x="3452" y="6324"/>
                    </a:cubicBezTo>
                    <a:cubicBezTo>
                      <a:pt x="3126" y="6324"/>
                      <a:pt x="2342" y="6522"/>
                      <a:pt x="3681" y="8716"/>
                    </a:cubicBezTo>
                    <a:cubicBezTo>
                      <a:pt x="3681" y="8716"/>
                      <a:pt x="3514" y="8670"/>
                      <a:pt x="3322" y="8670"/>
                    </a:cubicBezTo>
                    <a:cubicBezTo>
                      <a:pt x="2849" y="8670"/>
                      <a:pt x="2226" y="8945"/>
                      <a:pt x="3565" y="10848"/>
                    </a:cubicBezTo>
                    <a:cubicBezTo>
                      <a:pt x="3565" y="10848"/>
                      <a:pt x="3489" y="10838"/>
                      <a:pt x="3379" y="10838"/>
                    </a:cubicBezTo>
                    <a:cubicBezTo>
                      <a:pt x="2921" y="10838"/>
                      <a:pt x="1870" y="11001"/>
                      <a:pt x="3208" y="12677"/>
                    </a:cubicBezTo>
                    <a:cubicBezTo>
                      <a:pt x="3208" y="12677"/>
                      <a:pt x="3034" y="12621"/>
                      <a:pt x="2830" y="12621"/>
                    </a:cubicBezTo>
                    <a:cubicBezTo>
                      <a:pt x="2383" y="12621"/>
                      <a:pt x="1789" y="12885"/>
                      <a:pt x="2530" y="14568"/>
                    </a:cubicBezTo>
                    <a:cubicBezTo>
                      <a:pt x="2530" y="14568"/>
                      <a:pt x="2400" y="14537"/>
                      <a:pt x="2234" y="14537"/>
                    </a:cubicBezTo>
                    <a:cubicBezTo>
                      <a:pt x="1767" y="14537"/>
                      <a:pt x="1017" y="14780"/>
                      <a:pt x="2110" y="16637"/>
                    </a:cubicBezTo>
                    <a:cubicBezTo>
                      <a:pt x="2110" y="16637"/>
                      <a:pt x="2018" y="16625"/>
                      <a:pt x="1888" y="16625"/>
                    </a:cubicBezTo>
                    <a:cubicBezTo>
                      <a:pt x="1310" y="16625"/>
                      <a:pt x="1" y="16869"/>
                      <a:pt x="2833" y="19519"/>
                    </a:cubicBezTo>
                    <a:cubicBezTo>
                      <a:pt x="2833" y="19519"/>
                      <a:pt x="2834" y="19519"/>
                      <a:pt x="2837" y="19519"/>
                    </a:cubicBezTo>
                    <a:cubicBezTo>
                      <a:pt x="2920" y="19519"/>
                      <a:pt x="4192" y="19511"/>
                      <a:pt x="4814" y="19002"/>
                    </a:cubicBezTo>
                    <a:cubicBezTo>
                      <a:pt x="5447" y="18484"/>
                      <a:pt x="6419" y="17869"/>
                      <a:pt x="4849" y="17369"/>
                    </a:cubicBezTo>
                    <a:cubicBezTo>
                      <a:pt x="4849" y="17369"/>
                      <a:pt x="7597" y="15380"/>
                      <a:pt x="5295" y="15264"/>
                    </a:cubicBezTo>
                    <a:cubicBezTo>
                      <a:pt x="5295" y="15264"/>
                      <a:pt x="8195" y="13239"/>
                      <a:pt x="5813" y="13016"/>
                    </a:cubicBezTo>
                    <a:cubicBezTo>
                      <a:pt x="5813" y="13016"/>
                      <a:pt x="8774" y="11151"/>
                      <a:pt x="6268" y="10964"/>
                    </a:cubicBezTo>
                    <a:cubicBezTo>
                      <a:pt x="6268" y="10964"/>
                      <a:pt x="8539" y="8956"/>
                      <a:pt x="6400" y="8956"/>
                    </a:cubicBezTo>
                    <a:cubicBezTo>
                      <a:pt x="6386" y="8956"/>
                      <a:pt x="6371" y="8956"/>
                      <a:pt x="6357" y="8956"/>
                    </a:cubicBezTo>
                    <a:cubicBezTo>
                      <a:pt x="6357" y="8956"/>
                      <a:pt x="8630" y="6744"/>
                      <a:pt x="7214" y="6744"/>
                    </a:cubicBezTo>
                    <a:cubicBezTo>
                      <a:pt x="7101" y="6744"/>
                      <a:pt x="6965" y="6758"/>
                      <a:pt x="6803" y="6789"/>
                    </a:cubicBezTo>
                    <a:cubicBezTo>
                      <a:pt x="6803" y="6789"/>
                      <a:pt x="8118" y="5358"/>
                      <a:pt x="6814" y="5358"/>
                    </a:cubicBezTo>
                    <a:cubicBezTo>
                      <a:pt x="6669" y="5358"/>
                      <a:pt x="6492" y="5376"/>
                      <a:pt x="6277" y="5415"/>
                    </a:cubicBezTo>
                    <a:cubicBezTo>
                      <a:pt x="6277" y="5415"/>
                      <a:pt x="8380" y="3053"/>
                      <a:pt x="6734" y="3053"/>
                    </a:cubicBezTo>
                    <a:cubicBezTo>
                      <a:pt x="6493" y="3053"/>
                      <a:pt x="6171" y="3104"/>
                      <a:pt x="5750" y="3220"/>
                    </a:cubicBezTo>
                    <a:cubicBezTo>
                      <a:pt x="5750" y="3220"/>
                      <a:pt x="6223" y="196"/>
                      <a:pt x="5260" y="9"/>
                    </a:cubicBezTo>
                    <a:cubicBezTo>
                      <a:pt x="5233" y="3"/>
                      <a:pt x="5207" y="1"/>
                      <a:pt x="51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582;p40"/>
              <p:cNvSpPr/>
              <p:nvPr/>
            </p:nvSpPr>
            <p:spPr>
              <a:xfrm>
                <a:off x="4984898" y="4004318"/>
                <a:ext cx="63702" cy="221017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4441" extrusionOk="0">
                    <a:moveTo>
                      <a:pt x="193" y="0"/>
                    </a:moveTo>
                    <a:cubicBezTo>
                      <a:pt x="95" y="0"/>
                      <a:pt x="1" y="96"/>
                      <a:pt x="75" y="195"/>
                    </a:cubicBezTo>
                    <a:cubicBezTo>
                      <a:pt x="941" y="1364"/>
                      <a:pt x="994" y="3014"/>
                      <a:pt x="209" y="4237"/>
                    </a:cubicBezTo>
                    <a:cubicBezTo>
                      <a:pt x="140" y="4343"/>
                      <a:pt x="238" y="4440"/>
                      <a:pt x="333" y="4440"/>
                    </a:cubicBezTo>
                    <a:cubicBezTo>
                      <a:pt x="374" y="4440"/>
                      <a:pt x="414" y="4422"/>
                      <a:pt x="441" y="4379"/>
                    </a:cubicBezTo>
                    <a:cubicBezTo>
                      <a:pt x="1280" y="3086"/>
                      <a:pt x="1226" y="1302"/>
                      <a:pt x="307" y="61"/>
                    </a:cubicBezTo>
                    <a:cubicBezTo>
                      <a:pt x="277" y="18"/>
                      <a:pt x="235" y="0"/>
                      <a:pt x="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3583;p40"/>
              <p:cNvSpPr/>
              <p:nvPr/>
            </p:nvSpPr>
            <p:spPr>
              <a:xfrm>
                <a:off x="4950409" y="4006508"/>
                <a:ext cx="51211" cy="229279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607" extrusionOk="0">
                    <a:moveTo>
                      <a:pt x="838" y="0"/>
                    </a:moveTo>
                    <a:cubicBezTo>
                      <a:pt x="797" y="0"/>
                      <a:pt x="758" y="21"/>
                      <a:pt x="733" y="71"/>
                    </a:cubicBezTo>
                    <a:cubicBezTo>
                      <a:pt x="1" y="1454"/>
                      <a:pt x="10" y="3158"/>
                      <a:pt x="733" y="4540"/>
                    </a:cubicBezTo>
                    <a:cubicBezTo>
                      <a:pt x="760" y="4587"/>
                      <a:pt x="801" y="4607"/>
                      <a:pt x="843" y="4607"/>
                    </a:cubicBezTo>
                    <a:cubicBezTo>
                      <a:pt x="935" y="4607"/>
                      <a:pt x="1029" y="4509"/>
                      <a:pt x="973" y="4398"/>
                    </a:cubicBezTo>
                    <a:cubicBezTo>
                      <a:pt x="286" y="3104"/>
                      <a:pt x="286" y="1507"/>
                      <a:pt x="964" y="205"/>
                    </a:cubicBezTo>
                    <a:cubicBezTo>
                      <a:pt x="1020" y="100"/>
                      <a:pt x="927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584;p40"/>
              <p:cNvSpPr/>
              <p:nvPr/>
            </p:nvSpPr>
            <p:spPr>
              <a:xfrm>
                <a:off x="4904723" y="4127742"/>
                <a:ext cx="99734" cy="105607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2122" extrusionOk="0">
                    <a:moveTo>
                      <a:pt x="152" y="1"/>
                    </a:moveTo>
                    <a:cubicBezTo>
                      <a:pt x="98" y="1"/>
                      <a:pt x="42" y="46"/>
                      <a:pt x="27" y="97"/>
                    </a:cubicBezTo>
                    <a:cubicBezTo>
                      <a:pt x="0" y="178"/>
                      <a:pt x="54" y="240"/>
                      <a:pt x="116" y="267"/>
                    </a:cubicBezTo>
                    <a:cubicBezTo>
                      <a:pt x="874" y="579"/>
                      <a:pt x="1472" y="1248"/>
                      <a:pt x="1713" y="2024"/>
                    </a:cubicBezTo>
                    <a:cubicBezTo>
                      <a:pt x="1734" y="2092"/>
                      <a:pt x="1788" y="2121"/>
                      <a:pt x="1842" y="2121"/>
                    </a:cubicBezTo>
                    <a:cubicBezTo>
                      <a:pt x="1923" y="2121"/>
                      <a:pt x="2004" y="2055"/>
                      <a:pt x="1972" y="1953"/>
                    </a:cubicBezTo>
                    <a:cubicBezTo>
                      <a:pt x="1704" y="1079"/>
                      <a:pt x="1044" y="356"/>
                      <a:pt x="187" y="8"/>
                    </a:cubicBezTo>
                    <a:cubicBezTo>
                      <a:pt x="176" y="3"/>
                      <a:pt x="164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585;p40"/>
              <p:cNvSpPr/>
              <p:nvPr/>
            </p:nvSpPr>
            <p:spPr>
              <a:xfrm>
                <a:off x="4893177" y="4130827"/>
                <a:ext cx="105358" cy="176774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3552" extrusionOk="0">
                    <a:moveTo>
                      <a:pt x="514" y="1"/>
                    </a:moveTo>
                    <a:cubicBezTo>
                      <a:pt x="459" y="1"/>
                      <a:pt x="405" y="30"/>
                      <a:pt x="384" y="98"/>
                    </a:cubicBezTo>
                    <a:cubicBezTo>
                      <a:pt x="0" y="1436"/>
                      <a:pt x="616" y="2881"/>
                      <a:pt x="1847" y="3532"/>
                    </a:cubicBezTo>
                    <a:cubicBezTo>
                      <a:pt x="1870" y="3546"/>
                      <a:pt x="1893" y="3552"/>
                      <a:pt x="1915" y="3552"/>
                    </a:cubicBezTo>
                    <a:cubicBezTo>
                      <a:pt x="2035" y="3552"/>
                      <a:pt x="2117" y="3368"/>
                      <a:pt x="1981" y="3300"/>
                    </a:cubicBezTo>
                    <a:cubicBezTo>
                      <a:pt x="857" y="2703"/>
                      <a:pt x="295" y="1400"/>
                      <a:pt x="651" y="169"/>
                    </a:cubicBezTo>
                    <a:cubicBezTo>
                      <a:pt x="678" y="67"/>
                      <a:pt x="595" y="1"/>
                      <a:pt x="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586;p40"/>
              <p:cNvSpPr/>
              <p:nvPr/>
            </p:nvSpPr>
            <p:spPr>
              <a:xfrm>
                <a:off x="4879839" y="4248328"/>
                <a:ext cx="105855" cy="144823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910" extrusionOk="0">
                    <a:moveTo>
                      <a:pt x="268" y="0"/>
                    </a:moveTo>
                    <a:cubicBezTo>
                      <a:pt x="199" y="0"/>
                      <a:pt x="125" y="43"/>
                      <a:pt x="117" y="127"/>
                    </a:cubicBezTo>
                    <a:cubicBezTo>
                      <a:pt x="1" y="1350"/>
                      <a:pt x="759" y="2492"/>
                      <a:pt x="1910" y="2902"/>
                    </a:cubicBezTo>
                    <a:cubicBezTo>
                      <a:pt x="1925" y="2907"/>
                      <a:pt x="1939" y="2909"/>
                      <a:pt x="1952" y="2909"/>
                    </a:cubicBezTo>
                    <a:cubicBezTo>
                      <a:pt x="2081" y="2909"/>
                      <a:pt x="2127" y="2691"/>
                      <a:pt x="1981" y="2634"/>
                    </a:cubicBezTo>
                    <a:cubicBezTo>
                      <a:pt x="937" y="2269"/>
                      <a:pt x="286" y="1225"/>
                      <a:pt x="393" y="127"/>
                    </a:cubicBezTo>
                    <a:cubicBezTo>
                      <a:pt x="402" y="43"/>
                      <a:pt x="337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587;p40"/>
              <p:cNvSpPr/>
              <p:nvPr/>
            </p:nvSpPr>
            <p:spPr>
              <a:xfrm>
                <a:off x="4863416" y="4349207"/>
                <a:ext cx="114316" cy="137159"/>
              </a:xfrm>
              <a:custGeom>
                <a:avLst/>
                <a:gdLst/>
                <a:ahLst/>
                <a:cxnLst/>
                <a:rect l="l" t="t" r="r" b="b"/>
                <a:pathLst>
                  <a:path w="2297" h="2756" extrusionOk="0">
                    <a:moveTo>
                      <a:pt x="134" y="1"/>
                    </a:moveTo>
                    <a:cubicBezTo>
                      <a:pt x="65" y="1"/>
                      <a:pt x="0" y="45"/>
                      <a:pt x="9" y="134"/>
                    </a:cubicBezTo>
                    <a:cubicBezTo>
                      <a:pt x="143" y="1312"/>
                      <a:pt x="955" y="2347"/>
                      <a:pt x="2079" y="2748"/>
                    </a:cubicBezTo>
                    <a:cubicBezTo>
                      <a:pt x="2094" y="2753"/>
                      <a:pt x="2108" y="2756"/>
                      <a:pt x="2121" y="2756"/>
                    </a:cubicBezTo>
                    <a:cubicBezTo>
                      <a:pt x="2251" y="2756"/>
                      <a:pt x="2296" y="2537"/>
                      <a:pt x="2150" y="2481"/>
                    </a:cubicBezTo>
                    <a:cubicBezTo>
                      <a:pt x="1151" y="2133"/>
                      <a:pt x="393" y="1187"/>
                      <a:pt x="286" y="134"/>
                    </a:cubicBezTo>
                    <a:cubicBezTo>
                      <a:pt x="277" y="45"/>
                      <a:pt x="203" y="1"/>
                      <a:pt x="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588;p40"/>
              <p:cNvSpPr/>
              <p:nvPr/>
            </p:nvSpPr>
            <p:spPr>
              <a:xfrm>
                <a:off x="4857842" y="4462776"/>
                <a:ext cx="99336" cy="126708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2546" extrusionOk="0">
                    <a:moveTo>
                      <a:pt x="133" y="0"/>
                    </a:moveTo>
                    <a:cubicBezTo>
                      <a:pt x="66" y="0"/>
                      <a:pt x="1" y="43"/>
                      <a:pt x="5" y="127"/>
                    </a:cubicBezTo>
                    <a:cubicBezTo>
                      <a:pt x="68" y="1198"/>
                      <a:pt x="782" y="2161"/>
                      <a:pt x="1781" y="2536"/>
                    </a:cubicBezTo>
                    <a:cubicBezTo>
                      <a:pt x="1798" y="2543"/>
                      <a:pt x="1814" y="2546"/>
                      <a:pt x="1829" y="2546"/>
                    </a:cubicBezTo>
                    <a:cubicBezTo>
                      <a:pt x="1954" y="2546"/>
                      <a:pt x="1996" y="2333"/>
                      <a:pt x="1852" y="2277"/>
                    </a:cubicBezTo>
                    <a:cubicBezTo>
                      <a:pt x="969" y="1938"/>
                      <a:pt x="335" y="1064"/>
                      <a:pt x="273" y="127"/>
                    </a:cubicBezTo>
                    <a:cubicBezTo>
                      <a:pt x="269" y="43"/>
                      <a:pt x="199" y="0"/>
                      <a:pt x="1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589;p40"/>
              <p:cNvSpPr/>
              <p:nvPr/>
            </p:nvSpPr>
            <p:spPr>
              <a:xfrm>
                <a:off x="4844753" y="4576396"/>
                <a:ext cx="106154" cy="117451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2360" extrusionOk="0">
                    <a:moveTo>
                      <a:pt x="165" y="1"/>
                    </a:moveTo>
                    <a:cubicBezTo>
                      <a:pt x="84" y="1"/>
                      <a:pt x="1" y="70"/>
                      <a:pt x="28" y="173"/>
                    </a:cubicBezTo>
                    <a:cubicBezTo>
                      <a:pt x="251" y="1127"/>
                      <a:pt x="946" y="1957"/>
                      <a:pt x="1856" y="2349"/>
                    </a:cubicBezTo>
                    <a:cubicBezTo>
                      <a:pt x="1875" y="2357"/>
                      <a:pt x="1893" y="2360"/>
                      <a:pt x="1911" y="2360"/>
                    </a:cubicBezTo>
                    <a:cubicBezTo>
                      <a:pt x="2044" y="2360"/>
                      <a:pt x="2132" y="2172"/>
                      <a:pt x="1990" y="2109"/>
                    </a:cubicBezTo>
                    <a:cubicBezTo>
                      <a:pt x="1143" y="1752"/>
                      <a:pt x="500" y="993"/>
                      <a:pt x="286" y="101"/>
                    </a:cubicBezTo>
                    <a:cubicBezTo>
                      <a:pt x="269" y="31"/>
                      <a:pt x="217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590;p40"/>
              <p:cNvSpPr/>
              <p:nvPr/>
            </p:nvSpPr>
            <p:spPr>
              <a:xfrm>
                <a:off x="4825692" y="4652789"/>
                <a:ext cx="106552" cy="152537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3065" extrusionOk="0">
                    <a:moveTo>
                      <a:pt x="212" y="0"/>
                    </a:moveTo>
                    <a:cubicBezTo>
                      <a:pt x="145" y="0"/>
                      <a:pt x="76" y="43"/>
                      <a:pt x="72" y="128"/>
                    </a:cubicBezTo>
                    <a:cubicBezTo>
                      <a:pt x="0" y="1376"/>
                      <a:pt x="714" y="2554"/>
                      <a:pt x="1865" y="3054"/>
                    </a:cubicBezTo>
                    <a:cubicBezTo>
                      <a:pt x="1883" y="3061"/>
                      <a:pt x="1902" y="3064"/>
                      <a:pt x="1919" y="3064"/>
                    </a:cubicBezTo>
                    <a:cubicBezTo>
                      <a:pt x="2052" y="3064"/>
                      <a:pt x="2140" y="2876"/>
                      <a:pt x="1998" y="2813"/>
                    </a:cubicBezTo>
                    <a:cubicBezTo>
                      <a:pt x="937" y="2358"/>
                      <a:pt x="277" y="1287"/>
                      <a:pt x="339" y="128"/>
                    </a:cubicBezTo>
                    <a:cubicBezTo>
                      <a:pt x="344" y="43"/>
                      <a:pt x="279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591;p40"/>
              <p:cNvSpPr/>
              <p:nvPr/>
            </p:nvSpPr>
            <p:spPr>
              <a:xfrm>
                <a:off x="4794587" y="4750482"/>
                <a:ext cx="110434" cy="14776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2969" extrusionOk="0">
                    <a:moveTo>
                      <a:pt x="136" y="0"/>
                    </a:moveTo>
                    <a:cubicBezTo>
                      <a:pt x="68" y="0"/>
                      <a:pt x="1" y="42"/>
                      <a:pt x="1" y="127"/>
                    </a:cubicBezTo>
                    <a:cubicBezTo>
                      <a:pt x="54" y="1340"/>
                      <a:pt x="821" y="2473"/>
                      <a:pt x="1937" y="2955"/>
                    </a:cubicBezTo>
                    <a:cubicBezTo>
                      <a:pt x="1958" y="2964"/>
                      <a:pt x="1978" y="2969"/>
                      <a:pt x="1998" y="2969"/>
                    </a:cubicBezTo>
                    <a:cubicBezTo>
                      <a:pt x="2129" y="2969"/>
                      <a:pt x="2219" y="2785"/>
                      <a:pt x="2079" y="2723"/>
                    </a:cubicBezTo>
                    <a:cubicBezTo>
                      <a:pt x="1053" y="2277"/>
                      <a:pt x="322" y="1251"/>
                      <a:pt x="277" y="127"/>
                    </a:cubicBezTo>
                    <a:cubicBezTo>
                      <a:pt x="273" y="42"/>
                      <a:pt x="204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92;p40"/>
              <p:cNvSpPr/>
              <p:nvPr/>
            </p:nvSpPr>
            <p:spPr>
              <a:xfrm>
                <a:off x="4774183" y="4844593"/>
                <a:ext cx="111429" cy="15836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3182" extrusionOk="0">
                    <a:moveTo>
                      <a:pt x="217" y="0"/>
                    </a:moveTo>
                    <a:cubicBezTo>
                      <a:pt x="148" y="0"/>
                      <a:pt x="76" y="43"/>
                      <a:pt x="72" y="127"/>
                    </a:cubicBezTo>
                    <a:cubicBezTo>
                      <a:pt x="0" y="1457"/>
                      <a:pt x="794" y="2679"/>
                      <a:pt x="2025" y="3169"/>
                    </a:cubicBezTo>
                    <a:cubicBezTo>
                      <a:pt x="2044" y="3178"/>
                      <a:pt x="2061" y="3181"/>
                      <a:pt x="2078" y="3181"/>
                    </a:cubicBezTo>
                    <a:cubicBezTo>
                      <a:pt x="2199" y="3181"/>
                      <a:pt x="2239" y="2966"/>
                      <a:pt x="2097" y="2911"/>
                    </a:cubicBezTo>
                    <a:cubicBezTo>
                      <a:pt x="973" y="2465"/>
                      <a:pt x="277" y="1332"/>
                      <a:pt x="348" y="127"/>
                    </a:cubicBezTo>
                    <a:cubicBezTo>
                      <a:pt x="353" y="43"/>
                      <a:pt x="286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593;p40"/>
              <p:cNvSpPr/>
              <p:nvPr/>
            </p:nvSpPr>
            <p:spPr>
              <a:xfrm>
                <a:off x="4872722" y="4906354"/>
                <a:ext cx="152388" cy="9649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1939" extrusionOk="0">
                    <a:moveTo>
                      <a:pt x="2883" y="0"/>
                    </a:moveTo>
                    <a:cubicBezTo>
                      <a:pt x="2842" y="0"/>
                      <a:pt x="2801" y="22"/>
                      <a:pt x="2775" y="73"/>
                    </a:cubicBezTo>
                    <a:cubicBezTo>
                      <a:pt x="2309" y="1032"/>
                      <a:pt x="1287" y="1670"/>
                      <a:pt x="215" y="1670"/>
                    </a:cubicBezTo>
                    <a:cubicBezTo>
                      <a:pt x="200" y="1670"/>
                      <a:pt x="185" y="1670"/>
                      <a:pt x="170" y="1670"/>
                    </a:cubicBezTo>
                    <a:cubicBezTo>
                      <a:pt x="1" y="1670"/>
                      <a:pt x="1" y="1937"/>
                      <a:pt x="170" y="1937"/>
                    </a:cubicBezTo>
                    <a:cubicBezTo>
                      <a:pt x="192" y="1938"/>
                      <a:pt x="214" y="1938"/>
                      <a:pt x="236" y="1938"/>
                    </a:cubicBezTo>
                    <a:cubicBezTo>
                      <a:pt x="1390" y="1938"/>
                      <a:pt x="2508" y="1249"/>
                      <a:pt x="3007" y="207"/>
                    </a:cubicBezTo>
                    <a:cubicBezTo>
                      <a:pt x="3062" y="97"/>
                      <a:pt x="2972" y="0"/>
                      <a:pt x="28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594;p40"/>
              <p:cNvSpPr/>
              <p:nvPr/>
            </p:nvSpPr>
            <p:spPr>
              <a:xfrm>
                <a:off x="4984251" y="4167954"/>
                <a:ext cx="118496" cy="146416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2942" extrusionOk="0">
                    <a:moveTo>
                      <a:pt x="2126" y="1"/>
                    </a:moveTo>
                    <a:cubicBezTo>
                      <a:pt x="2058" y="1"/>
                      <a:pt x="1993" y="43"/>
                      <a:pt x="1997" y="128"/>
                    </a:cubicBezTo>
                    <a:cubicBezTo>
                      <a:pt x="2095" y="1314"/>
                      <a:pt x="1319" y="2403"/>
                      <a:pt x="160" y="2670"/>
                    </a:cubicBezTo>
                    <a:cubicBezTo>
                      <a:pt x="1" y="2712"/>
                      <a:pt x="53" y="2941"/>
                      <a:pt x="200" y="2941"/>
                    </a:cubicBezTo>
                    <a:cubicBezTo>
                      <a:pt x="210" y="2941"/>
                      <a:pt x="220" y="2940"/>
                      <a:pt x="231" y="2938"/>
                    </a:cubicBezTo>
                    <a:cubicBezTo>
                      <a:pt x="1498" y="2635"/>
                      <a:pt x="2381" y="1430"/>
                      <a:pt x="2274" y="128"/>
                    </a:cubicBezTo>
                    <a:cubicBezTo>
                      <a:pt x="2265" y="43"/>
                      <a:pt x="2194" y="1"/>
                      <a:pt x="2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595;p40"/>
              <p:cNvSpPr/>
              <p:nvPr/>
            </p:nvSpPr>
            <p:spPr>
              <a:xfrm>
                <a:off x="4972655" y="4285156"/>
                <a:ext cx="137906" cy="112922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269" extrusionOk="0">
                    <a:moveTo>
                      <a:pt x="2640" y="1"/>
                    </a:moveTo>
                    <a:cubicBezTo>
                      <a:pt x="2572" y="1"/>
                      <a:pt x="2498" y="43"/>
                      <a:pt x="2489" y="128"/>
                    </a:cubicBezTo>
                    <a:cubicBezTo>
                      <a:pt x="2427" y="663"/>
                      <a:pt x="2150" y="1163"/>
                      <a:pt x="1740" y="1511"/>
                    </a:cubicBezTo>
                    <a:cubicBezTo>
                      <a:pt x="1356" y="1830"/>
                      <a:pt x="859" y="1999"/>
                      <a:pt x="355" y="1999"/>
                    </a:cubicBezTo>
                    <a:cubicBezTo>
                      <a:pt x="296" y="1999"/>
                      <a:pt x="237" y="1997"/>
                      <a:pt x="178" y="1992"/>
                    </a:cubicBezTo>
                    <a:cubicBezTo>
                      <a:pt x="173" y="1992"/>
                      <a:pt x="168" y="1992"/>
                      <a:pt x="162" y="1992"/>
                    </a:cubicBezTo>
                    <a:cubicBezTo>
                      <a:pt x="1" y="1992"/>
                      <a:pt x="14" y="2251"/>
                      <a:pt x="178" y="2260"/>
                    </a:cubicBezTo>
                    <a:cubicBezTo>
                      <a:pt x="245" y="2266"/>
                      <a:pt x="311" y="2268"/>
                      <a:pt x="377" y="2268"/>
                    </a:cubicBezTo>
                    <a:cubicBezTo>
                      <a:pt x="943" y="2268"/>
                      <a:pt x="1497" y="2065"/>
                      <a:pt x="1936" y="1698"/>
                    </a:cubicBezTo>
                    <a:cubicBezTo>
                      <a:pt x="2400" y="1306"/>
                      <a:pt x="2685" y="735"/>
                      <a:pt x="2757" y="128"/>
                    </a:cubicBezTo>
                    <a:cubicBezTo>
                      <a:pt x="2770" y="43"/>
                      <a:pt x="2708" y="1"/>
                      <a:pt x="2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596;p40"/>
              <p:cNvSpPr/>
              <p:nvPr/>
            </p:nvSpPr>
            <p:spPr>
              <a:xfrm>
                <a:off x="4960213" y="4404748"/>
                <a:ext cx="145421" cy="81121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1630" extrusionOk="0">
                    <a:moveTo>
                      <a:pt x="2740" y="0"/>
                    </a:moveTo>
                    <a:cubicBezTo>
                      <a:pt x="2701" y="0"/>
                      <a:pt x="2663" y="21"/>
                      <a:pt x="2641" y="71"/>
                    </a:cubicBezTo>
                    <a:cubicBezTo>
                      <a:pt x="2271" y="858"/>
                      <a:pt x="1487" y="1358"/>
                      <a:pt x="642" y="1358"/>
                    </a:cubicBezTo>
                    <a:cubicBezTo>
                      <a:pt x="509" y="1358"/>
                      <a:pt x="375" y="1345"/>
                      <a:pt x="241" y="1320"/>
                    </a:cubicBezTo>
                    <a:cubicBezTo>
                      <a:pt x="233" y="1319"/>
                      <a:pt x="225" y="1318"/>
                      <a:pt x="217" y="1318"/>
                    </a:cubicBezTo>
                    <a:cubicBezTo>
                      <a:pt x="64" y="1318"/>
                      <a:pt x="0" y="1554"/>
                      <a:pt x="170" y="1588"/>
                    </a:cubicBezTo>
                    <a:cubicBezTo>
                      <a:pt x="322" y="1616"/>
                      <a:pt x="474" y="1630"/>
                      <a:pt x="625" y="1630"/>
                    </a:cubicBezTo>
                    <a:cubicBezTo>
                      <a:pt x="1571" y="1630"/>
                      <a:pt x="2457" y="1090"/>
                      <a:pt x="2873" y="205"/>
                    </a:cubicBezTo>
                    <a:cubicBezTo>
                      <a:pt x="2922" y="101"/>
                      <a:pt x="2827" y="0"/>
                      <a:pt x="2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597;p40"/>
              <p:cNvSpPr/>
              <p:nvPr/>
            </p:nvSpPr>
            <p:spPr>
              <a:xfrm>
                <a:off x="4942098" y="4510752"/>
                <a:ext cx="149750" cy="84455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697" extrusionOk="0">
                    <a:moveTo>
                      <a:pt x="2831" y="1"/>
                    </a:moveTo>
                    <a:cubicBezTo>
                      <a:pt x="2790" y="1"/>
                      <a:pt x="2751" y="22"/>
                      <a:pt x="2728" y="73"/>
                    </a:cubicBezTo>
                    <a:cubicBezTo>
                      <a:pt x="2369" y="899"/>
                      <a:pt x="1557" y="1430"/>
                      <a:pt x="675" y="1430"/>
                    </a:cubicBezTo>
                    <a:cubicBezTo>
                      <a:pt x="528" y="1430"/>
                      <a:pt x="380" y="1415"/>
                      <a:pt x="230" y="1385"/>
                    </a:cubicBezTo>
                    <a:cubicBezTo>
                      <a:pt x="220" y="1382"/>
                      <a:pt x="210" y="1381"/>
                      <a:pt x="200" y="1381"/>
                    </a:cubicBezTo>
                    <a:cubicBezTo>
                      <a:pt x="53" y="1381"/>
                      <a:pt x="0" y="1618"/>
                      <a:pt x="159" y="1643"/>
                    </a:cubicBezTo>
                    <a:cubicBezTo>
                      <a:pt x="330" y="1679"/>
                      <a:pt x="501" y="1696"/>
                      <a:pt x="671" y="1696"/>
                    </a:cubicBezTo>
                    <a:cubicBezTo>
                      <a:pt x="1646" y="1696"/>
                      <a:pt x="2565" y="1126"/>
                      <a:pt x="2960" y="207"/>
                    </a:cubicBezTo>
                    <a:cubicBezTo>
                      <a:pt x="3009" y="98"/>
                      <a:pt x="2917" y="1"/>
                      <a:pt x="28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598;p40"/>
              <p:cNvSpPr/>
              <p:nvPr/>
            </p:nvSpPr>
            <p:spPr>
              <a:xfrm>
                <a:off x="4929109" y="4621684"/>
                <a:ext cx="152189" cy="75696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1521" extrusionOk="0">
                    <a:moveTo>
                      <a:pt x="2866" y="1"/>
                    </a:moveTo>
                    <a:cubicBezTo>
                      <a:pt x="2825" y="1"/>
                      <a:pt x="2784" y="20"/>
                      <a:pt x="2757" y="66"/>
                    </a:cubicBezTo>
                    <a:cubicBezTo>
                      <a:pt x="2317" y="809"/>
                      <a:pt x="1523" y="1249"/>
                      <a:pt x="680" y="1249"/>
                    </a:cubicBezTo>
                    <a:cubicBezTo>
                      <a:pt x="532" y="1249"/>
                      <a:pt x="382" y="1236"/>
                      <a:pt x="233" y="1207"/>
                    </a:cubicBezTo>
                    <a:cubicBezTo>
                      <a:pt x="224" y="1206"/>
                      <a:pt x="216" y="1206"/>
                      <a:pt x="209" y="1206"/>
                    </a:cubicBezTo>
                    <a:cubicBezTo>
                      <a:pt x="57" y="1206"/>
                      <a:pt x="0" y="1441"/>
                      <a:pt x="161" y="1475"/>
                    </a:cubicBezTo>
                    <a:cubicBezTo>
                      <a:pt x="328" y="1506"/>
                      <a:pt x="495" y="1521"/>
                      <a:pt x="660" y="1521"/>
                    </a:cubicBezTo>
                    <a:cubicBezTo>
                      <a:pt x="1602" y="1521"/>
                      <a:pt x="2496" y="1036"/>
                      <a:pt x="2989" y="208"/>
                    </a:cubicBezTo>
                    <a:cubicBezTo>
                      <a:pt x="3058" y="102"/>
                      <a:pt x="2961" y="1"/>
                      <a:pt x="28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99;p40"/>
              <p:cNvSpPr/>
              <p:nvPr/>
            </p:nvSpPr>
            <p:spPr>
              <a:xfrm>
                <a:off x="4895167" y="4718631"/>
                <a:ext cx="166522" cy="86496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1738" extrusionOk="0">
                    <a:moveTo>
                      <a:pt x="3161" y="1"/>
                    </a:moveTo>
                    <a:cubicBezTo>
                      <a:pt x="3121" y="1"/>
                      <a:pt x="3081" y="21"/>
                      <a:pt x="3056" y="71"/>
                    </a:cubicBezTo>
                    <a:cubicBezTo>
                      <a:pt x="2627" y="936"/>
                      <a:pt x="1751" y="1471"/>
                      <a:pt x="813" y="1471"/>
                    </a:cubicBezTo>
                    <a:cubicBezTo>
                      <a:pt x="619" y="1471"/>
                      <a:pt x="423" y="1448"/>
                      <a:pt x="228" y="1401"/>
                    </a:cubicBezTo>
                    <a:cubicBezTo>
                      <a:pt x="214" y="1397"/>
                      <a:pt x="202" y="1395"/>
                      <a:pt x="190" y="1395"/>
                    </a:cubicBezTo>
                    <a:cubicBezTo>
                      <a:pt x="49" y="1395"/>
                      <a:pt x="0" y="1618"/>
                      <a:pt x="156" y="1659"/>
                    </a:cubicBezTo>
                    <a:cubicBezTo>
                      <a:pt x="375" y="1712"/>
                      <a:pt x="596" y="1738"/>
                      <a:pt x="814" y="1738"/>
                    </a:cubicBezTo>
                    <a:cubicBezTo>
                      <a:pt x="1848" y="1738"/>
                      <a:pt x="2825" y="1163"/>
                      <a:pt x="3297" y="205"/>
                    </a:cubicBezTo>
                    <a:cubicBezTo>
                      <a:pt x="3346" y="101"/>
                      <a:pt x="3251" y="1"/>
                      <a:pt x="31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600;p40"/>
              <p:cNvSpPr/>
              <p:nvPr/>
            </p:nvSpPr>
            <p:spPr>
              <a:xfrm>
                <a:off x="4891584" y="4813239"/>
                <a:ext cx="148407" cy="92169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1852" extrusionOk="0">
                    <a:moveTo>
                      <a:pt x="2816" y="0"/>
                    </a:moveTo>
                    <a:cubicBezTo>
                      <a:pt x="2762" y="0"/>
                      <a:pt x="2708" y="30"/>
                      <a:pt x="2691" y="97"/>
                    </a:cubicBezTo>
                    <a:cubicBezTo>
                      <a:pt x="2435" y="990"/>
                      <a:pt x="1624" y="1581"/>
                      <a:pt x="736" y="1581"/>
                    </a:cubicBezTo>
                    <a:cubicBezTo>
                      <a:pt x="569" y="1581"/>
                      <a:pt x="398" y="1560"/>
                      <a:pt x="228" y="1516"/>
                    </a:cubicBezTo>
                    <a:cubicBezTo>
                      <a:pt x="215" y="1512"/>
                      <a:pt x="203" y="1511"/>
                      <a:pt x="191" y="1511"/>
                    </a:cubicBezTo>
                    <a:cubicBezTo>
                      <a:pt x="49" y="1511"/>
                      <a:pt x="1" y="1741"/>
                      <a:pt x="157" y="1774"/>
                    </a:cubicBezTo>
                    <a:cubicBezTo>
                      <a:pt x="352" y="1826"/>
                      <a:pt x="553" y="1852"/>
                      <a:pt x="753" y="1852"/>
                    </a:cubicBezTo>
                    <a:cubicBezTo>
                      <a:pt x="1175" y="1852"/>
                      <a:pt x="1596" y="1737"/>
                      <a:pt x="1959" y="1507"/>
                    </a:cubicBezTo>
                    <a:cubicBezTo>
                      <a:pt x="2441" y="1203"/>
                      <a:pt x="2798" y="722"/>
                      <a:pt x="2949" y="169"/>
                    </a:cubicBezTo>
                    <a:cubicBezTo>
                      <a:pt x="2982" y="67"/>
                      <a:pt x="2898" y="0"/>
                      <a:pt x="28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601;p40"/>
              <p:cNvSpPr/>
              <p:nvPr/>
            </p:nvSpPr>
            <p:spPr>
              <a:xfrm>
                <a:off x="4779060" y="4845936"/>
                <a:ext cx="79081" cy="22694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456" extrusionOk="0">
                    <a:moveTo>
                      <a:pt x="472" y="0"/>
                    </a:moveTo>
                    <a:cubicBezTo>
                      <a:pt x="359" y="0"/>
                      <a:pt x="247" y="7"/>
                      <a:pt x="134" y="20"/>
                    </a:cubicBezTo>
                    <a:cubicBezTo>
                      <a:pt x="63" y="29"/>
                      <a:pt x="0" y="74"/>
                      <a:pt x="0" y="154"/>
                    </a:cubicBezTo>
                    <a:cubicBezTo>
                      <a:pt x="0" y="221"/>
                      <a:pt x="56" y="288"/>
                      <a:pt x="122" y="288"/>
                    </a:cubicBezTo>
                    <a:cubicBezTo>
                      <a:pt x="126" y="288"/>
                      <a:pt x="130" y="288"/>
                      <a:pt x="134" y="288"/>
                    </a:cubicBezTo>
                    <a:cubicBezTo>
                      <a:pt x="232" y="278"/>
                      <a:pt x="329" y="273"/>
                      <a:pt x="426" y="273"/>
                    </a:cubicBezTo>
                    <a:cubicBezTo>
                      <a:pt x="756" y="273"/>
                      <a:pt x="1084" y="331"/>
                      <a:pt x="1401" y="448"/>
                    </a:cubicBezTo>
                    <a:cubicBezTo>
                      <a:pt x="1412" y="453"/>
                      <a:pt x="1424" y="455"/>
                      <a:pt x="1436" y="455"/>
                    </a:cubicBezTo>
                    <a:cubicBezTo>
                      <a:pt x="1490" y="455"/>
                      <a:pt x="1547" y="409"/>
                      <a:pt x="1562" y="350"/>
                    </a:cubicBezTo>
                    <a:cubicBezTo>
                      <a:pt x="1588" y="279"/>
                      <a:pt x="1544" y="216"/>
                      <a:pt x="1472" y="190"/>
                    </a:cubicBezTo>
                    <a:cubicBezTo>
                      <a:pt x="1150" y="62"/>
                      <a:pt x="813" y="0"/>
                      <a:pt x="4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602;p40"/>
              <p:cNvSpPr/>
              <p:nvPr/>
            </p:nvSpPr>
            <p:spPr>
              <a:xfrm>
                <a:off x="4795184" y="4744759"/>
                <a:ext cx="75398" cy="19409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390" extrusionOk="0">
                    <a:moveTo>
                      <a:pt x="1031" y="0"/>
                    </a:moveTo>
                    <a:cubicBezTo>
                      <a:pt x="735" y="0"/>
                      <a:pt x="437" y="40"/>
                      <a:pt x="149" y="117"/>
                    </a:cubicBezTo>
                    <a:cubicBezTo>
                      <a:pt x="1" y="158"/>
                      <a:pt x="51" y="390"/>
                      <a:pt x="192" y="390"/>
                    </a:cubicBezTo>
                    <a:cubicBezTo>
                      <a:pt x="204" y="390"/>
                      <a:pt x="217" y="388"/>
                      <a:pt x="230" y="385"/>
                    </a:cubicBezTo>
                    <a:cubicBezTo>
                      <a:pt x="501" y="307"/>
                      <a:pt x="782" y="272"/>
                      <a:pt x="1063" y="272"/>
                    </a:cubicBezTo>
                    <a:cubicBezTo>
                      <a:pt x="1169" y="272"/>
                      <a:pt x="1275" y="277"/>
                      <a:pt x="1380" y="287"/>
                    </a:cubicBezTo>
                    <a:cubicBezTo>
                      <a:pt x="1384" y="287"/>
                      <a:pt x="1388" y="287"/>
                      <a:pt x="1391" y="287"/>
                    </a:cubicBezTo>
                    <a:cubicBezTo>
                      <a:pt x="1458" y="287"/>
                      <a:pt x="1514" y="212"/>
                      <a:pt x="1514" y="153"/>
                    </a:cubicBezTo>
                    <a:cubicBezTo>
                      <a:pt x="1514" y="73"/>
                      <a:pt x="1452" y="19"/>
                      <a:pt x="1380" y="19"/>
                    </a:cubicBezTo>
                    <a:cubicBezTo>
                      <a:pt x="1265" y="7"/>
                      <a:pt x="1148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603;p40"/>
              <p:cNvSpPr/>
              <p:nvPr/>
            </p:nvSpPr>
            <p:spPr>
              <a:xfrm>
                <a:off x="4825244" y="4644826"/>
                <a:ext cx="77737" cy="21699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436" extrusionOk="0">
                    <a:moveTo>
                      <a:pt x="840" y="0"/>
                    </a:moveTo>
                    <a:cubicBezTo>
                      <a:pt x="581" y="0"/>
                      <a:pt x="323" y="61"/>
                      <a:pt x="89" y="180"/>
                    </a:cubicBezTo>
                    <a:cubicBezTo>
                      <a:pt x="27" y="216"/>
                      <a:pt x="0" y="305"/>
                      <a:pt x="36" y="368"/>
                    </a:cubicBezTo>
                    <a:cubicBezTo>
                      <a:pt x="66" y="415"/>
                      <a:pt x="111" y="435"/>
                      <a:pt x="157" y="435"/>
                    </a:cubicBezTo>
                    <a:cubicBezTo>
                      <a:pt x="180" y="435"/>
                      <a:pt x="202" y="430"/>
                      <a:pt x="223" y="421"/>
                    </a:cubicBezTo>
                    <a:cubicBezTo>
                      <a:pt x="416" y="320"/>
                      <a:pt x="629" y="271"/>
                      <a:pt x="842" y="271"/>
                    </a:cubicBezTo>
                    <a:cubicBezTo>
                      <a:pt x="1024" y="271"/>
                      <a:pt x="1206" y="307"/>
                      <a:pt x="1374" y="377"/>
                    </a:cubicBezTo>
                    <a:cubicBezTo>
                      <a:pt x="1387" y="382"/>
                      <a:pt x="1400" y="384"/>
                      <a:pt x="1413" y="384"/>
                    </a:cubicBezTo>
                    <a:cubicBezTo>
                      <a:pt x="1473" y="384"/>
                      <a:pt x="1529" y="339"/>
                      <a:pt x="1544" y="288"/>
                    </a:cubicBezTo>
                    <a:cubicBezTo>
                      <a:pt x="1561" y="207"/>
                      <a:pt x="1517" y="145"/>
                      <a:pt x="1445" y="118"/>
                    </a:cubicBezTo>
                    <a:cubicBezTo>
                      <a:pt x="1252" y="39"/>
                      <a:pt x="1046" y="0"/>
                      <a:pt x="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604;p40"/>
              <p:cNvSpPr/>
              <p:nvPr/>
            </p:nvSpPr>
            <p:spPr>
              <a:xfrm>
                <a:off x="4841916" y="4561814"/>
                <a:ext cx="95902" cy="24486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492" extrusionOk="0">
                    <a:moveTo>
                      <a:pt x="1168" y="0"/>
                    </a:moveTo>
                    <a:cubicBezTo>
                      <a:pt x="811" y="0"/>
                      <a:pt x="457" y="83"/>
                      <a:pt x="138" y="243"/>
                    </a:cubicBezTo>
                    <a:cubicBezTo>
                      <a:pt x="1" y="311"/>
                      <a:pt x="85" y="491"/>
                      <a:pt x="208" y="491"/>
                    </a:cubicBezTo>
                    <a:cubicBezTo>
                      <a:pt x="228" y="491"/>
                      <a:pt x="250" y="486"/>
                      <a:pt x="272" y="475"/>
                    </a:cubicBezTo>
                    <a:cubicBezTo>
                      <a:pt x="549" y="339"/>
                      <a:pt x="858" y="268"/>
                      <a:pt x="1167" y="268"/>
                    </a:cubicBezTo>
                    <a:cubicBezTo>
                      <a:pt x="1346" y="268"/>
                      <a:pt x="1526" y="292"/>
                      <a:pt x="1699" y="341"/>
                    </a:cubicBezTo>
                    <a:cubicBezTo>
                      <a:pt x="1712" y="344"/>
                      <a:pt x="1724" y="346"/>
                      <a:pt x="1736" y="346"/>
                    </a:cubicBezTo>
                    <a:cubicBezTo>
                      <a:pt x="1871" y="346"/>
                      <a:pt x="1927" y="123"/>
                      <a:pt x="1771" y="82"/>
                    </a:cubicBezTo>
                    <a:cubicBezTo>
                      <a:pt x="1573" y="27"/>
                      <a:pt x="1370" y="0"/>
                      <a:pt x="1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605;p40"/>
              <p:cNvSpPr/>
              <p:nvPr/>
            </p:nvSpPr>
            <p:spPr>
              <a:xfrm>
                <a:off x="4858986" y="4451629"/>
                <a:ext cx="88387" cy="22395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450" extrusionOk="0">
                    <a:moveTo>
                      <a:pt x="812" y="1"/>
                    </a:moveTo>
                    <a:cubicBezTo>
                      <a:pt x="575" y="1"/>
                      <a:pt x="339" y="42"/>
                      <a:pt x="116" y="128"/>
                    </a:cubicBezTo>
                    <a:cubicBezTo>
                      <a:pt x="54" y="155"/>
                      <a:pt x="0" y="226"/>
                      <a:pt x="27" y="298"/>
                    </a:cubicBezTo>
                    <a:cubicBezTo>
                      <a:pt x="42" y="356"/>
                      <a:pt x="98" y="403"/>
                      <a:pt x="153" y="403"/>
                    </a:cubicBezTo>
                    <a:cubicBezTo>
                      <a:pt x="165" y="403"/>
                      <a:pt x="176" y="401"/>
                      <a:pt x="188" y="396"/>
                    </a:cubicBezTo>
                    <a:cubicBezTo>
                      <a:pt x="400" y="315"/>
                      <a:pt x="622" y="273"/>
                      <a:pt x="844" y="273"/>
                    </a:cubicBezTo>
                    <a:cubicBezTo>
                      <a:pt x="1087" y="273"/>
                      <a:pt x="1328" y="324"/>
                      <a:pt x="1553" y="432"/>
                    </a:cubicBezTo>
                    <a:cubicBezTo>
                      <a:pt x="1577" y="444"/>
                      <a:pt x="1603" y="450"/>
                      <a:pt x="1627" y="450"/>
                    </a:cubicBezTo>
                    <a:cubicBezTo>
                      <a:pt x="1674" y="450"/>
                      <a:pt x="1716" y="428"/>
                      <a:pt x="1740" y="387"/>
                    </a:cubicBezTo>
                    <a:cubicBezTo>
                      <a:pt x="1776" y="325"/>
                      <a:pt x="1758" y="226"/>
                      <a:pt x="1695" y="200"/>
                    </a:cubicBezTo>
                    <a:cubicBezTo>
                      <a:pt x="1419" y="69"/>
                      <a:pt x="1115" y="1"/>
                      <a:pt x="8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606;p40"/>
              <p:cNvSpPr/>
              <p:nvPr/>
            </p:nvSpPr>
            <p:spPr>
              <a:xfrm>
                <a:off x="4863615" y="4336616"/>
                <a:ext cx="74601" cy="2398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482" extrusionOk="0">
                    <a:moveTo>
                      <a:pt x="565" y="0"/>
                    </a:moveTo>
                    <a:cubicBezTo>
                      <a:pt x="424" y="0"/>
                      <a:pt x="284" y="19"/>
                      <a:pt x="148" y="57"/>
                    </a:cubicBezTo>
                    <a:cubicBezTo>
                      <a:pt x="0" y="107"/>
                      <a:pt x="49" y="330"/>
                      <a:pt x="183" y="330"/>
                    </a:cubicBezTo>
                    <a:cubicBezTo>
                      <a:pt x="195" y="330"/>
                      <a:pt x="207" y="329"/>
                      <a:pt x="219" y="325"/>
                    </a:cubicBezTo>
                    <a:cubicBezTo>
                      <a:pt x="339" y="288"/>
                      <a:pt x="460" y="270"/>
                      <a:pt x="581" y="270"/>
                    </a:cubicBezTo>
                    <a:cubicBezTo>
                      <a:pt x="811" y="270"/>
                      <a:pt x="1037" y="336"/>
                      <a:pt x="1236" y="459"/>
                    </a:cubicBezTo>
                    <a:cubicBezTo>
                      <a:pt x="1261" y="475"/>
                      <a:pt x="1286" y="482"/>
                      <a:pt x="1309" y="482"/>
                    </a:cubicBezTo>
                    <a:cubicBezTo>
                      <a:pt x="1425" y="482"/>
                      <a:pt x="1499" y="301"/>
                      <a:pt x="1379" y="227"/>
                    </a:cubicBezTo>
                    <a:cubicBezTo>
                      <a:pt x="1134" y="78"/>
                      <a:pt x="849" y="0"/>
                      <a:pt x="5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607;p40"/>
              <p:cNvSpPr/>
              <p:nvPr/>
            </p:nvSpPr>
            <p:spPr>
              <a:xfrm>
                <a:off x="4885164" y="4246636"/>
                <a:ext cx="70670" cy="30159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606" extrusionOk="0">
                    <a:moveTo>
                      <a:pt x="170" y="1"/>
                    </a:moveTo>
                    <a:cubicBezTo>
                      <a:pt x="1" y="1"/>
                      <a:pt x="1" y="269"/>
                      <a:pt x="170" y="269"/>
                    </a:cubicBezTo>
                    <a:cubicBezTo>
                      <a:pt x="536" y="277"/>
                      <a:pt x="893" y="385"/>
                      <a:pt x="1196" y="590"/>
                    </a:cubicBezTo>
                    <a:cubicBezTo>
                      <a:pt x="1215" y="601"/>
                      <a:pt x="1237" y="606"/>
                      <a:pt x="1259" y="606"/>
                    </a:cubicBezTo>
                    <a:cubicBezTo>
                      <a:pt x="1308" y="606"/>
                      <a:pt x="1359" y="580"/>
                      <a:pt x="1383" y="536"/>
                    </a:cubicBezTo>
                    <a:cubicBezTo>
                      <a:pt x="1419" y="474"/>
                      <a:pt x="1392" y="393"/>
                      <a:pt x="1330" y="349"/>
                    </a:cubicBezTo>
                    <a:cubicBezTo>
                      <a:pt x="991" y="126"/>
                      <a:pt x="580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608;p40"/>
              <p:cNvSpPr/>
              <p:nvPr/>
            </p:nvSpPr>
            <p:spPr>
              <a:xfrm>
                <a:off x="5012469" y="4166759"/>
                <a:ext cx="89432" cy="34937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702" extrusionOk="0">
                    <a:moveTo>
                      <a:pt x="1618" y="0"/>
                    </a:moveTo>
                    <a:cubicBezTo>
                      <a:pt x="1091" y="0"/>
                      <a:pt x="565" y="152"/>
                      <a:pt x="119" y="446"/>
                    </a:cubicBezTo>
                    <a:cubicBezTo>
                      <a:pt x="0" y="528"/>
                      <a:pt x="73" y="702"/>
                      <a:pt x="183" y="702"/>
                    </a:cubicBezTo>
                    <a:cubicBezTo>
                      <a:pt x="205" y="702"/>
                      <a:pt x="229" y="695"/>
                      <a:pt x="253" y="678"/>
                    </a:cubicBezTo>
                    <a:cubicBezTo>
                      <a:pt x="651" y="418"/>
                      <a:pt x="1108" y="276"/>
                      <a:pt x="1575" y="276"/>
                    </a:cubicBezTo>
                    <a:cubicBezTo>
                      <a:pt x="1589" y="276"/>
                      <a:pt x="1603" y="276"/>
                      <a:pt x="1618" y="277"/>
                    </a:cubicBezTo>
                    <a:cubicBezTo>
                      <a:pt x="1796" y="277"/>
                      <a:pt x="1796" y="0"/>
                      <a:pt x="1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609;p40"/>
              <p:cNvSpPr/>
              <p:nvPr/>
            </p:nvSpPr>
            <p:spPr>
              <a:xfrm>
                <a:off x="5028594" y="4280030"/>
                <a:ext cx="85948" cy="20106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404" extrusionOk="0">
                    <a:moveTo>
                      <a:pt x="908" y="0"/>
                    </a:moveTo>
                    <a:cubicBezTo>
                      <a:pt x="641" y="0"/>
                      <a:pt x="373" y="45"/>
                      <a:pt x="116" y="133"/>
                    </a:cubicBezTo>
                    <a:cubicBezTo>
                      <a:pt x="45" y="160"/>
                      <a:pt x="0" y="231"/>
                      <a:pt x="27" y="302"/>
                    </a:cubicBezTo>
                    <a:cubicBezTo>
                      <a:pt x="42" y="356"/>
                      <a:pt x="105" y="404"/>
                      <a:pt x="162" y="404"/>
                    </a:cubicBezTo>
                    <a:cubicBezTo>
                      <a:pt x="171" y="404"/>
                      <a:pt x="179" y="403"/>
                      <a:pt x="187" y="400"/>
                    </a:cubicBezTo>
                    <a:cubicBezTo>
                      <a:pt x="426" y="316"/>
                      <a:pt x="672" y="273"/>
                      <a:pt x="918" y="273"/>
                    </a:cubicBezTo>
                    <a:cubicBezTo>
                      <a:pt x="1114" y="273"/>
                      <a:pt x="1309" y="300"/>
                      <a:pt x="1499" y="356"/>
                    </a:cubicBezTo>
                    <a:cubicBezTo>
                      <a:pt x="1512" y="359"/>
                      <a:pt x="1525" y="361"/>
                      <a:pt x="1537" y="361"/>
                    </a:cubicBezTo>
                    <a:cubicBezTo>
                      <a:pt x="1678" y="361"/>
                      <a:pt x="1726" y="138"/>
                      <a:pt x="1570" y="97"/>
                    </a:cubicBezTo>
                    <a:cubicBezTo>
                      <a:pt x="1355" y="32"/>
                      <a:pt x="1132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10;p40"/>
              <p:cNvSpPr/>
              <p:nvPr/>
            </p:nvSpPr>
            <p:spPr>
              <a:xfrm>
                <a:off x="5052980" y="4352691"/>
                <a:ext cx="65793" cy="21748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437" extrusionOk="0">
                    <a:moveTo>
                      <a:pt x="966" y="0"/>
                    </a:moveTo>
                    <a:cubicBezTo>
                      <a:pt x="675" y="0"/>
                      <a:pt x="387" y="56"/>
                      <a:pt x="117" y="163"/>
                    </a:cubicBezTo>
                    <a:cubicBezTo>
                      <a:pt x="45" y="189"/>
                      <a:pt x="1" y="252"/>
                      <a:pt x="19" y="332"/>
                    </a:cubicBezTo>
                    <a:cubicBezTo>
                      <a:pt x="34" y="384"/>
                      <a:pt x="92" y="437"/>
                      <a:pt x="153" y="437"/>
                    </a:cubicBezTo>
                    <a:cubicBezTo>
                      <a:pt x="165" y="437"/>
                      <a:pt x="176" y="435"/>
                      <a:pt x="188" y="430"/>
                    </a:cubicBezTo>
                    <a:cubicBezTo>
                      <a:pt x="439" y="326"/>
                      <a:pt x="695" y="276"/>
                      <a:pt x="961" y="276"/>
                    </a:cubicBezTo>
                    <a:cubicBezTo>
                      <a:pt x="1035" y="276"/>
                      <a:pt x="1111" y="280"/>
                      <a:pt x="1187" y="288"/>
                    </a:cubicBezTo>
                    <a:cubicBezTo>
                      <a:pt x="1191" y="288"/>
                      <a:pt x="1195" y="288"/>
                      <a:pt x="1198" y="288"/>
                    </a:cubicBezTo>
                    <a:cubicBezTo>
                      <a:pt x="1265" y="288"/>
                      <a:pt x="1321" y="213"/>
                      <a:pt x="1321" y="154"/>
                    </a:cubicBezTo>
                    <a:cubicBezTo>
                      <a:pt x="1321" y="73"/>
                      <a:pt x="1259" y="20"/>
                      <a:pt x="1187" y="11"/>
                    </a:cubicBezTo>
                    <a:cubicBezTo>
                      <a:pt x="1113" y="4"/>
                      <a:pt x="1039" y="0"/>
                      <a:pt x="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611;p40"/>
              <p:cNvSpPr/>
              <p:nvPr/>
            </p:nvSpPr>
            <p:spPr>
              <a:xfrm>
                <a:off x="5085379" y="4352342"/>
                <a:ext cx="35584" cy="7156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438" extrusionOk="0">
                    <a:moveTo>
                      <a:pt x="572" y="0"/>
                    </a:moveTo>
                    <a:cubicBezTo>
                      <a:pt x="505" y="0"/>
                      <a:pt x="438" y="45"/>
                      <a:pt x="438" y="134"/>
                    </a:cubicBezTo>
                    <a:cubicBezTo>
                      <a:pt x="438" y="526"/>
                      <a:pt x="304" y="910"/>
                      <a:pt x="55" y="1204"/>
                    </a:cubicBezTo>
                    <a:cubicBezTo>
                      <a:pt x="10" y="1267"/>
                      <a:pt x="1" y="1347"/>
                      <a:pt x="55" y="1401"/>
                    </a:cubicBezTo>
                    <a:cubicBezTo>
                      <a:pt x="82" y="1424"/>
                      <a:pt x="123" y="1438"/>
                      <a:pt x="161" y="1438"/>
                    </a:cubicBezTo>
                    <a:cubicBezTo>
                      <a:pt x="196" y="1438"/>
                      <a:pt x="229" y="1426"/>
                      <a:pt x="251" y="1401"/>
                    </a:cubicBezTo>
                    <a:cubicBezTo>
                      <a:pt x="545" y="1044"/>
                      <a:pt x="715" y="598"/>
                      <a:pt x="706" y="134"/>
                    </a:cubicBezTo>
                    <a:cubicBezTo>
                      <a:pt x="706" y="45"/>
                      <a:pt x="639" y="0"/>
                      <a:pt x="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612;p40"/>
              <p:cNvSpPr/>
              <p:nvPr/>
            </p:nvSpPr>
            <p:spPr>
              <a:xfrm>
                <a:off x="5071195" y="4472431"/>
                <a:ext cx="32896" cy="5977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201" extrusionOk="0">
                    <a:moveTo>
                      <a:pt x="516" y="1"/>
                    </a:moveTo>
                    <a:cubicBezTo>
                      <a:pt x="460" y="1"/>
                      <a:pt x="399" y="42"/>
                      <a:pt x="384" y="103"/>
                    </a:cubicBezTo>
                    <a:cubicBezTo>
                      <a:pt x="304" y="415"/>
                      <a:pt x="197" y="709"/>
                      <a:pt x="36" y="995"/>
                    </a:cubicBezTo>
                    <a:cubicBezTo>
                      <a:pt x="1" y="1057"/>
                      <a:pt x="18" y="1147"/>
                      <a:pt x="81" y="1182"/>
                    </a:cubicBezTo>
                    <a:cubicBezTo>
                      <a:pt x="102" y="1195"/>
                      <a:pt x="127" y="1200"/>
                      <a:pt x="151" y="1200"/>
                    </a:cubicBezTo>
                    <a:cubicBezTo>
                      <a:pt x="198" y="1200"/>
                      <a:pt x="245" y="1179"/>
                      <a:pt x="268" y="1138"/>
                    </a:cubicBezTo>
                    <a:cubicBezTo>
                      <a:pt x="438" y="834"/>
                      <a:pt x="563" y="504"/>
                      <a:pt x="643" y="174"/>
                    </a:cubicBezTo>
                    <a:cubicBezTo>
                      <a:pt x="661" y="103"/>
                      <a:pt x="625" y="23"/>
                      <a:pt x="545" y="5"/>
                    </a:cubicBezTo>
                    <a:cubicBezTo>
                      <a:pt x="535" y="2"/>
                      <a:pt x="526" y="1"/>
                      <a:pt x="5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613;p40"/>
              <p:cNvSpPr/>
              <p:nvPr/>
            </p:nvSpPr>
            <p:spPr>
              <a:xfrm>
                <a:off x="5037900" y="4463374"/>
                <a:ext cx="64847" cy="19459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391" extrusionOk="0">
                    <a:moveTo>
                      <a:pt x="412" y="0"/>
                    </a:moveTo>
                    <a:cubicBezTo>
                      <a:pt x="320" y="0"/>
                      <a:pt x="227" y="6"/>
                      <a:pt x="134" y="17"/>
                    </a:cubicBezTo>
                    <a:cubicBezTo>
                      <a:pt x="63" y="17"/>
                      <a:pt x="0" y="71"/>
                      <a:pt x="0" y="151"/>
                    </a:cubicBezTo>
                    <a:cubicBezTo>
                      <a:pt x="0" y="210"/>
                      <a:pt x="49" y="286"/>
                      <a:pt x="122" y="286"/>
                    </a:cubicBezTo>
                    <a:cubicBezTo>
                      <a:pt x="126" y="286"/>
                      <a:pt x="130" y="285"/>
                      <a:pt x="134" y="285"/>
                    </a:cubicBezTo>
                    <a:cubicBezTo>
                      <a:pt x="218" y="276"/>
                      <a:pt x="302" y="271"/>
                      <a:pt x="386" y="271"/>
                    </a:cubicBezTo>
                    <a:cubicBezTo>
                      <a:pt x="631" y="271"/>
                      <a:pt x="876" y="310"/>
                      <a:pt x="1116" y="383"/>
                    </a:cubicBezTo>
                    <a:cubicBezTo>
                      <a:pt x="1129" y="388"/>
                      <a:pt x="1142" y="390"/>
                      <a:pt x="1155" y="390"/>
                    </a:cubicBezTo>
                    <a:cubicBezTo>
                      <a:pt x="1214" y="390"/>
                      <a:pt x="1270" y="345"/>
                      <a:pt x="1285" y="294"/>
                    </a:cubicBezTo>
                    <a:cubicBezTo>
                      <a:pt x="1303" y="222"/>
                      <a:pt x="1258" y="151"/>
                      <a:pt x="1187" y="124"/>
                    </a:cubicBezTo>
                    <a:cubicBezTo>
                      <a:pt x="936" y="45"/>
                      <a:pt x="676" y="0"/>
                      <a:pt x="4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614;p40"/>
              <p:cNvSpPr/>
              <p:nvPr/>
            </p:nvSpPr>
            <p:spPr>
              <a:xfrm>
                <a:off x="5023667" y="4567189"/>
                <a:ext cx="80225" cy="18514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2" extrusionOk="0">
                    <a:moveTo>
                      <a:pt x="695" y="0"/>
                    </a:moveTo>
                    <a:cubicBezTo>
                      <a:pt x="502" y="0"/>
                      <a:pt x="309" y="21"/>
                      <a:pt x="117" y="63"/>
                    </a:cubicBezTo>
                    <a:cubicBezTo>
                      <a:pt x="46" y="81"/>
                      <a:pt x="1" y="161"/>
                      <a:pt x="19" y="233"/>
                    </a:cubicBezTo>
                    <a:cubicBezTo>
                      <a:pt x="41" y="292"/>
                      <a:pt x="94" y="327"/>
                      <a:pt x="152" y="327"/>
                    </a:cubicBezTo>
                    <a:cubicBezTo>
                      <a:pt x="164" y="327"/>
                      <a:pt x="176" y="325"/>
                      <a:pt x="188" y="322"/>
                    </a:cubicBezTo>
                    <a:cubicBezTo>
                      <a:pt x="356" y="289"/>
                      <a:pt x="525" y="272"/>
                      <a:pt x="693" y="272"/>
                    </a:cubicBezTo>
                    <a:cubicBezTo>
                      <a:pt x="927" y="272"/>
                      <a:pt x="1160" y="304"/>
                      <a:pt x="1384" y="367"/>
                    </a:cubicBezTo>
                    <a:cubicBezTo>
                      <a:pt x="1397" y="370"/>
                      <a:pt x="1410" y="372"/>
                      <a:pt x="1422" y="372"/>
                    </a:cubicBezTo>
                    <a:cubicBezTo>
                      <a:pt x="1563" y="372"/>
                      <a:pt x="1611" y="149"/>
                      <a:pt x="1455" y="108"/>
                    </a:cubicBezTo>
                    <a:cubicBezTo>
                      <a:pt x="1206" y="37"/>
                      <a:pt x="951" y="0"/>
                      <a:pt x="6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615;p40"/>
              <p:cNvSpPr/>
              <p:nvPr/>
            </p:nvSpPr>
            <p:spPr>
              <a:xfrm>
                <a:off x="5063630" y="4572116"/>
                <a:ext cx="37823" cy="67037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347" extrusionOk="0">
                    <a:moveTo>
                      <a:pt x="616" y="0"/>
                    </a:moveTo>
                    <a:cubicBezTo>
                      <a:pt x="536" y="0"/>
                      <a:pt x="492" y="62"/>
                      <a:pt x="483" y="134"/>
                    </a:cubicBezTo>
                    <a:cubicBezTo>
                      <a:pt x="438" y="491"/>
                      <a:pt x="286" y="839"/>
                      <a:pt x="54" y="1115"/>
                    </a:cubicBezTo>
                    <a:cubicBezTo>
                      <a:pt x="10" y="1169"/>
                      <a:pt x="1" y="1249"/>
                      <a:pt x="54" y="1302"/>
                    </a:cubicBezTo>
                    <a:cubicBezTo>
                      <a:pt x="78" y="1330"/>
                      <a:pt x="115" y="1346"/>
                      <a:pt x="153" y="1346"/>
                    </a:cubicBezTo>
                    <a:cubicBezTo>
                      <a:pt x="189" y="1346"/>
                      <a:pt x="225" y="1332"/>
                      <a:pt x="251" y="1302"/>
                    </a:cubicBezTo>
                    <a:cubicBezTo>
                      <a:pt x="527" y="972"/>
                      <a:pt x="697" y="571"/>
                      <a:pt x="750" y="134"/>
                    </a:cubicBezTo>
                    <a:cubicBezTo>
                      <a:pt x="759" y="62"/>
                      <a:pt x="688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616;p40"/>
              <p:cNvSpPr/>
              <p:nvPr/>
            </p:nvSpPr>
            <p:spPr>
              <a:xfrm>
                <a:off x="5008587" y="4668764"/>
                <a:ext cx="70222" cy="1622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26" extrusionOk="0">
                    <a:moveTo>
                      <a:pt x="748" y="0"/>
                    </a:moveTo>
                    <a:cubicBezTo>
                      <a:pt x="537" y="0"/>
                      <a:pt x="327" y="18"/>
                      <a:pt x="117" y="56"/>
                    </a:cubicBezTo>
                    <a:cubicBezTo>
                      <a:pt x="45" y="74"/>
                      <a:pt x="1" y="163"/>
                      <a:pt x="27" y="226"/>
                    </a:cubicBezTo>
                    <a:cubicBezTo>
                      <a:pt x="43" y="296"/>
                      <a:pt x="100" y="326"/>
                      <a:pt x="162" y="326"/>
                    </a:cubicBezTo>
                    <a:cubicBezTo>
                      <a:pt x="171" y="326"/>
                      <a:pt x="179" y="325"/>
                      <a:pt x="188" y="324"/>
                    </a:cubicBezTo>
                    <a:cubicBezTo>
                      <a:pt x="377" y="289"/>
                      <a:pt x="571" y="271"/>
                      <a:pt x="765" y="271"/>
                    </a:cubicBezTo>
                    <a:cubicBezTo>
                      <a:pt x="919" y="271"/>
                      <a:pt x="1073" y="282"/>
                      <a:pt x="1223" y="306"/>
                    </a:cubicBezTo>
                    <a:cubicBezTo>
                      <a:pt x="1231" y="307"/>
                      <a:pt x="1240" y="308"/>
                      <a:pt x="1249" y="308"/>
                    </a:cubicBezTo>
                    <a:cubicBezTo>
                      <a:pt x="1311" y="308"/>
                      <a:pt x="1369" y="279"/>
                      <a:pt x="1392" y="208"/>
                    </a:cubicBezTo>
                    <a:cubicBezTo>
                      <a:pt x="1410" y="146"/>
                      <a:pt x="1366" y="56"/>
                      <a:pt x="1294" y="38"/>
                    </a:cubicBezTo>
                    <a:cubicBezTo>
                      <a:pt x="1112" y="14"/>
                      <a:pt x="930" y="0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617;p40"/>
              <p:cNvSpPr/>
              <p:nvPr/>
            </p:nvSpPr>
            <p:spPr>
              <a:xfrm>
                <a:off x="5041434" y="4670456"/>
                <a:ext cx="36032" cy="6634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1333" extrusionOk="0">
                    <a:moveTo>
                      <a:pt x="587" y="1"/>
                    </a:moveTo>
                    <a:cubicBezTo>
                      <a:pt x="529" y="1"/>
                      <a:pt x="462" y="42"/>
                      <a:pt x="447" y="103"/>
                    </a:cubicBezTo>
                    <a:cubicBezTo>
                      <a:pt x="384" y="468"/>
                      <a:pt x="251" y="816"/>
                      <a:pt x="63" y="1129"/>
                    </a:cubicBezTo>
                    <a:cubicBezTo>
                      <a:pt x="1" y="1235"/>
                      <a:pt x="100" y="1332"/>
                      <a:pt x="196" y="1332"/>
                    </a:cubicBezTo>
                    <a:cubicBezTo>
                      <a:pt x="237" y="1332"/>
                      <a:pt x="277" y="1314"/>
                      <a:pt x="304" y="1271"/>
                    </a:cubicBezTo>
                    <a:cubicBezTo>
                      <a:pt x="500" y="932"/>
                      <a:pt x="643" y="558"/>
                      <a:pt x="714" y="174"/>
                    </a:cubicBezTo>
                    <a:cubicBezTo>
                      <a:pt x="723" y="103"/>
                      <a:pt x="688" y="31"/>
                      <a:pt x="616" y="4"/>
                    </a:cubicBezTo>
                    <a:cubicBezTo>
                      <a:pt x="607" y="2"/>
                      <a:pt x="59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618;p40"/>
              <p:cNvSpPr/>
              <p:nvPr/>
            </p:nvSpPr>
            <p:spPr>
              <a:xfrm>
                <a:off x="5020133" y="4780741"/>
                <a:ext cx="26675" cy="5559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1117" extrusionOk="0">
                    <a:moveTo>
                      <a:pt x="414" y="0"/>
                    </a:moveTo>
                    <a:cubicBezTo>
                      <a:pt x="410" y="0"/>
                      <a:pt x="406" y="0"/>
                      <a:pt x="402" y="1"/>
                    </a:cubicBezTo>
                    <a:cubicBezTo>
                      <a:pt x="322" y="1"/>
                      <a:pt x="268" y="63"/>
                      <a:pt x="259" y="135"/>
                    </a:cubicBezTo>
                    <a:cubicBezTo>
                      <a:pt x="259" y="277"/>
                      <a:pt x="233" y="393"/>
                      <a:pt x="197" y="536"/>
                    </a:cubicBezTo>
                    <a:cubicBezTo>
                      <a:pt x="152" y="679"/>
                      <a:pt x="108" y="786"/>
                      <a:pt x="36" y="911"/>
                    </a:cubicBezTo>
                    <a:cubicBezTo>
                      <a:pt x="1" y="973"/>
                      <a:pt x="18" y="1062"/>
                      <a:pt x="81" y="1098"/>
                    </a:cubicBezTo>
                    <a:cubicBezTo>
                      <a:pt x="105" y="1110"/>
                      <a:pt x="131" y="1116"/>
                      <a:pt x="155" y="1116"/>
                    </a:cubicBezTo>
                    <a:cubicBezTo>
                      <a:pt x="202" y="1116"/>
                      <a:pt x="245" y="1095"/>
                      <a:pt x="268" y="1054"/>
                    </a:cubicBezTo>
                    <a:cubicBezTo>
                      <a:pt x="429" y="768"/>
                      <a:pt x="518" y="456"/>
                      <a:pt x="536" y="135"/>
                    </a:cubicBezTo>
                    <a:cubicBezTo>
                      <a:pt x="536" y="67"/>
                      <a:pt x="480" y="0"/>
                      <a:pt x="4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619;p40"/>
              <p:cNvSpPr/>
              <p:nvPr/>
            </p:nvSpPr>
            <p:spPr>
              <a:xfrm>
                <a:off x="4990820" y="4774122"/>
                <a:ext cx="55142" cy="18016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362" extrusionOk="0">
                    <a:moveTo>
                      <a:pt x="144" y="0"/>
                    </a:moveTo>
                    <a:cubicBezTo>
                      <a:pt x="72" y="0"/>
                      <a:pt x="1" y="63"/>
                      <a:pt x="1" y="134"/>
                    </a:cubicBezTo>
                    <a:cubicBezTo>
                      <a:pt x="10" y="214"/>
                      <a:pt x="63" y="268"/>
                      <a:pt x="144" y="268"/>
                    </a:cubicBezTo>
                    <a:cubicBezTo>
                      <a:pt x="411" y="277"/>
                      <a:pt x="661" y="303"/>
                      <a:pt x="920" y="357"/>
                    </a:cubicBezTo>
                    <a:cubicBezTo>
                      <a:pt x="932" y="360"/>
                      <a:pt x="944" y="361"/>
                      <a:pt x="957" y="361"/>
                    </a:cubicBezTo>
                    <a:cubicBezTo>
                      <a:pt x="1017" y="361"/>
                      <a:pt x="1074" y="327"/>
                      <a:pt x="1089" y="268"/>
                    </a:cubicBezTo>
                    <a:cubicBezTo>
                      <a:pt x="1107" y="196"/>
                      <a:pt x="1062" y="116"/>
                      <a:pt x="991" y="98"/>
                    </a:cubicBezTo>
                    <a:cubicBezTo>
                      <a:pt x="714" y="45"/>
                      <a:pt x="429" y="9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620;p40"/>
              <p:cNvSpPr/>
              <p:nvPr/>
            </p:nvSpPr>
            <p:spPr>
              <a:xfrm>
                <a:off x="4971759" y="4887244"/>
                <a:ext cx="55093" cy="25232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507" extrusionOk="0">
                    <a:moveTo>
                      <a:pt x="161" y="0"/>
                    </a:moveTo>
                    <a:cubicBezTo>
                      <a:pt x="97" y="0"/>
                      <a:pt x="34" y="29"/>
                      <a:pt x="18" y="91"/>
                    </a:cubicBezTo>
                    <a:cubicBezTo>
                      <a:pt x="0" y="154"/>
                      <a:pt x="36" y="252"/>
                      <a:pt x="116" y="261"/>
                    </a:cubicBezTo>
                    <a:cubicBezTo>
                      <a:pt x="250" y="278"/>
                      <a:pt x="384" y="305"/>
                      <a:pt x="518" y="350"/>
                    </a:cubicBezTo>
                    <a:cubicBezTo>
                      <a:pt x="646" y="384"/>
                      <a:pt x="766" y="427"/>
                      <a:pt x="879" y="485"/>
                    </a:cubicBezTo>
                    <a:lnTo>
                      <a:pt x="879" y="485"/>
                    </a:lnTo>
                    <a:cubicBezTo>
                      <a:pt x="890" y="493"/>
                      <a:pt x="904" y="498"/>
                      <a:pt x="919" y="501"/>
                    </a:cubicBezTo>
                    <a:cubicBezTo>
                      <a:pt x="933" y="505"/>
                      <a:pt x="947" y="507"/>
                      <a:pt x="961" y="507"/>
                    </a:cubicBezTo>
                    <a:cubicBezTo>
                      <a:pt x="1014" y="507"/>
                      <a:pt x="1058" y="478"/>
                      <a:pt x="1080" y="421"/>
                    </a:cubicBezTo>
                    <a:cubicBezTo>
                      <a:pt x="1106" y="368"/>
                      <a:pt x="1089" y="278"/>
                      <a:pt x="1026" y="252"/>
                    </a:cubicBezTo>
                    <a:cubicBezTo>
                      <a:pt x="758" y="127"/>
                      <a:pt x="482" y="38"/>
                      <a:pt x="188" y="2"/>
                    </a:cubicBezTo>
                    <a:cubicBezTo>
                      <a:pt x="179" y="1"/>
                      <a:pt x="170" y="0"/>
                      <a:pt x="1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621;p40"/>
              <p:cNvSpPr/>
              <p:nvPr/>
            </p:nvSpPr>
            <p:spPr>
              <a:xfrm>
                <a:off x="4981613" y="4222250"/>
                <a:ext cx="17269" cy="48673"/>
              </a:xfrm>
              <a:custGeom>
                <a:avLst/>
                <a:gdLst/>
                <a:ahLst/>
                <a:cxnLst/>
                <a:rect l="l" t="t" r="r" b="b"/>
                <a:pathLst>
                  <a:path w="347" h="978" extrusionOk="0">
                    <a:moveTo>
                      <a:pt x="95" y="1"/>
                    </a:moveTo>
                    <a:cubicBezTo>
                      <a:pt x="48" y="1"/>
                      <a:pt x="1" y="52"/>
                      <a:pt x="25" y="107"/>
                    </a:cubicBezTo>
                    <a:cubicBezTo>
                      <a:pt x="159" y="357"/>
                      <a:pt x="213" y="634"/>
                      <a:pt x="195" y="910"/>
                    </a:cubicBezTo>
                    <a:cubicBezTo>
                      <a:pt x="190" y="955"/>
                      <a:pt x="221" y="977"/>
                      <a:pt x="255" y="977"/>
                    </a:cubicBezTo>
                    <a:cubicBezTo>
                      <a:pt x="288" y="977"/>
                      <a:pt x="324" y="955"/>
                      <a:pt x="329" y="910"/>
                    </a:cubicBezTo>
                    <a:cubicBezTo>
                      <a:pt x="346" y="607"/>
                      <a:pt x="284" y="304"/>
                      <a:pt x="150" y="36"/>
                    </a:cubicBezTo>
                    <a:cubicBezTo>
                      <a:pt x="136" y="11"/>
                      <a:pt x="116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622;p40"/>
              <p:cNvSpPr/>
              <p:nvPr/>
            </p:nvSpPr>
            <p:spPr>
              <a:xfrm>
                <a:off x="4986939" y="4294513"/>
                <a:ext cx="54545" cy="5952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196" extrusionOk="0">
                    <a:moveTo>
                      <a:pt x="1012" y="1"/>
                    </a:moveTo>
                    <a:cubicBezTo>
                      <a:pt x="1007" y="1"/>
                      <a:pt x="1002" y="1"/>
                      <a:pt x="998" y="2"/>
                    </a:cubicBezTo>
                    <a:cubicBezTo>
                      <a:pt x="525" y="199"/>
                      <a:pt x="150" y="609"/>
                      <a:pt x="16" y="1109"/>
                    </a:cubicBezTo>
                    <a:cubicBezTo>
                      <a:pt x="0" y="1162"/>
                      <a:pt x="42" y="1196"/>
                      <a:pt x="81" y="1196"/>
                    </a:cubicBezTo>
                    <a:cubicBezTo>
                      <a:pt x="108" y="1196"/>
                      <a:pt x="134" y="1180"/>
                      <a:pt x="141" y="1144"/>
                    </a:cubicBezTo>
                    <a:cubicBezTo>
                      <a:pt x="266" y="698"/>
                      <a:pt x="605" y="315"/>
                      <a:pt x="1033" y="136"/>
                    </a:cubicBezTo>
                    <a:cubicBezTo>
                      <a:pt x="1069" y="118"/>
                      <a:pt x="1096" y="92"/>
                      <a:pt x="1087" y="47"/>
                    </a:cubicBezTo>
                    <a:cubicBezTo>
                      <a:pt x="1079" y="24"/>
                      <a:pt x="1045" y="1"/>
                      <a:pt x="1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623;p40"/>
              <p:cNvSpPr/>
              <p:nvPr/>
            </p:nvSpPr>
            <p:spPr>
              <a:xfrm>
                <a:off x="4965290" y="4289834"/>
                <a:ext cx="31453" cy="51012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025" extrusionOk="0">
                    <a:moveTo>
                      <a:pt x="95" y="0"/>
                    </a:moveTo>
                    <a:cubicBezTo>
                      <a:pt x="47" y="0"/>
                      <a:pt x="1" y="69"/>
                      <a:pt x="41" y="123"/>
                    </a:cubicBezTo>
                    <a:cubicBezTo>
                      <a:pt x="255" y="364"/>
                      <a:pt x="407" y="658"/>
                      <a:pt x="487" y="980"/>
                    </a:cubicBezTo>
                    <a:cubicBezTo>
                      <a:pt x="498" y="1011"/>
                      <a:pt x="523" y="1025"/>
                      <a:pt x="550" y="1025"/>
                    </a:cubicBezTo>
                    <a:cubicBezTo>
                      <a:pt x="590" y="1025"/>
                      <a:pt x="632" y="993"/>
                      <a:pt x="621" y="944"/>
                    </a:cubicBezTo>
                    <a:cubicBezTo>
                      <a:pt x="532" y="605"/>
                      <a:pt x="371" y="293"/>
                      <a:pt x="139" y="25"/>
                    </a:cubicBezTo>
                    <a:cubicBezTo>
                      <a:pt x="126" y="7"/>
                      <a:pt x="110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624;p40"/>
              <p:cNvSpPr/>
              <p:nvPr/>
            </p:nvSpPr>
            <p:spPr>
              <a:xfrm>
                <a:off x="4990970" y="4311483"/>
                <a:ext cx="10999" cy="17269"/>
              </a:xfrm>
              <a:custGeom>
                <a:avLst/>
                <a:gdLst/>
                <a:ahLst/>
                <a:cxnLst/>
                <a:rect l="l" t="t" r="r" b="b"/>
                <a:pathLst>
                  <a:path w="221" h="347" extrusionOk="0">
                    <a:moveTo>
                      <a:pt x="149" y="0"/>
                    </a:moveTo>
                    <a:cubicBezTo>
                      <a:pt x="130" y="5"/>
                      <a:pt x="113" y="16"/>
                      <a:pt x="100" y="30"/>
                    </a:cubicBezTo>
                    <a:lnTo>
                      <a:pt x="100" y="30"/>
                    </a:lnTo>
                    <a:cubicBezTo>
                      <a:pt x="80" y="33"/>
                      <a:pt x="62" y="46"/>
                      <a:pt x="51" y="63"/>
                    </a:cubicBezTo>
                    <a:cubicBezTo>
                      <a:pt x="49" y="69"/>
                      <a:pt x="46" y="75"/>
                      <a:pt x="44" y="81"/>
                    </a:cubicBezTo>
                    <a:lnTo>
                      <a:pt x="44" y="81"/>
                    </a:lnTo>
                    <a:lnTo>
                      <a:pt x="42" y="81"/>
                    </a:lnTo>
                    <a:cubicBezTo>
                      <a:pt x="42" y="84"/>
                      <a:pt x="41" y="86"/>
                      <a:pt x="41" y="89"/>
                    </a:cubicBezTo>
                    <a:lnTo>
                      <a:pt x="41" y="89"/>
                    </a:lnTo>
                    <a:cubicBezTo>
                      <a:pt x="27" y="127"/>
                      <a:pt x="18" y="169"/>
                      <a:pt x="14" y="211"/>
                    </a:cubicBezTo>
                    <a:lnTo>
                      <a:pt x="14" y="211"/>
                    </a:lnTo>
                    <a:cubicBezTo>
                      <a:pt x="12" y="224"/>
                      <a:pt x="9" y="237"/>
                      <a:pt x="7" y="250"/>
                    </a:cubicBezTo>
                    <a:cubicBezTo>
                      <a:pt x="1" y="275"/>
                      <a:pt x="7" y="303"/>
                      <a:pt x="23" y="319"/>
                    </a:cubicBezTo>
                    <a:lnTo>
                      <a:pt x="23" y="319"/>
                    </a:lnTo>
                    <a:cubicBezTo>
                      <a:pt x="24" y="320"/>
                      <a:pt x="24" y="321"/>
                      <a:pt x="25" y="322"/>
                    </a:cubicBezTo>
                    <a:cubicBezTo>
                      <a:pt x="33" y="330"/>
                      <a:pt x="51" y="339"/>
                      <a:pt x="60" y="339"/>
                    </a:cubicBezTo>
                    <a:cubicBezTo>
                      <a:pt x="65" y="344"/>
                      <a:pt x="71" y="346"/>
                      <a:pt x="78" y="346"/>
                    </a:cubicBezTo>
                    <a:cubicBezTo>
                      <a:pt x="85" y="346"/>
                      <a:pt x="91" y="344"/>
                      <a:pt x="96" y="339"/>
                    </a:cubicBezTo>
                    <a:cubicBezTo>
                      <a:pt x="114" y="339"/>
                      <a:pt x="132" y="322"/>
                      <a:pt x="141" y="313"/>
                    </a:cubicBezTo>
                    <a:cubicBezTo>
                      <a:pt x="185" y="241"/>
                      <a:pt x="212" y="161"/>
                      <a:pt x="221" y="72"/>
                    </a:cubicBezTo>
                    <a:cubicBezTo>
                      <a:pt x="221" y="36"/>
                      <a:pt x="185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625;p40"/>
              <p:cNvSpPr/>
              <p:nvPr/>
            </p:nvSpPr>
            <p:spPr>
              <a:xfrm>
                <a:off x="4973352" y="4384094"/>
                <a:ext cx="65992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290" extrusionOk="0">
                    <a:moveTo>
                      <a:pt x="1239" y="1"/>
                    </a:moveTo>
                    <a:cubicBezTo>
                      <a:pt x="1232" y="1"/>
                      <a:pt x="1225" y="2"/>
                      <a:pt x="1217" y="4"/>
                    </a:cubicBezTo>
                    <a:cubicBezTo>
                      <a:pt x="664" y="210"/>
                      <a:pt x="227" y="656"/>
                      <a:pt x="22" y="1209"/>
                    </a:cubicBezTo>
                    <a:cubicBezTo>
                      <a:pt x="0" y="1257"/>
                      <a:pt x="41" y="1290"/>
                      <a:pt x="82" y="1290"/>
                    </a:cubicBezTo>
                    <a:cubicBezTo>
                      <a:pt x="109" y="1290"/>
                      <a:pt x="136" y="1276"/>
                      <a:pt x="147" y="1244"/>
                    </a:cubicBezTo>
                    <a:cubicBezTo>
                      <a:pt x="334" y="736"/>
                      <a:pt x="744" y="326"/>
                      <a:pt x="1253" y="138"/>
                    </a:cubicBezTo>
                    <a:cubicBezTo>
                      <a:pt x="1325" y="106"/>
                      <a:pt x="1303" y="1"/>
                      <a:pt x="1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626;p40"/>
              <p:cNvSpPr/>
              <p:nvPr/>
            </p:nvSpPr>
            <p:spPr>
              <a:xfrm>
                <a:off x="4953744" y="4376878"/>
                <a:ext cx="35285" cy="47777"/>
              </a:xfrm>
              <a:custGeom>
                <a:avLst/>
                <a:gdLst/>
                <a:ahLst/>
                <a:cxnLst/>
                <a:rect l="l" t="t" r="r" b="b"/>
                <a:pathLst>
                  <a:path w="709" h="960" extrusionOk="0">
                    <a:moveTo>
                      <a:pt x="107" y="0"/>
                    </a:moveTo>
                    <a:cubicBezTo>
                      <a:pt x="52" y="0"/>
                      <a:pt x="0" y="71"/>
                      <a:pt x="50" y="114"/>
                    </a:cubicBezTo>
                    <a:cubicBezTo>
                      <a:pt x="300" y="319"/>
                      <a:pt x="478" y="595"/>
                      <a:pt x="567" y="908"/>
                    </a:cubicBezTo>
                    <a:cubicBezTo>
                      <a:pt x="575" y="944"/>
                      <a:pt x="601" y="959"/>
                      <a:pt x="628" y="959"/>
                    </a:cubicBezTo>
                    <a:cubicBezTo>
                      <a:pt x="667" y="959"/>
                      <a:pt x="708" y="925"/>
                      <a:pt x="692" y="872"/>
                    </a:cubicBezTo>
                    <a:cubicBezTo>
                      <a:pt x="603" y="542"/>
                      <a:pt x="416" y="239"/>
                      <a:pt x="148" y="16"/>
                    </a:cubicBezTo>
                    <a:cubicBezTo>
                      <a:pt x="135" y="5"/>
                      <a:pt x="121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627;p40"/>
              <p:cNvSpPr/>
              <p:nvPr/>
            </p:nvSpPr>
            <p:spPr>
              <a:xfrm>
                <a:off x="4981514" y="4391659"/>
                <a:ext cx="29363" cy="24734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97" extrusionOk="0">
                    <a:moveTo>
                      <a:pt x="418" y="143"/>
                    </a:moveTo>
                    <a:cubicBezTo>
                      <a:pt x="419" y="143"/>
                      <a:pt x="419" y="143"/>
                      <a:pt x="420" y="143"/>
                    </a:cubicBezTo>
                    <a:lnTo>
                      <a:pt x="420" y="143"/>
                    </a:lnTo>
                    <a:cubicBezTo>
                      <a:pt x="422" y="145"/>
                      <a:pt x="424" y="147"/>
                      <a:pt x="420" y="147"/>
                    </a:cubicBezTo>
                    <a:cubicBezTo>
                      <a:pt x="417" y="144"/>
                      <a:pt x="417" y="143"/>
                      <a:pt x="418" y="143"/>
                    </a:cubicBezTo>
                    <a:close/>
                    <a:moveTo>
                      <a:pt x="431" y="153"/>
                    </a:moveTo>
                    <a:cubicBezTo>
                      <a:pt x="434" y="156"/>
                      <a:pt x="438" y="156"/>
                      <a:pt x="438" y="156"/>
                    </a:cubicBezTo>
                    <a:cubicBezTo>
                      <a:pt x="434" y="156"/>
                      <a:pt x="432" y="155"/>
                      <a:pt x="431" y="153"/>
                    </a:cubicBezTo>
                    <a:close/>
                    <a:moveTo>
                      <a:pt x="431" y="182"/>
                    </a:moveTo>
                    <a:cubicBezTo>
                      <a:pt x="430" y="182"/>
                      <a:pt x="430" y="182"/>
                      <a:pt x="429" y="182"/>
                    </a:cubicBezTo>
                    <a:cubicBezTo>
                      <a:pt x="429" y="182"/>
                      <a:pt x="430" y="182"/>
                      <a:pt x="431" y="182"/>
                    </a:cubicBezTo>
                    <a:lnTo>
                      <a:pt x="431" y="182"/>
                    </a:lnTo>
                    <a:cubicBezTo>
                      <a:pt x="431" y="182"/>
                      <a:pt x="431" y="182"/>
                      <a:pt x="431" y="182"/>
                    </a:cubicBezTo>
                    <a:close/>
                    <a:moveTo>
                      <a:pt x="438" y="174"/>
                    </a:moveTo>
                    <a:cubicBezTo>
                      <a:pt x="438" y="174"/>
                      <a:pt x="438" y="175"/>
                      <a:pt x="437" y="176"/>
                    </a:cubicBezTo>
                    <a:lnTo>
                      <a:pt x="437" y="176"/>
                    </a:lnTo>
                    <a:cubicBezTo>
                      <a:pt x="437" y="176"/>
                      <a:pt x="437" y="176"/>
                      <a:pt x="436" y="176"/>
                    </a:cubicBezTo>
                    <a:cubicBezTo>
                      <a:pt x="435" y="176"/>
                      <a:pt x="433" y="178"/>
                      <a:pt x="429" y="182"/>
                    </a:cubicBezTo>
                    <a:lnTo>
                      <a:pt x="429" y="182"/>
                    </a:lnTo>
                    <a:cubicBezTo>
                      <a:pt x="429" y="182"/>
                      <a:pt x="430" y="182"/>
                      <a:pt x="431" y="182"/>
                    </a:cubicBezTo>
                    <a:lnTo>
                      <a:pt x="431" y="182"/>
                    </a:lnTo>
                    <a:cubicBezTo>
                      <a:pt x="431" y="182"/>
                      <a:pt x="431" y="182"/>
                      <a:pt x="431" y="182"/>
                    </a:cubicBezTo>
                    <a:lnTo>
                      <a:pt x="431" y="182"/>
                    </a:lnTo>
                    <a:cubicBezTo>
                      <a:pt x="433" y="182"/>
                      <a:pt x="434" y="181"/>
                      <a:pt x="435" y="180"/>
                    </a:cubicBezTo>
                    <a:lnTo>
                      <a:pt x="435" y="180"/>
                    </a:lnTo>
                    <a:cubicBezTo>
                      <a:pt x="435" y="180"/>
                      <a:pt x="435" y="180"/>
                      <a:pt x="435" y="180"/>
                    </a:cubicBezTo>
                    <a:lnTo>
                      <a:pt x="435" y="180"/>
                    </a:lnTo>
                    <a:cubicBezTo>
                      <a:pt x="435" y="180"/>
                      <a:pt x="435" y="180"/>
                      <a:pt x="435" y="180"/>
                    </a:cubicBezTo>
                    <a:lnTo>
                      <a:pt x="435" y="180"/>
                    </a:lnTo>
                    <a:cubicBezTo>
                      <a:pt x="436" y="179"/>
                      <a:pt x="437" y="177"/>
                      <a:pt x="437" y="176"/>
                    </a:cubicBezTo>
                    <a:lnTo>
                      <a:pt x="437" y="176"/>
                    </a:lnTo>
                    <a:cubicBezTo>
                      <a:pt x="437" y="176"/>
                      <a:pt x="437" y="176"/>
                      <a:pt x="437" y="176"/>
                    </a:cubicBezTo>
                    <a:lnTo>
                      <a:pt x="437" y="176"/>
                    </a:lnTo>
                    <a:cubicBezTo>
                      <a:pt x="437" y="178"/>
                      <a:pt x="436" y="179"/>
                      <a:pt x="435" y="180"/>
                    </a:cubicBezTo>
                    <a:lnTo>
                      <a:pt x="435" y="180"/>
                    </a:lnTo>
                    <a:cubicBezTo>
                      <a:pt x="435" y="180"/>
                      <a:pt x="436" y="180"/>
                      <a:pt x="436" y="180"/>
                    </a:cubicBezTo>
                    <a:cubicBezTo>
                      <a:pt x="437" y="180"/>
                      <a:pt x="438" y="181"/>
                      <a:pt x="438" y="182"/>
                    </a:cubicBezTo>
                    <a:cubicBezTo>
                      <a:pt x="438" y="183"/>
                      <a:pt x="438" y="183"/>
                      <a:pt x="438" y="183"/>
                    </a:cubicBezTo>
                    <a:lnTo>
                      <a:pt x="438" y="183"/>
                    </a:lnTo>
                    <a:cubicBezTo>
                      <a:pt x="438" y="183"/>
                      <a:pt x="438" y="183"/>
                      <a:pt x="438" y="183"/>
                    </a:cubicBezTo>
                    <a:lnTo>
                      <a:pt x="438" y="183"/>
                    </a:lnTo>
                    <a:cubicBezTo>
                      <a:pt x="435" y="183"/>
                      <a:pt x="433" y="183"/>
                      <a:pt x="431" y="182"/>
                    </a:cubicBezTo>
                    <a:lnTo>
                      <a:pt x="431" y="182"/>
                    </a:lnTo>
                    <a:cubicBezTo>
                      <a:pt x="431" y="183"/>
                      <a:pt x="431" y="183"/>
                      <a:pt x="431" y="183"/>
                    </a:cubicBezTo>
                    <a:lnTo>
                      <a:pt x="431" y="183"/>
                    </a:lnTo>
                    <a:cubicBezTo>
                      <a:pt x="434" y="183"/>
                      <a:pt x="435" y="183"/>
                      <a:pt x="435" y="184"/>
                    </a:cubicBezTo>
                    <a:lnTo>
                      <a:pt x="435" y="184"/>
                    </a:lnTo>
                    <a:cubicBezTo>
                      <a:pt x="436" y="183"/>
                      <a:pt x="437" y="183"/>
                      <a:pt x="438" y="183"/>
                    </a:cubicBezTo>
                    <a:lnTo>
                      <a:pt x="438" y="183"/>
                    </a:lnTo>
                    <a:cubicBezTo>
                      <a:pt x="438" y="183"/>
                      <a:pt x="438" y="183"/>
                      <a:pt x="438" y="183"/>
                    </a:cubicBezTo>
                    <a:lnTo>
                      <a:pt x="438" y="183"/>
                    </a:lnTo>
                    <a:cubicBezTo>
                      <a:pt x="437" y="183"/>
                      <a:pt x="436" y="183"/>
                      <a:pt x="435" y="184"/>
                    </a:cubicBezTo>
                    <a:lnTo>
                      <a:pt x="435" y="184"/>
                    </a:lnTo>
                    <a:cubicBezTo>
                      <a:pt x="435" y="184"/>
                      <a:pt x="435" y="184"/>
                      <a:pt x="435" y="184"/>
                    </a:cubicBezTo>
                    <a:lnTo>
                      <a:pt x="435" y="184"/>
                    </a:lnTo>
                    <a:cubicBezTo>
                      <a:pt x="433" y="185"/>
                      <a:pt x="431" y="185"/>
                      <a:pt x="431" y="185"/>
                    </a:cubicBezTo>
                    <a:cubicBezTo>
                      <a:pt x="429" y="185"/>
                      <a:pt x="430" y="184"/>
                      <a:pt x="431" y="183"/>
                    </a:cubicBezTo>
                    <a:lnTo>
                      <a:pt x="431" y="183"/>
                    </a:lnTo>
                    <a:cubicBezTo>
                      <a:pt x="430" y="183"/>
                      <a:pt x="429" y="182"/>
                      <a:pt x="429" y="182"/>
                    </a:cubicBezTo>
                    <a:cubicBezTo>
                      <a:pt x="438" y="174"/>
                      <a:pt x="438" y="174"/>
                      <a:pt x="438" y="174"/>
                    </a:cubicBezTo>
                    <a:close/>
                    <a:moveTo>
                      <a:pt x="493" y="201"/>
                    </a:moveTo>
                    <a:cubicBezTo>
                      <a:pt x="496" y="205"/>
                      <a:pt x="496" y="209"/>
                      <a:pt x="491" y="218"/>
                    </a:cubicBezTo>
                    <a:cubicBezTo>
                      <a:pt x="492" y="213"/>
                      <a:pt x="493" y="207"/>
                      <a:pt x="493" y="201"/>
                    </a:cubicBezTo>
                    <a:close/>
                    <a:moveTo>
                      <a:pt x="394" y="1"/>
                    </a:moveTo>
                    <a:cubicBezTo>
                      <a:pt x="372" y="1"/>
                      <a:pt x="350" y="5"/>
                      <a:pt x="331" y="13"/>
                    </a:cubicBezTo>
                    <a:cubicBezTo>
                      <a:pt x="303" y="23"/>
                      <a:pt x="277" y="38"/>
                      <a:pt x="253" y="56"/>
                    </a:cubicBezTo>
                    <a:lnTo>
                      <a:pt x="253" y="56"/>
                    </a:lnTo>
                    <a:cubicBezTo>
                      <a:pt x="249" y="53"/>
                      <a:pt x="246" y="51"/>
                      <a:pt x="241" y="49"/>
                    </a:cubicBezTo>
                    <a:cubicBezTo>
                      <a:pt x="219" y="35"/>
                      <a:pt x="195" y="29"/>
                      <a:pt x="171" y="29"/>
                    </a:cubicBezTo>
                    <a:cubicBezTo>
                      <a:pt x="148" y="29"/>
                      <a:pt x="125" y="35"/>
                      <a:pt x="108" y="49"/>
                    </a:cubicBezTo>
                    <a:cubicBezTo>
                      <a:pt x="45" y="102"/>
                      <a:pt x="9" y="191"/>
                      <a:pt x="0" y="272"/>
                    </a:cubicBezTo>
                    <a:cubicBezTo>
                      <a:pt x="0" y="352"/>
                      <a:pt x="18" y="441"/>
                      <a:pt x="99" y="477"/>
                    </a:cubicBezTo>
                    <a:cubicBezTo>
                      <a:pt x="113" y="482"/>
                      <a:pt x="128" y="485"/>
                      <a:pt x="143" y="485"/>
                    </a:cubicBezTo>
                    <a:cubicBezTo>
                      <a:pt x="155" y="485"/>
                      <a:pt x="167" y="483"/>
                      <a:pt x="179" y="480"/>
                    </a:cubicBezTo>
                    <a:lnTo>
                      <a:pt x="179" y="480"/>
                    </a:lnTo>
                    <a:cubicBezTo>
                      <a:pt x="196" y="490"/>
                      <a:pt x="214" y="496"/>
                      <a:pt x="234" y="496"/>
                    </a:cubicBezTo>
                    <a:cubicBezTo>
                      <a:pt x="239" y="496"/>
                      <a:pt x="245" y="496"/>
                      <a:pt x="250" y="495"/>
                    </a:cubicBezTo>
                    <a:cubicBezTo>
                      <a:pt x="304" y="486"/>
                      <a:pt x="331" y="441"/>
                      <a:pt x="331" y="388"/>
                    </a:cubicBezTo>
                    <a:cubicBezTo>
                      <a:pt x="339" y="352"/>
                      <a:pt x="331" y="298"/>
                      <a:pt x="322" y="263"/>
                    </a:cubicBezTo>
                    <a:cubicBezTo>
                      <a:pt x="321" y="260"/>
                      <a:pt x="320" y="257"/>
                      <a:pt x="320" y="254"/>
                    </a:cubicBezTo>
                    <a:lnTo>
                      <a:pt x="320" y="254"/>
                    </a:lnTo>
                    <a:cubicBezTo>
                      <a:pt x="321" y="231"/>
                      <a:pt x="319" y="207"/>
                      <a:pt x="315" y="184"/>
                    </a:cubicBezTo>
                    <a:lnTo>
                      <a:pt x="315" y="184"/>
                    </a:lnTo>
                    <a:cubicBezTo>
                      <a:pt x="317" y="183"/>
                      <a:pt x="319" y="182"/>
                      <a:pt x="322" y="182"/>
                    </a:cubicBezTo>
                    <a:cubicBezTo>
                      <a:pt x="322" y="174"/>
                      <a:pt x="331" y="174"/>
                      <a:pt x="331" y="165"/>
                    </a:cubicBezTo>
                    <a:cubicBezTo>
                      <a:pt x="331" y="165"/>
                      <a:pt x="337" y="161"/>
                      <a:pt x="340" y="161"/>
                    </a:cubicBezTo>
                    <a:lnTo>
                      <a:pt x="340" y="161"/>
                    </a:lnTo>
                    <a:cubicBezTo>
                      <a:pt x="340" y="162"/>
                      <a:pt x="339" y="163"/>
                      <a:pt x="339" y="165"/>
                    </a:cubicBezTo>
                    <a:cubicBezTo>
                      <a:pt x="342" y="162"/>
                      <a:pt x="342" y="161"/>
                      <a:pt x="341" y="161"/>
                    </a:cubicBezTo>
                    <a:cubicBezTo>
                      <a:pt x="341" y="161"/>
                      <a:pt x="341" y="161"/>
                      <a:pt x="340" y="161"/>
                    </a:cubicBezTo>
                    <a:lnTo>
                      <a:pt x="340" y="161"/>
                    </a:lnTo>
                    <a:cubicBezTo>
                      <a:pt x="342" y="155"/>
                      <a:pt x="350" y="154"/>
                      <a:pt x="357" y="147"/>
                    </a:cubicBezTo>
                    <a:lnTo>
                      <a:pt x="366" y="147"/>
                    </a:lnTo>
                    <a:cubicBezTo>
                      <a:pt x="366" y="147"/>
                      <a:pt x="375" y="138"/>
                      <a:pt x="384" y="138"/>
                    </a:cubicBezTo>
                    <a:lnTo>
                      <a:pt x="402" y="138"/>
                    </a:lnTo>
                    <a:cubicBezTo>
                      <a:pt x="382" y="147"/>
                      <a:pt x="366" y="161"/>
                      <a:pt x="366" y="182"/>
                    </a:cubicBezTo>
                    <a:cubicBezTo>
                      <a:pt x="357" y="227"/>
                      <a:pt x="366" y="281"/>
                      <a:pt x="411" y="307"/>
                    </a:cubicBezTo>
                    <a:cubicBezTo>
                      <a:pt x="422" y="314"/>
                      <a:pt x="434" y="317"/>
                      <a:pt x="445" y="317"/>
                    </a:cubicBezTo>
                    <a:cubicBezTo>
                      <a:pt x="481" y="317"/>
                      <a:pt x="516" y="292"/>
                      <a:pt x="536" y="272"/>
                    </a:cubicBezTo>
                    <a:cubicBezTo>
                      <a:pt x="589" y="209"/>
                      <a:pt x="580" y="120"/>
                      <a:pt x="527" y="58"/>
                    </a:cubicBezTo>
                    <a:cubicBezTo>
                      <a:pt x="496" y="21"/>
                      <a:pt x="444" y="1"/>
                      <a:pt x="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628;p40"/>
              <p:cNvSpPr/>
              <p:nvPr/>
            </p:nvSpPr>
            <p:spPr>
              <a:xfrm>
                <a:off x="4965190" y="4472183"/>
                <a:ext cx="86496" cy="76443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536" extrusionOk="0">
                    <a:moveTo>
                      <a:pt x="1657" y="0"/>
                    </a:moveTo>
                    <a:cubicBezTo>
                      <a:pt x="1654" y="0"/>
                      <a:pt x="1652" y="0"/>
                      <a:pt x="1649" y="1"/>
                    </a:cubicBezTo>
                    <a:cubicBezTo>
                      <a:pt x="864" y="108"/>
                      <a:pt x="212" y="679"/>
                      <a:pt x="16" y="1455"/>
                    </a:cubicBezTo>
                    <a:cubicBezTo>
                      <a:pt x="0" y="1504"/>
                      <a:pt x="43" y="1536"/>
                      <a:pt x="83" y="1536"/>
                    </a:cubicBezTo>
                    <a:cubicBezTo>
                      <a:pt x="109" y="1536"/>
                      <a:pt x="134" y="1522"/>
                      <a:pt x="141" y="1491"/>
                    </a:cubicBezTo>
                    <a:cubicBezTo>
                      <a:pt x="320" y="777"/>
                      <a:pt x="917" y="242"/>
                      <a:pt x="1649" y="144"/>
                    </a:cubicBezTo>
                    <a:cubicBezTo>
                      <a:pt x="1726" y="126"/>
                      <a:pt x="1737" y="0"/>
                      <a:pt x="16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629;p40"/>
              <p:cNvSpPr/>
              <p:nvPr/>
            </p:nvSpPr>
            <p:spPr>
              <a:xfrm>
                <a:off x="4932742" y="4467853"/>
                <a:ext cx="41207" cy="46582"/>
              </a:xfrm>
              <a:custGeom>
                <a:avLst/>
                <a:gdLst/>
                <a:ahLst/>
                <a:cxnLst/>
                <a:rect l="l" t="t" r="r" b="b"/>
                <a:pathLst>
                  <a:path w="828" h="936" extrusionOk="0">
                    <a:moveTo>
                      <a:pt x="105" y="1"/>
                    </a:moveTo>
                    <a:cubicBezTo>
                      <a:pt x="46" y="1"/>
                      <a:pt x="1" y="92"/>
                      <a:pt x="71" y="123"/>
                    </a:cubicBezTo>
                    <a:cubicBezTo>
                      <a:pt x="365" y="284"/>
                      <a:pt x="597" y="561"/>
                      <a:pt x="686" y="891"/>
                    </a:cubicBezTo>
                    <a:cubicBezTo>
                      <a:pt x="693" y="922"/>
                      <a:pt x="718" y="936"/>
                      <a:pt x="744" y="936"/>
                    </a:cubicBezTo>
                    <a:cubicBezTo>
                      <a:pt x="784" y="936"/>
                      <a:pt x="827" y="904"/>
                      <a:pt x="811" y="855"/>
                    </a:cubicBezTo>
                    <a:cubicBezTo>
                      <a:pt x="713" y="489"/>
                      <a:pt x="463" y="177"/>
                      <a:pt x="133" y="7"/>
                    </a:cubicBezTo>
                    <a:cubicBezTo>
                      <a:pt x="124" y="3"/>
                      <a:pt x="114" y="1"/>
                      <a:pt x="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630;p40"/>
              <p:cNvSpPr/>
              <p:nvPr/>
            </p:nvSpPr>
            <p:spPr>
              <a:xfrm>
                <a:off x="4965091" y="4478752"/>
                <a:ext cx="39117" cy="41456"/>
              </a:xfrm>
              <a:custGeom>
                <a:avLst/>
                <a:gdLst/>
                <a:ahLst/>
                <a:cxnLst/>
                <a:rect l="l" t="t" r="r" b="b"/>
                <a:pathLst>
                  <a:path w="786" h="833" extrusionOk="0">
                    <a:moveTo>
                      <a:pt x="601" y="248"/>
                    </a:moveTo>
                    <a:cubicBezTo>
                      <a:pt x="601" y="258"/>
                      <a:pt x="602" y="269"/>
                      <a:pt x="602" y="279"/>
                    </a:cubicBezTo>
                    <a:lnTo>
                      <a:pt x="602" y="279"/>
                    </a:lnTo>
                    <a:cubicBezTo>
                      <a:pt x="600" y="268"/>
                      <a:pt x="600" y="258"/>
                      <a:pt x="601" y="248"/>
                    </a:cubicBezTo>
                    <a:close/>
                    <a:moveTo>
                      <a:pt x="404" y="443"/>
                    </a:moveTo>
                    <a:cubicBezTo>
                      <a:pt x="412" y="454"/>
                      <a:pt x="421" y="465"/>
                      <a:pt x="431" y="475"/>
                    </a:cubicBezTo>
                    <a:lnTo>
                      <a:pt x="431" y="475"/>
                    </a:lnTo>
                    <a:cubicBezTo>
                      <a:pt x="430" y="481"/>
                      <a:pt x="429" y="487"/>
                      <a:pt x="429" y="493"/>
                    </a:cubicBezTo>
                    <a:cubicBezTo>
                      <a:pt x="429" y="493"/>
                      <a:pt x="420" y="484"/>
                      <a:pt x="420" y="484"/>
                    </a:cubicBezTo>
                    <a:cubicBezTo>
                      <a:pt x="417" y="482"/>
                      <a:pt x="414" y="480"/>
                      <a:pt x="411" y="478"/>
                    </a:cubicBezTo>
                    <a:lnTo>
                      <a:pt x="411" y="478"/>
                    </a:lnTo>
                    <a:cubicBezTo>
                      <a:pt x="409" y="466"/>
                      <a:pt x="407" y="454"/>
                      <a:pt x="404" y="443"/>
                    </a:cubicBezTo>
                    <a:close/>
                    <a:moveTo>
                      <a:pt x="593" y="1"/>
                    </a:moveTo>
                    <a:cubicBezTo>
                      <a:pt x="586" y="1"/>
                      <a:pt x="579" y="1"/>
                      <a:pt x="571" y="3"/>
                    </a:cubicBezTo>
                    <a:cubicBezTo>
                      <a:pt x="522" y="17"/>
                      <a:pt x="497" y="62"/>
                      <a:pt x="484" y="111"/>
                    </a:cubicBezTo>
                    <a:lnTo>
                      <a:pt x="484" y="111"/>
                    </a:lnTo>
                    <a:cubicBezTo>
                      <a:pt x="475" y="95"/>
                      <a:pt x="465" y="80"/>
                      <a:pt x="455" y="65"/>
                    </a:cubicBezTo>
                    <a:cubicBezTo>
                      <a:pt x="439" y="45"/>
                      <a:pt x="413" y="34"/>
                      <a:pt x="389" y="34"/>
                    </a:cubicBezTo>
                    <a:cubicBezTo>
                      <a:pt x="361" y="34"/>
                      <a:pt x="335" y="49"/>
                      <a:pt x="330" y="83"/>
                    </a:cubicBezTo>
                    <a:cubicBezTo>
                      <a:pt x="321" y="127"/>
                      <a:pt x="316" y="175"/>
                      <a:pt x="320" y="222"/>
                    </a:cubicBezTo>
                    <a:lnTo>
                      <a:pt x="320" y="222"/>
                    </a:lnTo>
                    <a:cubicBezTo>
                      <a:pt x="318" y="217"/>
                      <a:pt x="315" y="212"/>
                      <a:pt x="313" y="208"/>
                    </a:cubicBezTo>
                    <a:cubicBezTo>
                      <a:pt x="299" y="187"/>
                      <a:pt x="275" y="177"/>
                      <a:pt x="251" y="177"/>
                    </a:cubicBezTo>
                    <a:cubicBezTo>
                      <a:pt x="238" y="177"/>
                      <a:pt x="225" y="180"/>
                      <a:pt x="214" y="185"/>
                    </a:cubicBezTo>
                    <a:lnTo>
                      <a:pt x="214" y="185"/>
                    </a:lnTo>
                    <a:cubicBezTo>
                      <a:pt x="211" y="153"/>
                      <a:pt x="178" y="137"/>
                      <a:pt x="144" y="136"/>
                    </a:cubicBezTo>
                    <a:lnTo>
                      <a:pt x="144" y="136"/>
                    </a:lnTo>
                    <a:cubicBezTo>
                      <a:pt x="143" y="133"/>
                      <a:pt x="143" y="130"/>
                      <a:pt x="143" y="127"/>
                    </a:cubicBezTo>
                    <a:cubicBezTo>
                      <a:pt x="142" y="128"/>
                      <a:pt x="141" y="128"/>
                      <a:pt x="140" y="128"/>
                    </a:cubicBezTo>
                    <a:lnTo>
                      <a:pt x="140" y="128"/>
                    </a:lnTo>
                    <a:cubicBezTo>
                      <a:pt x="138" y="122"/>
                      <a:pt x="136" y="116"/>
                      <a:pt x="134" y="110"/>
                    </a:cubicBezTo>
                    <a:cubicBezTo>
                      <a:pt x="126" y="77"/>
                      <a:pt x="98" y="61"/>
                      <a:pt x="69" y="61"/>
                    </a:cubicBezTo>
                    <a:cubicBezTo>
                      <a:pt x="35" y="61"/>
                      <a:pt x="0" y="84"/>
                      <a:pt x="0" y="127"/>
                    </a:cubicBezTo>
                    <a:cubicBezTo>
                      <a:pt x="9" y="235"/>
                      <a:pt x="27" y="351"/>
                      <a:pt x="54" y="458"/>
                    </a:cubicBezTo>
                    <a:cubicBezTo>
                      <a:pt x="72" y="511"/>
                      <a:pt x="90" y="565"/>
                      <a:pt x="107" y="618"/>
                    </a:cubicBezTo>
                    <a:cubicBezTo>
                      <a:pt x="112" y="633"/>
                      <a:pt x="117" y="647"/>
                      <a:pt x="123" y="661"/>
                    </a:cubicBezTo>
                    <a:lnTo>
                      <a:pt x="123" y="661"/>
                    </a:lnTo>
                    <a:cubicBezTo>
                      <a:pt x="127" y="697"/>
                      <a:pt x="131" y="733"/>
                      <a:pt x="134" y="770"/>
                    </a:cubicBezTo>
                    <a:cubicBezTo>
                      <a:pt x="143" y="805"/>
                      <a:pt x="161" y="832"/>
                      <a:pt x="206" y="832"/>
                    </a:cubicBezTo>
                    <a:cubicBezTo>
                      <a:pt x="241" y="832"/>
                      <a:pt x="277" y="805"/>
                      <a:pt x="268" y="770"/>
                    </a:cubicBezTo>
                    <a:cubicBezTo>
                      <a:pt x="267" y="761"/>
                      <a:pt x="267" y="752"/>
                      <a:pt x="266" y="743"/>
                    </a:cubicBezTo>
                    <a:lnTo>
                      <a:pt x="266" y="743"/>
                    </a:lnTo>
                    <a:cubicBezTo>
                      <a:pt x="276" y="739"/>
                      <a:pt x="287" y="734"/>
                      <a:pt x="296" y="728"/>
                    </a:cubicBezTo>
                    <a:lnTo>
                      <a:pt x="296" y="728"/>
                    </a:lnTo>
                    <a:cubicBezTo>
                      <a:pt x="298" y="730"/>
                      <a:pt x="301" y="732"/>
                      <a:pt x="304" y="734"/>
                    </a:cubicBezTo>
                    <a:cubicBezTo>
                      <a:pt x="318" y="745"/>
                      <a:pt x="333" y="750"/>
                      <a:pt x="349" y="750"/>
                    </a:cubicBezTo>
                    <a:cubicBezTo>
                      <a:pt x="382" y="750"/>
                      <a:pt x="414" y="726"/>
                      <a:pt x="420" y="690"/>
                    </a:cubicBezTo>
                    <a:cubicBezTo>
                      <a:pt x="422" y="669"/>
                      <a:pt x="423" y="648"/>
                      <a:pt x="423" y="628"/>
                    </a:cubicBezTo>
                    <a:lnTo>
                      <a:pt x="423" y="628"/>
                    </a:lnTo>
                    <a:cubicBezTo>
                      <a:pt x="427" y="628"/>
                      <a:pt x="431" y="628"/>
                      <a:pt x="434" y="628"/>
                    </a:cubicBezTo>
                    <a:cubicBezTo>
                      <a:pt x="459" y="628"/>
                      <a:pt x="484" y="620"/>
                      <a:pt x="509" y="600"/>
                    </a:cubicBezTo>
                    <a:cubicBezTo>
                      <a:pt x="530" y="582"/>
                      <a:pt x="544" y="558"/>
                      <a:pt x="553" y="531"/>
                    </a:cubicBezTo>
                    <a:lnTo>
                      <a:pt x="553" y="531"/>
                    </a:lnTo>
                    <a:cubicBezTo>
                      <a:pt x="553" y="531"/>
                      <a:pt x="553" y="531"/>
                      <a:pt x="553" y="531"/>
                    </a:cubicBezTo>
                    <a:cubicBezTo>
                      <a:pt x="613" y="531"/>
                      <a:pt x="670" y="492"/>
                      <a:pt x="700" y="441"/>
                    </a:cubicBezTo>
                    <a:lnTo>
                      <a:pt x="700" y="441"/>
                    </a:lnTo>
                    <a:cubicBezTo>
                      <a:pt x="719" y="429"/>
                      <a:pt x="737" y="413"/>
                      <a:pt x="750" y="395"/>
                    </a:cubicBezTo>
                    <a:cubicBezTo>
                      <a:pt x="777" y="351"/>
                      <a:pt x="785" y="297"/>
                      <a:pt x="785" y="252"/>
                    </a:cubicBezTo>
                    <a:cubicBezTo>
                      <a:pt x="785" y="208"/>
                      <a:pt x="785" y="163"/>
                      <a:pt x="768" y="119"/>
                    </a:cubicBezTo>
                    <a:cubicBezTo>
                      <a:pt x="753" y="64"/>
                      <a:pt x="707" y="28"/>
                      <a:pt x="657" y="23"/>
                    </a:cubicBezTo>
                    <a:lnTo>
                      <a:pt x="657" y="23"/>
                    </a:lnTo>
                    <a:cubicBezTo>
                      <a:pt x="640" y="9"/>
                      <a:pt x="619" y="1"/>
                      <a:pt x="5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631;p40"/>
              <p:cNvSpPr/>
              <p:nvPr/>
            </p:nvSpPr>
            <p:spPr>
              <a:xfrm>
                <a:off x="4959417" y="4577341"/>
                <a:ext cx="76941" cy="66688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340" extrusionOk="0">
                    <a:moveTo>
                      <a:pt x="1450" y="0"/>
                    </a:moveTo>
                    <a:cubicBezTo>
                      <a:pt x="1445" y="0"/>
                      <a:pt x="1440" y="1"/>
                      <a:pt x="1435" y="2"/>
                    </a:cubicBezTo>
                    <a:cubicBezTo>
                      <a:pt x="819" y="198"/>
                      <a:pt x="293" y="644"/>
                      <a:pt x="25" y="1233"/>
                    </a:cubicBezTo>
                    <a:cubicBezTo>
                      <a:pt x="1" y="1289"/>
                      <a:pt x="48" y="1340"/>
                      <a:pt x="92" y="1340"/>
                    </a:cubicBezTo>
                    <a:cubicBezTo>
                      <a:pt x="111" y="1340"/>
                      <a:pt x="130" y="1329"/>
                      <a:pt x="141" y="1305"/>
                    </a:cubicBezTo>
                    <a:cubicBezTo>
                      <a:pt x="400" y="751"/>
                      <a:pt x="882" y="314"/>
                      <a:pt x="1470" y="136"/>
                    </a:cubicBezTo>
                    <a:cubicBezTo>
                      <a:pt x="1545" y="111"/>
                      <a:pt x="1519" y="0"/>
                      <a:pt x="1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632;p40"/>
              <p:cNvSpPr/>
              <p:nvPr/>
            </p:nvSpPr>
            <p:spPr>
              <a:xfrm>
                <a:off x="4905967" y="4570125"/>
                <a:ext cx="58825" cy="43447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873" extrusionOk="0">
                    <a:moveTo>
                      <a:pt x="87" y="1"/>
                    </a:moveTo>
                    <a:cubicBezTo>
                      <a:pt x="23" y="1"/>
                      <a:pt x="1" y="106"/>
                      <a:pt x="73" y="138"/>
                    </a:cubicBezTo>
                    <a:cubicBezTo>
                      <a:pt x="457" y="263"/>
                      <a:pt x="796" y="513"/>
                      <a:pt x="1028" y="843"/>
                    </a:cubicBezTo>
                    <a:cubicBezTo>
                      <a:pt x="1043" y="864"/>
                      <a:pt x="1065" y="872"/>
                      <a:pt x="1085" y="872"/>
                    </a:cubicBezTo>
                    <a:cubicBezTo>
                      <a:pt x="1135" y="872"/>
                      <a:pt x="1182" y="822"/>
                      <a:pt x="1144" y="772"/>
                    </a:cubicBezTo>
                    <a:cubicBezTo>
                      <a:pt x="885" y="415"/>
                      <a:pt x="528" y="147"/>
                      <a:pt x="109" y="4"/>
                    </a:cubicBezTo>
                    <a:cubicBezTo>
                      <a:pt x="101" y="2"/>
                      <a:pt x="94" y="1"/>
                      <a:pt x="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633;p40"/>
              <p:cNvSpPr/>
              <p:nvPr/>
            </p:nvSpPr>
            <p:spPr>
              <a:xfrm>
                <a:off x="4953992" y="4593765"/>
                <a:ext cx="35584" cy="314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31" extrusionOk="0">
                    <a:moveTo>
                      <a:pt x="527" y="1"/>
                    </a:moveTo>
                    <a:cubicBezTo>
                      <a:pt x="496" y="1"/>
                      <a:pt x="464" y="19"/>
                      <a:pt x="464" y="47"/>
                    </a:cubicBezTo>
                    <a:cubicBezTo>
                      <a:pt x="461" y="72"/>
                      <a:pt x="457" y="96"/>
                      <a:pt x="453" y="120"/>
                    </a:cubicBezTo>
                    <a:lnTo>
                      <a:pt x="453" y="120"/>
                    </a:lnTo>
                    <a:cubicBezTo>
                      <a:pt x="444" y="93"/>
                      <a:pt x="433" y="65"/>
                      <a:pt x="420" y="38"/>
                    </a:cubicBezTo>
                    <a:cubicBezTo>
                      <a:pt x="408" y="15"/>
                      <a:pt x="388" y="5"/>
                      <a:pt x="366" y="5"/>
                    </a:cubicBezTo>
                    <a:cubicBezTo>
                      <a:pt x="337" y="5"/>
                      <a:pt x="305" y="25"/>
                      <a:pt x="295" y="56"/>
                    </a:cubicBezTo>
                    <a:cubicBezTo>
                      <a:pt x="291" y="73"/>
                      <a:pt x="288" y="92"/>
                      <a:pt x="287" y="110"/>
                    </a:cubicBezTo>
                    <a:lnTo>
                      <a:pt x="287" y="110"/>
                    </a:lnTo>
                    <a:cubicBezTo>
                      <a:pt x="279" y="107"/>
                      <a:pt x="271" y="106"/>
                      <a:pt x="263" y="106"/>
                    </a:cubicBezTo>
                    <a:cubicBezTo>
                      <a:pt x="237" y="106"/>
                      <a:pt x="211" y="122"/>
                      <a:pt x="201" y="150"/>
                    </a:cubicBezTo>
                    <a:lnTo>
                      <a:pt x="201" y="150"/>
                    </a:lnTo>
                    <a:cubicBezTo>
                      <a:pt x="177" y="117"/>
                      <a:pt x="152" y="86"/>
                      <a:pt x="125" y="56"/>
                    </a:cubicBezTo>
                    <a:cubicBezTo>
                      <a:pt x="113" y="39"/>
                      <a:pt x="97" y="32"/>
                      <a:pt x="80" y="32"/>
                    </a:cubicBezTo>
                    <a:cubicBezTo>
                      <a:pt x="61" y="32"/>
                      <a:pt x="41" y="41"/>
                      <a:pt x="27" y="56"/>
                    </a:cubicBezTo>
                    <a:cubicBezTo>
                      <a:pt x="0" y="82"/>
                      <a:pt x="0" y="118"/>
                      <a:pt x="27" y="145"/>
                    </a:cubicBezTo>
                    <a:cubicBezTo>
                      <a:pt x="137" y="263"/>
                      <a:pt x="215" y="406"/>
                      <a:pt x="268" y="557"/>
                    </a:cubicBezTo>
                    <a:lnTo>
                      <a:pt x="268" y="557"/>
                    </a:lnTo>
                    <a:cubicBezTo>
                      <a:pt x="268" y="560"/>
                      <a:pt x="268" y="562"/>
                      <a:pt x="268" y="564"/>
                    </a:cubicBezTo>
                    <a:cubicBezTo>
                      <a:pt x="269" y="564"/>
                      <a:pt x="270" y="564"/>
                      <a:pt x="271" y="564"/>
                    </a:cubicBezTo>
                    <a:lnTo>
                      <a:pt x="271" y="564"/>
                    </a:lnTo>
                    <a:cubicBezTo>
                      <a:pt x="273" y="570"/>
                      <a:pt x="275" y="576"/>
                      <a:pt x="277" y="582"/>
                    </a:cubicBezTo>
                    <a:cubicBezTo>
                      <a:pt x="285" y="615"/>
                      <a:pt x="312" y="630"/>
                      <a:pt x="338" y="630"/>
                    </a:cubicBezTo>
                    <a:cubicBezTo>
                      <a:pt x="370" y="630"/>
                      <a:pt x="402" y="608"/>
                      <a:pt x="402" y="564"/>
                    </a:cubicBezTo>
                    <a:cubicBezTo>
                      <a:pt x="403" y="539"/>
                      <a:pt x="404" y="514"/>
                      <a:pt x="403" y="490"/>
                    </a:cubicBezTo>
                    <a:lnTo>
                      <a:pt x="403" y="490"/>
                    </a:lnTo>
                    <a:cubicBezTo>
                      <a:pt x="421" y="487"/>
                      <a:pt x="439" y="478"/>
                      <a:pt x="455" y="466"/>
                    </a:cubicBezTo>
                    <a:cubicBezTo>
                      <a:pt x="465" y="455"/>
                      <a:pt x="472" y="441"/>
                      <a:pt x="477" y="427"/>
                    </a:cubicBezTo>
                    <a:lnTo>
                      <a:pt x="477" y="427"/>
                    </a:lnTo>
                    <a:cubicBezTo>
                      <a:pt x="478" y="427"/>
                      <a:pt x="479" y="427"/>
                      <a:pt x="480" y="427"/>
                    </a:cubicBezTo>
                    <a:cubicBezTo>
                      <a:pt x="492" y="427"/>
                      <a:pt x="505" y="425"/>
                      <a:pt x="518" y="421"/>
                    </a:cubicBezTo>
                    <a:cubicBezTo>
                      <a:pt x="598" y="404"/>
                      <a:pt x="643" y="323"/>
                      <a:pt x="652" y="243"/>
                    </a:cubicBezTo>
                    <a:cubicBezTo>
                      <a:pt x="652" y="242"/>
                      <a:pt x="652" y="242"/>
                      <a:pt x="652" y="241"/>
                    </a:cubicBezTo>
                    <a:lnTo>
                      <a:pt x="652" y="241"/>
                    </a:lnTo>
                    <a:cubicBezTo>
                      <a:pt x="672" y="194"/>
                      <a:pt x="681" y="147"/>
                      <a:pt x="696" y="100"/>
                    </a:cubicBezTo>
                    <a:cubicBezTo>
                      <a:pt x="714" y="65"/>
                      <a:pt x="687" y="20"/>
                      <a:pt x="652" y="11"/>
                    </a:cubicBezTo>
                    <a:cubicBezTo>
                      <a:pt x="647" y="10"/>
                      <a:pt x="642" y="9"/>
                      <a:pt x="637" y="9"/>
                    </a:cubicBezTo>
                    <a:cubicBezTo>
                      <a:pt x="616" y="9"/>
                      <a:pt x="596" y="20"/>
                      <a:pt x="584" y="35"/>
                    </a:cubicBezTo>
                    <a:lnTo>
                      <a:pt x="584" y="35"/>
                    </a:lnTo>
                    <a:cubicBezTo>
                      <a:pt x="580" y="30"/>
                      <a:pt x="576" y="25"/>
                      <a:pt x="571" y="20"/>
                    </a:cubicBezTo>
                    <a:cubicBezTo>
                      <a:pt x="561" y="7"/>
                      <a:pt x="544" y="1"/>
                      <a:pt x="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634;p40"/>
              <p:cNvSpPr/>
              <p:nvPr/>
            </p:nvSpPr>
            <p:spPr>
              <a:xfrm>
                <a:off x="4932294" y="4684341"/>
                <a:ext cx="80524" cy="69824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403" extrusionOk="0">
                    <a:moveTo>
                      <a:pt x="1514" y="0"/>
                    </a:moveTo>
                    <a:cubicBezTo>
                      <a:pt x="1509" y="0"/>
                      <a:pt x="1504" y="1"/>
                      <a:pt x="1498" y="2"/>
                    </a:cubicBezTo>
                    <a:cubicBezTo>
                      <a:pt x="811" y="136"/>
                      <a:pt x="231" y="653"/>
                      <a:pt x="17" y="1313"/>
                    </a:cubicBezTo>
                    <a:cubicBezTo>
                      <a:pt x="1" y="1368"/>
                      <a:pt x="45" y="1403"/>
                      <a:pt x="87" y="1403"/>
                    </a:cubicBezTo>
                    <a:cubicBezTo>
                      <a:pt x="114" y="1403"/>
                      <a:pt x="141" y="1389"/>
                      <a:pt x="151" y="1358"/>
                    </a:cubicBezTo>
                    <a:cubicBezTo>
                      <a:pt x="347" y="734"/>
                      <a:pt x="900" y="261"/>
                      <a:pt x="1534" y="136"/>
                    </a:cubicBezTo>
                    <a:cubicBezTo>
                      <a:pt x="1617" y="119"/>
                      <a:pt x="1591" y="0"/>
                      <a:pt x="15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635;p40"/>
              <p:cNvSpPr/>
              <p:nvPr/>
            </p:nvSpPr>
            <p:spPr>
              <a:xfrm>
                <a:off x="4906216" y="4671004"/>
                <a:ext cx="35385" cy="8351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1678" extrusionOk="0">
                    <a:moveTo>
                      <a:pt x="99" y="0"/>
                    </a:moveTo>
                    <a:cubicBezTo>
                      <a:pt x="50" y="0"/>
                      <a:pt x="0" y="70"/>
                      <a:pt x="41" y="118"/>
                    </a:cubicBezTo>
                    <a:cubicBezTo>
                      <a:pt x="398" y="529"/>
                      <a:pt x="568" y="1073"/>
                      <a:pt x="541" y="1617"/>
                    </a:cubicBezTo>
                    <a:cubicBezTo>
                      <a:pt x="537" y="1657"/>
                      <a:pt x="568" y="1677"/>
                      <a:pt x="601" y="1677"/>
                    </a:cubicBezTo>
                    <a:cubicBezTo>
                      <a:pt x="635" y="1677"/>
                      <a:pt x="670" y="1657"/>
                      <a:pt x="675" y="1617"/>
                    </a:cubicBezTo>
                    <a:cubicBezTo>
                      <a:pt x="711" y="1037"/>
                      <a:pt x="514" y="466"/>
                      <a:pt x="140" y="20"/>
                    </a:cubicBezTo>
                    <a:cubicBezTo>
                      <a:pt x="128" y="6"/>
                      <a:pt x="113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636;p40"/>
              <p:cNvSpPr/>
              <p:nvPr/>
            </p:nvSpPr>
            <p:spPr>
              <a:xfrm>
                <a:off x="4930452" y="4690911"/>
                <a:ext cx="36231" cy="41008"/>
              </a:xfrm>
              <a:custGeom>
                <a:avLst/>
                <a:gdLst/>
                <a:ahLst/>
                <a:cxnLst/>
                <a:rect l="l" t="t" r="r" b="b"/>
                <a:pathLst>
                  <a:path w="728" h="824" extrusionOk="0">
                    <a:moveTo>
                      <a:pt x="573" y="212"/>
                    </a:moveTo>
                    <a:lnTo>
                      <a:pt x="573" y="212"/>
                    </a:lnTo>
                    <a:cubicBezTo>
                      <a:pt x="573" y="222"/>
                      <a:pt x="574" y="231"/>
                      <a:pt x="574" y="240"/>
                    </a:cubicBezTo>
                    <a:lnTo>
                      <a:pt x="574" y="240"/>
                    </a:lnTo>
                    <a:cubicBezTo>
                      <a:pt x="573" y="245"/>
                      <a:pt x="572" y="249"/>
                      <a:pt x="571" y="254"/>
                    </a:cubicBezTo>
                    <a:cubicBezTo>
                      <a:pt x="554" y="298"/>
                      <a:pt x="536" y="351"/>
                      <a:pt x="500" y="387"/>
                    </a:cubicBezTo>
                    <a:lnTo>
                      <a:pt x="500" y="387"/>
                    </a:lnTo>
                    <a:cubicBezTo>
                      <a:pt x="501" y="375"/>
                      <a:pt x="503" y="364"/>
                      <a:pt x="509" y="352"/>
                    </a:cubicBezTo>
                    <a:cubicBezTo>
                      <a:pt x="525" y="303"/>
                      <a:pt x="549" y="254"/>
                      <a:pt x="573" y="212"/>
                    </a:cubicBezTo>
                    <a:close/>
                    <a:moveTo>
                      <a:pt x="484" y="394"/>
                    </a:moveTo>
                    <a:cubicBezTo>
                      <a:pt x="485" y="394"/>
                      <a:pt x="485" y="394"/>
                      <a:pt x="486" y="394"/>
                    </a:cubicBezTo>
                    <a:lnTo>
                      <a:pt x="486" y="394"/>
                    </a:lnTo>
                    <a:cubicBezTo>
                      <a:pt x="484" y="396"/>
                      <a:pt x="482" y="396"/>
                      <a:pt x="482" y="396"/>
                    </a:cubicBezTo>
                    <a:cubicBezTo>
                      <a:pt x="482" y="395"/>
                      <a:pt x="483" y="394"/>
                      <a:pt x="484" y="394"/>
                    </a:cubicBezTo>
                    <a:close/>
                    <a:moveTo>
                      <a:pt x="500" y="405"/>
                    </a:moveTo>
                    <a:cubicBezTo>
                      <a:pt x="506" y="405"/>
                      <a:pt x="504" y="413"/>
                      <a:pt x="502" y="413"/>
                    </a:cubicBezTo>
                    <a:cubicBezTo>
                      <a:pt x="501" y="413"/>
                      <a:pt x="500" y="411"/>
                      <a:pt x="500" y="405"/>
                    </a:cubicBezTo>
                    <a:close/>
                    <a:moveTo>
                      <a:pt x="592" y="0"/>
                    </a:moveTo>
                    <a:cubicBezTo>
                      <a:pt x="558" y="0"/>
                      <a:pt x="527" y="18"/>
                      <a:pt x="509" y="48"/>
                    </a:cubicBezTo>
                    <a:cubicBezTo>
                      <a:pt x="483" y="83"/>
                      <a:pt x="461" y="123"/>
                      <a:pt x="442" y="163"/>
                    </a:cubicBezTo>
                    <a:lnTo>
                      <a:pt x="442" y="163"/>
                    </a:lnTo>
                    <a:cubicBezTo>
                      <a:pt x="441" y="158"/>
                      <a:pt x="439" y="152"/>
                      <a:pt x="438" y="147"/>
                    </a:cubicBezTo>
                    <a:cubicBezTo>
                      <a:pt x="432" y="114"/>
                      <a:pt x="408" y="98"/>
                      <a:pt x="381" y="98"/>
                    </a:cubicBezTo>
                    <a:cubicBezTo>
                      <a:pt x="363" y="98"/>
                      <a:pt x="345" y="106"/>
                      <a:pt x="331" y="120"/>
                    </a:cubicBezTo>
                    <a:cubicBezTo>
                      <a:pt x="315" y="132"/>
                      <a:pt x="300" y="145"/>
                      <a:pt x="288" y="160"/>
                    </a:cubicBezTo>
                    <a:lnTo>
                      <a:pt x="288" y="160"/>
                    </a:lnTo>
                    <a:cubicBezTo>
                      <a:pt x="286" y="152"/>
                      <a:pt x="285" y="145"/>
                      <a:pt x="284" y="137"/>
                    </a:cubicBezTo>
                    <a:lnTo>
                      <a:pt x="284" y="137"/>
                    </a:lnTo>
                    <a:cubicBezTo>
                      <a:pt x="284" y="131"/>
                      <a:pt x="285" y="126"/>
                      <a:pt x="286" y="120"/>
                    </a:cubicBezTo>
                    <a:lnTo>
                      <a:pt x="286" y="120"/>
                    </a:lnTo>
                    <a:cubicBezTo>
                      <a:pt x="284" y="120"/>
                      <a:pt x="282" y="121"/>
                      <a:pt x="281" y="121"/>
                    </a:cubicBezTo>
                    <a:lnTo>
                      <a:pt x="281" y="121"/>
                    </a:lnTo>
                    <a:cubicBezTo>
                      <a:pt x="279" y="115"/>
                      <a:pt x="278" y="108"/>
                      <a:pt x="277" y="102"/>
                    </a:cubicBezTo>
                    <a:cubicBezTo>
                      <a:pt x="277" y="79"/>
                      <a:pt x="244" y="56"/>
                      <a:pt x="217" y="56"/>
                    </a:cubicBezTo>
                    <a:cubicBezTo>
                      <a:pt x="213" y="56"/>
                      <a:pt x="209" y="56"/>
                      <a:pt x="206" y="57"/>
                    </a:cubicBezTo>
                    <a:cubicBezTo>
                      <a:pt x="187" y="62"/>
                      <a:pt x="173" y="72"/>
                      <a:pt x="163" y="84"/>
                    </a:cubicBezTo>
                    <a:lnTo>
                      <a:pt x="163" y="84"/>
                    </a:lnTo>
                    <a:cubicBezTo>
                      <a:pt x="159" y="72"/>
                      <a:pt x="156" y="60"/>
                      <a:pt x="152" y="48"/>
                    </a:cubicBezTo>
                    <a:cubicBezTo>
                      <a:pt x="144" y="25"/>
                      <a:pt x="117" y="2"/>
                      <a:pt x="92" y="2"/>
                    </a:cubicBezTo>
                    <a:cubicBezTo>
                      <a:pt x="88" y="2"/>
                      <a:pt x="84" y="3"/>
                      <a:pt x="81" y="4"/>
                    </a:cubicBezTo>
                    <a:cubicBezTo>
                      <a:pt x="45" y="13"/>
                      <a:pt x="18" y="40"/>
                      <a:pt x="18" y="66"/>
                    </a:cubicBezTo>
                    <a:cubicBezTo>
                      <a:pt x="1" y="200"/>
                      <a:pt x="9" y="325"/>
                      <a:pt x="27" y="459"/>
                    </a:cubicBezTo>
                    <a:cubicBezTo>
                      <a:pt x="45" y="521"/>
                      <a:pt x="54" y="584"/>
                      <a:pt x="81" y="646"/>
                    </a:cubicBezTo>
                    <a:cubicBezTo>
                      <a:pt x="99" y="700"/>
                      <a:pt x="117" y="771"/>
                      <a:pt x="170" y="807"/>
                    </a:cubicBezTo>
                    <a:cubicBezTo>
                      <a:pt x="186" y="818"/>
                      <a:pt x="202" y="823"/>
                      <a:pt x="218" y="823"/>
                    </a:cubicBezTo>
                    <a:cubicBezTo>
                      <a:pt x="232" y="823"/>
                      <a:pt x="245" y="819"/>
                      <a:pt x="257" y="813"/>
                    </a:cubicBezTo>
                    <a:lnTo>
                      <a:pt x="257" y="813"/>
                    </a:lnTo>
                    <a:cubicBezTo>
                      <a:pt x="266" y="815"/>
                      <a:pt x="276" y="816"/>
                      <a:pt x="286" y="816"/>
                    </a:cubicBezTo>
                    <a:cubicBezTo>
                      <a:pt x="398" y="816"/>
                      <a:pt x="435" y="696"/>
                      <a:pt x="455" y="600"/>
                    </a:cubicBezTo>
                    <a:lnTo>
                      <a:pt x="455" y="600"/>
                    </a:lnTo>
                    <a:cubicBezTo>
                      <a:pt x="486" y="597"/>
                      <a:pt x="517" y="589"/>
                      <a:pt x="545" y="575"/>
                    </a:cubicBezTo>
                    <a:cubicBezTo>
                      <a:pt x="625" y="530"/>
                      <a:pt x="670" y="459"/>
                      <a:pt x="696" y="370"/>
                    </a:cubicBezTo>
                    <a:cubicBezTo>
                      <a:pt x="704" y="334"/>
                      <a:pt x="709" y="294"/>
                      <a:pt x="710" y="254"/>
                    </a:cubicBezTo>
                    <a:lnTo>
                      <a:pt x="710" y="254"/>
                    </a:lnTo>
                    <a:cubicBezTo>
                      <a:pt x="723" y="203"/>
                      <a:pt x="728" y="149"/>
                      <a:pt x="723" y="93"/>
                    </a:cubicBezTo>
                    <a:cubicBezTo>
                      <a:pt x="719" y="55"/>
                      <a:pt x="693" y="33"/>
                      <a:pt x="665" y="28"/>
                    </a:cubicBezTo>
                    <a:lnTo>
                      <a:pt x="665" y="28"/>
                    </a:lnTo>
                    <a:cubicBezTo>
                      <a:pt x="658" y="22"/>
                      <a:pt x="651" y="17"/>
                      <a:pt x="643" y="13"/>
                    </a:cubicBezTo>
                    <a:cubicBezTo>
                      <a:pt x="626" y="4"/>
                      <a:pt x="609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637;p40"/>
              <p:cNvSpPr/>
              <p:nvPr/>
            </p:nvSpPr>
            <p:spPr>
              <a:xfrm>
                <a:off x="4903926" y="4795223"/>
                <a:ext cx="67485" cy="62309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252" extrusionOk="0">
                    <a:moveTo>
                      <a:pt x="1268" y="1"/>
                    </a:moveTo>
                    <a:cubicBezTo>
                      <a:pt x="1261" y="1"/>
                      <a:pt x="1254" y="2"/>
                      <a:pt x="1247" y="4"/>
                    </a:cubicBezTo>
                    <a:cubicBezTo>
                      <a:pt x="667" y="138"/>
                      <a:pt x="186" y="593"/>
                      <a:pt x="16" y="1164"/>
                    </a:cubicBezTo>
                    <a:cubicBezTo>
                      <a:pt x="0" y="1217"/>
                      <a:pt x="41" y="1251"/>
                      <a:pt x="83" y="1251"/>
                    </a:cubicBezTo>
                    <a:cubicBezTo>
                      <a:pt x="111" y="1251"/>
                      <a:pt x="139" y="1236"/>
                      <a:pt x="150" y="1200"/>
                    </a:cubicBezTo>
                    <a:cubicBezTo>
                      <a:pt x="302" y="673"/>
                      <a:pt x="748" y="254"/>
                      <a:pt x="1283" y="129"/>
                    </a:cubicBezTo>
                    <a:cubicBezTo>
                      <a:pt x="1356" y="113"/>
                      <a:pt x="1333" y="1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638;p40"/>
              <p:cNvSpPr/>
              <p:nvPr/>
            </p:nvSpPr>
            <p:spPr>
              <a:xfrm>
                <a:off x="4881382" y="4772878"/>
                <a:ext cx="33593" cy="48872"/>
              </a:xfrm>
              <a:custGeom>
                <a:avLst/>
                <a:gdLst/>
                <a:ahLst/>
                <a:cxnLst/>
                <a:rect l="l" t="t" r="r" b="b"/>
                <a:pathLst>
                  <a:path w="675" h="982" extrusionOk="0">
                    <a:moveTo>
                      <a:pt x="94" y="0"/>
                    </a:moveTo>
                    <a:cubicBezTo>
                      <a:pt x="46" y="0"/>
                      <a:pt x="1" y="69"/>
                      <a:pt x="41" y="123"/>
                    </a:cubicBezTo>
                    <a:cubicBezTo>
                      <a:pt x="246" y="364"/>
                      <a:pt x="407" y="632"/>
                      <a:pt x="523" y="926"/>
                    </a:cubicBezTo>
                    <a:cubicBezTo>
                      <a:pt x="538" y="957"/>
                      <a:pt x="560" y="981"/>
                      <a:pt x="595" y="981"/>
                    </a:cubicBezTo>
                    <a:cubicBezTo>
                      <a:pt x="600" y="981"/>
                      <a:pt x="606" y="981"/>
                      <a:pt x="612" y="980"/>
                    </a:cubicBezTo>
                    <a:cubicBezTo>
                      <a:pt x="639" y="971"/>
                      <a:pt x="674" y="926"/>
                      <a:pt x="656" y="890"/>
                    </a:cubicBezTo>
                    <a:cubicBezTo>
                      <a:pt x="532" y="578"/>
                      <a:pt x="362" y="284"/>
                      <a:pt x="139" y="25"/>
                    </a:cubicBezTo>
                    <a:cubicBezTo>
                      <a:pt x="126" y="8"/>
                      <a:pt x="110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639;p40"/>
              <p:cNvSpPr/>
              <p:nvPr/>
            </p:nvSpPr>
            <p:spPr>
              <a:xfrm>
                <a:off x="4906465" y="4796716"/>
                <a:ext cx="29363" cy="29014"/>
              </a:xfrm>
              <a:custGeom>
                <a:avLst/>
                <a:gdLst/>
                <a:ahLst/>
                <a:cxnLst/>
                <a:rect l="l" t="t" r="r" b="b"/>
                <a:pathLst>
                  <a:path w="590" h="583" extrusionOk="0">
                    <a:moveTo>
                      <a:pt x="380" y="1"/>
                    </a:moveTo>
                    <a:cubicBezTo>
                      <a:pt x="354" y="1"/>
                      <a:pt x="327" y="11"/>
                      <a:pt x="304" y="28"/>
                    </a:cubicBezTo>
                    <a:cubicBezTo>
                      <a:pt x="298" y="35"/>
                      <a:pt x="293" y="43"/>
                      <a:pt x="289" y="52"/>
                    </a:cubicBezTo>
                    <a:lnTo>
                      <a:pt x="289" y="52"/>
                    </a:lnTo>
                    <a:cubicBezTo>
                      <a:pt x="275" y="59"/>
                      <a:pt x="264" y="73"/>
                      <a:pt x="260" y="90"/>
                    </a:cubicBezTo>
                    <a:cubicBezTo>
                      <a:pt x="254" y="111"/>
                      <a:pt x="258" y="136"/>
                      <a:pt x="270" y="154"/>
                    </a:cubicBezTo>
                    <a:lnTo>
                      <a:pt x="270" y="154"/>
                    </a:lnTo>
                    <a:cubicBezTo>
                      <a:pt x="270" y="163"/>
                      <a:pt x="270" y="173"/>
                      <a:pt x="271" y="183"/>
                    </a:cubicBezTo>
                    <a:lnTo>
                      <a:pt x="271" y="183"/>
                    </a:lnTo>
                    <a:cubicBezTo>
                      <a:pt x="255" y="148"/>
                      <a:pt x="236" y="115"/>
                      <a:pt x="215" y="81"/>
                    </a:cubicBezTo>
                    <a:cubicBezTo>
                      <a:pt x="202" y="62"/>
                      <a:pt x="180" y="47"/>
                      <a:pt x="155" y="47"/>
                    </a:cubicBezTo>
                    <a:cubicBezTo>
                      <a:pt x="146" y="47"/>
                      <a:pt x="136" y="50"/>
                      <a:pt x="126" y="55"/>
                    </a:cubicBezTo>
                    <a:cubicBezTo>
                      <a:pt x="126" y="55"/>
                      <a:pt x="126" y="55"/>
                      <a:pt x="126" y="55"/>
                    </a:cubicBezTo>
                    <a:lnTo>
                      <a:pt x="126" y="55"/>
                    </a:lnTo>
                    <a:cubicBezTo>
                      <a:pt x="123" y="52"/>
                      <a:pt x="120" y="49"/>
                      <a:pt x="117" y="46"/>
                    </a:cubicBezTo>
                    <a:cubicBezTo>
                      <a:pt x="106" y="35"/>
                      <a:pt x="91" y="30"/>
                      <a:pt x="75" y="30"/>
                    </a:cubicBezTo>
                    <a:cubicBezTo>
                      <a:pt x="40" y="30"/>
                      <a:pt x="1" y="56"/>
                      <a:pt x="1" y="99"/>
                    </a:cubicBezTo>
                    <a:cubicBezTo>
                      <a:pt x="10" y="242"/>
                      <a:pt x="45" y="385"/>
                      <a:pt x="135" y="501"/>
                    </a:cubicBezTo>
                    <a:cubicBezTo>
                      <a:pt x="161" y="536"/>
                      <a:pt x="179" y="563"/>
                      <a:pt x="224" y="581"/>
                    </a:cubicBezTo>
                    <a:cubicBezTo>
                      <a:pt x="231" y="582"/>
                      <a:pt x="237" y="583"/>
                      <a:pt x="244" y="583"/>
                    </a:cubicBezTo>
                    <a:cubicBezTo>
                      <a:pt x="290" y="583"/>
                      <a:pt x="332" y="556"/>
                      <a:pt x="340" y="510"/>
                    </a:cubicBezTo>
                    <a:cubicBezTo>
                      <a:pt x="355" y="479"/>
                      <a:pt x="351" y="449"/>
                      <a:pt x="344" y="419"/>
                    </a:cubicBezTo>
                    <a:lnTo>
                      <a:pt x="344" y="419"/>
                    </a:lnTo>
                    <a:cubicBezTo>
                      <a:pt x="345" y="419"/>
                      <a:pt x="347" y="420"/>
                      <a:pt x="349" y="420"/>
                    </a:cubicBezTo>
                    <a:cubicBezTo>
                      <a:pt x="356" y="424"/>
                      <a:pt x="365" y="427"/>
                      <a:pt x="373" y="429"/>
                    </a:cubicBezTo>
                    <a:lnTo>
                      <a:pt x="373" y="429"/>
                    </a:lnTo>
                    <a:cubicBezTo>
                      <a:pt x="377" y="432"/>
                      <a:pt x="380" y="435"/>
                      <a:pt x="384" y="438"/>
                    </a:cubicBezTo>
                    <a:cubicBezTo>
                      <a:pt x="404" y="451"/>
                      <a:pt x="425" y="456"/>
                      <a:pt x="446" y="456"/>
                    </a:cubicBezTo>
                    <a:cubicBezTo>
                      <a:pt x="500" y="456"/>
                      <a:pt x="552" y="418"/>
                      <a:pt x="572" y="367"/>
                    </a:cubicBezTo>
                    <a:cubicBezTo>
                      <a:pt x="590" y="295"/>
                      <a:pt x="563" y="215"/>
                      <a:pt x="518" y="162"/>
                    </a:cubicBezTo>
                    <a:cubicBezTo>
                      <a:pt x="514" y="156"/>
                      <a:pt x="509" y="150"/>
                      <a:pt x="504" y="145"/>
                    </a:cubicBezTo>
                    <a:lnTo>
                      <a:pt x="504" y="145"/>
                    </a:lnTo>
                    <a:cubicBezTo>
                      <a:pt x="500" y="129"/>
                      <a:pt x="496" y="114"/>
                      <a:pt x="491" y="99"/>
                    </a:cubicBezTo>
                    <a:cubicBezTo>
                      <a:pt x="474" y="63"/>
                      <a:pt x="456" y="28"/>
                      <a:pt x="420" y="10"/>
                    </a:cubicBezTo>
                    <a:cubicBezTo>
                      <a:pt x="407" y="4"/>
                      <a:pt x="394" y="1"/>
                      <a:pt x="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640;p40"/>
              <p:cNvSpPr/>
              <p:nvPr/>
            </p:nvSpPr>
            <p:spPr>
              <a:xfrm>
                <a:off x="4879938" y="4893962"/>
                <a:ext cx="106901" cy="63553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277" extrusionOk="0">
                    <a:moveTo>
                      <a:pt x="1870" y="1"/>
                    </a:moveTo>
                    <a:cubicBezTo>
                      <a:pt x="1084" y="1"/>
                      <a:pt x="356" y="459"/>
                      <a:pt x="25" y="1178"/>
                    </a:cubicBezTo>
                    <a:cubicBezTo>
                      <a:pt x="1" y="1227"/>
                      <a:pt x="48" y="1276"/>
                      <a:pt x="91" y="1276"/>
                    </a:cubicBezTo>
                    <a:cubicBezTo>
                      <a:pt x="111" y="1276"/>
                      <a:pt x="130" y="1266"/>
                      <a:pt x="141" y="1241"/>
                    </a:cubicBezTo>
                    <a:cubicBezTo>
                      <a:pt x="454" y="567"/>
                      <a:pt x="1129" y="143"/>
                      <a:pt x="1868" y="143"/>
                    </a:cubicBezTo>
                    <a:cubicBezTo>
                      <a:pt x="1931" y="143"/>
                      <a:pt x="1995" y="146"/>
                      <a:pt x="2059" y="152"/>
                    </a:cubicBezTo>
                    <a:cubicBezTo>
                      <a:pt x="2062" y="153"/>
                      <a:pt x="2065" y="153"/>
                      <a:pt x="2067" y="153"/>
                    </a:cubicBezTo>
                    <a:cubicBezTo>
                      <a:pt x="2148" y="153"/>
                      <a:pt x="2137" y="18"/>
                      <a:pt x="2059" y="10"/>
                    </a:cubicBezTo>
                    <a:cubicBezTo>
                      <a:pt x="1996" y="4"/>
                      <a:pt x="1933" y="1"/>
                      <a:pt x="1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641;p40"/>
              <p:cNvSpPr/>
              <p:nvPr/>
            </p:nvSpPr>
            <p:spPr>
              <a:xfrm>
                <a:off x="4850526" y="4868531"/>
                <a:ext cx="38769" cy="54396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093" extrusionOk="0">
                    <a:moveTo>
                      <a:pt x="81" y="1"/>
                    </a:moveTo>
                    <a:cubicBezTo>
                      <a:pt x="65" y="1"/>
                      <a:pt x="50" y="8"/>
                      <a:pt x="36" y="21"/>
                    </a:cubicBezTo>
                    <a:cubicBezTo>
                      <a:pt x="10" y="48"/>
                      <a:pt x="1" y="92"/>
                      <a:pt x="36" y="119"/>
                    </a:cubicBezTo>
                    <a:cubicBezTo>
                      <a:pt x="331" y="351"/>
                      <a:pt x="545" y="672"/>
                      <a:pt x="634" y="1047"/>
                    </a:cubicBezTo>
                    <a:cubicBezTo>
                      <a:pt x="641" y="1079"/>
                      <a:pt x="666" y="1092"/>
                      <a:pt x="693" y="1092"/>
                    </a:cubicBezTo>
                    <a:cubicBezTo>
                      <a:pt x="734" y="1092"/>
                      <a:pt x="779" y="1060"/>
                      <a:pt x="768" y="1011"/>
                    </a:cubicBezTo>
                    <a:cubicBezTo>
                      <a:pt x="670" y="619"/>
                      <a:pt x="447" y="271"/>
                      <a:pt x="126" y="21"/>
                    </a:cubicBezTo>
                    <a:cubicBezTo>
                      <a:pt x="112" y="8"/>
                      <a:pt x="97" y="1"/>
                      <a:pt x="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642;p40"/>
              <p:cNvSpPr/>
              <p:nvPr/>
            </p:nvSpPr>
            <p:spPr>
              <a:xfrm>
                <a:off x="4879739" y="4894261"/>
                <a:ext cx="43198" cy="4379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880" extrusionOk="0">
                    <a:moveTo>
                      <a:pt x="79" y="0"/>
                    </a:moveTo>
                    <a:cubicBezTo>
                      <a:pt x="40" y="0"/>
                      <a:pt x="1" y="31"/>
                      <a:pt x="11" y="84"/>
                    </a:cubicBezTo>
                    <a:cubicBezTo>
                      <a:pt x="11" y="84"/>
                      <a:pt x="11" y="84"/>
                      <a:pt x="11" y="84"/>
                    </a:cubicBezTo>
                    <a:lnTo>
                      <a:pt x="11" y="84"/>
                    </a:lnTo>
                    <a:cubicBezTo>
                      <a:pt x="25" y="154"/>
                      <a:pt x="45" y="225"/>
                      <a:pt x="70" y="293"/>
                    </a:cubicBezTo>
                    <a:lnTo>
                      <a:pt x="70" y="293"/>
                    </a:lnTo>
                    <a:cubicBezTo>
                      <a:pt x="59" y="310"/>
                      <a:pt x="56" y="331"/>
                      <a:pt x="56" y="352"/>
                    </a:cubicBezTo>
                    <a:cubicBezTo>
                      <a:pt x="81" y="499"/>
                      <a:pt x="98" y="646"/>
                      <a:pt x="121" y="793"/>
                    </a:cubicBezTo>
                    <a:lnTo>
                      <a:pt x="121" y="793"/>
                    </a:lnTo>
                    <a:cubicBezTo>
                      <a:pt x="120" y="800"/>
                      <a:pt x="119" y="808"/>
                      <a:pt x="119" y="815"/>
                    </a:cubicBezTo>
                    <a:lnTo>
                      <a:pt x="124" y="815"/>
                    </a:lnTo>
                    <a:lnTo>
                      <a:pt x="124" y="815"/>
                    </a:lnTo>
                    <a:cubicBezTo>
                      <a:pt x="125" y="821"/>
                      <a:pt x="126" y="827"/>
                      <a:pt x="127" y="833"/>
                    </a:cubicBezTo>
                    <a:cubicBezTo>
                      <a:pt x="127" y="856"/>
                      <a:pt x="161" y="880"/>
                      <a:pt x="187" y="880"/>
                    </a:cubicBezTo>
                    <a:cubicBezTo>
                      <a:pt x="191" y="880"/>
                      <a:pt x="195" y="879"/>
                      <a:pt x="199" y="878"/>
                    </a:cubicBezTo>
                    <a:cubicBezTo>
                      <a:pt x="234" y="878"/>
                      <a:pt x="252" y="851"/>
                      <a:pt x="261" y="815"/>
                    </a:cubicBezTo>
                    <a:cubicBezTo>
                      <a:pt x="261" y="815"/>
                      <a:pt x="261" y="815"/>
                      <a:pt x="261" y="815"/>
                    </a:cubicBezTo>
                    <a:lnTo>
                      <a:pt x="261" y="815"/>
                    </a:lnTo>
                    <a:cubicBezTo>
                      <a:pt x="277" y="803"/>
                      <a:pt x="288" y="785"/>
                      <a:pt x="288" y="762"/>
                    </a:cubicBezTo>
                    <a:cubicBezTo>
                      <a:pt x="291" y="722"/>
                      <a:pt x="291" y="682"/>
                      <a:pt x="289" y="642"/>
                    </a:cubicBezTo>
                    <a:lnTo>
                      <a:pt x="289" y="642"/>
                    </a:lnTo>
                    <a:cubicBezTo>
                      <a:pt x="295" y="644"/>
                      <a:pt x="302" y="645"/>
                      <a:pt x="308" y="645"/>
                    </a:cubicBezTo>
                    <a:cubicBezTo>
                      <a:pt x="315" y="645"/>
                      <a:pt x="322" y="644"/>
                      <a:pt x="329" y="641"/>
                    </a:cubicBezTo>
                    <a:lnTo>
                      <a:pt x="329" y="641"/>
                    </a:lnTo>
                    <a:cubicBezTo>
                      <a:pt x="346" y="656"/>
                      <a:pt x="370" y="665"/>
                      <a:pt x="393" y="665"/>
                    </a:cubicBezTo>
                    <a:cubicBezTo>
                      <a:pt x="420" y="665"/>
                      <a:pt x="444" y="652"/>
                      <a:pt x="449" y="619"/>
                    </a:cubicBezTo>
                    <a:cubicBezTo>
                      <a:pt x="454" y="596"/>
                      <a:pt x="458" y="573"/>
                      <a:pt x="461" y="549"/>
                    </a:cubicBezTo>
                    <a:lnTo>
                      <a:pt x="461" y="549"/>
                    </a:lnTo>
                    <a:cubicBezTo>
                      <a:pt x="475" y="555"/>
                      <a:pt x="488" y="557"/>
                      <a:pt x="500" y="557"/>
                    </a:cubicBezTo>
                    <a:cubicBezTo>
                      <a:pt x="519" y="557"/>
                      <a:pt x="537" y="551"/>
                      <a:pt x="552" y="541"/>
                    </a:cubicBezTo>
                    <a:lnTo>
                      <a:pt x="552" y="541"/>
                    </a:lnTo>
                    <a:cubicBezTo>
                      <a:pt x="555" y="541"/>
                      <a:pt x="557" y="541"/>
                      <a:pt x="560" y="541"/>
                    </a:cubicBezTo>
                    <a:cubicBezTo>
                      <a:pt x="567" y="541"/>
                      <a:pt x="574" y="540"/>
                      <a:pt x="582" y="539"/>
                    </a:cubicBezTo>
                    <a:cubicBezTo>
                      <a:pt x="611" y="531"/>
                      <a:pt x="635" y="514"/>
                      <a:pt x="656" y="493"/>
                    </a:cubicBezTo>
                    <a:lnTo>
                      <a:pt x="656" y="493"/>
                    </a:lnTo>
                    <a:cubicBezTo>
                      <a:pt x="669" y="504"/>
                      <a:pt x="687" y="510"/>
                      <a:pt x="704" y="510"/>
                    </a:cubicBezTo>
                    <a:cubicBezTo>
                      <a:pt x="714" y="510"/>
                      <a:pt x="725" y="508"/>
                      <a:pt x="734" y="503"/>
                    </a:cubicBezTo>
                    <a:cubicBezTo>
                      <a:pt x="832" y="441"/>
                      <a:pt x="868" y="316"/>
                      <a:pt x="814" y="218"/>
                    </a:cubicBezTo>
                    <a:cubicBezTo>
                      <a:pt x="811" y="203"/>
                      <a:pt x="800" y="193"/>
                      <a:pt x="786" y="187"/>
                    </a:cubicBezTo>
                    <a:lnTo>
                      <a:pt x="786" y="187"/>
                    </a:lnTo>
                    <a:cubicBezTo>
                      <a:pt x="778" y="153"/>
                      <a:pt x="750" y="134"/>
                      <a:pt x="721" y="134"/>
                    </a:cubicBezTo>
                    <a:cubicBezTo>
                      <a:pt x="695" y="134"/>
                      <a:pt x="668" y="149"/>
                      <a:pt x="654" y="182"/>
                    </a:cubicBezTo>
                    <a:cubicBezTo>
                      <a:pt x="640" y="217"/>
                      <a:pt x="631" y="254"/>
                      <a:pt x="627" y="291"/>
                    </a:cubicBezTo>
                    <a:lnTo>
                      <a:pt x="627" y="291"/>
                    </a:lnTo>
                    <a:cubicBezTo>
                      <a:pt x="624" y="300"/>
                      <a:pt x="621" y="308"/>
                      <a:pt x="618" y="316"/>
                    </a:cubicBezTo>
                    <a:cubicBezTo>
                      <a:pt x="615" y="319"/>
                      <a:pt x="613" y="321"/>
                      <a:pt x="611" y="324"/>
                    </a:cubicBezTo>
                    <a:lnTo>
                      <a:pt x="611" y="324"/>
                    </a:lnTo>
                    <a:cubicBezTo>
                      <a:pt x="607" y="283"/>
                      <a:pt x="601" y="241"/>
                      <a:pt x="591" y="200"/>
                    </a:cubicBezTo>
                    <a:cubicBezTo>
                      <a:pt x="582" y="169"/>
                      <a:pt x="551" y="153"/>
                      <a:pt x="521" y="153"/>
                    </a:cubicBezTo>
                    <a:cubicBezTo>
                      <a:pt x="495" y="153"/>
                      <a:pt x="469" y="165"/>
                      <a:pt x="460" y="189"/>
                    </a:cubicBezTo>
                    <a:lnTo>
                      <a:pt x="460" y="189"/>
                    </a:lnTo>
                    <a:cubicBezTo>
                      <a:pt x="457" y="169"/>
                      <a:pt x="453" y="149"/>
                      <a:pt x="449" y="129"/>
                    </a:cubicBezTo>
                    <a:cubicBezTo>
                      <a:pt x="441" y="93"/>
                      <a:pt x="412" y="77"/>
                      <a:pt x="382" y="77"/>
                    </a:cubicBezTo>
                    <a:cubicBezTo>
                      <a:pt x="346" y="77"/>
                      <a:pt x="310" y="102"/>
                      <a:pt x="315" y="146"/>
                    </a:cubicBezTo>
                    <a:cubicBezTo>
                      <a:pt x="316" y="152"/>
                      <a:pt x="316" y="158"/>
                      <a:pt x="317" y="164"/>
                    </a:cubicBezTo>
                    <a:lnTo>
                      <a:pt x="317" y="164"/>
                    </a:lnTo>
                    <a:cubicBezTo>
                      <a:pt x="316" y="164"/>
                      <a:pt x="316" y="164"/>
                      <a:pt x="315" y="164"/>
                    </a:cubicBezTo>
                    <a:cubicBezTo>
                      <a:pt x="323" y="204"/>
                      <a:pt x="329" y="245"/>
                      <a:pt x="334" y="287"/>
                    </a:cubicBezTo>
                    <a:lnTo>
                      <a:pt x="334" y="287"/>
                    </a:lnTo>
                    <a:cubicBezTo>
                      <a:pt x="322" y="236"/>
                      <a:pt x="306" y="186"/>
                      <a:pt x="288" y="137"/>
                    </a:cubicBezTo>
                    <a:cubicBezTo>
                      <a:pt x="279" y="102"/>
                      <a:pt x="252" y="84"/>
                      <a:pt x="217" y="84"/>
                    </a:cubicBezTo>
                    <a:cubicBezTo>
                      <a:pt x="197" y="89"/>
                      <a:pt x="179" y="100"/>
                      <a:pt x="168" y="114"/>
                    </a:cubicBezTo>
                    <a:lnTo>
                      <a:pt x="168" y="114"/>
                    </a:lnTo>
                    <a:cubicBezTo>
                      <a:pt x="161" y="92"/>
                      <a:pt x="153" y="70"/>
                      <a:pt x="145" y="48"/>
                    </a:cubicBezTo>
                    <a:cubicBezTo>
                      <a:pt x="134" y="15"/>
                      <a:pt x="107" y="0"/>
                      <a:pt x="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643;p40"/>
              <p:cNvSpPr/>
              <p:nvPr/>
            </p:nvSpPr>
            <p:spPr>
              <a:xfrm>
                <a:off x="4838532" y="4793979"/>
                <a:ext cx="32498" cy="47876"/>
              </a:xfrm>
              <a:custGeom>
                <a:avLst/>
                <a:gdLst/>
                <a:ahLst/>
                <a:cxnLst/>
                <a:rect l="l" t="t" r="r" b="b"/>
                <a:pathLst>
                  <a:path w="653" h="962" extrusionOk="0">
                    <a:moveTo>
                      <a:pt x="73" y="0"/>
                    </a:moveTo>
                    <a:cubicBezTo>
                      <a:pt x="67" y="0"/>
                      <a:pt x="61" y="1"/>
                      <a:pt x="54" y="3"/>
                    </a:cubicBezTo>
                    <a:cubicBezTo>
                      <a:pt x="19" y="11"/>
                      <a:pt x="1" y="47"/>
                      <a:pt x="10" y="83"/>
                    </a:cubicBezTo>
                    <a:cubicBezTo>
                      <a:pt x="63" y="431"/>
                      <a:pt x="260" y="743"/>
                      <a:pt x="536" y="948"/>
                    </a:cubicBezTo>
                    <a:cubicBezTo>
                      <a:pt x="549" y="957"/>
                      <a:pt x="562" y="961"/>
                      <a:pt x="575" y="961"/>
                    </a:cubicBezTo>
                    <a:cubicBezTo>
                      <a:pt x="600" y="961"/>
                      <a:pt x="623" y="948"/>
                      <a:pt x="634" y="930"/>
                    </a:cubicBezTo>
                    <a:cubicBezTo>
                      <a:pt x="652" y="895"/>
                      <a:pt x="634" y="859"/>
                      <a:pt x="608" y="832"/>
                    </a:cubicBezTo>
                    <a:cubicBezTo>
                      <a:pt x="358" y="645"/>
                      <a:pt x="188" y="359"/>
                      <a:pt x="144" y="47"/>
                    </a:cubicBezTo>
                    <a:cubicBezTo>
                      <a:pt x="136" y="18"/>
                      <a:pt x="104" y="0"/>
                      <a:pt x="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644;p40"/>
              <p:cNvSpPr/>
              <p:nvPr/>
            </p:nvSpPr>
            <p:spPr>
              <a:xfrm>
                <a:off x="5012569" y="4706637"/>
                <a:ext cx="25829" cy="28567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74" extrusionOk="0">
                    <a:moveTo>
                      <a:pt x="438" y="0"/>
                    </a:moveTo>
                    <a:cubicBezTo>
                      <a:pt x="415" y="0"/>
                      <a:pt x="393" y="12"/>
                      <a:pt x="376" y="36"/>
                    </a:cubicBezTo>
                    <a:cubicBezTo>
                      <a:pt x="277" y="187"/>
                      <a:pt x="162" y="330"/>
                      <a:pt x="28" y="455"/>
                    </a:cubicBezTo>
                    <a:cubicBezTo>
                      <a:pt x="1" y="482"/>
                      <a:pt x="1" y="526"/>
                      <a:pt x="28" y="553"/>
                    </a:cubicBezTo>
                    <a:cubicBezTo>
                      <a:pt x="41" y="567"/>
                      <a:pt x="59" y="573"/>
                      <a:pt x="77" y="573"/>
                    </a:cubicBezTo>
                    <a:cubicBezTo>
                      <a:pt x="95" y="573"/>
                      <a:pt x="112" y="567"/>
                      <a:pt x="126" y="553"/>
                    </a:cubicBezTo>
                    <a:cubicBezTo>
                      <a:pt x="269" y="419"/>
                      <a:pt x="393" y="268"/>
                      <a:pt x="492" y="107"/>
                    </a:cubicBezTo>
                    <a:cubicBezTo>
                      <a:pt x="518" y="71"/>
                      <a:pt x="501" y="27"/>
                      <a:pt x="474" y="9"/>
                    </a:cubicBezTo>
                    <a:cubicBezTo>
                      <a:pt x="462" y="3"/>
                      <a:pt x="450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645;p40"/>
              <p:cNvSpPr/>
              <p:nvPr/>
            </p:nvSpPr>
            <p:spPr>
              <a:xfrm>
                <a:off x="4856299" y="4684740"/>
                <a:ext cx="18016" cy="33892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81" extrusionOk="0">
                    <a:moveTo>
                      <a:pt x="70" y="1"/>
                    </a:moveTo>
                    <a:cubicBezTo>
                      <a:pt x="64" y="1"/>
                      <a:pt x="59" y="1"/>
                      <a:pt x="54" y="3"/>
                    </a:cubicBezTo>
                    <a:cubicBezTo>
                      <a:pt x="10" y="12"/>
                      <a:pt x="1" y="48"/>
                      <a:pt x="10" y="83"/>
                    </a:cubicBezTo>
                    <a:cubicBezTo>
                      <a:pt x="36" y="288"/>
                      <a:pt x="108" y="476"/>
                      <a:pt x="215" y="645"/>
                    </a:cubicBezTo>
                    <a:cubicBezTo>
                      <a:pt x="229" y="670"/>
                      <a:pt x="250" y="681"/>
                      <a:pt x="271" y="681"/>
                    </a:cubicBezTo>
                    <a:cubicBezTo>
                      <a:pt x="316" y="681"/>
                      <a:pt x="361" y="632"/>
                      <a:pt x="331" y="583"/>
                    </a:cubicBezTo>
                    <a:cubicBezTo>
                      <a:pt x="233" y="413"/>
                      <a:pt x="161" y="235"/>
                      <a:pt x="135" y="48"/>
                    </a:cubicBezTo>
                    <a:cubicBezTo>
                      <a:pt x="135" y="18"/>
                      <a:pt x="98" y="1"/>
                      <a:pt x="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646;p40"/>
              <p:cNvSpPr/>
              <p:nvPr/>
            </p:nvSpPr>
            <p:spPr>
              <a:xfrm>
                <a:off x="4975293" y="4818515"/>
                <a:ext cx="36032" cy="4066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817" extrusionOk="0">
                    <a:moveTo>
                      <a:pt x="648" y="0"/>
                    </a:moveTo>
                    <a:cubicBezTo>
                      <a:pt x="625" y="0"/>
                      <a:pt x="601" y="12"/>
                      <a:pt x="589" y="36"/>
                    </a:cubicBezTo>
                    <a:cubicBezTo>
                      <a:pt x="473" y="295"/>
                      <a:pt x="286" y="526"/>
                      <a:pt x="45" y="687"/>
                    </a:cubicBezTo>
                    <a:cubicBezTo>
                      <a:pt x="18" y="714"/>
                      <a:pt x="1" y="750"/>
                      <a:pt x="27" y="785"/>
                    </a:cubicBezTo>
                    <a:cubicBezTo>
                      <a:pt x="39" y="803"/>
                      <a:pt x="62" y="816"/>
                      <a:pt x="84" y="816"/>
                    </a:cubicBezTo>
                    <a:cubicBezTo>
                      <a:pt x="96" y="816"/>
                      <a:pt x="107" y="812"/>
                      <a:pt x="117" y="803"/>
                    </a:cubicBezTo>
                    <a:cubicBezTo>
                      <a:pt x="375" y="625"/>
                      <a:pt x="580" y="384"/>
                      <a:pt x="705" y="98"/>
                    </a:cubicBezTo>
                    <a:cubicBezTo>
                      <a:pt x="723" y="72"/>
                      <a:pt x="714" y="27"/>
                      <a:pt x="679" y="9"/>
                    </a:cubicBezTo>
                    <a:cubicBezTo>
                      <a:pt x="670" y="3"/>
                      <a:pt x="65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647;p40"/>
              <p:cNvSpPr/>
              <p:nvPr/>
            </p:nvSpPr>
            <p:spPr>
              <a:xfrm>
                <a:off x="4957974" y="4861215"/>
                <a:ext cx="7167" cy="706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42" extrusionOk="0">
                    <a:moveTo>
                      <a:pt x="76" y="1"/>
                    </a:moveTo>
                    <a:cubicBezTo>
                      <a:pt x="72" y="1"/>
                      <a:pt x="68" y="3"/>
                      <a:pt x="63" y="7"/>
                    </a:cubicBezTo>
                    <a:cubicBezTo>
                      <a:pt x="54" y="7"/>
                      <a:pt x="45" y="7"/>
                      <a:pt x="36" y="16"/>
                    </a:cubicBezTo>
                    <a:cubicBezTo>
                      <a:pt x="27" y="16"/>
                      <a:pt x="18" y="25"/>
                      <a:pt x="18" y="25"/>
                    </a:cubicBezTo>
                    <a:cubicBezTo>
                      <a:pt x="10" y="34"/>
                      <a:pt x="10" y="43"/>
                      <a:pt x="10" y="52"/>
                    </a:cubicBezTo>
                    <a:lnTo>
                      <a:pt x="1" y="70"/>
                    </a:lnTo>
                    <a:cubicBezTo>
                      <a:pt x="1" y="79"/>
                      <a:pt x="10" y="97"/>
                      <a:pt x="10" y="106"/>
                    </a:cubicBezTo>
                    <a:lnTo>
                      <a:pt x="18" y="115"/>
                    </a:lnTo>
                    <a:cubicBezTo>
                      <a:pt x="27" y="123"/>
                      <a:pt x="45" y="132"/>
                      <a:pt x="54" y="132"/>
                    </a:cubicBezTo>
                    <a:cubicBezTo>
                      <a:pt x="54" y="141"/>
                      <a:pt x="54" y="141"/>
                      <a:pt x="63" y="141"/>
                    </a:cubicBezTo>
                    <a:lnTo>
                      <a:pt x="90" y="141"/>
                    </a:lnTo>
                    <a:cubicBezTo>
                      <a:pt x="99" y="141"/>
                      <a:pt x="108" y="132"/>
                      <a:pt x="117" y="132"/>
                    </a:cubicBezTo>
                    <a:cubicBezTo>
                      <a:pt x="126" y="123"/>
                      <a:pt x="126" y="123"/>
                      <a:pt x="134" y="115"/>
                    </a:cubicBezTo>
                    <a:cubicBezTo>
                      <a:pt x="134" y="106"/>
                      <a:pt x="143" y="97"/>
                      <a:pt x="143" y="88"/>
                    </a:cubicBezTo>
                    <a:lnTo>
                      <a:pt x="143" y="70"/>
                    </a:lnTo>
                    <a:cubicBezTo>
                      <a:pt x="143" y="61"/>
                      <a:pt x="143" y="52"/>
                      <a:pt x="134" y="34"/>
                    </a:cubicBezTo>
                    <a:cubicBezTo>
                      <a:pt x="134" y="34"/>
                      <a:pt x="134" y="25"/>
                      <a:pt x="126" y="25"/>
                    </a:cubicBezTo>
                    <a:cubicBezTo>
                      <a:pt x="117" y="16"/>
                      <a:pt x="108" y="7"/>
                      <a:pt x="99" y="7"/>
                    </a:cubicBezTo>
                    <a:lnTo>
                      <a:pt x="90" y="7"/>
                    </a:lnTo>
                    <a:cubicBezTo>
                      <a:pt x="85" y="3"/>
                      <a:pt x="81" y="1"/>
                      <a:pt x="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648;p40"/>
              <p:cNvSpPr/>
              <p:nvPr/>
            </p:nvSpPr>
            <p:spPr>
              <a:xfrm>
                <a:off x="4927317" y="4936911"/>
                <a:ext cx="37823" cy="2568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516" extrusionOk="0">
                    <a:moveTo>
                      <a:pt x="684" y="1"/>
                    </a:moveTo>
                    <a:cubicBezTo>
                      <a:pt x="666" y="1"/>
                      <a:pt x="648" y="8"/>
                      <a:pt x="634" y="21"/>
                    </a:cubicBezTo>
                    <a:cubicBezTo>
                      <a:pt x="483" y="190"/>
                      <a:pt x="295" y="315"/>
                      <a:pt x="81" y="378"/>
                    </a:cubicBezTo>
                    <a:cubicBezTo>
                      <a:pt x="0" y="402"/>
                      <a:pt x="22" y="515"/>
                      <a:pt x="94" y="515"/>
                    </a:cubicBezTo>
                    <a:cubicBezTo>
                      <a:pt x="101" y="515"/>
                      <a:pt x="109" y="514"/>
                      <a:pt x="117" y="512"/>
                    </a:cubicBezTo>
                    <a:cubicBezTo>
                      <a:pt x="349" y="440"/>
                      <a:pt x="563" y="306"/>
                      <a:pt x="733" y="119"/>
                    </a:cubicBezTo>
                    <a:cubicBezTo>
                      <a:pt x="750" y="92"/>
                      <a:pt x="759" y="48"/>
                      <a:pt x="733" y="21"/>
                    </a:cubicBezTo>
                    <a:cubicBezTo>
                      <a:pt x="719" y="8"/>
                      <a:pt x="701" y="1"/>
                      <a:pt x="6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649;p40"/>
              <p:cNvSpPr/>
              <p:nvPr/>
            </p:nvSpPr>
            <p:spPr>
              <a:xfrm>
                <a:off x="4814245" y="4892718"/>
                <a:ext cx="37027" cy="52754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60" extrusionOk="0">
                    <a:moveTo>
                      <a:pt x="77" y="1"/>
                    </a:moveTo>
                    <a:cubicBezTo>
                      <a:pt x="38" y="1"/>
                      <a:pt x="0" y="35"/>
                      <a:pt x="16" y="88"/>
                    </a:cubicBezTo>
                    <a:cubicBezTo>
                      <a:pt x="114" y="454"/>
                      <a:pt x="319" y="784"/>
                      <a:pt x="596" y="1043"/>
                    </a:cubicBezTo>
                    <a:cubicBezTo>
                      <a:pt x="609" y="1054"/>
                      <a:pt x="624" y="1059"/>
                      <a:pt x="639" y="1059"/>
                    </a:cubicBezTo>
                    <a:cubicBezTo>
                      <a:pt x="693" y="1059"/>
                      <a:pt x="743" y="994"/>
                      <a:pt x="694" y="945"/>
                    </a:cubicBezTo>
                    <a:cubicBezTo>
                      <a:pt x="435" y="704"/>
                      <a:pt x="239" y="391"/>
                      <a:pt x="141" y="52"/>
                    </a:cubicBezTo>
                    <a:cubicBezTo>
                      <a:pt x="130" y="16"/>
                      <a:pt x="103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650;p40"/>
              <p:cNvSpPr/>
              <p:nvPr/>
            </p:nvSpPr>
            <p:spPr>
              <a:xfrm>
                <a:off x="4899398" y="4505477"/>
                <a:ext cx="32448" cy="37724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58" extrusionOk="0">
                    <a:moveTo>
                      <a:pt x="73" y="1"/>
                    </a:moveTo>
                    <a:cubicBezTo>
                      <a:pt x="61" y="1"/>
                      <a:pt x="48" y="4"/>
                      <a:pt x="36" y="10"/>
                    </a:cubicBezTo>
                    <a:cubicBezTo>
                      <a:pt x="9" y="37"/>
                      <a:pt x="0" y="72"/>
                      <a:pt x="18" y="108"/>
                    </a:cubicBezTo>
                    <a:cubicBezTo>
                      <a:pt x="125" y="358"/>
                      <a:pt x="312" y="581"/>
                      <a:pt x="535" y="750"/>
                    </a:cubicBezTo>
                    <a:cubicBezTo>
                      <a:pt x="543" y="755"/>
                      <a:pt x="552" y="757"/>
                      <a:pt x="561" y="757"/>
                    </a:cubicBezTo>
                    <a:cubicBezTo>
                      <a:pt x="585" y="757"/>
                      <a:pt x="612" y="743"/>
                      <a:pt x="625" y="723"/>
                    </a:cubicBezTo>
                    <a:cubicBezTo>
                      <a:pt x="651" y="688"/>
                      <a:pt x="633" y="652"/>
                      <a:pt x="607" y="634"/>
                    </a:cubicBezTo>
                    <a:cubicBezTo>
                      <a:pt x="393" y="483"/>
                      <a:pt x="232" y="268"/>
                      <a:pt x="134" y="37"/>
                    </a:cubicBezTo>
                    <a:cubicBezTo>
                      <a:pt x="122" y="13"/>
                      <a:pt x="98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51;p40"/>
              <p:cNvSpPr/>
              <p:nvPr/>
            </p:nvSpPr>
            <p:spPr>
              <a:xfrm>
                <a:off x="5030784" y="4406838"/>
                <a:ext cx="36480" cy="35932"/>
              </a:xfrm>
              <a:custGeom>
                <a:avLst/>
                <a:gdLst/>
                <a:ahLst/>
                <a:cxnLst/>
                <a:rect l="l" t="t" r="r" b="b"/>
                <a:pathLst>
                  <a:path w="733" h="722" extrusionOk="0">
                    <a:moveTo>
                      <a:pt x="656" y="1"/>
                    </a:moveTo>
                    <a:cubicBezTo>
                      <a:pt x="625" y="1"/>
                      <a:pt x="597" y="25"/>
                      <a:pt x="589" y="56"/>
                    </a:cubicBezTo>
                    <a:cubicBezTo>
                      <a:pt x="500" y="297"/>
                      <a:pt x="295" y="502"/>
                      <a:pt x="54" y="591"/>
                    </a:cubicBezTo>
                    <a:cubicBezTo>
                      <a:pt x="19" y="600"/>
                      <a:pt x="1" y="636"/>
                      <a:pt x="10" y="671"/>
                    </a:cubicBezTo>
                    <a:cubicBezTo>
                      <a:pt x="17" y="699"/>
                      <a:pt x="40" y="722"/>
                      <a:pt x="67" y="722"/>
                    </a:cubicBezTo>
                    <a:cubicBezTo>
                      <a:pt x="74" y="722"/>
                      <a:pt x="82" y="720"/>
                      <a:pt x="90" y="716"/>
                    </a:cubicBezTo>
                    <a:cubicBezTo>
                      <a:pt x="384" y="618"/>
                      <a:pt x="616" y="386"/>
                      <a:pt x="723" y="92"/>
                    </a:cubicBezTo>
                    <a:cubicBezTo>
                      <a:pt x="732" y="56"/>
                      <a:pt x="705" y="11"/>
                      <a:pt x="670" y="2"/>
                    </a:cubicBezTo>
                    <a:cubicBezTo>
                      <a:pt x="665" y="1"/>
                      <a:pt x="660" y="1"/>
                      <a:pt x="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652;p40"/>
              <p:cNvSpPr/>
              <p:nvPr/>
            </p:nvSpPr>
            <p:spPr>
              <a:xfrm>
                <a:off x="5014808" y="4444213"/>
                <a:ext cx="7167" cy="761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53" extrusionOk="0">
                    <a:moveTo>
                      <a:pt x="72" y="1"/>
                    </a:moveTo>
                    <a:cubicBezTo>
                      <a:pt x="63" y="1"/>
                      <a:pt x="45" y="1"/>
                      <a:pt x="36" y="10"/>
                    </a:cubicBezTo>
                    <a:lnTo>
                      <a:pt x="27" y="19"/>
                    </a:lnTo>
                    <a:cubicBezTo>
                      <a:pt x="18" y="28"/>
                      <a:pt x="9" y="36"/>
                      <a:pt x="9" y="45"/>
                    </a:cubicBezTo>
                    <a:cubicBezTo>
                      <a:pt x="9" y="54"/>
                      <a:pt x="1" y="54"/>
                      <a:pt x="1" y="63"/>
                    </a:cubicBezTo>
                    <a:cubicBezTo>
                      <a:pt x="1" y="72"/>
                      <a:pt x="1" y="81"/>
                      <a:pt x="1" y="90"/>
                    </a:cubicBezTo>
                    <a:cubicBezTo>
                      <a:pt x="1" y="99"/>
                      <a:pt x="9" y="108"/>
                      <a:pt x="9" y="117"/>
                    </a:cubicBezTo>
                    <a:cubicBezTo>
                      <a:pt x="18" y="126"/>
                      <a:pt x="18" y="126"/>
                      <a:pt x="27" y="135"/>
                    </a:cubicBezTo>
                    <a:cubicBezTo>
                      <a:pt x="36" y="143"/>
                      <a:pt x="45" y="143"/>
                      <a:pt x="54" y="143"/>
                    </a:cubicBezTo>
                    <a:cubicBezTo>
                      <a:pt x="54" y="143"/>
                      <a:pt x="63" y="152"/>
                      <a:pt x="72" y="152"/>
                    </a:cubicBezTo>
                    <a:cubicBezTo>
                      <a:pt x="81" y="152"/>
                      <a:pt x="90" y="143"/>
                      <a:pt x="99" y="143"/>
                    </a:cubicBezTo>
                    <a:lnTo>
                      <a:pt x="117" y="126"/>
                    </a:lnTo>
                    <a:cubicBezTo>
                      <a:pt x="125" y="117"/>
                      <a:pt x="134" y="108"/>
                      <a:pt x="134" y="99"/>
                    </a:cubicBezTo>
                    <a:cubicBezTo>
                      <a:pt x="134" y="90"/>
                      <a:pt x="134" y="90"/>
                      <a:pt x="134" y="81"/>
                    </a:cubicBezTo>
                    <a:cubicBezTo>
                      <a:pt x="143" y="72"/>
                      <a:pt x="143" y="63"/>
                      <a:pt x="134" y="54"/>
                    </a:cubicBezTo>
                    <a:cubicBezTo>
                      <a:pt x="134" y="45"/>
                      <a:pt x="134" y="36"/>
                      <a:pt x="134" y="28"/>
                    </a:cubicBezTo>
                    <a:cubicBezTo>
                      <a:pt x="125" y="19"/>
                      <a:pt x="117" y="19"/>
                      <a:pt x="117" y="10"/>
                    </a:cubicBezTo>
                    <a:cubicBezTo>
                      <a:pt x="108" y="1"/>
                      <a:pt x="99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653;p40"/>
              <p:cNvSpPr/>
              <p:nvPr/>
            </p:nvSpPr>
            <p:spPr>
              <a:xfrm>
                <a:off x="4921594" y="4304267"/>
                <a:ext cx="27770" cy="38669"/>
              </a:xfrm>
              <a:custGeom>
                <a:avLst/>
                <a:gdLst/>
                <a:ahLst/>
                <a:cxnLst/>
                <a:rect l="l" t="t" r="r" b="b"/>
                <a:pathLst>
                  <a:path w="558" h="777" extrusionOk="0">
                    <a:moveTo>
                      <a:pt x="77" y="1"/>
                    </a:moveTo>
                    <a:cubicBezTo>
                      <a:pt x="72" y="1"/>
                      <a:pt x="67" y="1"/>
                      <a:pt x="63" y="3"/>
                    </a:cubicBezTo>
                    <a:cubicBezTo>
                      <a:pt x="27" y="12"/>
                      <a:pt x="0" y="56"/>
                      <a:pt x="18" y="83"/>
                    </a:cubicBezTo>
                    <a:cubicBezTo>
                      <a:pt x="98" y="333"/>
                      <a:pt x="241" y="565"/>
                      <a:pt x="419" y="752"/>
                    </a:cubicBezTo>
                    <a:cubicBezTo>
                      <a:pt x="433" y="770"/>
                      <a:pt x="449" y="777"/>
                      <a:pt x="464" y="777"/>
                    </a:cubicBezTo>
                    <a:cubicBezTo>
                      <a:pt x="512" y="777"/>
                      <a:pt x="558" y="710"/>
                      <a:pt x="518" y="663"/>
                    </a:cubicBezTo>
                    <a:cubicBezTo>
                      <a:pt x="348" y="484"/>
                      <a:pt x="223" y="279"/>
                      <a:pt x="143" y="47"/>
                    </a:cubicBezTo>
                    <a:cubicBezTo>
                      <a:pt x="135" y="24"/>
                      <a:pt x="107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54;p40"/>
              <p:cNvSpPr/>
              <p:nvPr/>
            </p:nvSpPr>
            <p:spPr>
              <a:xfrm>
                <a:off x="5032127" y="4224888"/>
                <a:ext cx="27074" cy="34489"/>
              </a:xfrm>
              <a:custGeom>
                <a:avLst/>
                <a:gdLst/>
                <a:ahLst/>
                <a:cxnLst/>
                <a:rect l="l" t="t" r="r" b="b"/>
                <a:pathLst>
                  <a:path w="544" h="693" extrusionOk="0">
                    <a:moveTo>
                      <a:pt x="460" y="0"/>
                    </a:moveTo>
                    <a:cubicBezTo>
                      <a:pt x="434" y="0"/>
                      <a:pt x="409" y="14"/>
                      <a:pt x="402" y="45"/>
                    </a:cubicBezTo>
                    <a:cubicBezTo>
                      <a:pt x="348" y="251"/>
                      <a:pt x="223" y="438"/>
                      <a:pt x="45" y="563"/>
                    </a:cubicBezTo>
                    <a:cubicBezTo>
                      <a:pt x="18" y="590"/>
                      <a:pt x="0" y="625"/>
                      <a:pt x="27" y="661"/>
                    </a:cubicBezTo>
                    <a:cubicBezTo>
                      <a:pt x="39" y="678"/>
                      <a:pt x="62" y="692"/>
                      <a:pt x="84" y="692"/>
                    </a:cubicBezTo>
                    <a:cubicBezTo>
                      <a:pt x="96" y="692"/>
                      <a:pt x="107" y="688"/>
                      <a:pt x="116" y="679"/>
                    </a:cubicBezTo>
                    <a:cubicBezTo>
                      <a:pt x="322" y="536"/>
                      <a:pt x="464" y="331"/>
                      <a:pt x="527" y="81"/>
                    </a:cubicBezTo>
                    <a:cubicBezTo>
                      <a:pt x="543" y="32"/>
                      <a:pt x="500" y="0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55;p40"/>
              <p:cNvSpPr/>
              <p:nvPr/>
            </p:nvSpPr>
            <p:spPr>
              <a:xfrm>
                <a:off x="4999281" y="4109477"/>
                <a:ext cx="8013" cy="3424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688" extrusionOk="0">
                    <a:moveTo>
                      <a:pt x="72" y="0"/>
                    </a:moveTo>
                    <a:cubicBezTo>
                      <a:pt x="36" y="0"/>
                      <a:pt x="0" y="36"/>
                      <a:pt x="0" y="72"/>
                    </a:cubicBezTo>
                    <a:cubicBezTo>
                      <a:pt x="27" y="250"/>
                      <a:pt x="27" y="437"/>
                      <a:pt x="9" y="616"/>
                    </a:cubicBezTo>
                    <a:cubicBezTo>
                      <a:pt x="0" y="652"/>
                      <a:pt x="36" y="687"/>
                      <a:pt x="72" y="687"/>
                    </a:cubicBezTo>
                    <a:cubicBezTo>
                      <a:pt x="116" y="687"/>
                      <a:pt x="134" y="652"/>
                      <a:pt x="143" y="616"/>
                    </a:cubicBezTo>
                    <a:cubicBezTo>
                      <a:pt x="161" y="437"/>
                      <a:pt x="161" y="250"/>
                      <a:pt x="143" y="72"/>
                    </a:cubicBezTo>
                    <a:cubicBezTo>
                      <a:pt x="134" y="36"/>
                      <a:pt x="116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56;p40"/>
              <p:cNvSpPr/>
              <p:nvPr/>
            </p:nvSpPr>
            <p:spPr>
              <a:xfrm>
                <a:off x="4954440" y="4238673"/>
                <a:ext cx="8460" cy="6719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35" extrusionOk="0">
                    <a:moveTo>
                      <a:pt x="81" y="0"/>
                    </a:moveTo>
                    <a:cubicBezTo>
                      <a:pt x="0" y="0"/>
                      <a:pt x="0" y="134"/>
                      <a:pt x="81" y="134"/>
                    </a:cubicBezTo>
                    <a:cubicBezTo>
                      <a:pt x="170" y="134"/>
                      <a:pt x="170" y="0"/>
                      <a:pt x="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57;p40"/>
              <p:cNvSpPr/>
              <p:nvPr/>
            </p:nvSpPr>
            <p:spPr>
              <a:xfrm>
                <a:off x="5040538" y="4599936"/>
                <a:ext cx="24486" cy="28119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65" extrusionOk="0">
                    <a:moveTo>
                      <a:pt x="408" y="0"/>
                    </a:moveTo>
                    <a:cubicBezTo>
                      <a:pt x="388" y="0"/>
                      <a:pt x="368" y="9"/>
                      <a:pt x="358" y="30"/>
                    </a:cubicBezTo>
                    <a:cubicBezTo>
                      <a:pt x="269" y="199"/>
                      <a:pt x="170" y="324"/>
                      <a:pt x="28" y="449"/>
                    </a:cubicBezTo>
                    <a:cubicBezTo>
                      <a:pt x="1" y="467"/>
                      <a:pt x="1" y="520"/>
                      <a:pt x="28" y="547"/>
                    </a:cubicBezTo>
                    <a:cubicBezTo>
                      <a:pt x="40" y="559"/>
                      <a:pt x="56" y="564"/>
                      <a:pt x="72" y="564"/>
                    </a:cubicBezTo>
                    <a:cubicBezTo>
                      <a:pt x="91" y="564"/>
                      <a:pt x="111" y="557"/>
                      <a:pt x="126" y="547"/>
                    </a:cubicBezTo>
                    <a:cubicBezTo>
                      <a:pt x="269" y="422"/>
                      <a:pt x="385" y="271"/>
                      <a:pt x="474" y="101"/>
                    </a:cubicBezTo>
                    <a:cubicBezTo>
                      <a:pt x="492" y="65"/>
                      <a:pt x="483" y="30"/>
                      <a:pt x="447" y="12"/>
                    </a:cubicBezTo>
                    <a:cubicBezTo>
                      <a:pt x="436" y="5"/>
                      <a:pt x="422" y="0"/>
                      <a:pt x="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58;p40"/>
              <p:cNvSpPr/>
              <p:nvPr/>
            </p:nvSpPr>
            <p:spPr>
              <a:xfrm>
                <a:off x="4958422" y="3736519"/>
                <a:ext cx="46682" cy="281137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649" extrusionOk="0">
                    <a:moveTo>
                      <a:pt x="333" y="0"/>
                    </a:moveTo>
                    <a:cubicBezTo>
                      <a:pt x="306" y="0"/>
                      <a:pt x="279" y="14"/>
                      <a:pt x="268" y="45"/>
                    </a:cubicBezTo>
                    <a:cubicBezTo>
                      <a:pt x="1" y="768"/>
                      <a:pt x="429" y="1482"/>
                      <a:pt x="652" y="2160"/>
                    </a:cubicBezTo>
                    <a:cubicBezTo>
                      <a:pt x="768" y="2516"/>
                      <a:pt x="803" y="2882"/>
                      <a:pt x="786" y="3266"/>
                    </a:cubicBezTo>
                    <a:cubicBezTo>
                      <a:pt x="768" y="3632"/>
                      <a:pt x="705" y="3997"/>
                      <a:pt x="661" y="4372"/>
                    </a:cubicBezTo>
                    <a:cubicBezTo>
                      <a:pt x="616" y="4782"/>
                      <a:pt x="598" y="5193"/>
                      <a:pt x="670" y="5603"/>
                    </a:cubicBezTo>
                    <a:cubicBezTo>
                      <a:pt x="677" y="5635"/>
                      <a:pt x="702" y="5648"/>
                      <a:pt x="728" y="5648"/>
                    </a:cubicBezTo>
                    <a:cubicBezTo>
                      <a:pt x="769" y="5648"/>
                      <a:pt x="814" y="5616"/>
                      <a:pt x="803" y="5567"/>
                    </a:cubicBezTo>
                    <a:cubicBezTo>
                      <a:pt x="670" y="4845"/>
                      <a:pt x="857" y="4113"/>
                      <a:pt x="911" y="3391"/>
                    </a:cubicBezTo>
                    <a:cubicBezTo>
                      <a:pt x="937" y="3043"/>
                      <a:pt x="937" y="2686"/>
                      <a:pt x="848" y="2347"/>
                    </a:cubicBezTo>
                    <a:cubicBezTo>
                      <a:pt x="759" y="1981"/>
                      <a:pt x="589" y="1651"/>
                      <a:pt x="464" y="1294"/>
                    </a:cubicBezTo>
                    <a:cubicBezTo>
                      <a:pt x="331" y="911"/>
                      <a:pt x="250" y="482"/>
                      <a:pt x="402" y="81"/>
                    </a:cubicBezTo>
                    <a:cubicBezTo>
                      <a:pt x="418" y="32"/>
                      <a:pt x="375" y="0"/>
                      <a:pt x="3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59;p40"/>
              <p:cNvSpPr/>
              <p:nvPr/>
            </p:nvSpPr>
            <p:spPr>
              <a:xfrm>
                <a:off x="4939759" y="3937879"/>
                <a:ext cx="33145" cy="226044"/>
              </a:xfrm>
              <a:custGeom>
                <a:avLst/>
                <a:gdLst/>
                <a:ahLst/>
                <a:cxnLst/>
                <a:rect l="l" t="t" r="r" b="b"/>
                <a:pathLst>
                  <a:path w="666" h="4542" extrusionOk="0">
                    <a:moveTo>
                      <a:pt x="347" y="0"/>
                    </a:moveTo>
                    <a:cubicBezTo>
                      <a:pt x="313" y="0"/>
                      <a:pt x="282" y="23"/>
                      <a:pt x="286" y="67"/>
                    </a:cubicBezTo>
                    <a:cubicBezTo>
                      <a:pt x="367" y="692"/>
                      <a:pt x="170" y="1298"/>
                      <a:pt x="81" y="1914"/>
                    </a:cubicBezTo>
                    <a:cubicBezTo>
                      <a:pt x="1" y="2476"/>
                      <a:pt x="28" y="3047"/>
                      <a:pt x="170" y="3600"/>
                    </a:cubicBezTo>
                    <a:cubicBezTo>
                      <a:pt x="251" y="3921"/>
                      <a:pt x="376" y="4224"/>
                      <a:pt x="518" y="4510"/>
                    </a:cubicBezTo>
                    <a:cubicBezTo>
                      <a:pt x="532" y="4532"/>
                      <a:pt x="553" y="4541"/>
                      <a:pt x="573" y="4541"/>
                    </a:cubicBezTo>
                    <a:cubicBezTo>
                      <a:pt x="619" y="4541"/>
                      <a:pt x="665" y="4494"/>
                      <a:pt x="634" y="4439"/>
                    </a:cubicBezTo>
                    <a:cubicBezTo>
                      <a:pt x="376" y="3930"/>
                      <a:pt x="215" y="3377"/>
                      <a:pt x="179" y="2806"/>
                    </a:cubicBezTo>
                    <a:cubicBezTo>
                      <a:pt x="161" y="2521"/>
                      <a:pt x="170" y="2235"/>
                      <a:pt x="215" y="1950"/>
                    </a:cubicBezTo>
                    <a:cubicBezTo>
                      <a:pt x="251" y="1646"/>
                      <a:pt x="322" y="1352"/>
                      <a:pt x="376" y="1057"/>
                    </a:cubicBezTo>
                    <a:cubicBezTo>
                      <a:pt x="429" y="727"/>
                      <a:pt x="465" y="397"/>
                      <a:pt x="420" y="67"/>
                    </a:cubicBezTo>
                    <a:cubicBezTo>
                      <a:pt x="416" y="23"/>
                      <a:pt x="380" y="0"/>
                      <a:pt x="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60;p40"/>
              <p:cNvSpPr/>
              <p:nvPr/>
            </p:nvSpPr>
            <p:spPr>
              <a:xfrm>
                <a:off x="5019885" y="3921256"/>
                <a:ext cx="48673" cy="26431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311" extrusionOk="0">
                    <a:moveTo>
                      <a:pt x="867" y="0"/>
                    </a:moveTo>
                    <a:cubicBezTo>
                      <a:pt x="847" y="0"/>
                      <a:pt x="828" y="11"/>
                      <a:pt x="817" y="36"/>
                    </a:cubicBezTo>
                    <a:cubicBezTo>
                      <a:pt x="148" y="1338"/>
                      <a:pt x="710" y="2810"/>
                      <a:pt x="452" y="4184"/>
                    </a:cubicBezTo>
                    <a:cubicBezTo>
                      <a:pt x="380" y="4550"/>
                      <a:pt x="246" y="4897"/>
                      <a:pt x="32" y="5210"/>
                    </a:cubicBezTo>
                    <a:cubicBezTo>
                      <a:pt x="1" y="5260"/>
                      <a:pt x="50" y="5311"/>
                      <a:pt x="100" y="5311"/>
                    </a:cubicBezTo>
                    <a:cubicBezTo>
                      <a:pt x="121" y="5311"/>
                      <a:pt x="142" y="5302"/>
                      <a:pt x="157" y="5281"/>
                    </a:cubicBezTo>
                    <a:cubicBezTo>
                      <a:pt x="978" y="4086"/>
                      <a:pt x="505" y="2578"/>
                      <a:pt x="621" y="1249"/>
                    </a:cubicBezTo>
                    <a:cubicBezTo>
                      <a:pt x="657" y="856"/>
                      <a:pt x="746" y="455"/>
                      <a:pt x="933" y="107"/>
                    </a:cubicBezTo>
                    <a:cubicBezTo>
                      <a:pt x="958" y="51"/>
                      <a:pt x="910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661;p40"/>
              <p:cNvSpPr/>
              <p:nvPr/>
            </p:nvSpPr>
            <p:spPr>
              <a:xfrm>
                <a:off x="5086722" y="3999292"/>
                <a:ext cx="21798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579" extrusionOk="0">
                    <a:moveTo>
                      <a:pt x="291" y="0"/>
                    </a:moveTo>
                    <a:cubicBezTo>
                      <a:pt x="270" y="0"/>
                      <a:pt x="250" y="11"/>
                      <a:pt x="242" y="38"/>
                    </a:cubicBezTo>
                    <a:cubicBezTo>
                      <a:pt x="1" y="582"/>
                      <a:pt x="81" y="1179"/>
                      <a:pt x="161" y="1750"/>
                    </a:cubicBezTo>
                    <a:cubicBezTo>
                      <a:pt x="251" y="2321"/>
                      <a:pt x="340" y="2946"/>
                      <a:pt x="45" y="3472"/>
                    </a:cubicBezTo>
                    <a:cubicBezTo>
                      <a:pt x="21" y="3528"/>
                      <a:pt x="68" y="3579"/>
                      <a:pt x="115" y="3579"/>
                    </a:cubicBezTo>
                    <a:cubicBezTo>
                      <a:pt x="136" y="3579"/>
                      <a:pt x="156" y="3568"/>
                      <a:pt x="170" y="3544"/>
                    </a:cubicBezTo>
                    <a:cubicBezTo>
                      <a:pt x="438" y="3035"/>
                      <a:pt x="402" y="2455"/>
                      <a:pt x="322" y="1902"/>
                    </a:cubicBezTo>
                    <a:cubicBezTo>
                      <a:pt x="242" y="1313"/>
                      <a:pt x="108" y="671"/>
                      <a:pt x="358" y="100"/>
                    </a:cubicBezTo>
                    <a:cubicBezTo>
                      <a:pt x="382" y="46"/>
                      <a:pt x="333" y="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662;p40"/>
              <p:cNvSpPr/>
              <p:nvPr/>
            </p:nvSpPr>
            <p:spPr>
              <a:xfrm>
                <a:off x="4890838" y="3955496"/>
                <a:ext cx="25680" cy="182647"/>
              </a:xfrm>
              <a:custGeom>
                <a:avLst/>
                <a:gdLst/>
                <a:ahLst/>
                <a:cxnLst/>
                <a:rect l="l" t="t" r="r" b="b"/>
                <a:pathLst>
                  <a:path w="516" h="3670" extrusionOk="0">
                    <a:moveTo>
                      <a:pt x="79" y="1"/>
                    </a:moveTo>
                    <a:cubicBezTo>
                      <a:pt x="41" y="1"/>
                      <a:pt x="1" y="35"/>
                      <a:pt x="11" y="88"/>
                    </a:cubicBezTo>
                    <a:cubicBezTo>
                      <a:pt x="74" y="418"/>
                      <a:pt x="163" y="739"/>
                      <a:pt x="226" y="1078"/>
                    </a:cubicBezTo>
                    <a:cubicBezTo>
                      <a:pt x="279" y="1408"/>
                      <a:pt x="288" y="1738"/>
                      <a:pt x="226" y="2077"/>
                    </a:cubicBezTo>
                    <a:cubicBezTo>
                      <a:pt x="136" y="2595"/>
                      <a:pt x="92" y="3166"/>
                      <a:pt x="368" y="3639"/>
                    </a:cubicBezTo>
                    <a:cubicBezTo>
                      <a:pt x="382" y="3660"/>
                      <a:pt x="403" y="3670"/>
                      <a:pt x="423" y="3670"/>
                    </a:cubicBezTo>
                    <a:cubicBezTo>
                      <a:pt x="469" y="3670"/>
                      <a:pt x="515" y="3623"/>
                      <a:pt x="484" y="3567"/>
                    </a:cubicBezTo>
                    <a:cubicBezTo>
                      <a:pt x="350" y="3344"/>
                      <a:pt x="306" y="3076"/>
                      <a:pt x="288" y="2818"/>
                    </a:cubicBezTo>
                    <a:cubicBezTo>
                      <a:pt x="279" y="2523"/>
                      <a:pt x="342" y="2247"/>
                      <a:pt x="386" y="1952"/>
                    </a:cubicBezTo>
                    <a:cubicBezTo>
                      <a:pt x="475" y="1301"/>
                      <a:pt x="261" y="686"/>
                      <a:pt x="136" y="52"/>
                    </a:cubicBezTo>
                    <a:cubicBezTo>
                      <a:pt x="129" y="16"/>
                      <a:pt x="105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663;p40"/>
              <p:cNvSpPr/>
              <p:nvPr/>
            </p:nvSpPr>
            <p:spPr>
              <a:xfrm>
                <a:off x="4861176" y="4104251"/>
                <a:ext cx="34240" cy="160998"/>
              </a:xfrm>
              <a:custGeom>
                <a:avLst/>
                <a:gdLst/>
                <a:ahLst/>
                <a:cxnLst/>
                <a:rect l="l" t="t" r="r" b="b"/>
                <a:pathLst>
                  <a:path w="688" h="3235" extrusionOk="0">
                    <a:moveTo>
                      <a:pt x="146" y="1"/>
                    </a:moveTo>
                    <a:cubicBezTo>
                      <a:pt x="112" y="1"/>
                      <a:pt x="77" y="21"/>
                      <a:pt x="72" y="61"/>
                    </a:cubicBezTo>
                    <a:cubicBezTo>
                      <a:pt x="1" y="587"/>
                      <a:pt x="19" y="1113"/>
                      <a:pt x="117" y="1631"/>
                    </a:cubicBezTo>
                    <a:cubicBezTo>
                      <a:pt x="170" y="1890"/>
                      <a:pt x="242" y="2148"/>
                      <a:pt x="331" y="2398"/>
                    </a:cubicBezTo>
                    <a:cubicBezTo>
                      <a:pt x="420" y="2648"/>
                      <a:pt x="554" y="2898"/>
                      <a:pt x="536" y="3174"/>
                    </a:cubicBezTo>
                    <a:cubicBezTo>
                      <a:pt x="536" y="3214"/>
                      <a:pt x="570" y="3234"/>
                      <a:pt x="604" y="3234"/>
                    </a:cubicBezTo>
                    <a:cubicBezTo>
                      <a:pt x="639" y="3234"/>
                      <a:pt x="674" y="3214"/>
                      <a:pt x="679" y="3174"/>
                    </a:cubicBezTo>
                    <a:cubicBezTo>
                      <a:pt x="688" y="2907"/>
                      <a:pt x="581" y="2675"/>
                      <a:pt x="492" y="2443"/>
                    </a:cubicBezTo>
                    <a:cubicBezTo>
                      <a:pt x="393" y="2184"/>
                      <a:pt x="322" y="1925"/>
                      <a:pt x="268" y="1666"/>
                    </a:cubicBezTo>
                    <a:cubicBezTo>
                      <a:pt x="161" y="1140"/>
                      <a:pt x="144" y="596"/>
                      <a:pt x="206" y="61"/>
                    </a:cubicBezTo>
                    <a:cubicBezTo>
                      <a:pt x="211" y="21"/>
                      <a:pt x="17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664;p40"/>
              <p:cNvSpPr/>
              <p:nvPr/>
            </p:nvSpPr>
            <p:spPr>
              <a:xfrm>
                <a:off x="4826737" y="4188309"/>
                <a:ext cx="48175" cy="18488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3715" extrusionOk="0">
                    <a:moveTo>
                      <a:pt x="93" y="1"/>
                    </a:moveTo>
                    <a:cubicBezTo>
                      <a:pt x="43" y="1"/>
                      <a:pt x="1" y="64"/>
                      <a:pt x="42" y="111"/>
                    </a:cubicBezTo>
                    <a:cubicBezTo>
                      <a:pt x="479" y="557"/>
                      <a:pt x="577" y="1191"/>
                      <a:pt x="604" y="1788"/>
                    </a:cubicBezTo>
                    <a:cubicBezTo>
                      <a:pt x="630" y="2413"/>
                      <a:pt x="559" y="3091"/>
                      <a:pt x="827" y="3680"/>
                    </a:cubicBezTo>
                    <a:cubicBezTo>
                      <a:pt x="838" y="3705"/>
                      <a:pt x="857" y="3715"/>
                      <a:pt x="876" y="3715"/>
                    </a:cubicBezTo>
                    <a:cubicBezTo>
                      <a:pt x="920" y="3715"/>
                      <a:pt x="967" y="3664"/>
                      <a:pt x="943" y="3608"/>
                    </a:cubicBezTo>
                    <a:cubicBezTo>
                      <a:pt x="800" y="3305"/>
                      <a:pt x="773" y="2966"/>
                      <a:pt x="755" y="2636"/>
                    </a:cubicBezTo>
                    <a:cubicBezTo>
                      <a:pt x="746" y="2297"/>
                      <a:pt x="755" y="1949"/>
                      <a:pt x="729" y="1610"/>
                    </a:cubicBezTo>
                    <a:cubicBezTo>
                      <a:pt x="693" y="1039"/>
                      <a:pt x="550" y="441"/>
                      <a:pt x="140" y="22"/>
                    </a:cubicBezTo>
                    <a:cubicBezTo>
                      <a:pt x="125" y="7"/>
                      <a:pt x="108" y="1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665;p40"/>
              <p:cNvSpPr/>
              <p:nvPr/>
            </p:nvSpPr>
            <p:spPr>
              <a:xfrm>
                <a:off x="5103046" y="4130977"/>
                <a:ext cx="43596" cy="17045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3425" extrusionOk="0">
                    <a:moveTo>
                      <a:pt x="780" y="1"/>
                    </a:moveTo>
                    <a:cubicBezTo>
                      <a:pt x="760" y="1"/>
                      <a:pt x="739" y="10"/>
                      <a:pt x="725" y="32"/>
                    </a:cubicBezTo>
                    <a:cubicBezTo>
                      <a:pt x="467" y="559"/>
                      <a:pt x="306" y="1138"/>
                      <a:pt x="279" y="1727"/>
                    </a:cubicBezTo>
                    <a:cubicBezTo>
                      <a:pt x="244" y="2262"/>
                      <a:pt x="333" y="2851"/>
                      <a:pt x="39" y="3324"/>
                    </a:cubicBezTo>
                    <a:cubicBezTo>
                      <a:pt x="1" y="3375"/>
                      <a:pt x="48" y="3425"/>
                      <a:pt x="97" y="3425"/>
                    </a:cubicBezTo>
                    <a:cubicBezTo>
                      <a:pt x="118" y="3425"/>
                      <a:pt x="139" y="3416"/>
                      <a:pt x="154" y="3395"/>
                    </a:cubicBezTo>
                    <a:cubicBezTo>
                      <a:pt x="440" y="2932"/>
                      <a:pt x="395" y="2370"/>
                      <a:pt x="404" y="1852"/>
                    </a:cubicBezTo>
                    <a:cubicBezTo>
                      <a:pt x="422" y="1245"/>
                      <a:pt x="574" y="648"/>
                      <a:pt x="850" y="104"/>
                    </a:cubicBezTo>
                    <a:cubicBezTo>
                      <a:pt x="875" y="48"/>
                      <a:pt x="827" y="1"/>
                      <a:pt x="7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666;p40"/>
              <p:cNvSpPr/>
              <p:nvPr/>
            </p:nvSpPr>
            <p:spPr>
              <a:xfrm>
                <a:off x="4827882" y="4304914"/>
                <a:ext cx="39565" cy="168563"/>
              </a:xfrm>
              <a:custGeom>
                <a:avLst/>
                <a:gdLst/>
                <a:ahLst/>
                <a:cxnLst/>
                <a:rect l="l" t="t" r="r" b="b"/>
                <a:pathLst>
                  <a:path w="795" h="3387" extrusionOk="0">
                    <a:moveTo>
                      <a:pt x="199" y="1"/>
                    </a:moveTo>
                    <a:cubicBezTo>
                      <a:pt x="166" y="1"/>
                      <a:pt x="130" y="21"/>
                      <a:pt x="126" y="61"/>
                    </a:cubicBezTo>
                    <a:cubicBezTo>
                      <a:pt x="54" y="650"/>
                      <a:pt x="1" y="1239"/>
                      <a:pt x="197" y="1810"/>
                    </a:cubicBezTo>
                    <a:cubicBezTo>
                      <a:pt x="367" y="2309"/>
                      <a:pt x="661" y="2782"/>
                      <a:pt x="634" y="3326"/>
                    </a:cubicBezTo>
                    <a:cubicBezTo>
                      <a:pt x="634" y="3366"/>
                      <a:pt x="668" y="3386"/>
                      <a:pt x="701" y="3386"/>
                    </a:cubicBezTo>
                    <a:cubicBezTo>
                      <a:pt x="735" y="3386"/>
                      <a:pt x="768" y="3366"/>
                      <a:pt x="768" y="3326"/>
                    </a:cubicBezTo>
                    <a:cubicBezTo>
                      <a:pt x="795" y="2791"/>
                      <a:pt x="518" y="2318"/>
                      <a:pt x="349" y="1827"/>
                    </a:cubicBezTo>
                    <a:cubicBezTo>
                      <a:pt x="144" y="1256"/>
                      <a:pt x="188" y="659"/>
                      <a:pt x="259" y="61"/>
                    </a:cubicBezTo>
                    <a:cubicBezTo>
                      <a:pt x="264" y="21"/>
                      <a:pt x="233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667;p40"/>
              <p:cNvSpPr/>
              <p:nvPr/>
            </p:nvSpPr>
            <p:spPr>
              <a:xfrm>
                <a:off x="4809468" y="4420325"/>
                <a:ext cx="42800" cy="168264"/>
              </a:xfrm>
              <a:custGeom>
                <a:avLst/>
                <a:gdLst/>
                <a:ahLst/>
                <a:cxnLst/>
                <a:rect l="l" t="t" r="r" b="b"/>
                <a:pathLst>
                  <a:path w="860" h="3381" extrusionOk="0">
                    <a:moveTo>
                      <a:pt x="100" y="0"/>
                    </a:moveTo>
                    <a:cubicBezTo>
                      <a:pt x="50" y="0"/>
                      <a:pt x="0" y="46"/>
                      <a:pt x="32" y="97"/>
                    </a:cubicBezTo>
                    <a:cubicBezTo>
                      <a:pt x="710" y="1043"/>
                      <a:pt x="380" y="2283"/>
                      <a:pt x="719" y="3335"/>
                    </a:cubicBezTo>
                    <a:cubicBezTo>
                      <a:pt x="729" y="3367"/>
                      <a:pt x="755" y="3381"/>
                      <a:pt x="781" y="3381"/>
                    </a:cubicBezTo>
                    <a:cubicBezTo>
                      <a:pt x="820" y="3381"/>
                      <a:pt x="860" y="3348"/>
                      <a:pt x="844" y="3300"/>
                    </a:cubicBezTo>
                    <a:cubicBezTo>
                      <a:pt x="505" y="2238"/>
                      <a:pt x="835" y="989"/>
                      <a:pt x="157" y="26"/>
                    </a:cubicBezTo>
                    <a:cubicBezTo>
                      <a:pt x="141" y="8"/>
                      <a:pt x="121" y="0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668;p40"/>
              <p:cNvSpPr/>
              <p:nvPr/>
            </p:nvSpPr>
            <p:spPr>
              <a:xfrm>
                <a:off x="5112602" y="4233697"/>
                <a:ext cx="53848" cy="15308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076" extrusionOk="0">
                    <a:moveTo>
                      <a:pt x="984" y="0"/>
                    </a:moveTo>
                    <a:cubicBezTo>
                      <a:pt x="968" y="0"/>
                      <a:pt x="951" y="6"/>
                      <a:pt x="935" y="20"/>
                    </a:cubicBezTo>
                    <a:cubicBezTo>
                      <a:pt x="87" y="769"/>
                      <a:pt x="507" y="2054"/>
                      <a:pt x="25" y="2973"/>
                    </a:cubicBezTo>
                    <a:cubicBezTo>
                      <a:pt x="0" y="3028"/>
                      <a:pt x="48" y="3076"/>
                      <a:pt x="95" y="3076"/>
                    </a:cubicBezTo>
                    <a:cubicBezTo>
                      <a:pt x="116" y="3076"/>
                      <a:pt x="136" y="3066"/>
                      <a:pt x="150" y="3044"/>
                    </a:cubicBezTo>
                    <a:cubicBezTo>
                      <a:pt x="400" y="2554"/>
                      <a:pt x="417" y="2001"/>
                      <a:pt x="471" y="1465"/>
                    </a:cubicBezTo>
                    <a:cubicBezTo>
                      <a:pt x="533" y="984"/>
                      <a:pt x="649" y="457"/>
                      <a:pt x="1033" y="118"/>
                    </a:cubicBezTo>
                    <a:cubicBezTo>
                      <a:pt x="1081" y="70"/>
                      <a:pt x="1039" y="0"/>
                      <a:pt x="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669;p40"/>
              <p:cNvSpPr/>
              <p:nvPr/>
            </p:nvSpPr>
            <p:spPr>
              <a:xfrm>
                <a:off x="5092296" y="4322980"/>
                <a:ext cx="76642" cy="17677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552" extrusionOk="0">
                    <a:moveTo>
                      <a:pt x="1242" y="1"/>
                    </a:moveTo>
                    <a:cubicBezTo>
                      <a:pt x="1200" y="1"/>
                      <a:pt x="1157" y="33"/>
                      <a:pt x="1173" y="82"/>
                    </a:cubicBezTo>
                    <a:cubicBezTo>
                      <a:pt x="1414" y="688"/>
                      <a:pt x="995" y="1277"/>
                      <a:pt x="692" y="1777"/>
                    </a:cubicBezTo>
                    <a:cubicBezTo>
                      <a:pt x="540" y="2035"/>
                      <a:pt x="406" y="2294"/>
                      <a:pt x="326" y="2588"/>
                    </a:cubicBezTo>
                    <a:cubicBezTo>
                      <a:pt x="237" y="2874"/>
                      <a:pt x="183" y="3177"/>
                      <a:pt x="31" y="3454"/>
                    </a:cubicBezTo>
                    <a:cubicBezTo>
                      <a:pt x="1" y="3503"/>
                      <a:pt x="50" y="3552"/>
                      <a:pt x="95" y="3552"/>
                    </a:cubicBezTo>
                    <a:cubicBezTo>
                      <a:pt x="116" y="3552"/>
                      <a:pt x="136" y="3541"/>
                      <a:pt x="147" y="3516"/>
                    </a:cubicBezTo>
                    <a:cubicBezTo>
                      <a:pt x="299" y="3240"/>
                      <a:pt x="370" y="2927"/>
                      <a:pt x="460" y="2624"/>
                    </a:cubicBezTo>
                    <a:cubicBezTo>
                      <a:pt x="549" y="2312"/>
                      <a:pt x="692" y="2035"/>
                      <a:pt x="861" y="1759"/>
                    </a:cubicBezTo>
                    <a:cubicBezTo>
                      <a:pt x="1173" y="1259"/>
                      <a:pt x="1539" y="653"/>
                      <a:pt x="1307" y="46"/>
                    </a:cubicBezTo>
                    <a:cubicBezTo>
                      <a:pt x="1297" y="14"/>
                      <a:pt x="1270" y="1"/>
                      <a:pt x="1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670;p40"/>
              <p:cNvSpPr/>
              <p:nvPr/>
            </p:nvSpPr>
            <p:spPr>
              <a:xfrm>
                <a:off x="5089460" y="4442869"/>
                <a:ext cx="69675" cy="163038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3276" extrusionOk="0">
                    <a:moveTo>
                      <a:pt x="1136" y="0"/>
                    </a:moveTo>
                    <a:cubicBezTo>
                      <a:pt x="1095" y="0"/>
                      <a:pt x="1050" y="33"/>
                      <a:pt x="1061" y="81"/>
                    </a:cubicBezTo>
                    <a:cubicBezTo>
                      <a:pt x="1257" y="1223"/>
                      <a:pt x="356" y="2178"/>
                      <a:pt x="17" y="3195"/>
                    </a:cubicBezTo>
                    <a:cubicBezTo>
                      <a:pt x="1" y="3243"/>
                      <a:pt x="40" y="3276"/>
                      <a:pt x="82" y="3276"/>
                    </a:cubicBezTo>
                    <a:cubicBezTo>
                      <a:pt x="109" y="3276"/>
                      <a:pt x="137" y="3262"/>
                      <a:pt x="151" y="3230"/>
                    </a:cubicBezTo>
                    <a:cubicBezTo>
                      <a:pt x="499" y="2178"/>
                      <a:pt x="1400" y="1232"/>
                      <a:pt x="1195" y="46"/>
                    </a:cubicBezTo>
                    <a:cubicBezTo>
                      <a:pt x="1188" y="14"/>
                      <a:pt x="1163" y="0"/>
                      <a:pt x="1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671;p40"/>
              <p:cNvSpPr/>
              <p:nvPr/>
            </p:nvSpPr>
            <p:spPr>
              <a:xfrm>
                <a:off x="4877201" y="4995637"/>
                <a:ext cx="8908" cy="6719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35" extrusionOk="0">
                    <a:moveTo>
                      <a:pt x="89" y="1"/>
                    </a:moveTo>
                    <a:cubicBezTo>
                      <a:pt x="0" y="1"/>
                      <a:pt x="0" y="134"/>
                      <a:pt x="89" y="134"/>
                    </a:cubicBezTo>
                    <a:cubicBezTo>
                      <a:pt x="178" y="134"/>
                      <a:pt x="178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672;p40"/>
              <p:cNvSpPr/>
              <p:nvPr/>
            </p:nvSpPr>
            <p:spPr>
              <a:xfrm>
                <a:off x="4399135" y="4995239"/>
                <a:ext cx="484686" cy="983854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19769" extrusionOk="0">
                    <a:moveTo>
                      <a:pt x="9573" y="1"/>
                    </a:moveTo>
                    <a:cubicBezTo>
                      <a:pt x="9522" y="1"/>
                      <a:pt x="9474" y="30"/>
                      <a:pt x="9463" y="98"/>
                    </a:cubicBezTo>
                    <a:cubicBezTo>
                      <a:pt x="9071" y="2917"/>
                      <a:pt x="8330" y="5691"/>
                      <a:pt x="7269" y="8332"/>
                    </a:cubicBezTo>
                    <a:cubicBezTo>
                      <a:pt x="6207" y="10981"/>
                      <a:pt x="4824" y="13506"/>
                      <a:pt x="3165" y="15826"/>
                    </a:cubicBezTo>
                    <a:cubicBezTo>
                      <a:pt x="2228" y="17128"/>
                      <a:pt x="1202" y="18368"/>
                      <a:pt x="96" y="19537"/>
                    </a:cubicBezTo>
                    <a:cubicBezTo>
                      <a:pt x="1" y="19632"/>
                      <a:pt x="93" y="19769"/>
                      <a:pt x="193" y="19769"/>
                    </a:cubicBezTo>
                    <a:cubicBezTo>
                      <a:pt x="224" y="19769"/>
                      <a:pt x="256" y="19756"/>
                      <a:pt x="284" y="19724"/>
                    </a:cubicBezTo>
                    <a:cubicBezTo>
                      <a:pt x="2264" y="17645"/>
                      <a:pt x="3986" y="15326"/>
                      <a:pt x="5404" y="12837"/>
                    </a:cubicBezTo>
                    <a:cubicBezTo>
                      <a:pt x="6814" y="10339"/>
                      <a:pt x="7938" y="7672"/>
                      <a:pt x="8723" y="4915"/>
                    </a:cubicBezTo>
                    <a:cubicBezTo>
                      <a:pt x="9169" y="3363"/>
                      <a:pt x="9499" y="1775"/>
                      <a:pt x="9722" y="169"/>
                    </a:cubicBezTo>
                    <a:cubicBezTo>
                      <a:pt x="9738" y="67"/>
                      <a:pt x="9651" y="1"/>
                      <a:pt x="95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Google Shape;3915;p42"/>
          <p:cNvSpPr txBox="1">
            <a:spLocks noGrp="1"/>
          </p:cNvSpPr>
          <p:nvPr>
            <p:ph type="body" idx="1"/>
          </p:nvPr>
        </p:nvSpPr>
        <p:spPr>
          <a:xfrm>
            <a:off x="4111925" y="1956325"/>
            <a:ext cx="43161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US" sz="1600" dirty="0">
                <a:cs typeface="Times New Roman" panose="02020603050405020304" charset="0"/>
                <a:sym typeface="+mn-ea"/>
              </a:rPr>
              <a:t>Центр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ведёт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исследовательскую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работу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области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биологии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селекции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растений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животных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агротехнологии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геоинформатики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почвоведения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климатологии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.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US" sz="1600" dirty="0">
                <a:cs typeface="Times New Roman" panose="02020603050405020304" charset="0"/>
                <a:sym typeface="+mn-ea"/>
              </a:rPr>
              <a:t>Некоторые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направления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деятельности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: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ru-RU" sz="1600" dirty="0">
                <a:cs typeface="Times New Roman" panose="02020603050405020304" charset="0"/>
                <a:sym typeface="+mn-ea"/>
              </a:rPr>
              <a:t>-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реализация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семян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сельскохозяйственных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культур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.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ru-RU" sz="1600" dirty="0">
                <a:cs typeface="Times New Roman" panose="02020603050405020304" charset="0"/>
                <a:sym typeface="+mn-ea"/>
              </a:rPr>
              <a:t>-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предоставление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консультаций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экспертиз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в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области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агропромышленного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комплекса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.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lang="en-US" altLang="ru-RU" sz="1600" dirty="0">
              <a:cs typeface="Times New Roman" panose="02020603050405020304" charset="0"/>
              <a:sym typeface="+mn-ea"/>
            </a:endParaRPr>
          </a:p>
        </p:txBody>
      </p:sp>
      <p:sp>
        <p:nvSpPr>
          <p:cNvPr id="3916" name="Google Shape;3916;p42"/>
          <p:cNvSpPr txBox="1">
            <a:spLocks noGrp="1"/>
          </p:cNvSpPr>
          <p:nvPr>
            <p:ph type="ctrTitle"/>
          </p:nvPr>
        </p:nvSpPr>
        <p:spPr>
          <a:xfrm>
            <a:off x="4241165" y="466090"/>
            <a:ext cx="4189730" cy="620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Современный НИИ Юго-Востока </a:t>
            </a:r>
          </a:p>
        </p:txBody>
      </p:sp>
      <p:grpSp>
        <p:nvGrpSpPr>
          <p:cNvPr id="3917" name="Google Shape;3917;p42"/>
          <p:cNvGrpSpPr/>
          <p:nvPr/>
        </p:nvGrpSpPr>
        <p:grpSpPr>
          <a:xfrm flipH="1">
            <a:off x="1259747" y="1516022"/>
            <a:ext cx="2350301" cy="2856575"/>
            <a:chOff x="1986556" y="3746523"/>
            <a:chExt cx="1305650" cy="1586986"/>
          </a:xfrm>
        </p:grpSpPr>
        <p:sp>
          <p:nvSpPr>
            <p:cNvPr id="3918" name="Google Shape;3918;p42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2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2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2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2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2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2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2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2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2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2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2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2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2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2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2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2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2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2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2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2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2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2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2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2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2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2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2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2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2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2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2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2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2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2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2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2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2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2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2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2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2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2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2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2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2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2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2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2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2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2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2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2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2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2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2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2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2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2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2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2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2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2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2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2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2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2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2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2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2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2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2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2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2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2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2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2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2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2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2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2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2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2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2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2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2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2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2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2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2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2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2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2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2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2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2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2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2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2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2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2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2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2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2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2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2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2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2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2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2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2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2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2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2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2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2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2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2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2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2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2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2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2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2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2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2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2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2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2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2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2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2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2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2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2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2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2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2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2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2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Изображение 0"/>
          <p:cNvPicPr/>
          <p:nvPr/>
        </p:nvPicPr>
        <p:blipFill>
          <a:blip r:embed="rId3"/>
          <a:srcRect r="36057"/>
          <a:stretch>
            <a:fillRect/>
          </a:stretch>
        </p:blipFill>
        <p:spPr>
          <a:xfrm>
            <a:off x="0" y="0"/>
            <a:ext cx="4039235" cy="514286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21590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Google Shape;3915;p42"/>
          <p:cNvSpPr txBox="1">
            <a:spLocks noGrp="1"/>
          </p:cNvSpPr>
          <p:nvPr>
            <p:ph type="body" idx="1"/>
          </p:nvPr>
        </p:nvSpPr>
        <p:spPr>
          <a:xfrm>
            <a:off x="4111925" y="1956325"/>
            <a:ext cx="43161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US" sz="2000" b="1" dirty="0">
                <a:cs typeface="Times New Roman" panose="02020603050405020304" charset="0"/>
                <a:sym typeface="+mn-ea"/>
              </a:rPr>
              <a:t>Шехурдин</a:t>
            </a:r>
            <a:r>
              <a:rPr lang="en-US" altLang="ru-RU" sz="2000" b="1" dirty="0">
                <a:cs typeface="Times New Roman" panose="02020603050405020304" charset="0"/>
                <a:sym typeface="+mn-ea"/>
              </a:rPr>
              <a:t>  </a:t>
            </a:r>
            <a:r>
              <a:rPr lang="en-US" altLang="en-US" sz="2000" b="1" dirty="0">
                <a:cs typeface="Times New Roman" panose="02020603050405020304" charset="0"/>
                <a:sym typeface="+mn-ea"/>
              </a:rPr>
              <a:t>Алексей</a:t>
            </a:r>
            <a:r>
              <a:rPr lang="en-US" altLang="ru-RU" sz="2000" b="1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2000" b="1" dirty="0">
                <a:cs typeface="Times New Roman" panose="02020603050405020304" charset="0"/>
                <a:sym typeface="+mn-ea"/>
              </a:rPr>
              <a:t>Павлович</a:t>
            </a:r>
            <a:r>
              <a:rPr lang="en-US" altLang="ru-RU" sz="2000" b="1" dirty="0">
                <a:cs typeface="Times New Roman" panose="02020603050405020304" charset="0"/>
                <a:sym typeface="+mn-ea"/>
              </a:rPr>
              <a:t>  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(1886-1951) –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русский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и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советский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учёный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селекционер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доктор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сельскохозяйственных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 </a:t>
            </a:r>
            <a:r>
              <a:rPr lang="en-US" altLang="en-US" sz="1600" dirty="0">
                <a:cs typeface="Times New Roman" panose="02020603050405020304" charset="0"/>
                <a:sym typeface="+mn-ea"/>
              </a:rPr>
              <a:t>наук</a:t>
            </a:r>
            <a:r>
              <a:rPr lang="en-US" altLang="ru-RU" sz="1600" dirty="0">
                <a:cs typeface="Times New Roman" panose="02020603050405020304" charset="0"/>
                <a:sym typeface="+mn-ea"/>
              </a:rPr>
              <a:t>.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2000" b="1"/>
              <a:t>Валентина Николаевна Мамонтова </a:t>
            </a:r>
            <a:r>
              <a:rPr lang="ru-RU" sz="1600"/>
              <a:t>(</a:t>
            </a:r>
            <a:r>
              <a:rPr lang="en-US" altLang="ru-RU"/>
              <a:t>1895</a:t>
            </a:r>
            <a:r>
              <a:rPr lang="ru-RU" altLang="en-US"/>
              <a:t>-</a:t>
            </a:r>
            <a:r>
              <a:rPr lang="en-US" altLang="ru-RU"/>
              <a:t>1982</a:t>
            </a:r>
            <a:r>
              <a:rPr lang="ru-RU" altLang="en-US"/>
              <a:t>)</a:t>
            </a:r>
            <a:r>
              <a:rPr lang="ru-RU"/>
              <a:t> — ученица, помощница и последователь выдающегося советского селекционера А.П. Шехурдина.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lang="ru-RU" altLang="ru-RU">
              <a:sym typeface="+mn-ea"/>
            </a:endParaRPr>
          </a:p>
        </p:txBody>
      </p:sp>
      <p:sp>
        <p:nvSpPr>
          <p:cNvPr id="3916" name="Google Shape;3916;p42"/>
          <p:cNvSpPr txBox="1">
            <a:spLocks noGrp="1"/>
          </p:cNvSpPr>
          <p:nvPr>
            <p:ph type="ctrTitle"/>
          </p:nvPr>
        </p:nvSpPr>
        <p:spPr>
          <a:xfrm>
            <a:off x="4241165" y="466090"/>
            <a:ext cx="4189730" cy="620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Совместные работы</a:t>
            </a:r>
          </a:p>
        </p:txBody>
      </p:sp>
      <p:grpSp>
        <p:nvGrpSpPr>
          <p:cNvPr id="3917" name="Google Shape;3917;p42"/>
          <p:cNvGrpSpPr/>
          <p:nvPr/>
        </p:nvGrpSpPr>
        <p:grpSpPr>
          <a:xfrm flipH="1">
            <a:off x="1259747" y="1516022"/>
            <a:ext cx="2350301" cy="2856575"/>
            <a:chOff x="1986556" y="3746523"/>
            <a:chExt cx="1305650" cy="1586986"/>
          </a:xfrm>
        </p:grpSpPr>
        <p:sp>
          <p:nvSpPr>
            <p:cNvPr id="3918" name="Google Shape;3918;p42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2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2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2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2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2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2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2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2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2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2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2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2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2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2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2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2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2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2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2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2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2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2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2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2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2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2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2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2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2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2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2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2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2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2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2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2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2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2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2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2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2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2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2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2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2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2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2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2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2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2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2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2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2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2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2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2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2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2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2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2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2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2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2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2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2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2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2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2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2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2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2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2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2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2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2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2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2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2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2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2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2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2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2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2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2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2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2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2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2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2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2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2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2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2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2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2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2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2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2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2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2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2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2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2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2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2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2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2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2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2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2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2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2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2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2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2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2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2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2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2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2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2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2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2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2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2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2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2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2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2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2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2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2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2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2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2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2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2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2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Рисунок 8" descr="сл 17.jpg"/>
          <p:cNvPicPr>
            <a:picLocks noChangeAspect="1"/>
          </p:cNvPicPr>
          <p:nvPr/>
        </p:nvPicPr>
        <p:blipFill>
          <a:blip r:embed="rId3" cstate="print"/>
          <a:srcRect l="13133" t="295" r="30724" b="-295"/>
          <a:stretch>
            <a:fillRect/>
          </a:stretch>
        </p:blipFill>
        <p:spPr>
          <a:xfrm>
            <a:off x="0" y="0"/>
            <a:ext cx="4039235" cy="5158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0000">
                <a:alpha val="0"/>
              </a:srgb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398" y="0"/>
            <a:ext cx="6085205" cy="51435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Google Shape;3915;p42"/>
          <p:cNvSpPr txBox="1">
            <a:spLocks noGrp="1"/>
          </p:cNvSpPr>
          <p:nvPr>
            <p:ph type="body" idx="1"/>
          </p:nvPr>
        </p:nvSpPr>
        <p:spPr>
          <a:xfrm>
            <a:off x="4111925" y="1956325"/>
            <a:ext cx="43161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US" sz="2000" b="1" dirty="0" err="1">
                <a:sym typeface="+mn-ea"/>
              </a:rPr>
              <a:t>Василий</a:t>
            </a:r>
            <a:r>
              <a:rPr lang="en-US" altLang="ru-RU" sz="2000" b="1" dirty="0">
                <a:sym typeface="+mn-ea"/>
              </a:rPr>
              <a:t> </a:t>
            </a:r>
            <a:r>
              <a:rPr lang="en-US" altLang="en-US" sz="2000" b="1" dirty="0" err="1">
                <a:sym typeface="+mn-ea"/>
              </a:rPr>
              <a:t>Алексеевич</a:t>
            </a:r>
            <a:r>
              <a:rPr lang="en-US" altLang="ru-RU" sz="2000" b="1" dirty="0">
                <a:sym typeface="+mn-ea"/>
              </a:rPr>
              <a:t> </a:t>
            </a:r>
            <a:r>
              <a:rPr lang="en-US" altLang="en-US" sz="2000" b="1" dirty="0" err="1">
                <a:sym typeface="+mn-ea"/>
              </a:rPr>
              <a:t>Ильин</a:t>
            </a:r>
            <a:r>
              <a:rPr lang="" altLang="en-US" sz="1600" dirty="0">
                <a:sym typeface="+mn-ea"/>
              </a:rPr>
              <a:t> </a:t>
            </a:r>
            <a:r>
              <a:rPr lang="en-US" altLang="ru-RU" sz="1600" dirty="0">
                <a:sym typeface="+mn-ea"/>
              </a:rPr>
              <a:t>(1924–1991) </a:t>
            </a:r>
            <a:r>
              <a:rPr lang="ru-RU" altLang="en-US" sz="1600" dirty="0">
                <a:sym typeface="+mn-ea"/>
              </a:rPr>
              <a:t>-</a:t>
            </a:r>
            <a:r>
              <a:rPr lang="" altLang="en-US" sz="1600" dirty="0">
                <a:sym typeface="+mn-ea"/>
              </a:rPr>
              <a:t> </a:t>
            </a:r>
            <a:r>
              <a:rPr lang="en-US" altLang="en-US" sz="1600" dirty="0" err="1">
                <a:sym typeface="+mn-ea"/>
              </a:rPr>
              <a:t>учёный</a:t>
            </a:r>
            <a:r>
              <a:rPr lang="en-US" altLang="ru-RU" sz="1600" dirty="0" err="1">
                <a:sym typeface="+mn-ea"/>
              </a:rPr>
              <a:t>-</a:t>
            </a:r>
            <a:r>
              <a:rPr lang="en-US" altLang="en-US" sz="1600" dirty="0" err="1">
                <a:sym typeface="+mn-ea"/>
              </a:rPr>
              <a:t>селекционер</a:t>
            </a:r>
            <a:r>
              <a:rPr lang="en-US" altLang="ru-RU" sz="1600" dirty="0">
                <a:sym typeface="+mn-ea"/>
              </a:rPr>
              <a:t>, </a:t>
            </a:r>
            <a:r>
              <a:rPr lang="en-US" altLang="en-US" sz="1600" dirty="0" err="1">
                <a:sym typeface="+mn-ea"/>
              </a:rPr>
              <a:t>заслуженный</a:t>
            </a:r>
            <a:r>
              <a:rPr lang="en-US" altLang="ru-RU" sz="1600" dirty="0">
                <a:sym typeface="+mn-ea"/>
              </a:rPr>
              <a:t> </a:t>
            </a:r>
            <a:r>
              <a:rPr lang="en-US" altLang="en-US" sz="1600" dirty="0" err="1">
                <a:sym typeface="+mn-ea"/>
              </a:rPr>
              <a:t>агроном</a:t>
            </a:r>
            <a:r>
              <a:rPr lang="en-US" altLang="ru-RU" sz="1600" dirty="0">
                <a:sym typeface="+mn-ea"/>
              </a:rPr>
              <a:t> </a:t>
            </a:r>
            <a:r>
              <a:rPr lang="en-US" altLang="en-US" sz="1600" dirty="0">
                <a:sym typeface="+mn-ea"/>
              </a:rPr>
              <a:t>РСФСР</a:t>
            </a:r>
            <a:r>
              <a:rPr lang="ru-RU" altLang="en-US" sz="1600" dirty="0">
                <a:sym typeface="+mn-ea"/>
              </a:rPr>
              <a:t>.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altLang="en-US" sz="2000" b="1" dirty="0" err="1">
                <a:sym typeface="+mn-ea"/>
              </a:rPr>
              <a:t>Лидия</a:t>
            </a:r>
            <a:r>
              <a:rPr lang="en-US" altLang="ru-RU" sz="2000" b="1" dirty="0">
                <a:sym typeface="+mn-ea"/>
              </a:rPr>
              <a:t> </a:t>
            </a:r>
            <a:r>
              <a:rPr lang="en-US" altLang="en-US" sz="2000" b="1" dirty="0" err="1">
                <a:sym typeface="+mn-ea"/>
              </a:rPr>
              <a:t>Герасимовна</a:t>
            </a:r>
            <a:r>
              <a:rPr lang="en-US" altLang="ru-RU" sz="2000" b="1" dirty="0">
                <a:sym typeface="+mn-ea"/>
              </a:rPr>
              <a:t> </a:t>
            </a:r>
            <a:r>
              <a:rPr lang="en-US" altLang="en-US" sz="2000" b="1" dirty="0" err="1">
                <a:sym typeface="+mn-ea"/>
              </a:rPr>
              <a:t>Ильина</a:t>
            </a:r>
            <a:r>
              <a:rPr lang="ru-RU" altLang="en-US" sz="2000" b="1" dirty="0">
                <a:sym typeface="+mn-ea"/>
              </a:rPr>
              <a:t> </a:t>
            </a:r>
            <a:r>
              <a:rPr lang="ru-RU" altLang="en-US" sz="1600" dirty="0">
                <a:sym typeface="+mn-ea"/>
              </a:rPr>
              <a:t>(</a:t>
            </a:r>
            <a:r>
              <a:rPr lang="en-US" altLang="ru-RU" sz="1600" dirty="0">
                <a:sym typeface="+mn-ea"/>
              </a:rPr>
              <a:t>1924</a:t>
            </a:r>
            <a:r>
              <a:rPr lang="ru-RU" altLang="en-US" sz="1600" dirty="0">
                <a:sym typeface="+mn-ea"/>
              </a:rPr>
              <a:t>-2013) -</a:t>
            </a:r>
            <a:r>
              <a:rPr lang="en-US" altLang="ru-RU" sz="1600" dirty="0">
                <a:sym typeface="+mn-ea"/>
              </a:rPr>
              <a:t> </a:t>
            </a:r>
            <a:r>
              <a:rPr lang="en-US" altLang="en-US" sz="1600" dirty="0" err="1">
                <a:sym typeface="+mn-ea"/>
              </a:rPr>
              <a:t>русский</a:t>
            </a:r>
            <a:r>
              <a:rPr lang="en-US" altLang="ru-RU" sz="1600" dirty="0">
                <a:sym typeface="+mn-ea"/>
              </a:rPr>
              <a:t> </a:t>
            </a:r>
            <a:r>
              <a:rPr lang="en-US" altLang="en-US" sz="1600" dirty="0" err="1">
                <a:sym typeface="+mn-ea"/>
              </a:rPr>
              <a:t>селекционер</a:t>
            </a:r>
            <a:r>
              <a:rPr lang="en-US" altLang="ru-RU" sz="1600" dirty="0">
                <a:sym typeface="+mn-ea"/>
              </a:rPr>
              <a:t>, </a:t>
            </a:r>
            <a:r>
              <a:rPr lang="en-US" altLang="en-US" sz="1600" dirty="0" err="1">
                <a:sym typeface="+mn-ea"/>
              </a:rPr>
              <a:t>доктор</a:t>
            </a:r>
            <a:r>
              <a:rPr lang="en-US" altLang="ru-RU" sz="1600" dirty="0">
                <a:sym typeface="+mn-ea"/>
              </a:rPr>
              <a:t> </a:t>
            </a:r>
            <a:r>
              <a:rPr lang="en-US" altLang="en-US" sz="1600" dirty="0" err="1">
                <a:sym typeface="+mn-ea"/>
              </a:rPr>
              <a:t>сельскохозяйственных</a:t>
            </a:r>
            <a:r>
              <a:rPr lang="en-US" altLang="ru-RU" sz="1600" dirty="0">
                <a:sym typeface="+mn-ea"/>
              </a:rPr>
              <a:t> </a:t>
            </a:r>
            <a:r>
              <a:rPr lang="en-US" altLang="en-US" sz="1600" dirty="0" err="1">
                <a:sym typeface="+mn-ea"/>
              </a:rPr>
              <a:t>наук</a:t>
            </a:r>
            <a:r>
              <a:rPr lang="en-US" altLang="ru-RU" sz="1600" dirty="0">
                <a:sym typeface="+mn-ea"/>
              </a:rPr>
              <a:t>, </a:t>
            </a:r>
            <a:r>
              <a:rPr lang="en-US" altLang="en-US" sz="1600" dirty="0" err="1">
                <a:sym typeface="+mn-ea"/>
              </a:rPr>
              <a:t>заслуженный</a:t>
            </a:r>
            <a:r>
              <a:rPr lang="en-US" altLang="ru-RU" sz="1600" dirty="0">
                <a:sym typeface="+mn-ea"/>
              </a:rPr>
              <a:t> </a:t>
            </a:r>
            <a:r>
              <a:rPr lang="en-US" altLang="en-US" sz="1600" dirty="0" err="1">
                <a:sym typeface="+mn-ea"/>
              </a:rPr>
              <a:t>изобретатель</a:t>
            </a:r>
            <a:r>
              <a:rPr lang="en-US" altLang="ru-RU" sz="1600" dirty="0">
                <a:sym typeface="+mn-ea"/>
              </a:rPr>
              <a:t> </a:t>
            </a:r>
            <a:r>
              <a:rPr lang="en-US" altLang="en-US" sz="1600" dirty="0">
                <a:sym typeface="+mn-ea"/>
              </a:rPr>
              <a:t>РСФСР</a:t>
            </a:r>
            <a:r>
              <a:rPr lang="en-US" altLang="ru-RU" sz="1600" dirty="0">
                <a:sym typeface="+mn-ea"/>
              </a:rPr>
              <a:t>.</a:t>
            </a:r>
          </a:p>
        </p:txBody>
      </p:sp>
      <p:sp>
        <p:nvSpPr>
          <p:cNvPr id="3916" name="Google Shape;3916;p42"/>
          <p:cNvSpPr txBox="1">
            <a:spLocks noGrp="1"/>
          </p:cNvSpPr>
          <p:nvPr>
            <p:ph type="ctrTitle"/>
          </p:nvPr>
        </p:nvSpPr>
        <p:spPr>
          <a:xfrm>
            <a:off x="4241165" y="466090"/>
            <a:ext cx="4189730" cy="620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Совместные работы</a:t>
            </a:r>
          </a:p>
        </p:txBody>
      </p:sp>
      <p:grpSp>
        <p:nvGrpSpPr>
          <p:cNvPr id="3917" name="Google Shape;3917;p42"/>
          <p:cNvGrpSpPr/>
          <p:nvPr/>
        </p:nvGrpSpPr>
        <p:grpSpPr>
          <a:xfrm flipH="1">
            <a:off x="1259747" y="1516022"/>
            <a:ext cx="2350301" cy="2856575"/>
            <a:chOff x="1986556" y="3746523"/>
            <a:chExt cx="1305650" cy="1586986"/>
          </a:xfrm>
        </p:grpSpPr>
        <p:sp>
          <p:nvSpPr>
            <p:cNvPr id="3918" name="Google Shape;3918;p42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2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2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2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2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2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2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2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2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2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2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2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2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2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2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2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2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2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2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2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2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2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2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2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2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2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2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2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2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2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2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2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2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2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2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2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2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2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2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2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2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2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2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2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2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2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2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2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2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2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2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2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2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2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2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2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2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2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2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2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2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2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2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2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2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2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2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2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2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2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2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2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2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2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2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2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2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2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2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2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2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2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2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2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2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2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2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2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2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2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2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2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2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2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2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2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2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2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2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2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2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2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2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2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2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2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2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2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2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2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2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2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2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2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2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2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2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2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2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2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2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2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2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2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2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2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2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2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2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2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2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2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2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2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2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2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2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2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2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2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Рисунок 8" descr="сл 17.jpg"/>
          <p:cNvPicPr>
            <a:picLocks noChangeAspect="1"/>
          </p:cNvPicPr>
          <p:nvPr/>
        </p:nvPicPr>
        <p:blipFill>
          <a:blip r:embed="rId3" cstate="print"/>
          <a:srcRect l="13133" t="295" r="30724" b="-295"/>
          <a:stretch>
            <a:fillRect/>
          </a:stretch>
        </p:blipFill>
        <p:spPr>
          <a:xfrm>
            <a:off x="0" y="0"/>
            <a:ext cx="4039235" cy="51587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0000">
                <a:alpha val="0"/>
              </a:srgb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936932" y="1504490"/>
            <a:ext cx="3120968" cy="3000139"/>
          </a:xfrm>
        </p:spPr>
        <p:txBody>
          <a:bodyPr/>
          <a:lstStyle/>
          <a:p>
            <a:pPr marL="139700" indent="0">
              <a:buNone/>
            </a:pPr>
            <a:endParaRPr lang="ru-RU" sz="2000" dirty="0" smtClean="0">
              <a:solidFill>
                <a:schemeClr val="tx1">
                  <a:lumMod val="7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+mj-lt"/>
            </a:endParaRPr>
          </a:p>
          <a:p>
            <a:pPr marL="139700" indent="0">
              <a:buNone/>
            </a:pPr>
            <a:endParaRPr lang="ru-RU" sz="2000" dirty="0">
              <a:solidFill>
                <a:schemeClr val="tx1">
                  <a:lumMod val="7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+mj-lt"/>
            </a:endParaRPr>
          </a:p>
          <a:p>
            <a:pPr marL="139700" indent="0">
              <a:buNone/>
            </a:pPr>
            <a:r>
              <a:rPr lang="ru-RU" sz="2000" dirty="0" smtClean="0">
                <a:solidFill>
                  <a:schemeClr val="tx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Заслужил 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признание за свои достижения в области селекции кукурузы.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>
                <a:latin typeface="+mj-lt"/>
              </a:rPr>
              <a:t>Григорий Иванович Веденеев</a:t>
            </a:r>
            <a:endParaRPr lang="ru-RU" dirty="0"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586" y="1444276"/>
            <a:ext cx="2201873" cy="33874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3" y="1444276"/>
            <a:ext cx="2566557" cy="325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70738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122315" y="1634207"/>
            <a:ext cx="4316100" cy="1976400"/>
          </a:xfrm>
        </p:spPr>
        <p:txBody>
          <a:bodyPr/>
          <a:lstStyle/>
          <a:p>
            <a:pPr marL="139700" indent="0" algn="ctr">
              <a:buNone/>
            </a:pPr>
            <a:r>
              <a:rPr lang="ru-RU" sz="2000" dirty="0">
                <a:solidFill>
                  <a:schemeClr val="tx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Имя Константина Порфирьевича </a:t>
            </a:r>
            <a:r>
              <a:rPr lang="ru-RU" sz="2000" dirty="0" err="1">
                <a:solidFill>
                  <a:schemeClr val="tx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Гриванова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 (15.11.1903 – 01.03.1979) хорошо известно в стране специалистам энтомологам. И сегодня на его научные труды ссылаются ученые, работающие в этой области</a:t>
            </a:r>
            <a:endParaRPr lang="ru-RU" sz="2000" dirty="0">
              <a:latin typeface="+mj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>
                <a:effectLst>
                  <a:glow rad="101600">
                    <a:schemeClr val="bg2">
                      <a:alpha val="40000"/>
                    </a:schemeClr>
                  </a:glow>
                </a:effectLst>
                <a:latin typeface="+mj-lt"/>
              </a:rPr>
              <a:t>Константин Порфирьевич </a:t>
            </a:r>
            <a:r>
              <a:rPr lang="ru-RU" sz="2800" dirty="0" err="1">
                <a:effectLst>
                  <a:glow rad="101600">
                    <a:schemeClr val="bg2">
                      <a:alpha val="40000"/>
                    </a:schemeClr>
                  </a:glow>
                </a:effectLst>
                <a:latin typeface="+mj-lt"/>
              </a:rPr>
              <a:t>Гриванов</a:t>
            </a:r>
            <a:r>
              <a:rPr lang="en-US" dirty="0">
                <a:effectLst>
                  <a:glow rad="101600">
                    <a:schemeClr val="bg2">
                      <a:alpha val="40000"/>
                    </a:schemeClr>
                  </a:glow>
                </a:effectLst>
                <a:latin typeface="Arial Black" pitchFamily="34" charset="0"/>
              </a:rPr>
              <a:t/>
            </a:r>
            <a:br>
              <a:rPr lang="en-US" dirty="0">
                <a:effectLst>
                  <a:glow rad="101600">
                    <a:schemeClr val="bg2">
                      <a:alpha val="40000"/>
                    </a:schemeClr>
                  </a:glow>
                </a:effectLst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2599"/>
            <a:ext cx="2833399" cy="352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668528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 algn="ctr">
              <a:buNone/>
            </a:pPr>
            <a:r>
              <a:rPr lang="ru-RU" sz="2400" dirty="0"/>
              <a:t>Д</a:t>
            </a:r>
            <a:r>
              <a:rPr lang="ru-RU" sz="2400" dirty="0" smtClean="0"/>
              <a:t>октор </a:t>
            </a:r>
            <a:r>
              <a:rPr lang="ru-RU" sz="2400" dirty="0"/>
              <a:t>сельскохозяйственных наук (1965), член-корреспондент </a:t>
            </a:r>
            <a:r>
              <a:rPr lang="ru-RU" sz="2400" dirty="0" smtClean="0"/>
              <a:t>РАСХН.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/>
              <a:t>Владимир Федорович </a:t>
            </a:r>
            <a:r>
              <a:rPr lang="ru-RU" sz="3600" dirty="0" err="1"/>
              <a:t>Унгенфухт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6" y="1238827"/>
            <a:ext cx="2258146" cy="336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61790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2" name="Google Shape;3772;p41"/>
          <p:cNvSpPr txBox="1">
            <a:spLocks noGrp="1"/>
          </p:cNvSpPr>
          <p:nvPr>
            <p:ph type="ctrTitle"/>
          </p:nvPr>
        </p:nvSpPr>
        <p:spPr>
          <a:xfrm>
            <a:off x="713105" y="2020253"/>
            <a:ext cx="7717790" cy="1102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5400" dirty="0"/>
              <a:t>Практическая часть</a:t>
            </a:r>
          </a:p>
        </p:txBody>
      </p:sp>
      <p:grpSp>
        <p:nvGrpSpPr>
          <p:cNvPr id="3773" name="Google Shape;3773;p41"/>
          <p:cNvGrpSpPr/>
          <p:nvPr/>
        </p:nvGrpSpPr>
        <p:grpSpPr>
          <a:xfrm flipH="1">
            <a:off x="7843371" y="1690974"/>
            <a:ext cx="751746" cy="2240874"/>
            <a:chOff x="3596036" y="3733981"/>
            <a:chExt cx="659021" cy="1964473"/>
          </a:xfrm>
        </p:grpSpPr>
        <p:sp>
          <p:nvSpPr>
            <p:cNvPr id="3774" name="Google Shape;3774;p41"/>
            <p:cNvSpPr/>
            <p:nvPr/>
          </p:nvSpPr>
          <p:spPr>
            <a:xfrm>
              <a:off x="3636995" y="3983814"/>
              <a:ext cx="498969" cy="1041285"/>
            </a:xfrm>
            <a:custGeom>
              <a:avLst/>
              <a:gdLst/>
              <a:ahLst/>
              <a:cxnLst/>
              <a:rect l="l" t="t" r="r" b="b"/>
              <a:pathLst>
                <a:path w="10026" h="20923" extrusionOk="0">
                  <a:moveTo>
                    <a:pt x="3260" y="1"/>
                  </a:moveTo>
                  <a:cubicBezTo>
                    <a:pt x="1877" y="1633"/>
                    <a:pt x="3251" y="3694"/>
                    <a:pt x="3251" y="3694"/>
                  </a:cubicBezTo>
                  <a:cubicBezTo>
                    <a:pt x="2559" y="3494"/>
                    <a:pt x="2066" y="3411"/>
                    <a:pt x="1726" y="3411"/>
                  </a:cubicBezTo>
                  <a:cubicBezTo>
                    <a:pt x="1" y="3411"/>
                    <a:pt x="2198" y="5558"/>
                    <a:pt x="2198" y="5558"/>
                  </a:cubicBezTo>
                  <a:cubicBezTo>
                    <a:pt x="2064" y="5536"/>
                    <a:pt x="1946" y="5525"/>
                    <a:pt x="1844" y="5525"/>
                  </a:cubicBezTo>
                  <a:cubicBezTo>
                    <a:pt x="194" y="5525"/>
                    <a:pt x="2600" y="8342"/>
                    <a:pt x="2600" y="8342"/>
                  </a:cubicBezTo>
                  <a:cubicBezTo>
                    <a:pt x="503" y="8360"/>
                    <a:pt x="3126" y="10724"/>
                    <a:pt x="3126" y="10724"/>
                  </a:cubicBezTo>
                  <a:cubicBezTo>
                    <a:pt x="3107" y="10723"/>
                    <a:pt x="3088" y="10723"/>
                    <a:pt x="3070" y="10723"/>
                  </a:cubicBezTo>
                  <a:cubicBezTo>
                    <a:pt x="968" y="10723"/>
                    <a:pt x="4080" y="13239"/>
                    <a:pt x="4080" y="13239"/>
                  </a:cubicBezTo>
                  <a:cubicBezTo>
                    <a:pt x="1734" y="13257"/>
                    <a:pt x="4642" y="16139"/>
                    <a:pt x="4642" y="16139"/>
                  </a:cubicBezTo>
                  <a:cubicBezTo>
                    <a:pt x="4168" y="15992"/>
                    <a:pt x="3833" y="15929"/>
                    <a:pt x="3608" y="15929"/>
                  </a:cubicBezTo>
                  <a:cubicBezTo>
                    <a:pt x="2237" y="15929"/>
                    <a:pt x="4964" y="18280"/>
                    <a:pt x="4964" y="18280"/>
                  </a:cubicBezTo>
                  <a:cubicBezTo>
                    <a:pt x="4939" y="18280"/>
                    <a:pt x="4915" y="18279"/>
                    <a:pt x="4892" y="18279"/>
                  </a:cubicBezTo>
                  <a:cubicBezTo>
                    <a:pt x="2679" y="18279"/>
                    <a:pt x="3911" y="19510"/>
                    <a:pt x="4714" y="20251"/>
                  </a:cubicBezTo>
                  <a:cubicBezTo>
                    <a:pt x="5375" y="20868"/>
                    <a:pt x="6526" y="20923"/>
                    <a:pt x="6912" y="20923"/>
                  </a:cubicBezTo>
                  <a:cubicBezTo>
                    <a:pt x="6995" y="20923"/>
                    <a:pt x="7042" y="20920"/>
                    <a:pt x="7042" y="20920"/>
                  </a:cubicBezTo>
                  <a:cubicBezTo>
                    <a:pt x="10026" y="18282"/>
                    <a:pt x="9327" y="17946"/>
                    <a:pt x="8776" y="17946"/>
                  </a:cubicBezTo>
                  <a:cubicBezTo>
                    <a:pt x="8587" y="17946"/>
                    <a:pt x="8416" y="17985"/>
                    <a:pt x="8416" y="17985"/>
                  </a:cubicBezTo>
                  <a:cubicBezTo>
                    <a:pt x="9420" y="15999"/>
                    <a:pt x="9041" y="15642"/>
                    <a:pt x="8638" y="15642"/>
                  </a:cubicBezTo>
                  <a:cubicBezTo>
                    <a:pt x="8410" y="15642"/>
                    <a:pt x="8175" y="15755"/>
                    <a:pt x="8175" y="15755"/>
                  </a:cubicBezTo>
                  <a:cubicBezTo>
                    <a:pt x="9109" y="13186"/>
                    <a:pt x="8599" y="12758"/>
                    <a:pt x="8156" y="12758"/>
                  </a:cubicBezTo>
                  <a:cubicBezTo>
                    <a:pt x="7934" y="12758"/>
                    <a:pt x="7729" y="12865"/>
                    <a:pt x="7729" y="12865"/>
                  </a:cubicBezTo>
                  <a:cubicBezTo>
                    <a:pt x="8444" y="10872"/>
                    <a:pt x="8142" y="10438"/>
                    <a:pt x="7743" y="10438"/>
                  </a:cubicBezTo>
                  <a:cubicBezTo>
                    <a:pt x="7435" y="10438"/>
                    <a:pt x="7069" y="10697"/>
                    <a:pt x="7069" y="10697"/>
                  </a:cubicBezTo>
                  <a:cubicBezTo>
                    <a:pt x="8006" y="8284"/>
                    <a:pt x="7704" y="7806"/>
                    <a:pt x="7318" y="7806"/>
                  </a:cubicBezTo>
                  <a:cubicBezTo>
                    <a:pt x="7065" y="7806"/>
                    <a:pt x="6775" y="8012"/>
                    <a:pt x="6775" y="8012"/>
                  </a:cubicBezTo>
                  <a:cubicBezTo>
                    <a:pt x="7437" y="5704"/>
                    <a:pt x="7000" y="5230"/>
                    <a:pt x="6529" y="5230"/>
                  </a:cubicBezTo>
                  <a:cubicBezTo>
                    <a:pt x="6200" y="5230"/>
                    <a:pt x="5856" y="5460"/>
                    <a:pt x="5856" y="5460"/>
                  </a:cubicBezTo>
                  <a:cubicBezTo>
                    <a:pt x="6534" y="4060"/>
                    <a:pt x="6266" y="3025"/>
                    <a:pt x="6266" y="3025"/>
                  </a:cubicBezTo>
                  <a:cubicBezTo>
                    <a:pt x="6257" y="3025"/>
                    <a:pt x="6247" y="3025"/>
                    <a:pt x="6238" y="3025"/>
                  </a:cubicBezTo>
                  <a:cubicBezTo>
                    <a:pt x="5542" y="3025"/>
                    <a:pt x="4812" y="3667"/>
                    <a:pt x="4812" y="3667"/>
                  </a:cubicBezTo>
                  <a:lnTo>
                    <a:pt x="4660" y="3373"/>
                  </a:lnTo>
                  <a:cubicBezTo>
                    <a:pt x="4794" y="1250"/>
                    <a:pt x="3260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1"/>
            <p:cNvSpPr/>
            <p:nvPr/>
          </p:nvSpPr>
          <p:spPr>
            <a:xfrm>
              <a:off x="3751709" y="3960224"/>
              <a:ext cx="98241" cy="267849"/>
            </a:xfrm>
            <a:custGeom>
              <a:avLst/>
              <a:gdLst/>
              <a:ahLst/>
              <a:cxnLst/>
              <a:rect l="l" t="t" r="r" b="b"/>
              <a:pathLst>
                <a:path w="1974" h="5382" extrusionOk="0">
                  <a:moveTo>
                    <a:pt x="971" y="0"/>
                  </a:moveTo>
                  <a:cubicBezTo>
                    <a:pt x="929" y="0"/>
                    <a:pt x="888" y="16"/>
                    <a:pt x="857" y="55"/>
                  </a:cubicBezTo>
                  <a:cubicBezTo>
                    <a:pt x="250" y="894"/>
                    <a:pt x="0" y="1964"/>
                    <a:pt x="188" y="2973"/>
                  </a:cubicBezTo>
                  <a:cubicBezTo>
                    <a:pt x="366" y="3936"/>
                    <a:pt x="937" y="4792"/>
                    <a:pt x="1722" y="5354"/>
                  </a:cubicBezTo>
                  <a:cubicBezTo>
                    <a:pt x="1747" y="5373"/>
                    <a:pt x="1772" y="5381"/>
                    <a:pt x="1795" y="5381"/>
                  </a:cubicBezTo>
                  <a:cubicBezTo>
                    <a:pt x="1903" y="5381"/>
                    <a:pt x="1973" y="5203"/>
                    <a:pt x="1856" y="5123"/>
                  </a:cubicBezTo>
                  <a:cubicBezTo>
                    <a:pt x="1124" y="4596"/>
                    <a:pt x="616" y="3793"/>
                    <a:pt x="446" y="2901"/>
                  </a:cubicBezTo>
                  <a:cubicBezTo>
                    <a:pt x="277" y="1956"/>
                    <a:pt x="527" y="965"/>
                    <a:pt x="1097" y="198"/>
                  </a:cubicBezTo>
                  <a:cubicBezTo>
                    <a:pt x="1167" y="97"/>
                    <a:pt x="1071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1"/>
            <p:cNvSpPr/>
            <p:nvPr/>
          </p:nvSpPr>
          <p:spPr>
            <a:xfrm>
              <a:off x="3786347" y="3958930"/>
              <a:ext cx="111031" cy="253366"/>
            </a:xfrm>
            <a:custGeom>
              <a:avLst/>
              <a:gdLst/>
              <a:ahLst/>
              <a:cxnLst/>
              <a:rect l="l" t="t" r="r" b="b"/>
              <a:pathLst>
                <a:path w="2231" h="5091" extrusionOk="0">
                  <a:moveTo>
                    <a:pt x="191" y="1"/>
                  </a:moveTo>
                  <a:cubicBezTo>
                    <a:pt x="94" y="1"/>
                    <a:pt x="1" y="140"/>
                    <a:pt x="89" y="242"/>
                  </a:cubicBezTo>
                  <a:cubicBezTo>
                    <a:pt x="1124" y="1482"/>
                    <a:pt x="2230" y="3284"/>
                    <a:pt x="1258" y="4890"/>
                  </a:cubicBezTo>
                  <a:cubicBezTo>
                    <a:pt x="1190" y="4994"/>
                    <a:pt x="1284" y="5090"/>
                    <a:pt x="1377" y="5090"/>
                  </a:cubicBezTo>
                  <a:cubicBezTo>
                    <a:pt x="1420" y="5090"/>
                    <a:pt x="1462" y="5071"/>
                    <a:pt x="1490" y="5024"/>
                  </a:cubicBezTo>
                  <a:cubicBezTo>
                    <a:pt x="1954" y="4265"/>
                    <a:pt x="1980" y="3320"/>
                    <a:pt x="1731" y="2472"/>
                  </a:cubicBezTo>
                  <a:cubicBezTo>
                    <a:pt x="1463" y="1562"/>
                    <a:pt x="883" y="777"/>
                    <a:pt x="277" y="46"/>
                  </a:cubicBezTo>
                  <a:cubicBezTo>
                    <a:pt x="251" y="14"/>
                    <a:pt x="221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1"/>
            <p:cNvSpPr/>
            <p:nvPr/>
          </p:nvSpPr>
          <p:spPr>
            <a:xfrm>
              <a:off x="3670538" y="4149092"/>
              <a:ext cx="134820" cy="32150"/>
            </a:xfrm>
            <a:custGeom>
              <a:avLst/>
              <a:gdLst/>
              <a:ahLst/>
              <a:cxnLst/>
              <a:rect l="l" t="t" r="r" b="b"/>
              <a:pathLst>
                <a:path w="2709" h="646" extrusionOk="0">
                  <a:moveTo>
                    <a:pt x="921" y="0"/>
                  </a:moveTo>
                  <a:cubicBezTo>
                    <a:pt x="667" y="0"/>
                    <a:pt x="412" y="26"/>
                    <a:pt x="159" y="79"/>
                  </a:cubicBezTo>
                  <a:cubicBezTo>
                    <a:pt x="1" y="112"/>
                    <a:pt x="53" y="341"/>
                    <a:pt x="199" y="341"/>
                  </a:cubicBezTo>
                  <a:cubicBezTo>
                    <a:pt x="209" y="341"/>
                    <a:pt x="220" y="340"/>
                    <a:pt x="231" y="337"/>
                  </a:cubicBezTo>
                  <a:cubicBezTo>
                    <a:pt x="455" y="291"/>
                    <a:pt x="684" y="268"/>
                    <a:pt x="913" y="268"/>
                  </a:cubicBezTo>
                  <a:cubicBezTo>
                    <a:pt x="1438" y="268"/>
                    <a:pt x="1962" y="389"/>
                    <a:pt x="2434" y="632"/>
                  </a:cubicBezTo>
                  <a:cubicBezTo>
                    <a:pt x="2455" y="641"/>
                    <a:pt x="2475" y="645"/>
                    <a:pt x="2495" y="645"/>
                  </a:cubicBezTo>
                  <a:cubicBezTo>
                    <a:pt x="2625" y="645"/>
                    <a:pt x="2709" y="461"/>
                    <a:pt x="2577" y="391"/>
                  </a:cubicBezTo>
                  <a:cubicBezTo>
                    <a:pt x="2058" y="132"/>
                    <a:pt x="149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1"/>
            <p:cNvSpPr/>
            <p:nvPr/>
          </p:nvSpPr>
          <p:spPr>
            <a:xfrm>
              <a:off x="3674420" y="4150834"/>
              <a:ext cx="132531" cy="144624"/>
            </a:xfrm>
            <a:custGeom>
              <a:avLst/>
              <a:gdLst/>
              <a:ahLst/>
              <a:cxnLst/>
              <a:rect l="l" t="t" r="r" b="b"/>
              <a:pathLst>
                <a:path w="2663" h="2906" extrusionOk="0">
                  <a:moveTo>
                    <a:pt x="167" y="0"/>
                  </a:moveTo>
                  <a:cubicBezTo>
                    <a:pt x="87" y="0"/>
                    <a:pt x="1" y="67"/>
                    <a:pt x="28" y="168"/>
                  </a:cubicBezTo>
                  <a:cubicBezTo>
                    <a:pt x="286" y="1426"/>
                    <a:pt x="1232" y="2479"/>
                    <a:pt x="2445" y="2898"/>
                  </a:cubicBezTo>
                  <a:cubicBezTo>
                    <a:pt x="2460" y="2903"/>
                    <a:pt x="2474" y="2906"/>
                    <a:pt x="2488" y="2906"/>
                  </a:cubicBezTo>
                  <a:cubicBezTo>
                    <a:pt x="2617" y="2906"/>
                    <a:pt x="2662" y="2688"/>
                    <a:pt x="2517" y="2640"/>
                  </a:cubicBezTo>
                  <a:cubicBezTo>
                    <a:pt x="1393" y="2247"/>
                    <a:pt x="527" y="1257"/>
                    <a:pt x="286" y="97"/>
                  </a:cubicBezTo>
                  <a:cubicBezTo>
                    <a:pt x="272" y="29"/>
                    <a:pt x="22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1"/>
            <p:cNvSpPr/>
            <p:nvPr/>
          </p:nvSpPr>
          <p:spPr>
            <a:xfrm>
              <a:off x="3687310" y="4251215"/>
              <a:ext cx="63553" cy="16125"/>
            </a:xfrm>
            <a:custGeom>
              <a:avLst/>
              <a:gdLst/>
              <a:ahLst/>
              <a:cxnLst/>
              <a:rect l="l" t="t" r="r" b="b"/>
              <a:pathLst>
                <a:path w="1277" h="324" extrusionOk="0">
                  <a:moveTo>
                    <a:pt x="756" y="0"/>
                  </a:moveTo>
                  <a:cubicBezTo>
                    <a:pt x="542" y="0"/>
                    <a:pt x="328" y="22"/>
                    <a:pt x="117" y="61"/>
                  </a:cubicBezTo>
                  <a:cubicBezTo>
                    <a:pt x="45" y="69"/>
                    <a:pt x="1" y="159"/>
                    <a:pt x="18" y="221"/>
                  </a:cubicBezTo>
                  <a:cubicBezTo>
                    <a:pt x="41" y="288"/>
                    <a:pt x="94" y="324"/>
                    <a:pt x="152" y="324"/>
                  </a:cubicBezTo>
                  <a:cubicBezTo>
                    <a:pt x="164" y="324"/>
                    <a:pt x="176" y="322"/>
                    <a:pt x="188" y="319"/>
                  </a:cubicBezTo>
                  <a:cubicBezTo>
                    <a:pt x="365" y="289"/>
                    <a:pt x="548" y="273"/>
                    <a:pt x="731" y="273"/>
                  </a:cubicBezTo>
                  <a:cubicBezTo>
                    <a:pt x="869" y="273"/>
                    <a:pt x="1008" y="282"/>
                    <a:pt x="1143" y="301"/>
                  </a:cubicBezTo>
                  <a:cubicBezTo>
                    <a:pt x="1146" y="302"/>
                    <a:pt x="1150" y="302"/>
                    <a:pt x="1153" y="302"/>
                  </a:cubicBezTo>
                  <a:cubicBezTo>
                    <a:pt x="1220" y="302"/>
                    <a:pt x="1276" y="226"/>
                    <a:pt x="1276" y="159"/>
                  </a:cubicBezTo>
                  <a:cubicBezTo>
                    <a:pt x="1276" y="78"/>
                    <a:pt x="1214" y="34"/>
                    <a:pt x="1143" y="25"/>
                  </a:cubicBezTo>
                  <a:cubicBezTo>
                    <a:pt x="1015" y="8"/>
                    <a:pt x="885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1"/>
            <p:cNvSpPr/>
            <p:nvPr/>
          </p:nvSpPr>
          <p:spPr>
            <a:xfrm>
              <a:off x="3690197" y="4258381"/>
              <a:ext cx="111977" cy="164531"/>
            </a:xfrm>
            <a:custGeom>
              <a:avLst/>
              <a:gdLst/>
              <a:ahLst/>
              <a:cxnLst/>
              <a:rect l="l" t="t" r="r" b="b"/>
              <a:pathLst>
                <a:path w="2250" h="3306" extrusionOk="0">
                  <a:moveTo>
                    <a:pt x="134" y="0"/>
                  </a:moveTo>
                  <a:cubicBezTo>
                    <a:pt x="66" y="0"/>
                    <a:pt x="1" y="43"/>
                    <a:pt x="5" y="131"/>
                  </a:cubicBezTo>
                  <a:cubicBezTo>
                    <a:pt x="76" y="1433"/>
                    <a:pt x="835" y="2655"/>
                    <a:pt x="1986" y="3289"/>
                  </a:cubicBezTo>
                  <a:cubicBezTo>
                    <a:pt x="2007" y="3300"/>
                    <a:pt x="2029" y="3305"/>
                    <a:pt x="2049" y="3305"/>
                  </a:cubicBezTo>
                  <a:cubicBezTo>
                    <a:pt x="2170" y="3305"/>
                    <a:pt x="2249" y="3125"/>
                    <a:pt x="2119" y="3057"/>
                  </a:cubicBezTo>
                  <a:cubicBezTo>
                    <a:pt x="1058" y="2468"/>
                    <a:pt x="344" y="1344"/>
                    <a:pt x="282" y="131"/>
                  </a:cubicBezTo>
                  <a:cubicBezTo>
                    <a:pt x="277" y="45"/>
                    <a:pt x="204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1"/>
            <p:cNvSpPr/>
            <p:nvPr/>
          </p:nvSpPr>
          <p:spPr>
            <a:xfrm>
              <a:off x="3718415" y="4390265"/>
              <a:ext cx="49768" cy="21848"/>
            </a:xfrm>
            <a:custGeom>
              <a:avLst/>
              <a:gdLst/>
              <a:ahLst/>
              <a:cxnLst/>
              <a:rect l="l" t="t" r="r" b="b"/>
              <a:pathLst>
                <a:path w="1000" h="439" extrusionOk="0">
                  <a:moveTo>
                    <a:pt x="848" y="1"/>
                  </a:moveTo>
                  <a:cubicBezTo>
                    <a:pt x="836" y="1"/>
                    <a:pt x="824" y="2"/>
                    <a:pt x="812" y="5"/>
                  </a:cubicBezTo>
                  <a:cubicBezTo>
                    <a:pt x="580" y="59"/>
                    <a:pt x="348" y="121"/>
                    <a:pt x="116" y="175"/>
                  </a:cubicBezTo>
                  <a:cubicBezTo>
                    <a:pt x="45" y="193"/>
                    <a:pt x="0" y="273"/>
                    <a:pt x="18" y="344"/>
                  </a:cubicBezTo>
                  <a:cubicBezTo>
                    <a:pt x="40" y="403"/>
                    <a:pt x="87" y="438"/>
                    <a:pt x="148" y="438"/>
                  </a:cubicBezTo>
                  <a:cubicBezTo>
                    <a:pt x="160" y="438"/>
                    <a:pt x="174" y="437"/>
                    <a:pt x="187" y="434"/>
                  </a:cubicBezTo>
                  <a:lnTo>
                    <a:pt x="883" y="264"/>
                  </a:lnTo>
                  <a:cubicBezTo>
                    <a:pt x="955" y="246"/>
                    <a:pt x="999" y="166"/>
                    <a:pt x="981" y="95"/>
                  </a:cubicBezTo>
                  <a:cubicBezTo>
                    <a:pt x="959" y="35"/>
                    <a:pt x="906" y="1"/>
                    <a:pt x="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1"/>
            <p:cNvSpPr/>
            <p:nvPr/>
          </p:nvSpPr>
          <p:spPr>
            <a:xfrm>
              <a:off x="3715528" y="4402807"/>
              <a:ext cx="132282" cy="142634"/>
            </a:xfrm>
            <a:custGeom>
              <a:avLst/>
              <a:gdLst/>
              <a:ahLst/>
              <a:cxnLst/>
              <a:rect l="l" t="t" r="r" b="b"/>
              <a:pathLst>
                <a:path w="2658" h="2866" extrusionOk="0">
                  <a:moveTo>
                    <a:pt x="166" y="0"/>
                  </a:moveTo>
                  <a:cubicBezTo>
                    <a:pt x="87" y="0"/>
                    <a:pt x="1" y="70"/>
                    <a:pt x="22" y="173"/>
                  </a:cubicBezTo>
                  <a:cubicBezTo>
                    <a:pt x="308" y="1404"/>
                    <a:pt x="1245" y="2439"/>
                    <a:pt x="2440" y="2858"/>
                  </a:cubicBezTo>
                  <a:cubicBezTo>
                    <a:pt x="2455" y="2863"/>
                    <a:pt x="2469" y="2865"/>
                    <a:pt x="2482" y="2865"/>
                  </a:cubicBezTo>
                  <a:cubicBezTo>
                    <a:pt x="2612" y="2865"/>
                    <a:pt x="2657" y="2648"/>
                    <a:pt x="2511" y="2599"/>
                  </a:cubicBezTo>
                  <a:cubicBezTo>
                    <a:pt x="1405" y="2207"/>
                    <a:pt x="549" y="1243"/>
                    <a:pt x="281" y="101"/>
                  </a:cubicBezTo>
                  <a:cubicBezTo>
                    <a:pt x="267" y="31"/>
                    <a:pt x="21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1"/>
            <p:cNvSpPr/>
            <p:nvPr/>
          </p:nvSpPr>
          <p:spPr>
            <a:xfrm>
              <a:off x="3741059" y="4509060"/>
              <a:ext cx="61761" cy="32200"/>
            </a:xfrm>
            <a:custGeom>
              <a:avLst/>
              <a:gdLst/>
              <a:ahLst/>
              <a:cxnLst/>
              <a:rect l="l" t="t" r="r" b="b"/>
              <a:pathLst>
                <a:path w="1241" h="647" extrusionOk="0">
                  <a:moveTo>
                    <a:pt x="1106" y="0"/>
                  </a:moveTo>
                  <a:cubicBezTo>
                    <a:pt x="714" y="9"/>
                    <a:pt x="339" y="152"/>
                    <a:pt x="54" y="420"/>
                  </a:cubicBezTo>
                  <a:cubicBezTo>
                    <a:pt x="0" y="464"/>
                    <a:pt x="0" y="562"/>
                    <a:pt x="54" y="607"/>
                  </a:cubicBezTo>
                  <a:cubicBezTo>
                    <a:pt x="80" y="634"/>
                    <a:pt x="114" y="647"/>
                    <a:pt x="147" y="647"/>
                  </a:cubicBezTo>
                  <a:cubicBezTo>
                    <a:pt x="181" y="647"/>
                    <a:pt x="214" y="634"/>
                    <a:pt x="241" y="607"/>
                  </a:cubicBezTo>
                  <a:cubicBezTo>
                    <a:pt x="473" y="402"/>
                    <a:pt x="794" y="277"/>
                    <a:pt x="1106" y="277"/>
                  </a:cubicBezTo>
                  <a:cubicBezTo>
                    <a:pt x="1178" y="277"/>
                    <a:pt x="1240" y="214"/>
                    <a:pt x="1240" y="143"/>
                  </a:cubicBezTo>
                  <a:cubicBezTo>
                    <a:pt x="1240" y="63"/>
                    <a:pt x="1178" y="0"/>
                    <a:pt x="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1"/>
            <p:cNvSpPr/>
            <p:nvPr/>
          </p:nvSpPr>
          <p:spPr>
            <a:xfrm>
              <a:off x="3741258" y="4528171"/>
              <a:ext cx="167269" cy="156320"/>
            </a:xfrm>
            <a:custGeom>
              <a:avLst/>
              <a:gdLst/>
              <a:ahLst/>
              <a:cxnLst/>
              <a:rect l="l" t="t" r="r" b="b"/>
              <a:pathLst>
                <a:path w="3361" h="3141" extrusionOk="0">
                  <a:moveTo>
                    <a:pt x="182" y="1"/>
                  </a:moveTo>
                  <a:cubicBezTo>
                    <a:pt x="95" y="1"/>
                    <a:pt x="0" y="101"/>
                    <a:pt x="50" y="205"/>
                  </a:cubicBezTo>
                  <a:cubicBezTo>
                    <a:pt x="656" y="1543"/>
                    <a:pt x="1780" y="2596"/>
                    <a:pt x="3145" y="3131"/>
                  </a:cubicBezTo>
                  <a:cubicBezTo>
                    <a:pt x="3162" y="3138"/>
                    <a:pt x="3178" y="3141"/>
                    <a:pt x="3193" y="3141"/>
                  </a:cubicBezTo>
                  <a:cubicBezTo>
                    <a:pt x="3318" y="3141"/>
                    <a:pt x="3360" y="2928"/>
                    <a:pt x="3217" y="2872"/>
                  </a:cubicBezTo>
                  <a:cubicBezTo>
                    <a:pt x="1923" y="2355"/>
                    <a:pt x="861" y="1338"/>
                    <a:pt x="282" y="71"/>
                  </a:cubicBezTo>
                  <a:cubicBezTo>
                    <a:pt x="259" y="21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1"/>
            <p:cNvSpPr/>
            <p:nvPr/>
          </p:nvSpPr>
          <p:spPr>
            <a:xfrm>
              <a:off x="3787193" y="4635768"/>
              <a:ext cx="60020" cy="25979"/>
            </a:xfrm>
            <a:custGeom>
              <a:avLst/>
              <a:gdLst/>
              <a:ahLst/>
              <a:cxnLst/>
              <a:rect l="l" t="t" r="r" b="b"/>
              <a:pathLst>
                <a:path w="1206" h="522" extrusionOk="0">
                  <a:moveTo>
                    <a:pt x="944" y="1"/>
                  </a:moveTo>
                  <a:cubicBezTo>
                    <a:pt x="642" y="1"/>
                    <a:pt x="335" y="91"/>
                    <a:pt x="90" y="264"/>
                  </a:cubicBezTo>
                  <a:cubicBezTo>
                    <a:pt x="28" y="309"/>
                    <a:pt x="1" y="389"/>
                    <a:pt x="37" y="452"/>
                  </a:cubicBezTo>
                  <a:cubicBezTo>
                    <a:pt x="61" y="495"/>
                    <a:pt x="112" y="521"/>
                    <a:pt x="161" y="521"/>
                  </a:cubicBezTo>
                  <a:cubicBezTo>
                    <a:pt x="183" y="521"/>
                    <a:pt x="205" y="516"/>
                    <a:pt x="224" y="505"/>
                  </a:cubicBezTo>
                  <a:cubicBezTo>
                    <a:pt x="450" y="349"/>
                    <a:pt x="690" y="268"/>
                    <a:pt x="949" y="268"/>
                  </a:cubicBezTo>
                  <a:cubicBezTo>
                    <a:pt x="987" y="268"/>
                    <a:pt x="1024" y="270"/>
                    <a:pt x="1062" y="273"/>
                  </a:cubicBezTo>
                  <a:cubicBezTo>
                    <a:pt x="1067" y="274"/>
                    <a:pt x="1071" y="274"/>
                    <a:pt x="1075" y="274"/>
                  </a:cubicBezTo>
                  <a:cubicBezTo>
                    <a:pt x="1142" y="274"/>
                    <a:pt x="1205" y="207"/>
                    <a:pt x="1205" y="139"/>
                  </a:cubicBezTo>
                  <a:cubicBezTo>
                    <a:pt x="1196" y="59"/>
                    <a:pt x="1143" y="15"/>
                    <a:pt x="1062" y="6"/>
                  </a:cubicBezTo>
                  <a:cubicBezTo>
                    <a:pt x="1023" y="3"/>
                    <a:pt x="984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1"/>
            <p:cNvSpPr/>
            <p:nvPr/>
          </p:nvSpPr>
          <p:spPr>
            <a:xfrm>
              <a:off x="3786994" y="4649803"/>
              <a:ext cx="114415" cy="157216"/>
            </a:xfrm>
            <a:custGeom>
              <a:avLst/>
              <a:gdLst/>
              <a:ahLst/>
              <a:cxnLst/>
              <a:rect l="l" t="t" r="r" b="b"/>
              <a:pathLst>
                <a:path w="2299" h="3159" extrusionOk="0">
                  <a:moveTo>
                    <a:pt x="135" y="0"/>
                  </a:moveTo>
                  <a:cubicBezTo>
                    <a:pt x="67" y="0"/>
                    <a:pt x="0" y="45"/>
                    <a:pt x="5" y="134"/>
                  </a:cubicBezTo>
                  <a:cubicBezTo>
                    <a:pt x="41" y="1436"/>
                    <a:pt x="879" y="2641"/>
                    <a:pt x="2083" y="3149"/>
                  </a:cubicBezTo>
                  <a:cubicBezTo>
                    <a:pt x="2101" y="3156"/>
                    <a:pt x="2117" y="3159"/>
                    <a:pt x="2131" y="3159"/>
                  </a:cubicBezTo>
                  <a:cubicBezTo>
                    <a:pt x="2257" y="3159"/>
                    <a:pt x="2298" y="2945"/>
                    <a:pt x="2155" y="2882"/>
                  </a:cubicBezTo>
                  <a:cubicBezTo>
                    <a:pt x="1066" y="2427"/>
                    <a:pt x="308" y="1303"/>
                    <a:pt x="272" y="134"/>
                  </a:cubicBezTo>
                  <a:cubicBezTo>
                    <a:pt x="272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1"/>
            <p:cNvSpPr/>
            <p:nvPr/>
          </p:nvSpPr>
          <p:spPr>
            <a:xfrm>
              <a:off x="3784556" y="4765612"/>
              <a:ext cx="77737" cy="23739"/>
            </a:xfrm>
            <a:custGeom>
              <a:avLst/>
              <a:gdLst/>
              <a:ahLst/>
              <a:cxnLst/>
              <a:rect l="l" t="t" r="r" b="b"/>
              <a:pathLst>
                <a:path w="1562" h="477" extrusionOk="0">
                  <a:moveTo>
                    <a:pt x="840" y="0"/>
                  </a:moveTo>
                  <a:cubicBezTo>
                    <a:pt x="576" y="0"/>
                    <a:pt x="313" y="74"/>
                    <a:pt x="90" y="225"/>
                  </a:cubicBezTo>
                  <a:cubicBezTo>
                    <a:pt x="27" y="260"/>
                    <a:pt x="0" y="341"/>
                    <a:pt x="36" y="412"/>
                  </a:cubicBezTo>
                  <a:cubicBezTo>
                    <a:pt x="60" y="448"/>
                    <a:pt x="110" y="477"/>
                    <a:pt x="159" y="477"/>
                  </a:cubicBezTo>
                  <a:cubicBezTo>
                    <a:pt x="181" y="477"/>
                    <a:pt x="204" y="471"/>
                    <a:pt x="223" y="457"/>
                  </a:cubicBezTo>
                  <a:cubicBezTo>
                    <a:pt x="411" y="335"/>
                    <a:pt x="633" y="271"/>
                    <a:pt x="853" y="271"/>
                  </a:cubicBezTo>
                  <a:cubicBezTo>
                    <a:pt x="1021" y="271"/>
                    <a:pt x="1188" y="308"/>
                    <a:pt x="1338" y="385"/>
                  </a:cubicBezTo>
                  <a:cubicBezTo>
                    <a:pt x="1363" y="397"/>
                    <a:pt x="1389" y="403"/>
                    <a:pt x="1413" y="403"/>
                  </a:cubicBezTo>
                  <a:cubicBezTo>
                    <a:pt x="1460" y="403"/>
                    <a:pt x="1502" y="382"/>
                    <a:pt x="1526" y="341"/>
                  </a:cubicBezTo>
                  <a:cubicBezTo>
                    <a:pt x="1562" y="278"/>
                    <a:pt x="1544" y="189"/>
                    <a:pt x="1481" y="153"/>
                  </a:cubicBezTo>
                  <a:cubicBezTo>
                    <a:pt x="1282" y="52"/>
                    <a:pt x="1061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1"/>
            <p:cNvSpPr/>
            <p:nvPr/>
          </p:nvSpPr>
          <p:spPr>
            <a:xfrm>
              <a:off x="3786696" y="4774819"/>
              <a:ext cx="167667" cy="155076"/>
            </a:xfrm>
            <a:custGeom>
              <a:avLst/>
              <a:gdLst/>
              <a:ahLst/>
              <a:cxnLst/>
              <a:rect l="l" t="t" r="r" b="b"/>
              <a:pathLst>
                <a:path w="3369" h="3116" extrusionOk="0">
                  <a:moveTo>
                    <a:pt x="159" y="0"/>
                  </a:moveTo>
                  <a:cubicBezTo>
                    <a:pt x="78" y="0"/>
                    <a:pt x="0" y="63"/>
                    <a:pt x="38" y="164"/>
                  </a:cubicBezTo>
                  <a:cubicBezTo>
                    <a:pt x="573" y="1556"/>
                    <a:pt x="1724" y="2653"/>
                    <a:pt x="3151" y="3108"/>
                  </a:cubicBezTo>
                  <a:cubicBezTo>
                    <a:pt x="3166" y="3113"/>
                    <a:pt x="3180" y="3116"/>
                    <a:pt x="3193" y="3116"/>
                  </a:cubicBezTo>
                  <a:cubicBezTo>
                    <a:pt x="3323" y="3116"/>
                    <a:pt x="3368" y="2898"/>
                    <a:pt x="3222" y="2850"/>
                  </a:cubicBezTo>
                  <a:cubicBezTo>
                    <a:pt x="1893" y="2421"/>
                    <a:pt x="796" y="1387"/>
                    <a:pt x="296" y="93"/>
                  </a:cubicBezTo>
                  <a:cubicBezTo>
                    <a:pt x="271" y="29"/>
                    <a:pt x="21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1"/>
            <p:cNvSpPr/>
            <p:nvPr/>
          </p:nvSpPr>
          <p:spPr>
            <a:xfrm>
              <a:off x="3811928" y="4883561"/>
              <a:ext cx="76990" cy="29363"/>
            </a:xfrm>
            <a:custGeom>
              <a:avLst/>
              <a:gdLst/>
              <a:ahLst/>
              <a:cxnLst/>
              <a:rect l="l" t="t" r="r" b="b"/>
              <a:pathLst>
                <a:path w="1547" h="590" extrusionOk="0">
                  <a:moveTo>
                    <a:pt x="1196" y="1"/>
                  </a:moveTo>
                  <a:cubicBezTo>
                    <a:pt x="818" y="1"/>
                    <a:pt x="434" y="116"/>
                    <a:pt x="119" y="326"/>
                  </a:cubicBezTo>
                  <a:cubicBezTo>
                    <a:pt x="0" y="408"/>
                    <a:pt x="74" y="590"/>
                    <a:pt x="185" y="590"/>
                  </a:cubicBezTo>
                  <a:cubicBezTo>
                    <a:pt x="207" y="590"/>
                    <a:pt x="230" y="583"/>
                    <a:pt x="253" y="567"/>
                  </a:cubicBezTo>
                  <a:cubicBezTo>
                    <a:pt x="547" y="371"/>
                    <a:pt x="878" y="271"/>
                    <a:pt x="1220" y="271"/>
                  </a:cubicBezTo>
                  <a:cubicBezTo>
                    <a:pt x="1284" y="271"/>
                    <a:pt x="1349" y="274"/>
                    <a:pt x="1413" y="281"/>
                  </a:cubicBezTo>
                  <a:cubicBezTo>
                    <a:pt x="1417" y="282"/>
                    <a:pt x="1421" y="282"/>
                    <a:pt x="1425" y="282"/>
                  </a:cubicBezTo>
                  <a:cubicBezTo>
                    <a:pt x="1491" y="282"/>
                    <a:pt x="1547" y="215"/>
                    <a:pt x="1547" y="147"/>
                  </a:cubicBezTo>
                  <a:cubicBezTo>
                    <a:pt x="1547" y="67"/>
                    <a:pt x="1484" y="22"/>
                    <a:pt x="1413" y="13"/>
                  </a:cubicBezTo>
                  <a:cubicBezTo>
                    <a:pt x="1341" y="5"/>
                    <a:pt x="1269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1"/>
            <p:cNvSpPr/>
            <p:nvPr/>
          </p:nvSpPr>
          <p:spPr>
            <a:xfrm>
              <a:off x="3808096" y="4901129"/>
              <a:ext cx="178914" cy="131137"/>
            </a:xfrm>
            <a:custGeom>
              <a:avLst/>
              <a:gdLst/>
              <a:ahLst/>
              <a:cxnLst/>
              <a:rect l="l" t="t" r="r" b="b"/>
              <a:pathLst>
                <a:path w="3595" h="2635" extrusionOk="0">
                  <a:moveTo>
                    <a:pt x="165" y="1"/>
                  </a:moveTo>
                  <a:cubicBezTo>
                    <a:pt x="83" y="1"/>
                    <a:pt x="0" y="67"/>
                    <a:pt x="27" y="169"/>
                  </a:cubicBezTo>
                  <a:cubicBezTo>
                    <a:pt x="432" y="1627"/>
                    <a:pt x="1764" y="2635"/>
                    <a:pt x="3264" y="2635"/>
                  </a:cubicBezTo>
                  <a:cubicBezTo>
                    <a:pt x="3315" y="2635"/>
                    <a:pt x="3366" y="2633"/>
                    <a:pt x="3417" y="2631"/>
                  </a:cubicBezTo>
                  <a:cubicBezTo>
                    <a:pt x="3584" y="2622"/>
                    <a:pt x="3595" y="2363"/>
                    <a:pt x="3426" y="2363"/>
                  </a:cubicBezTo>
                  <a:cubicBezTo>
                    <a:pt x="3423" y="2363"/>
                    <a:pt x="3420" y="2363"/>
                    <a:pt x="3417" y="2364"/>
                  </a:cubicBezTo>
                  <a:cubicBezTo>
                    <a:pt x="3372" y="2365"/>
                    <a:pt x="3326" y="2366"/>
                    <a:pt x="3282" y="2366"/>
                  </a:cubicBezTo>
                  <a:cubicBezTo>
                    <a:pt x="1899" y="2366"/>
                    <a:pt x="666" y="1445"/>
                    <a:pt x="295" y="98"/>
                  </a:cubicBezTo>
                  <a:cubicBezTo>
                    <a:pt x="273" y="30"/>
                    <a:pt x="219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1"/>
            <p:cNvSpPr/>
            <p:nvPr/>
          </p:nvSpPr>
          <p:spPr>
            <a:xfrm>
              <a:off x="3969094" y="4864102"/>
              <a:ext cx="138254" cy="167020"/>
            </a:xfrm>
            <a:custGeom>
              <a:avLst/>
              <a:gdLst/>
              <a:ahLst/>
              <a:cxnLst/>
              <a:rect l="l" t="t" r="r" b="b"/>
              <a:pathLst>
                <a:path w="2778" h="3356" extrusionOk="0">
                  <a:moveTo>
                    <a:pt x="2649" y="1"/>
                  </a:moveTo>
                  <a:cubicBezTo>
                    <a:pt x="2582" y="1"/>
                    <a:pt x="2510" y="43"/>
                    <a:pt x="2501" y="128"/>
                  </a:cubicBezTo>
                  <a:cubicBezTo>
                    <a:pt x="2376" y="1466"/>
                    <a:pt x="1422" y="2670"/>
                    <a:pt x="146" y="3090"/>
                  </a:cubicBezTo>
                  <a:cubicBezTo>
                    <a:pt x="1" y="3138"/>
                    <a:pt x="46" y="3356"/>
                    <a:pt x="182" y="3356"/>
                  </a:cubicBezTo>
                  <a:cubicBezTo>
                    <a:pt x="196" y="3356"/>
                    <a:pt x="211" y="3353"/>
                    <a:pt x="227" y="3348"/>
                  </a:cubicBezTo>
                  <a:cubicBezTo>
                    <a:pt x="1618" y="2893"/>
                    <a:pt x="2644" y="1591"/>
                    <a:pt x="2769" y="128"/>
                  </a:cubicBezTo>
                  <a:cubicBezTo>
                    <a:pt x="2778" y="43"/>
                    <a:pt x="2715" y="1"/>
                    <a:pt x="2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1"/>
            <p:cNvSpPr/>
            <p:nvPr/>
          </p:nvSpPr>
          <p:spPr>
            <a:xfrm>
              <a:off x="4017269" y="4865445"/>
              <a:ext cx="86546" cy="38570"/>
            </a:xfrm>
            <a:custGeom>
              <a:avLst/>
              <a:gdLst/>
              <a:ahLst/>
              <a:cxnLst/>
              <a:rect l="l" t="t" r="r" b="b"/>
              <a:pathLst>
                <a:path w="1739" h="775" extrusionOk="0">
                  <a:moveTo>
                    <a:pt x="1471" y="0"/>
                  </a:moveTo>
                  <a:cubicBezTo>
                    <a:pt x="961" y="0"/>
                    <a:pt x="466" y="195"/>
                    <a:pt x="97" y="547"/>
                  </a:cubicBezTo>
                  <a:cubicBezTo>
                    <a:pt x="0" y="637"/>
                    <a:pt x="91" y="774"/>
                    <a:pt x="194" y="774"/>
                  </a:cubicBezTo>
                  <a:cubicBezTo>
                    <a:pt x="225" y="774"/>
                    <a:pt x="256" y="763"/>
                    <a:pt x="284" y="734"/>
                  </a:cubicBezTo>
                  <a:cubicBezTo>
                    <a:pt x="607" y="436"/>
                    <a:pt x="1030" y="276"/>
                    <a:pt x="1467" y="276"/>
                  </a:cubicBezTo>
                  <a:cubicBezTo>
                    <a:pt x="1501" y="276"/>
                    <a:pt x="1535" y="277"/>
                    <a:pt x="1569" y="279"/>
                  </a:cubicBezTo>
                  <a:cubicBezTo>
                    <a:pt x="1572" y="279"/>
                    <a:pt x="1574" y="280"/>
                    <a:pt x="1577" y="280"/>
                  </a:cubicBezTo>
                  <a:cubicBezTo>
                    <a:pt x="1739" y="280"/>
                    <a:pt x="1736" y="12"/>
                    <a:pt x="1569" y="3"/>
                  </a:cubicBezTo>
                  <a:cubicBezTo>
                    <a:pt x="1536" y="1"/>
                    <a:pt x="1503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1"/>
            <p:cNvSpPr/>
            <p:nvPr/>
          </p:nvSpPr>
          <p:spPr>
            <a:xfrm>
              <a:off x="4048174" y="4754514"/>
              <a:ext cx="49867" cy="125315"/>
            </a:xfrm>
            <a:custGeom>
              <a:avLst/>
              <a:gdLst/>
              <a:ahLst/>
              <a:cxnLst/>
              <a:rect l="l" t="t" r="r" b="b"/>
              <a:pathLst>
                <a:path w="1002" h="2518" extrusionOk="0">
                  <a:moveTo>
                    <a:pt x="589" y="0"/>
                  </a:moveTo>
                  <a:cubicBezTo>
                    <a:pt x="507" y="0"/>
                    <a:pt x="425" y="65"/>
                    <a:pt x="457" y="162"/>
                  </a:cubicBezTo>
                  <a:cubicBezTo>
                    <a:pt x="707" y="876"/>
                    <a:pt x="573" y="1697"/>
                    <a:pt x="83" y="2276"/>
                  </a:cubicBezTo>
                  <a:cubicBezTo>
                    <a:pt x="1" y="2379"/>
                    <a:pt x="91" y="2517"/>
                    <a:pt x="190" y="2517"/>
                  </a:cubicBezTo>
                  <a:cubicBezTo>
                    <a:pt x="220" y="2517"/>
                    <a:pt x="252" y="2504"/>
                    <a:pt x="279" y="2473"/>
                  </a:cubicBezTo>
                  <a:cubicBezTo>
                    <a:pt x="823" y="1812"/>
                    <a:pt x="1002" y="894"/>
                    <a:pt x="716" y="91"/>
                  </a:cubicBezTo>
                  <a:cubicBezTo>
                    <a:pt x="695" y="27"/>
                    <a:pt x="64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1"/>
            <p:cNvSpPr/>
            <p:nvPr/>
          </p:nvSpPr>
          <p:spPr>
            <a:xfrm>
              <a:off x="4016323" y="4754115"/>
              <a:ext cx="68381" cy="33593"/>
            </a:xfrm>
            <a:custGeom>
              <a:avLst/>
              <a:gdLst/>
              <a:ahLst/>
              <a:cxnLst/>
              <a:rect l="l" t="t" r="r" b="b"/>
              <a:pathLst>
                <a:path w="1374" h="675" extrusionOk="0">
                  <a:moveTo>
                    <a:pt x="1196" y="1"/>
                  </a:moveTo>
                  <a:cubicBezTo>
                    <a:pt x="776" y="1"/>
                    <a:pt x="375" y="161"/>
                    <a:pt x="63" y="447"/>
                  </a:cubicBezTo>
                  <a:cubicBezTo>
                    <a:pt x="0" y="491"/>
                    <a:pt x="9" y="589"/>
                    <a:pt x="63" y="634"/>
                  </a:cubicBezTo>
                  <a:cubicBezTo>
                    <a:pt x="89" y="661"/>
                    <a:pt x="123" y="674"/>
                    <a:pt x="156" y="674"/>
                  </a:cubicBezTo>
                  <a:cubicBezTo>
                    <a:pt x="190" y="674"/>
                    <a:pt x="223" y="661"/>
                    <a:pt x="250" y="634"/>
                  </a:cubicBezTo>
                  <a:cubicBezTo>
                    <a:pt x="509" y="402"/>
                    <a:pt x="857" y="277"/>
                    <a:pt x="1196" y="268"/>
                  </a:cubicBezTo>
                  <a:cubicBezTo>
                    <a:pt x="1374" y="268"/>
                    <a:pt x="137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1"/>
            <p:cNvSpPr/>
            <p:nvPr/>
          </p:nvSpPr>
          <p:spPr>
            <a:xfrm>
              <a:off x="4031154" y="4608546"/>
              <a:ext cx="62906" cy="165825"/>
            </a:xfrm>
            <a:custGeom>
              <a:avLst/>
              <a:gdLst/>
              <a:ahLst/>
              <a:cxnLst/>
              <a:rect l="l" t="t" r="r" b="b"/>
              <a:pathLst>
                <a:path w="1264" h="3332" extrusionOk="0">
                  <a:moveTo>
                    <a:pt x="435" y="1"/>
                  </a:moveTo>
                  <a:cubicBezTo>
                    <a:pt x="338" y="1"/>
                    <a:pt x="243" y="96"/>
                    <a:pt x="318" y="196"/>
                  </a:cubicBezTo>
                  <a:cubicBezTo>
                    <a:pt x="969" y="1106"/>
                    <a:pt x="469" y="2239"/>
                    <a:pt x="50" y="3122"/>
                  </a:cubicBezTo>
                  <a:cubicBezTo>
                    <a:pt x="1" y="3233"/>
                    <a:pt x="96" y="3331"/>
                    <a:pt x="187" y="3331"/>
                  </a:cubicBezTo>
                  <a:cubicBezTo>
                    <a:pt x="227" y="3331"/>
                    <a:pt x="266" y="3311"/>
                    <a:pt x="291" y="3265"/>
                  </a:cubicBezTo>
                  <a:cubicBezTo>
                    <a:pt x="746" y="2292"/>
                    <a:pt x="1263" y="1052"/>
                    <a:pt x="550" y="62"/>
                  </a:cubicBezTo>
                  <a:cubicBezTo>
                    <a:pt x="520" y="19"/>
                    <a:pt x="477" y="1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1"/>
            <p:cNvSpPr/>
            <p:nvPr/>
          </p:nvSpPr>
          <p:spPr>
            <a:xfrm>
              <a:off x="3991887" y="4604315"/>
              <a:ext cx="67982" cy="55192"/>
            </a:xfrm>
            <a:custGeom>
              <a:avLst/>
              <a:gdLst/>
              <a:ahLst/>
              <a:cxnLst/>
              <a:rect l="l" t="t" r="r" b="b"/>
              <a:pathLst>
                <a:path w="1366" h="1109" extrusionOk="0">
                  <a:moveTo>
                    <a:pt x="1207" y="1"/>
                  </a:moveTo>
                  <a:cubicBezTo>
                    <a:pt x="1197" y="1"/>
                    <a:pt x="1188" y="2"/>
                    <a:pt x="1178" y="4"/>
                  </a:cubicBezTo>
                  <a:cubicBezTo>
                    <a:pt x="714" y="174"/>
                    <a:pt x="313" y="486"/>
                    <a:pt x="45" y="905"/>
                  </a:cubicBezTo>
                  <a:cubicBezTo>
                    <a:pt x="0" y="968"/>
                    <a:pt x="27" y="1057"/>
                    <a:pt x="90" y="1093"/>
                  </a:cubicBezTo>
                  <a:cubicBezTo>
                    <a:pt x="111" y="1104"/>
                    <a:pt x="134" y="1109"/>
                    <a:pt x="156" y="1109"/>
                  </a:cubicBezTo>
                  <a:cubicBezTo>
                    <a:pt x="206" y="1109"/>
                    <a:pt x="252" y="1082"/>
                    <a:pt x="277" y="1039"/>
                  </a:cubicBezTo>
                  <a:cubicBezTo>
                    <a:pt x="509" y="691"/>
                    <a:pt x="857" y="406"/>
                    <a:pt x="1249" y="272"/>
                  </a:cubicBezTo>
                  <a:cubicBezTo>
                    <a:pt x="1321" y="245"/>
                    <a:pt x="1365" y="174"/>
                    <a:pt x="1348" y="102"/>
                  </a:cubicBezTo>
                  <a:cubicBezTo>
                    <a:pt x="1332" y="48"/>
                    <a:pt x="1270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1"/>
            <p:cNvSpPr/>
            <p:nvPr/>
          </p:nvSpPr>
          <p:spPr>
            <a:xfrm>
              <a:off x="4005175" y="4495673"/>
              <a:ext cx="52455" cy="144226"/>
            </a:xfrm>
            <a:custGeom>
              <a:avLst/>
              <a:gdLst/>
              <a:ahLst/>
              <a:cxnLst/>
              <a:rect l="l" t="t" r="r" b="b"/>
              <a:pathLst>
                <a:path w="1054" h="2898" extrusionOk="0">
                  <a:moveTo>
                    <a:pt x="539" y="0"/>
                  </a:moveTo>
                  <a:cubicBezTo>
                    <a:pt x="454" y="0"/>
                    <a:pt x="374" y="65"/>
                    <a:pt x="411" y="162"/>
                  </a:cubicBezTo>
                  <a:cubicBezTo>
                    <a:pt x="750" y="983"/>
                    <a:pt x="634" y="1955"/>
                    <a:pt x="81" y="2660"/>
                  </a:cubicBezTo>
                  <a:cubicBezTo>
                    <a:pt x="1" y="2761"/>
                    <a:pt x="92" y="2897"/>
                    <a:pt x="188" y="2897"/>
                  </a:cubicBezTo>
                  <a:cubicBezTo>
                    <a:pt x="219" y="2897"/>
                    <a:pt x="251" y="2883"/>
                    <a:pt x="278" y="2847"/>
                  </a:cubicBezTo>
                  <a:cubicBezTo>
                    <a:pt x="884" y="2080"/>
                    <a:pt x="1054" y="1010"/>
                    <a:pt x="679" y="91"/>
                  </a:cubicBezTo>
                  <a:cubicBezTo>
                    <a:pt x="651" y="28"/>
                    <a:pt x="594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1"/>
            <p:cNvSpPr/>
            <p:nvPr/>
          </p:nvSpPr>
          <p:spPr>
            <a:xfrm>
              <a:off x="3959041" y="4487909"/>
              <a:ext cx="80175" cy="56188"/>
            </a:xfrm>
            <a:custGeom>
              <a:avLst/>
              <a:gdLst/>
              <a:ahLst/>
              <a:cxnLst/>
              <a:rect l="l" t="t" r="r" b="b"/>
              <a:pathLst>
                <a:path w="1611" h="1129" extrusionOk="0">
                  <a:moveTo>
                    <a:pt x="1420" y="1"/>
                  </a:moveTo>
                  <a:cubicBezTo>
                    <a:pt x="1408" y="1"/>
                    <a:pt x="1396" y="3"/>
                    <a:pt x="1383" y="6"/>
                  </a:cubicBezTo>
                  <a:cubicBezTo>
                    <a:pt x="848" y="140"/>
                    <a:pt x="366" y="470"/>
                    <a:pt x="45" y="925"/>
                  </a:cubicBezTo>
                  <a:cubicBezTo>
                    <a:pt x="0" y="978"/>
                    <a:pt x="27" y="1076"/>
                    <a:pt x="90" y="1112"/>
                  </a:cubicBezTo>
                  <a:cubicBezTo>
                    <a:pt x="111" y="1123"/>
                    <a:pt x="133" y="1128"/>
                    <a:pt x="154" y="1128"/>
                  </a:cubicBezTo>
                  <a:cubicBezTo>
                    <a:pt x="202" y="1128"/>
                    <a:pt x="246" y="1102"/>
                    <a:pt x="277" y="1059"/>
                  </a:cubicBezTo>
                  <a:cubicBezTo>
                    <a:pt x="562" y="666"/>
                    <a:pt x="991" y="390"/>
                    <a:pt x="1454" y="265"/>
                  </a:cubicBezTo>
                  <a:cubicBezTo>
                    <a:pt x="1611" y="232"/>
                    <a:pt x="1562" y="1"/>
                    <a:pt x="1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1"/>
            <p:cNvSpPr/>
            <p:nvPr/>
          </p:nvSpPr>
          <p:spPr>
            <a:xfrm>
              <a:off x="3980043" y="4360803"/>
              <a:ext cx="53649" cy="156220"/>
            </a:xfrm>
            <a:custGeom>
              <a:avLst/>
              <a:gdLst/>
              <a:ahLst/>
              <a:cxnLst/>
              <a:rect l="l" t="t" r="r" b="b"/>
              <a:pathLst>
                <a:path w="1078" h="3139" extrusionOk="0">
                  <a:moveTo>
                    <a:pt x="684" y="1"/>
                  </a:moveTo>
                  <a:cubicBezTo>
                    <a:pt x="602" y="1"/>
                    <a:pt x="519" y="67"/>
                    <a:pt x="551" y="169"/>
                  </a:cubicBezTo>
                  <a:cubicBezTo>
                    <a:pt x="800" y="1115"/>
                    <a:pt x="622" y="2132"/>
                    <a:pt x="69" y="2935"/>
                  </a:cubicBezTo>
                  <a:cubicBezTo>
                    <a:pt x="0" y="3041"/>
                    <a:pt x="93" y="3138"/>
                    <a:pt x="189" y="3138"/>
                  </a:cubicBezTo>
                  <a:cubicBezTo>
                    <a:pt x="230" y="3138"/>
                    <a:pt x="271" y="3120"/>
                    <a:pt x="301" y="3077"/>
                  </a:cubicBezTo>
                  <a:cubicBezTo>
                    <a:pt x="899" y="2212"/>
                    <a:pt x="1077" y="1106"/>
                    <a:pt x="809" y="98"/>
                  </a:cubicBezTo>
                  <a:cubicBezTo>
                    <a:pt x="792" y="30"/>
                    <a:pt x="73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1"/>
            <p:cNvSpPr/>
            <p:nvPr/>
          </p:nvSpPr>
          <p:spPr>
            <a:xfrm>
              <a:off x="3949684" y="4355179"/>
              <a:ext cx="63553" cy="53948"/>
            </a:xfrm>
            <a:custGeom>
              <a:avLst/>
              <a:gdLst/>
              <a:ahLst/>
              <a:cxnLst/>
              <a:rect l="l" t="t" r="r" b="b"/>
              <a:pathLst>
                <a:path w="1277" h="1084" extrusionOk="0">
                  <a:moveTo>
                    <a:pt x="1129" y="1"/>
                  </a:moveTo>
                  <a:cubicBezTo>
                    <a:pt x="1106" y="1"/>
                    <a:pt x="1083" y="6"/>
                    <a:pt x="1063" y="14"/>
                  </a:cubicBezTo>
                  <a:cubicBezTo>
                    <a:pt x="643" y="193"/>
                    <a:pt x="286" y="496"/>
                    <a:pt x="46" y="880"/>
                  </a:cubicBezTo>
                  <a:cubicBezTo>
                    <a:pt x="1" y="942"/>
                    <a:pt x="28" y="1031"/>
                    <a:pt x="90" y="1067"/>
                  </a:cubicBezTo>
                  <a:cubicBezTo>
                    <a:pt x="112" y="1078"/>
                    <a:pt x="135" y="1083"/>
                    <a:pt x="157" y="1083"/>
                  </a:cubicBezTo>
                  <a:cubicBezTo>
                    <a:pt x="206" y="1083"/>
                    <a:pt x="253" y="1057"/>
                    <a:pt x="278" y="1014"/>
                  </a:cubicBezTo>
                  <a:cubicBezTo>
                    <a:pt x="501" y="675"/>
                    <a:pt x="813" y="416"/>
                    <a:pt x="1196" y="246"/>
                  </a:cubicBezTo>
                  <a:cubicBezTo>
                    <a:pt x="1268" y="220"/>
                    <a:pt x="1277" y="122"/>
                    <a:pt x="1241" y="68"/>
                  </a:cubicBezTo>
                  <a:cubicBezTo>
                    <a:pt x="1217" y="20"/>
                    <a:pt x="1174" y="1"/>
                    <a:pt x="1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1"/>
            <p:cNvSpPr/>
            <p:nvPr/>
          </p:nvSpPr>
          <p:spPr>
            <a:xfrm>
              <a:off x="3965112" y="4237728"/>
              <a:ext cx="40610" cy="147162"/>
            </a:xfrm>
            <a:custGeom>
              <a:avLst/>
              <a:gdLst/>
              <a:ahLst/>
              <a:cxnLst/>
              <a:rect l="l" t="t" r="r" b="b"/>
              <a:pathLst>
                <a:path w="816" h="2957" extrusionOk="0">
                  <a:moveTo>
                    <a:pt x="270" y="0"/>
                  </a:moveTo>
                  <a:cubicBezTo>
                    <a:pt x="180" y="0"/>
                    <a:pt x="88" y="97"/>
                    <a:pt x="137" y="207"/>
                  </a:cubicBezTo>
                  <a:cubicBezTo>
                    <a:pt x="538" y="1010"/>
                    <a:pt x="503" y="1982"/>
                    <a:pt x="57" y="2749"/>
                  </a:cubicBezTo>
                  <a:cubicBezTo>
                    <a:pt x="1" y="2855"/>
                    <a:pt x="97" y="2957"/>
                    <a:pt x="190" y="2957"/>
                  </a:cubicBezTo>
                  <a:cubicBezTo>
                    <a:pt x="231" y="2957"/>
                    <a:pt x="271" y="2938"/>
                    <a:pt x="298" y="2892"/>
                  </a:cubicBezTo>
                  <a:cubicBezTo>
                    <a:pt x="788" y="2027"/>
                    <a:pt x="815" y="956"/>
                    <a:pt x="378" y="73"/>
                  </a:cubicBezTo>
                  <a:cubicBezTo>
                    <a:pt x="352" y="22"/>
                    <a:pt x="311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1"/>
            <p:cNvSpPr/>
            <p:nvPr/>
          </p:nvSpPr>
          <p:spPr>
            <a:xfrm>
              <a:off x="3915544" y="4233000"/>
              <a:ext cx="64399" cy="47229"/>
            </a:xfrm>
            <a:custGeom>
              <a:avLst/>
              <a:gdLst/>
              <a:ahLst/>
              <a:cxnLst/>
              <a:rect l="l" t="t" r="r" b="b"/>
              <a:pathLst>
                <a:path w="1294" h="949" extrusionOk="0">
                  <a:moveTo>
                    <a:pt x="1146" y="0"/>
                  </a:moveTo>
                  <a:cubicBezTo>
                    <a:pt x="1132" y="0"/>
                    <a:pt x="1119" y="2"/>
                    <a:pt x="1106" y="7"/>
                  </a:cubicBezTo>
                  <a:cubicBezTo>
                    <a:pt x="705" y="150"/>
                    <a:pt x="339" y="391"/>
                    <a:pt x="54" y="712"/>
                  </a:cubicBezTo>
                  <a:cubicBezTo>
                    <a:pt x="0" y="774"/>
                    <a:pt x="0" y="855"/>
                    <a:pt x="54" y="908"/>
                  </a:cubicBezTo>
                  <a:cubicBezTo>
                    <a:pt x="76" y="935"/>
                    <a:pt x="112" y="948"/>
                    <a:pt x="147" y="948"/>
                  </a:cubicBezTo>
                  <a:cubicBezTo>
                    <a:pt x="183" y="948"/>
                    <a:pt x="219" y="935"/>
                    <a:pt x="241" y="908"/>
                  </a:cubicBezTo>
                  <a:cubicBezTo>
                    <a:pt x="500" y="623"/>
                    <a:pt x="821" y="400"/>
                    <a:pt x="1187" y="266"/>
                  </a:cubicBezTo>
                  <a:cubicBezTo>
                    <a:pt x="1249" y="239"/>
                    <a:pt x="1294" y="177"/>
                    <a:pt x="1276" y="96"/>
                  </a:cubicBezTo>
                  <a:cubicBezTo>
                    <a:pt x="1261" y="45"/>
                    <a:pt x="120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1"/>
            <p:cNvSpPr/>
            <p:nvPr/>
          </p:nvSpPr>
          <p:spPr>
            <a:xfrm>
              <a:off x="3859605" y="4125004"/>
              <a:ext cx="106602" cy="55988"/>
            </a:xfrm>
            <a:custGeom>
              <a:avLst/>
              <a:gdLst/>
              <a:ahLst/>
              <a:cxnLst/>
              <a:rect l="l" t="t" r="r" b="b"/>
              <a:pathLst>
                <a:path w="2142" h="1125" extrusionOk="0">
                  <a:moveTo>
                    <a:pt x="1972" y="1"/>
                  </a:moveTo>
                  <a:cubicBezTo>
                    <a:pt x="1249" y="36"/>
                    <a:pt x="562" y="357"/>
                    <a:pt x="89" y="893"/>
                  </a:cubicBezTo>
                  <a:cubicBezTo>
                    <a:pt x="1" y="988"/>
                    <a:pt x="89" y="1125"/>
                    <a:pt x="187" y="1125"/>
                  </a:cubicBezTo>
                  <a:cubicBezTo>
                    <a:pt x="218" y="1125"/>
                    <a:pt x="249" y="1112"/>
                    <a:pt x="277" y="1080"/>
                  </a:cubicBezTo>
                  <a:cubicBezTo>
                    <a:pt x="705" y="598"/>
                    <a:pt x="1320" y="304"/>
                    <a:pt x="1972" y="277"/>
                  </a:cubicBezTo>
                  <a:cubicBezTo>
                    <a:pt x="2141" y="268"/>
                    <a:pt x="2141" y="1"/>
                    <a:pt x="1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1"/>
            <p:cNvSpPr/>
            <p:nvPr/>
          </p:nvSpPr>
          <p:spPr>
            <a:xfrm>
              <a:off x="3913902" y="4129185"/>
              <a:ext cx="52704" cy="138304"/>
            </a:xfrm>
            <a:custGeom>
              <a:avLst/>
              <a:gdLst/>
              <a:ahLst/>
              <a:cxnLst/>
              <a:rect l="l" t="t" r="r" b="b"/>
              <a:pathLst>
                <a:path w="1059" h="2779" extrusionOk="0">
                  <a:moveTo>
                    <a:pt x="824" y="0"/>
                  </a:moveTo>
                  <a:cubicBezTo>
                    <a:pt x="756" y="0"/>
                    <a:pt x="693" y="43"/>
                    <a:pt x="702" y="131"/>
                  </a:cubicBezTo>
                  <a:cubicBezTo>
                    <a:pt x="791" y="996"/>
                    <a:pt x="559" y="1861"/>
                    <a:pt x="69" y="2584"/>
                  </a:cubicBezTo>
                  <a:cubicBezTo>
                    <a:pt x="0" y="2684"/>
                    <a:pt x="92" y="2779"/>
                    <a:pt x="188" y="2779"/>
                  </a:cubicBezTo>
                  <a:cubicBezTo>
                    <a:pt x="229" y="2779"/>
                    <a:pt x="271" y="2761"/>
                    <a:pt x="301" y="2718"/>
                  </a:cubicBezTo>
                  <a:cubicBezTo>
                    <a:pt x="818" y="1968"/>
                    <a:pt x="1059" y="1041"/>
                    <a:pt x="979" y="131"/>
                  </a:cubicBezTo>
                  <a:cubicBezTo>
                    <a:pt x="970" y="45"/>
                    <a:pt x="894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1"/>
            <p:cNvSpPr/>
            <p:nvPr/>
          </p:nvSpPr>
          <p:spPr>
            <a:xfrm>
              <a:off x="3975215" y="5021267"/>
              <a:ext cx="279843" cy="677186"/>
            </a:xfrm>
            <a:custGeom>
              <a:avLst/>
              <a:gdLst/>
              <a:ahLst/>
              <a:cxnLst/>
              <a:rect l="l" t="t" r="r" b="b"/>
              <a:pathLst>
                <a:path w="5623" h="13607" extrusionOk="0">
                  <a:moveTo>
                    <a:pt x="136" y="1"/>
                  </a:moveTo>
                  <a:cubicBezTo>
                    <a:pt x="68" y="1"/>
                    <a:pt x="1" y="43"/>
                    <a:pt x="5" y="128"/>
                  </a:cubicBezTo>
                  <a:cubicBezTo>
                    <a:pt x="68" y="1966"/>
                    <a:pt x="1013" y="3580"/>
                    <a:pt x="1852" y="5159"/>
                  </a:cubicBezTo>
                  <a:cubicBezTo>
                    <a:pt x="2753" y="6872"/>
                    <a:pt x="3556" y="8630"/>
                    <a:pt x="4252" y="10432"/>
                  </a:cubicBezTo>
                  <a:cubicBezTo>
                    <a:pt x="4644" y="11449"/>
                    <a:pt x="5001" y="12475"/>
                    <a:pt x="5322" y="13509"/>
                  </a:cubicBezTo>
                  <a:cubicBezTo>
                    <a:pt x="5344" y="13577"/>
                    <a:pt x="5399" y="13606"/>
                    <a:pt x="5455" y="13606"/>
                  </a:cubicBezTo>
                  <a:cubicBezTo>
                    <a:pt x="5538" y="13606"/>
                    <a:pt x="5622" y="13540"/>
                    <a:pt x="5590" y="13438"/>
                  </a:cubicBezTo>
                  <a:cubicBezTo>
                    <a:pt x="5019" y="11618"/>
                    <a:pt x="4350" y="9825"/>
                    <a:pt x="3574" y="8085"/>
                  </a:cubicBezTo>
                  <a:cubicBezTo>
                    <a:pt x="3190" y="7220"/>
                    <a:pt x="2780" y="6364"/>
                    <a:pt x="2343" y="5516"/>
                  </a:cubicBezTo>
                  <a:cubicBezTo>
                    <a:pt x="1932" y="4713"/>
                    <a:pt x="1477" y="3919"/>
                    <a:pt x="1094" y="3099"/>
                  </a:cubicBezTo>
                  <a:cubicBezTo>
                    <a:pt x="657" y="2162"/>
                    <a:pt x="318" y="1172"/>
                    <a:pt x="273" y="128"/>
                  </a:cubicBezTo>
                  <a:cubicBezTo>
                    <a:pt x="273" y="43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1"/>
            <p:cNvSpPr/>
            <p:nvPr/>
          </p:nvSpPr>
          <p:spPr>
            <a:xfrm>
              <a:off x="3835617" y="4094298"/>
              <a:ext cx="15129" cy="58775"/>
            </a:xfrm>
            <a:custGeom>
              <a:avLst/>
              <a:gdLst/>
              <a:ahLst/>
              <a:cxnLst/>
              <a:rect l="l" t="t" r="r" b="b"/>
              <a:pathLst>
                <a:path w="304" h="1181" extrusionOk="0"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143" y="412"/>
                    <a:pt x="161" y="760"/>
                    <a:pt x="72" y="1099"/>
                  </a:cubicBezTo>
                  <a:cubicBezTo>
                    <a:pt x="55" y="1148"/>
                    <a:pt x="98" y="1180"/>
                    <a:pt x="138" y="1180"/>
                  </a:cubicBezTo>
                  <a:cubicBezTo>
                    <a:pt x="164" y="1180"/>
                    <a:pt x="189" y="1167"/>
                    <a:pt x="197" y="1135"/>
                  </a:cubicBezTo>
                  <a:cubicBezTo>
                    <a:pt x="304" y="778"/>
                    <a:pt x="286" y="395"/>
                    <a:pt x="143" y="56"/>
                  </a:cubicBezTo>
                  <a:cubicBezTo>
                    <a:pt x="127" y="25"/>
                    <a:pt x="10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1"/>
            <p:cNvSpPr/>
            <p:nvPr/>
          </p:nvSpPr>
          <p:spPr>
            <a:xfrm>
              <a:off x="3884439" y="4206126"/>
              <a:ext cx="34688" cy="51609"/>
            </a:xfrm>
            <a:custGeom>
              <a:avLst/>
              <a:gdLst/>
              <a:ahLst/>
              <a:cxnLst/>
              <a:rect l="l" t="t" r="r" b="b"/>
              <a:pathLst>
                <a:path w="697" h="1037" extrusionOk="0">
                  <a:moveTo>
                    <a:pt x="627" y="1"/>
                  </a:moveTo>
                  <a:cubicBezTo>
                    <a:pt x="599" y="1"/>
                    <a:pt x="563" y="18"/>
                    <a:pt x="563" y="48"/>
                  </a:cubicBezTo>
                  <a:cubicBezTo>
                    <a:pt x="509" y="387"/>
                    <a:pt x="322" y="699"/>
                    <a:pt x="45" y="904"/>
                  </a:cubicBezTo>
                  <a:cubicBezTo>
                    <a:pt x="18" y="931"/>
                    <a:pt x="1" y="967"/>
                    <a:pt x="27" y="1002"/>
                  </a:cubicBezTo>
                  <a:cubicBezTo>
                    <a:pt x="34" y="1022"/>
                    <a:pt x="63" y="1036"/>
                    <a:pt x="89" y="1036"/>
                  </a:cubicBezTo>
                  <a:cubicBezTo>
                    <a:pt x="100" y="1036"/>
                    <a:pt x="109" y="1034"/>
                    <a:pt x="117" y="1029"/>
                  </a:cubicBezTo>
                  <a:cubicBezTo>
                    <a:pt x="420" y="797"/>
                    <a:pt x="634" y="458"/>
                    <a:pt x="687" y="83"/>
                  </a:cubicBezTo>
                  <a:cubicBezTo>
                    <a:pt x="696" y="48"/>
                    <a:pt x="679" y="12"/>
                    <a:pt x="643" y="3"/>
                  </a:cubicBezTo>
                  <a:cubicBezTo>
                    <a:pt x="638" y="2"/>
                    <a:pt x="63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1"/>
            <p:cNvSpPr/>
            <p:nvPr/>
          </p:nvSpPr>
          <p:spPr>
            <a:xfrm>
              <a:off x="3789433" y="4246985"/>
              <a:ext cx="26227" cy="18016"/>
            </a:xfrm>
            <a:custGeom>
              <a:avLst/>
              <a:gdLst/>
              <a:ahLst/>
              <a:cxnLst/>
              <a:rect l="l" t="t" r="r" b="b"/>
              <a:pathLst>
                <a:path w="527" h="362" extrusionOk="0">
                  <a:moveTo>
                    <a:pt x="81" y="1"/>
                  </a:moveTo>
                  <a:cubicBezTo>
                    <a:pt x="65" y="1"/>
                    <a:pt x="50" y="7"/>
                    <a:pt x="36" y="21"/>
                  </a:cubicBezTo>
                  <a:cubicBezTo>
                    <a:pt x="9" y="47"/>
                    <a:pt x="0" y="92"/>
                    <a:pt x="36" y="119"/>
                  </a:cubicBezTo>
                  <a:cubicBezTo>
                    <a:pt x="152" y="217"/>
                    <a:pt x="286" y="297"/>
                    <a:pt x="429" y="360"/>
                  </a:cubicBezTo>
                  <a:cubicBezTo>
                    <a:pt x="433" y="361"/>
                    <a:pt x="438" y="361"/>
                    <a:pt x="443" y="361"/>
                  </a:cubicBezTo>
                  <a:cubicBezTo>
                    <a:pt x="475" y="361"/>
                    <a:pt x="510" y="337"/>
                    <a:pt x="518" y="306"/>
                  </a:cubicBezTo>
                  <a:cubicBezTo>
                    <a:pt x="527" y="270"/>
                    <a:pt x="500" y="235"/>
                    <a:pt x="464" y="226"/>
                  </a:cubicBezTo>
                  <a:cubicBezTo>
                    <a:pt x="455" y="226"/>
                    <a:pt x="455" y="217"/>
                    <a:pt x="447" y="217"/>
                  </a:cubicBezTo>
                  <a:cubicBezTo>
                    <a:pt x="438" y="217"/>
                    <a:pt x="438" y="217"/>
                    <a:pt x="429" y="208"/>
                  </a:cubicBezTo>
                  <a:cubicBezTo>
                    <a:pt x="411" y="208"/>
                    <a:pt x="402" y="199"/>
                    <a:pt x="384" y="190"/>
                  </a:cubicBezTo>
                  <a:cubicBezTo>
                    <a:pt x="348" y="172"/>
                    <a:pt x="322" y="154"/>
                    <a:pt x="286" y="137"/>
                  </a:cubicBezTo>
                  <a:cubicBezTo>
                    <a:pt x="259" y="119"/>
                    <a:pt x="232" y="101"/>
                    <a:pt x="206" y="83"/>
                  </a:cubicBezTo>
                  <a:cubicBezTo>
                    <a:pt x="197" y="74"/>
                    <a:pt x="188" y="74"/>
                    <a:pt x="188" y="65"/>
                  </a:cubicBezTo>
                  <a:cubicBezTo>
                    <a:pt x="185" y="62"/>
                    <a:pt x="184" y="61"/>
                    <a:pt x="184" y="61"/>
                  </a:cubicBezTo>
                  <a:lnTo>
                    <a:pt x="184" y="61"/>
                  </a:lnTo>
                  <a:cubicBezTo>
                    <a:pt x="183" y="61"/>
                    <a:pt x="185" y="65"/>
                    <a:pt x="179" y="65"/>
                  </a:cubicBezTo>
                  <a:cubicBezTo>
                    <a:pt x="179" y="65"/>
                    <a:pt x="170" y="56"/>
                    <a:pt x="170" y="56"/>
                  </a:cubicBezTo>
                  <a:cubicBezTo>
                    <a:pt x="152" y="47"/>
                    <a:pt x="143" y="30"/>
                    <a:pt x="125" y="21"/>
                  </a:cubicBezTo>
                  <a:cubicBezTo>
                    <a:pt x="112" y="7"/>
                    <a:pt x="9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1"/>
            <p:cNvSpPr/>
            <p:nvPr/>
          </p:nvSpPr>
          <p:spPr>
            <a:xfrm>
              <a:off x="3820189" y="4304765"/>
              <a:ext cx="47777" cy="58178"/>
            </a:xfrm>
            <a:custGeom>
              <a:avLst/>
              <a:gdLst/>
              <a:ahLst/>
              <a:cxnLst/>
              <a:rect l="l" t="t" r="r" b="b"/>
              <a:pathLst>
                <a:path w="960" h="1169" extrusionOk="0">
                  <a:moveTo>
                    <a:pt x="96" y="0"/>
                  </a:moveTo>
                  <a:cubicBezTo>
                    <a:pt x="35" y="0"/>
                    <a:pt x="0" y="89"/>
                    <a:pt x="60" y="126"/>
                  </a:cubicBezTo>
                  <a:cubicBezTo>
                    <a:pt x="435" y="341"/>
                    <a:pt x="703" y="706"/>
                    <a:pt x="810" y="1117"/>
                  </a:cubicBezTo>
                  <a:cubicBezTo>
                    <a:pt x="821" y="1153"/>
                    <a:pt x="849" y="1168"/>
                    <a:pt x="877" y="1168"/>
                  </a:cubicBezTo>
                  <a:cubicBezTo>
                    <a:pt x="918" y="1168"/>
                    <a:pt x="960" y="1134"/>
                    <a:pt x="944" y="1081"/>
                  </a:cubicBezTo>
                  <a:cubicBezTo>
                    <a:pt x="828" y="635"/>
                    <a:pt x="533" y="242"/>
                    <a:pt x="132" y="10"/>
                  </a:cubicBezTo>
                  <a:cubicBezTo>
                    <a:pt x="119" y="3"/>
                    <a:pt x="10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1"/>
            <p:cNvSpPr/>
            <p:nvPr/>
          </p:nvSpPr>
          <p:spPr>
            <a:xfrm>
              <a:off x="3879214" y="4293716"/>
              <a:ext cx="25282" cy="43895"/>
            </a:xfrm>
            <a:custGeom>
              <a:avLst/>
              <a:gdLst/>
              <a:ahLst/>
              <a:cxnLst/>
              <a:rect l="l" t="t" r="r" b="b"/>
              <a:pathLst>
                <a:path w="508" h="882" extrusionOk="0">
                  <a:moveTo>
                    <a:pt x="431" y="1"/>
                  </a:moveTo>
                  <a:cubicBezTo>
                    <a:pt x="409" y="1"/>
                    <a:pt x="385" y="12"/>
                    <a:pt x="373" y="36"/>
                  </a:cubicBezTo>
                  <a:cubicBezTo>
                    <a:pt x="213" y="268"/>
                    <a:pt x="88" y="527"/>
                    <a:pt x="16" y="795"/>
                  </a:cubicBezTo>
                  <a:cubicBezTo>
                    <a:pt x="0" y="848"/>
                    <a:pt x="42" y="882"/>
                    <a:pt x="83" y="882"/>
                  </a:cubicBezTo>
                  <a:cubicBezTo>
                    <a:pt x="111" y="882"/>
                    <a:pt x="139" y="866"/>
                    <a:pt x="150" y="830"/>
                  </a:cubicBezTo>
                  <a:cubicBezTo>
                    <a:pt x="222" y="571"/>
                    <a:pt x="338" y="322"/>
                    <a:pt x="489" y="99"/>
                  </a:cubicBezTo>
                  <a:cubicBezTo>
                    <a:pt x="507" y="72"/>
                    <a:pt x="498" y="27"/>
                    <a:pt x="462" y="9"/>
                  </a:cubicBezTo>
                  <a:cubicBezTo>
                    <a:pt x="453" y="4"/>
                    <a:pt x="443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1"/>
            <p:cNvSpPr/>
            <p:nvPr/>
          </p:nvSpPr>
          <p:spPr>
            <a:xfrm>
              <a:off x="3807300" y="4441974"/>
              <a:ext cx="59223" cy="57481"/>
            </a:xfrm>
            <a:custGeom>
              <a:avLst/>
              <a:gdLst/>
              <a:ahLst/>
              <a:cxnLst/>
              <a:rect l="l" t="t" r="r" b="b"/>
              <a:pathLst>
                <a:path w="1190" h="1155" extrusionOk="0">
                  <a:moveTo>
                    <a:pt x="91" y="0"/>
                  </a:moveTo>
                  <a:cubicBezTo>
                    <a:pt x="36" y="0"/>
                    <a:pt x="0" y="90"/>
                    <a:pt x="61" y="135"/>
                  </a:cubicBezTo>
                  <a:cubicBezTo>
                    <a:pt x="435" y="403"/>
                    <a:pt x="774" y="742"/>
                    <a:pt x="1042" y="1125"/>
                  </a:cubicBezTo>
                  <a:cubicBezTo>
                    <a:pt x="1055" y="1146"/>
                    <a:pt x="1074" y="1155"/>
                    <a:pt x="1094" y="1155"/>
                  </a:cubicBezTo>
                  <a:cubicBezTo>
                    <a:pt x="1141" y="1155"/>
                    <a:pt x="1190" y="1104"/>
                    <a:pt x="1158" y="1054"/>
                  </a:cubicBezTo>
                  <a:cubicBezTo>
                    <a:pt x="873" y="652"/>
                    <a:pt x="525" y="296"/>
                    <a:pt x="123" y="10"/>
                  </a:cubicBezTo>
                  <a:cubicBezTo>
                    <a:pt x="112" y="3"/>
                    <a:pt x="10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1"/>
            <p:cNvSpPr/>
            <p:nvPr/>
          </p:nvSpPr>
          <p:spPr>
            <a:xfrm>
              <a:off x="3869808" y="4436101"/>
              <a:ext cx="28467" cy="22644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76" y="1"/>
                  </a:moveTo>
                  <a:cubicBezTo>
                    <a:pt x="58" y="1"/>
                    <a:pt x="40" y="8"/>
                    <a:pt x="27" y="21"/>
                  </a:cubicBezTo>
                  <a:cubicBezTo>
                    <a:pt x="0" y="48"/>
                    <a:pt x="0" y="92"/>
                    <a:pt x="27" y="119"/>
                  </a:cubicBezTo>
                  <a:cubicBezTo>
                    <a:pt x="125" y="226"/>
                    <a:pt x="223" y="333"/>
                    <a:pt x="321" y="431"/>
                  </a:cubicBezTo>
                  <a:cubicBezTo>
                    <a:pt x="333" y="447"/>
                    <a:pt x="352" y="454"/>
                    <a:pt x="370" y="454"/>
                  </a:cubicBezTo>
                  <a:cubicBezTo>
                    <a:pt x="394" y="454"/>
                    <a:pt x="418" y="443"/>
                    <a:pt x="428" y="422"/>
                  </a:cubicBezTo>
                  <a:cubicBezTo>
                    <a:pt x="473" y="324"/>
                    <a:pt x="509" y="235"/>
                    <a:pt x="553" y="137"/>
                  </a:cubicBezTo>
                  <a:cubicBezTo>
                    <a:pt x="571" y="110"/>
                    <a:pt x="562" y="66"/>
                    <a:pt x="527" y="48"/>
                  </a:cubicBezTo>
                  <a:cubicBezTo>
                    <a:pt x="518" y="42"/>
                    <a:pt x="507" y="39"/>
                    <a:pt x="495" y="39"/>
                  </a:cubicBezTo>
                  <a:cubicBezTo>
                    <a:pt x="473" y="39"/>
                    <a:pt x="449" y="51"/>
                    <a:pt x="437" y="75"/>
                  </a:cubicBezTo>
                  <a:cubicBezTo>
                    <a:pt x="406" y="137"/>
                    <a:pt x="380" y="203"/>
                    <a:pt x="351" y="268"/>
                  </a:cubicBezTo>
                  <a:lnTo>
                    <a:pt x="351" y="268"/>
                  </a:lnTo>
                  <a:cubicBezTo>
                    <a:pt x="286" y="197"/>
                    <a:pt x="222" y="127"/>
                    <a:pt x="157" y="56"/>
                  </a:cubicBezTo>
                  <a:lnTo>
                    <a:pt x="157" y="56"/>
                  </a:lnTo>
                  <a:cubicBezTo>
                    <a:pt x="154" y="49"/>
                    <a:pt x="149" y="43"/>
                    <a:pt x="143" y="39"/>
                  </a:cubicBezTo>
                  <a:cubicBezTo>
                    <a:pt x="134" y="30"/>
                    <a:pt x="134" y="21"/>
                    <a:pt x="125" y="21"/>
                  </a:cubicBezTo>
                  <a:cubicBezTo>
                    <a:pt x="112" y="8"/>
                    <a:pt x="9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1"/>
            <p:cNvSpPr/>
            <p:nvPr/>
          </p:nvSpPr>
          <p:spPr>
            <a:xfrm>
              <a:off x="3913752" y="4355776"/>
              <a:ext cx="37326" cy="46732"/>
            </a:xfrm>
            <a:custGeom>
              <a:avLst/>
              <a:gdLst/>
              <a:ahLst/>
              <a:cxnLst/>
              <a:rect l="l" t="t" r="r" b="b"/>
              <a:pathLst>
                <a:path w="750" h="939" extrusionOk="0">
                  <a:moveTo>
                    <a:pt x="669" y="0"/>
                  </a:moveTo>
                  <a:cubicBezTo>
                    <a:pt x="640" y="0"/>
                    <a:pt x="614" y="18"/>
                    <a:pt x="607" y="47"/>
                  </a:cubicBezTo>
                  <a:cubicBezTo>
                    <a:pt x="482" y="350"/>
                    <a:pt x="277" y="618"/>
                    <a:pt x="27" y="823"/>
                  </a:cubicBezTo>
                  <a:cubicBezTo>
                    <a:pt x="0" y="841"/>
                    <a:pt x="9" y="895"/>
                    <a:pt x="27" y="921"/>
                  </a:cubicBezTo>
                  <a:cubicBezTo>
                    <a:pt x="39" y="933"/>
                    <a:pt x="55" y="938"/>
                    <a:pt x="71" y="938"/>
                  </a:cubicBezTo>
                  <a:cubicBezTo>
                    <a:pt x="91" y="938"/>
                    <a:pt x="111" y="931"/>
                    <a:pt x="125" y="921"/>
                  </a:cubicBezTo>
                  <a:cubicBezTo>
                    <a:pt x="393" y="698"/>
                    <a:pt x="598" y="404"/>
                    <a:pt x="732" y="83"/>
                  </a:cubicBezTo>
                  <a:cubicBezTo>
                    <a:pt x="750" y="47"/>
                    <a:pt x="723" y="11"/>
                    <a:pt x="687" y="2"/>
                  </a:cubicBezTo>
                  <a:cubicBezTo>
                    <a:pt x="681" y="1"/>
                    <a:pt x="67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1"/>
            <p:cNvSpPr/>
            <p:nvPr/>
          </p:nvSpPr>
          <p:spPr>
            <a:xfrm>
              <a:off x="3884439" y="4546933"/>
              <a:ext cx="42651" cy="28865"/>
            </a:xfrm>
            <a:custGeom>
              <a:avLst/>
              <a:gdLst/>
              <a:ahLst/>
              <a:cxnLst/>
              <a:rect l="l" t="t" r="r" b="b"/>
              <a:pathLst>
                <a:path w="857" h="580" extrusionOk="0">
                  <a:moveTo>
                    <a:pt x="67" y="1"/>
                  </a:moveTo>
                  <a:cubicBezTo>
                    <a:pt x="40" y="1"/>
                    <a:pt x="16" y="23"/>
                    <a:pt x="9" y="51"/>
                  </a:cubicBezTo>
                  <a:cubicBezTo>
                    <a:pt x="1" y="87"/>
                    <a:pt x="18" y="122"/>
                    <a:pt x="54" y="131"/>
                  </a:cubicBezTo>
                  <a:cubicBezTo>
                    <a:pt x="259" y="212"/>
                    <a:pt x="429" y="363"/>
                    <a:pt x="536" y="551"/>
                  </a:cubicBezTo>
                  <a:cubicBezTo>
                    <a:pt x="549" y="571"/>
                    <a:pt x="571" y="579"/>
                    <a:pt x="593" y="579"/>
                  </a:cubicBezTo>
                  <a:cubicBezTo>
                    <a:pt x="630" y="579"/>
                    <a:pt x="666" y="554"/>
                    <a:pt x="661" y="515"/>
                  </a:cubicBezTo>
                  <a:cubicBezTo>
                    <a:pt x="661" y="390"/>
                    <a:pt x="714" y="265"/>
                    <a:pt x="812" y="194"/>
                  </a:cubicBezTo>
                  <a:cubicBezTo>
                    <a:pt x="839" y="167"/>
                    <a:pt x="857" y="131"/>
                    <a:pt x="830" y="96"/>
                  </a:cubicBezTo>
                  <a:cubicBezTo>
                    <a:pt x="819" y="78"/>
                    <a:pt x="796" y="65"/>
                    <a:pt x="774" y="65"/>
                  </a:cubicBezTo>
                  <a:cubicBezTo>
                    <a:pt x="762" y="65"/>
                    <a:pt x="750" y="68"/>
                    <a:pt x="741" y="78"/>
                  </a:cubicBezTo>
                  <a:cubicBezTo>
                    <a:pt x="655" y="141"/>
                    <a:pt x="587" y="230"/>
                    <a:pt x="552" y="333"/>
                  </a:cubicBezTo>
                  <a:lnTo>
                    <a:pt x="552" y="333"/>
                  </a:lnTo>
                  <a:cubicBezTo>
                    <a:pt x="432" y="185"/>
                    <a:pt x="274" y="75"/>
                    <a:pt x="90" y="6"/>
                  </a:cubicBezTo>
                  <a:cubicBezTo>
                    <a:pt x="82" y="3"/>
                    <a:pt x="7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1"/>
            <p:cNvSpPr/>
            <p:nvPr/>
          </p:nvSpPr>
          <p:spPr>
            <a:xfrm>
              <a:off x="3935302" y="4457650"/>
              <a:ext cx="40312" cy="60866"/>
            </a:xfrm>
            <a:custGeom>
              <a:avLst/>
              <a:gdLst/>
              <a:ahLst/>
              <a:cxnLst/>
              <a:rect l="l" t="t" r="r" b="b"/>
              <a:pathLst>
                <a:path w="810" h="1223" extrusionOk="0">
                  <a:moveTo>
                    <a:pt x="729" y="0"/>
                  </a:moveTo>
                  <a:cubicBezTo>
                    <a:pt x="702" y="0"/>
                    <a:pt x="675" y="16"/>
                    <a:pt x="665" y="52"/>
                  </a:cubicBezTo>
                  <a:cubicBezTo>
                    <a:pt x="584" y="462"/>
                    <a:pt x="361" y="828"/>
                    <a:pt x="49" y="1105"/>
                  </a:cubicBezTo>
                  <a:cubicBezTo>
                    <a:pt x="1" y="1153"/>
                    <a:pt x="49" y="1223"/>
                    <a:pt x="102" y="1223"/>
                  </a:cubicBezTo>
                  <a:cubicBezTo>
                    <a:pt x="117" y="1223"/>
                    <a:pt x="133" y="1217"/>
                    <a:pt x="147" y="1203"/>
                  </a:cubicBezTo>
                  <a:cubicBezTo>
                    <a:pt x="477" y="908"/>
                    <a:pt x="709" y="516"/>
                    <a:pt x="798" y="88"/>
                  </a:cubicBezTo>
                  <a:cubicBezTo>
                    <a:pt x="809" y="34"/>
                    <a:pt x="769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1"/>
            <p:cNvSpPr/>
            <p:nvPr/>
          </p:nvSpPr>
          <p:spPr>
            <a:xfrm>
              <a:off x="3836513" y="4588887"/>
              <a:ext cx="46184" cy="44592"/>
            </a:xfrm>
            <a:custGeom>
              <a:avLst/>
              <a:gdLst/>
              <a:ahLst/>
              <a:cxnLst/>
              <a:rect l="l" t="t" r="r" b="b"/>
              <a:pathLst>
                <a:path w="928" h="896" extrusionOk="0">
                  <a:moveTo>
                    <a:pt x="77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18" y="91"/>
                  </a:cubicBezTo>
                  <a:cubicBezTo>
                    <a:pt x="152" y="457"/>
                    <a:pt x="455" y="760"/>
                    <a:pt x="830" y="894"/>
                  </a:cubicBezTo>
                  <a:cubicBezTo>
                    <a:pt x="835" y="895"/>
                    <a:pt x="839" y="896"/>
                    <a:pt x="844" y="896"/>
                  </a:cubicBezTo>
                  <a:cubicBezTo>
                    <a:pt x="877" y="896"/>
                    <a:pt x="911" y="873"/>
                    <a:pt x="919" y="849"/>
                  </a:cubicBezTo>
                  <a:cubicBezTo>
                    <a:pt x="928" y="805"/>
                    <a:pt x="901" y="778"/>
                    <a:pt x="865" y="760"/>
                  </a:cubicBezTo>
                  <a:cubicBezTo>
                    <a:pt x="544" y="644"/>
                    <a:pt x="268" y="377"/>
                    <a:pt x="143" y="47"/>
                  </a:cubicBezTo>
                  <a:cubicBezTo>
                    <a:pt x="135" y="23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1"/>
            <p:cNvSpPr/>
            <p:nvPr/>
          </p:nvSpPr>
          <p:spPr>
            <a:xfrm>
              <a:off x="3947495" y="4657566"/>
              <a:ext cx="30209" cy="22594"/>
            </a:xfrm>
            <a:custGeom>
              <a:avLst/>
              <a:gdLst/>
              <a:ahLst/>
              <a:cxnLst/>
              <a:rect l="l" t="t" r="r" b="b"/>
              <a:pathLst>
                <a:path w="607" h="454" extrusionOk="0">
                  <a:moveTo>
                    <a:pt x="525" y="0"/>
                  </a:moveTo>
                  <a:cubicBezTo>
                    <a:pt x="503" y="0"/>
                    <a:pt x="482" y="14"/>
                    <a:pt x="464" y="32"/>
                  </a:cubicBezTo>
                  <a:cubicBezTo>
                    <a:pt x="375" y="174"/>
                    <a:pt x="223" y="281"/>
                    <a:pt x="54" y="317"/>
                  </a:cubicBezTo>
                  <a:cubicBezTo>
                    <a:pt x="18" y="326"/>
                    <a:pt x="0" y="371"/>
                    <a:pt x="9" y="406"/>
                  </a:cubicBezTo>
                  <a:cubicBezTo>
                    <a:pt x="17" y="436"/>
                    <a:pt x="42" y="453"/>
                    <a:pt x="71" y="453"/>
                  </a:cubicBezTo>
                  <a:cubicBezTo>
                    <a:pt x="77" y="453"/>
                    <a:pt x="83" y="452"/>
                    <a:pt x="90" y="451"/>
                  </a:cubicBezTo>
                  <a:cubicBezTo>
                    <a:pt x="295" y="397"/>
                    <a:pt x="464" y="272"/>
                    <a:pt x="580" y="103"/>
                  </a:cubicBezTo>
                  <a:cubicBezTo>
                    <a:pt x="607" y="76"/>
                    <a:pt x="589" y="32"/>
                    <a:pt x="562" y="14"/>
                  </a:cubicBezTo>
                  <a:cubicBezTo>
                    <a:pt x="550" y="4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1"/>
            <p:cNvSpPr/>
            <p:nvPr/>
          </p:nvSpPr>
          <p:spPr>
            <a:xfrm>
              <a:off x="3961131" y="4557086"/>
              <a:ext cx="44343" cy="80225"/>
            </a:xfrm>
            <a:custGeom>
              <a:avLst/>
              <a:gdLst/>
              <a:ahLst/>
              <a:cxnLst/>
              <a:rect l="l" t="t" r="r" b="b"/>
              <a:pathLst>
                <a:path w="891" h="1612" extrusionOk="0">
                  <a:moveTo>
                    <a:pt x="826" y="1"/>
                  </a:moveTo>
                  <a:cubicBezTo>
                    <a:pt x="792" y="1"/>
                    <a:pt x="757" y="21"/>
                    <a:pt x="752" y="61"/>
                  </a:cubicBezTo>
                  <a:cubicBezTo>
                    <a:pt x="708" y="614"/>
                    <a:pt x="458" y="1123"/>
                    <a:pt x="56" y="1497"/>
                  </a:cubicBezTo>
                  <a:cubicBezTo>
                    <a:pt x="0" y="1546"/>
                    <a:pt x="49" y="1612"/>
                    <a:pt x="102" y="1612"/>
                  </a:cubicBezTo>
                  <a:cubicBezTo>
                    <a:pt x="117" y="1612"/>
                    <a:pt x="132" y="1607"/>
                    <a:pt x="146" y="1596"/>
                  </a:cubicBezTo>
                  <a:cubicBezTo>
                    <a:pt x="583" y="1194"/>
                    <a:pt x="841" y="650"/>
                    <a:pt x="886" y="61"/>
                  </a:cubicBezTo>
                  <a:cubicBezTo>
                    <a:pt x="891" y="21"/>
                    <a:pt x="859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1"/>
            <p:cNvSpPr/>
            <p:nvPr/>
          </p:nvSpPr>
          <p:spPr>
            <a:xfrm>
              <a:off x="3854479" y="4735254"/>
              <a:ext cx="62060" cy="44841"/>
            </a:xfrm>
            <a:custGeom>
              <a:avLst/>
              <a:gdLst/>
              <a:ahLst/>
              <a:cxnLst/>
              <a:rect l="l" t="t" r="r" b="b"/>
              <a:pathLst>
                <a:path w="1247" h="901" extrusionOk="0">
                  <a:moveTo>
                    <a:pt x="95" y="0"/>
                  </a:moveTo>
                  <a:cubicBezTo>
                    <a:pt x="46" y="0"/>
                    <a:pt x="1" y="45"/>
                    <a:pt x="32" y="94"/>
                  </a:cubicBezTo>
                  <a:cubicBezTo>
                    <a:pt x="308" y="478"/>
                    <a:pt x="692" y="754"/>
                    <a:pt x="1138" y="897"/>
                  </a:cubicBezTo>
                  <a:cubicBezTo>
                    <a:pt x="1145" y="899"/>
                    <a:pt x="1152" y="901"/>
                    <a:pt x="1158" y="901"/>
                  </a:cubicBezTo>
                  <a:cubicBezTo>
                    <a:pt x="1224" y="901"/>
                    <a:pt x="1247" y="788"/>
                    <a:pt x="1174" y="763"/>
                  </a:cubicBezTo>
                  <a:cubicBezTo>
                    <a:pt x="763" y="638"/>
                    <a:pt x="406" y="380"/>
                    <a:pt x="157" y="32"/>
                  </a:cubicBezTo>
                  <a:cubicBezTo>
                    <a:pt x="140" y="9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1"/>
            <p:cNvSpPr/>
            <p:nvPr/>
          </p:nvSpPr>
          <p:spPr>
            <a:xfrm>
              <a:off x="3978301" y="4707284"/>
              <a:ext cx="53251" cy="75995"/>
            </a:xfrm>
            <a:custGeom>
              <a:avLst/>
              <a:gdLst/>
              <a:ahLst/>
              <a:cxnLst/>
              <a:rect l="l" t="t" r="r" b="b"/>
              <a:pathLst>
                <a:path w="1070" h="1527" extrusionOk="0">
                  <a:moveTo>
                    <a:pt x="988" y="0"/>
                  </a:moveTo>
                  <a:cubicBezTo>
                    <a:pt x="964" y="0"/>
                    <a:pt x="941" y="15"/>
                    <a:pt x="934" y="50"/>
                  </a:cubicBezTo>
                  <a:cubicBezTo>
                    <a:pt x="827" y="594"/>
                    <a:pt x="514" y="1084"/>
                    <a:pt x="59" y="1397"/>
                  </a:cubicBezTo>
                  <a:cubicBezTo>
                    <a:pt x="1" y="1440"/>
                    <a:pt x="32" y="1526"/>
                    <a:pt x="90" y="1526"/>
                  </a:cubicBezTo>
                  <a:cubicBezTo>
                    <a:pt x="102" y="1526"/>
                    <a:pt x="116" y="1522"/>
                    <a:pt x="131" y="1513"/>
                  </a:cubicBezTo>
                  <a:cubicBezTo>
                    <a:pt x="612" y="1182"/>
                    <a:pt x="951" y="665"/>
                    <a:pt x="1059" y="85"/>
                  </a:cubicBezTo>
                  <a:cubicBezTo>
                    <a:pt x="1069" y="36"/>
                    <a:pt x="1027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1"/>
            <p:cNvSpPr/>
            <p:nvPr/>
          </p:nvSpPr>
          <p:spPr>
            <a:xfrm>
              <a:off x="4028715" y="4680410"/>
              <a:ext cx="7614" cy="7067"/>
            </a:xfrm>
            <a:custGeom>
              <a:avLst/>
              <a:gdLst/>
              <a:ahLst/>
              <a:cxnLst/>
              <a:rect l="l" t="t" r="r" b="b"/>
              <a:pathLst>
                <a:path w="153" h="142" extrusionOk="0">
                  <a:moveTo>
                    <a:pt x="54" y="1"/>
                  </a:moveTo>
                  <a:cubicBezTo>
                    <a:pt x="46" y="1"/>
                    <a:pt x="37" y="10"/>
                    <a:pt x="37" y="10"/>
                  </a:cubicBezTo>
                  <a:cubicBezTo>
                    <a:pt x="28" y="19"/>
                    <a:pt x="19" y="27"/>
                    <a:pt x="19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63"/>
                    <a:pt x="1" y="72"/>
                    <a:pt x="10" y="81"/>
                  </a:cubicBezTo>
                  <a:cubicBezTo>
                    <a:pt x="10" y="90"/>
                    <a:pt x="10" y="99"/>
                    <a:pt x="19" y="99"/>
                  </a:cubicBezTo>
                  <a:cubicBezTo>
                    <a:pt x="19" y="108"/>
                    <a:pt x="28" y="117"/>
                    <a:pt x="37" y="126"/>
                  </a:cubicBezTo>
                  <a:lnTo>
                    <a:pt x="46" y="126"/>
                  </a:lnTo>
                  <a:cubicBezTo>
                    <a:pt x="54" y="135"/>
                    <a:pt x="63" y="135"/>
                    <a:pt x="72" y="135"/>
                  </a:cubicBezTo>
                  <a:cubicBezTo>
                    <a:pt x="77" y="139"/>
                    <a:pt x="81" y="141"/>
                    <a:pt x="86" y="141"/>
                  </a:cubicBezTo>
                  <a:cubicBezTo>
                    <a:pt x="90" y="141"/>
                    <a:pt x="95" y="139"/>
                    <a:pt x="99" y="135"/>
                  </a:cubicBezTo>
                  <a:cubicBezTo>
                    <a:pt x="108" y="135"/>
                    <a:pt x="117" y="135"/>
                    <a:pt x="126" y="126"/>
                  </a:cubicBezTo>
                  <a:cubicBezTo>
                    <a:pt x="135" y="117"/>
                    <a:pt x="135" y="117"/>
                    <a:pt x="144" y="108"/>
                  </a:cubicBezTo>
                  <a:cubicBezTo>
                    <a:pt x="144" y="99"/>
                    <a:pt x="144" y="99"/>
                    <a:pt x="144" y="90"/>
                  </a:cubicBezTo>
                  <a:cubicBezTo>
                    <a:pt x="153" y="81"/>
                    <a:pt x="153" y="63"/>
                    <a:pt x="144" y="54"/>
                  </a:cubicBezTo>
                  <a:cubicBezTo>
                    <a:pt x="144" y="45"/>
                    <a:pt x="144" y="45"/>
                    <a:pt x="144" y="36"/>
                  </a:cubicBezTo>
                  <a:cubicBezTo>
                    <a:pt x="135" y="27"/>
                    <a:pt x="126" y="19"/>
                    <a:pt x="117" y="10"/>
                  </a:cubicBezTo>
                  <a:lnTo>
                    <a:pt x="108" y="10"/>
                  </a:lnTo>
                  <a:cubicBezTo>
                    <a:pt x="99" y="1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1"/>
            <p:cNvSpPr/>
            <p:nvPr/>
          </p:nvSpPr>
          <p:spPr>
            <a:xfrm>
              <a:off x="3943513" y="4807217"/>
              <a:ext cx="47130" cy="28766"/>
            </a:xfrm>
            <a:custGeom>
              <a:avLst/>
              <a:gdLst/>
              <a:ahLst/>
              <a:cxnLst/>
              <a:rect l="l" t="t" r="r" b="b"/>
              <a:pathLst>
                <a:path w="947" h="578" extrusionOk="0">
                  <a:moveTo>
                    <a:pt x="852" y="1"/>
                  </a:moveTo>
                  <a:cubicBezTo>
                    <a:pt x="845" y="1"/>
                    <a:pt x="838" y="2"/>
                    <a:pt x="830" y="4"/>
                  </a:cubicBezTo>
                  <a:cubicBezTo>
                    <a:pt x="741" y="31"/>
                    <a:pt x="660" y="93"/>
                    <a:pt x="607" y="174"/>
                  </a:cubicBezTo>
                  <a:cubicBezTo>
                    <a:pt x="580" y="209"/>
                    <a:pt x="562" y="254"/>
                    <a:pt x="553" y="307"/>
                  </a:cubicBezTo>
                  <a:cubicBezTo>
                    <a:pt x="544" y="325"/>
                    <a:pt x="544" y="352"/>
                    <a:pt x="544" y="379"/>
                  </a:cubicBezTo>
                  <a:cubicBezTo>
                    <a:pt x="544" y="397"/>
                    <a:pt x="535" y="414"/>
                    <a:pt x="535" y="432"/>
                  </a:cubicBezTo>
                  <a:cubicBezTo>
                    <a:pt x="535" y="433"/>
                    <a:pt x="535" y="434"/>
                    <a:pt x="535" y="435"/>
                  </a:cubicBezTo>
                  <a:lnTo>
                    <a:pt x="535" y="435"/>
                  </a:lnTo>
                  <a:cubicBezTo>
                    <a:pt x="532" y="433"/>
                    <a:pt x="529" y="432"/>
                    <a:pt x="526" y="432"/>
                  </a:cubicBezTo>
                  <a:cubicBezTo>
                    <a:pt x="517" y="423"/>
                    <a:pt x="509" y="414"/>
                    <a:pt x="500" y="406"/>
                  </a:cubicBezTo>
                  <a:cubicBezTo>
                    <a:pt x="464" y="370"/>
                    <a:pt x="428" y="334"/>
                    <a:pt x="384" y="299"/>
                  </a:cubicBezTo>
                  <a:cubicBezTo>
                    <a:pt x="294" y="236"/>
                    <a:pt x="196" y="183"/>
                    <a:pt x="98" y="138"/>
                  </a:cubicBezTo>
                  <a:cubicBezTo>
                    <a:pt x="94" y="137"/>
                    <a:pt x="89" y="136"/>
                    <a:pt x="84" y="136"/>
                  </a:cubicBezTo>
                  <a:cubicBezTo>
                    <a:pt x="54" y="136"/>
                    <a:pt x="26" y="160"/>
                    <a:pt x="18" y="191"/>
                  </a:cubicBezTo>
                  <a:cubicBezTo>
                    <a:pt x="0" y="227"/>
                    <a:pt x="27" y="263"/>
                    <a:pt x="63" y="272"/>
                  </a:cubicBezTo>
                  <a:cubicBezTo>
                    <a:pt x="161" y="316"/>
                    <a:pt x="250" y="370"/>
                    <a:pt x="339" y="432"/>
                  </a:cubicBezTo>
                  <a:cubicBezTo>
                    <a:pt x="396" y="482"/>
                    <a:pt x="464" y="578"/>
                    <a:pt x="549" y="578"/>
                  </a:cubicBezTo>
                  <a:cubicBezTo>
                    <a:pt x="570" y="578"/>
                    <a:pt x="592" y="572"/>
                    <a:pt x="616" y="557"/>
                  </a:cubicBezTo>
                  <a:cubicBezTo>
                    <a:pt x="696" y="504"/>
                    <a:pt x="660" y="388"/>
                    <a:pt x="687" y="307"/>
                  </a:cubicBezTo>
                  <a:cubicBezTo>
                    <a:pt x="723" y="227"/>
                    <a:pt x="785" y="165"/>
                    <a:pt x="865" y="138"/>
                  </a:cubicBezTo>
                  <a:cubicBezTo>
                    <a:pt x="947" y="114"/>
                    <a:pt x="924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1"/>
            <p:cNvSpPr/>
            <p:nvPr/>
          </p:nvSpPr>
          <p:spPr>
            <a:xfrm>
              <a:off x="3886480" y="4860568"/>
              <a:ext cx="50016" cy="31403"/>
            </a:xfrm>
            <a:custGeom>
              <a:avLst/>
              <a:gdLst/>
              <a:ahLst/>
              <a:cxnLst/>
              <a:rect l="l" t="t" r="r" b="b"/>
              <a:pathLst>
                <a:path w="1005" h="631" extrusionOk="0">
                  <a:moveTo>
                    <a:pt x="101" y="0"/>
                  </a:moveTo>
                  <a:cubicBezTo>
                    <a:pt x="48" y="0"/>
                    <a:pt x="0" y="70"/>
                    <a:pt x="49" y="119"/>
                  </a:cubicBezTo>
                  <a:cubicBezTo>
                    <a:pt x="272" y="359"/>
                    <a:pt x="566" y="538"/>
                    <a:pt x="887" y="627"/>
                  </a:cubicBezTo>
                  <a:cubicBezTo>
                    <a:pt x="895" y="630"/>
                    <a:pt x="903" y="631"/>
                    <a:pt x="910" y="631"/>
                  </a:cubicBezTo>
                  <a:cubicBezTo>
                    <a:pt x="982" y="631"/>
                    <a:pt x="1004" y="518"/>
                    <a:pt x="923" y="502"/>
                  </a:cubicBezTo>
                  <a:cubicBezTo>
                    <a:pt x="629" y="413"/>
                    <a:pt x="352" y="252"/>
                    <a:pt x="147" y="20"/>
                  </a:cubicBezTo>
                  <a:cubicBezTo>
                    <a:pt x="133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1"/>
            <p:cNvSpPr/>
            <p:nvPr/>
          </p:nvSpPr>
          <p:spPr>
            <a:xfrm>
              <a:off x="4048274" y="4807864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0" y="0"/>
                    <a:pt x="0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1"/>
            <p:cNvSpPr/>
            <p:nvPr/>
          </p:nvSpPr>
          <p:spPr>
            <a:xfrm>
              <a:off x="3851145" y="4930691"/>
              <a:ext cx="49817" cy="42551"/>
            </a:xfrm>
            <a:custGeom>
              <a:avLst/>
              <a:gdLst/>
              <a:ahLst/>
              <a:cxnLst/>
              <a:rect l="l" t="t" r="r" b="b"/>
              <a:pathLst>
                <a:path w="1001" h="855" extrusionOk="0">
                  <a:moveTo>
                    <a:pt x="83" y="0"/>
                  </a:moveTo>
                  <a:cubicBezTo>
                    <a:pt x="67" y="0"/>
                    <a:pt x="51" y="5"/>
                    <a:pt x="36" y="12"/>
                  </a:cubicBezTo>
                  <a:cubicBezTo>
                    <a:pt x="9" y="30"/>
                    <a:pt x="0" y="66"/>
                    <a:pt x="18" y="101"/>
                  </a:cubicBezTo>
                  <a:cubicBezTo>
                    <a:pt x="170" y="467"/>
                    <a:pt x="500" y="744"/>
                    <a:pt x="884" y="851"/>
                  </a:cubicBezTo>
                  <a:cubicBezTo>
                    <a:pt x="891" y="853"/>
                    <a:pt x="898" y="854"/>
                    <a:pt x="904" y="854"/>
                  </a:cubicBezTo>
                  <a:cubicBezTo>
                    <a:pt x="971" y="854"/>
                    <a:pt x="1001" y="742"/>
                    <a:pt x="919" y="726"/>
                  </a:cubicBezTo>
                  <a:cubicBezTo>
                    <a:pt x="571" y="628"/>
                    <a:pt x="277" y="369"/>
                    <a:pt x="134" y="30"/>
                  </a:cubicBezTo>
                  <a:cubicBezTo>
                    <a:pt x="124" y="9"/>
                    <a:pt x="10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1"/>
            <p:cNvSpPr/>
            <p:nvPr/>
          </p:nvSpPr>
          <p:spPr>
            <a:xfrm>
              <a:off x="4053151" y="4917054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1"/>
                  </a:moveTo>
                  <a:cubicBezTo>
                    <a:pt x="1" y="1"/>
                    <a:pt x="1" y="134"/>
                    <a:pt x="81" y="134"/>
                  </a:cubicBezTo>
                  <a:cubicBezTo>
                    <a:pt x="170" y="134"/>
                    <a:pt x="17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1"/>
            <p:cNvSpPr/>
            <p:nvPr/>
          </p:nvSpPr>
          <p:spPr>
            <a:xfrm>
              <a:off x="4020752" y="4933030"/>
              <a:ext cx="27123" cy="31553"/>
            </a:xfrm>
            <a:custGeom>
              <a:avLst/>
              <a:gdLst/>
              <a:ahLst/>
              <a:cxnLst/>
              <a:rect l="l" t="t" r="r" b="b"/>
              <a:pathLst>
                <a:path w="545" h="634" extrusionOk="0">
                  <a:moveTo>
                    <a:pt x="469" y="1"/>
                  </a:moveTo>
                  <a:cubicBezTo>
                    <a:pt x="446" y="1"/>
                    <a:pt x="423" y="13"/>
                    <a:pt x="411" y="36"/>
                  </a:cubicBezTo>
                  <a:cubicBezTo>
                    <a:pt x="321" y="224"/>
                    <a:pt x="197" y="384"/>
                    <a:pt x="27" y="518"/>
                  </a:cubicBezTo>
                  <a:cubicBezTo>
                    <a:pt x="0" y="536"/>
                    <a:pt x="9" y="590"/>
                    <a:pt x="27" y="616"/>
                  </a:cubicBezTo>
                  <a:cubicBezTo>
                    <a:pt x="43" y="628"/>
                    <a:pt x="59" y="633"/>
                    <a:pt x="75" y="633"/>
                  </a:cubicBezTo>
                  <a:cubicBezTo>
                    <a:pt x="93" y="633"/>
                    <a:pt x="111" y="626"/>
                    <a:pt x="125" y="616"/>
                  </a:cubicBezTo>
                  <a:cubicBezTo>
                    <a:pt x="295" y="474"/>
                    <a:pt x="437" y="295"/>
                    <a:pt x="527" y="99"/>
                  </a:cubicBezTo>
                  <a:cubicBezTo>
                    <a:pt x="545" y="72"/>
                    <a:pt x="536" y="28"/>
                    <a:pt x="500" y="10"/>
                  </a:cubicBezTo>
                  <a:cubicBezTo>
                    <a:pt x="491" y="4"/>
                    <a:pt x="480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1"/>
            <p:cNvSpPr/>
            <p:nvPr/>
          </p:nvSpPr>
          <p:spPr>
            <a:xfrm>
              <a:off x="3734838" y="3787083"/>
              <a:ext cx="67087" cy="183692"/>
            </a:xfrm>
            <a:custGeom>
              <a:avLst/>
              <a:gdLst/>
              <a:ahLst/>
              <a:cxnLst/>
              <a:rect l="l" t="t" r="r" b="b"/>
              <a:pathLst>
                <a:path w="1348" h="3691" extrusionOk="0">
                  <a:moveTo>
                    <a:pt x="642" y="0"/>
                  </a:moveTo>
                  <a:cubicBezTo>
                    <a:pt x="621" y="0"/>
                    <a:pt x="601" y="11"/>
                    <a:pt x="589" y="37"/>
                  </a:cubicBezTo>
                  <a:cubicBezTo>
                    <a:pt x="0" y="1260"/>
                    <a:pt x="1347" y="2375"/>
                    <a:pt x="1080" y="3606"/>
                  </a:cubicBezTo>
                  <a:cubicBezTo>
                    <a:pt x="1069" y="3655"/>
                    <a:pt x="1114" y="3691"/>
                    <a:pt x="1156" y="3691"/>
                  </a:cubicBezTo>
                  <a:cubicBezTo>
                    <a:pt x="1182" y="3691"/>
                    <a:pt x="1207" y="3676"/>
                    <a:pt x="1213" y="3641"/>
                  </a:cubicBezTo>
                  <a:cubicBezTo>
                    <a:pt x="1347" y="3017"/>
                    <a:pt x="1097" y="2428"/>
                    <a:pt x="866" y="1857"/>
                  </a:cubicBezTo>
                  <a:cubicBezTo>
                    <a:pt x="651" y="1313"/>
                    <a:pt x="428" y="671"/>
                    <a:pt x="705" y="100"/>
                  </a:cubicBezTo>
                  <a:cubicBezTo>
                    <a:pt x="729" y="46"/>
                    <a:pt x="684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1"/>
            <p:cNvSpPr/>
            <p:nvPr/>
          </p:nvSpPr>
          <p:spPr>
            <a:xfrm>
              <a:off x="3748225" y="3733981"/>
              <a:ext cx="111380" cy="312391"/>
            </a:xfrm>
            <a:custGeom>
              <a:avLst/>
              <a:gdLst/>
              <a:ahLst/>
              <a:cxnLst/>
              <a:rect l="l" t="t" r="r" b="b"/>
              <a:pathLst>
                <a:path w="2238" h="6277" extrusionOk="0">
                  <a:moveTo>
                    <a:pt x="105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793" y="489"/>
                    <a:pt x="1007" y="1345"/>
                    <a:pt x="1105" y="2086"/>
                  </a:cubicBezTo>
                  <a:cubicBezTo>
                    <a:pt x="1159" y="2523"/>
                    <a:pt x="1185" y="2969"/>
                    <a:pt x="1292" y="3397"/>
                  </a:cubicBezTo>
                  <a:cubicBezTo>
                    <a:pt x="1399" y="3834"/>
                    <a:pt x="1578" y="4245"/>
                    <a:pt x="1729" y="4664"/>
                  </a:cubicBezTo>
                  <a:cubicBezTo>
                    <a:pt x="1908" y="5146"/>
                    <a:pt x="2042" y="5672"/>
                    <a:pt x="1970" y="6189"/>
                  </a:cubicBezTo>
                  <a:cubicBezTo>
                    <a:pt x="1965" y="6243"/>
                    <a:pt x="2010" y="6277"/>
                    <a:pt x="2050" y="6277"/>
                  </a:cubicBezTo>
                  <a:cubicBezTo>
                    <a:pt x="2077" y="6277"/>
                    <a:pt x="2101" y="6261"/>
                    <a:pt x="2104" y="6225"/>
                  </a:cubicBezTo>
                  <a:cubicBezTo>
                    <a:pt x="2238" y="5262"/>
                    <a:pt x="1721" y="4405"/>
                    <a:pt x="1462" y="3513"/>
                  </a:cubicBezTo>
                  <a:cubicBezTo>
                    <a:pt x="1221" y="2666"/>
                    <a:pt x="1319" y="1729"/>
                    <a:pt x="944" y="917"/>
                  </a:cubicBezTo>
                  <a:cubicBezTo>
                    <a:pt x="775" y="533"/>
                    <a:pt x="507" y="194"/>
                    <a:pt x="133" y="7"/>
                  </a:cubicBezTo>
                  <a:cubicBezTo>
                    <a:pt x="123" y="2"/>
                    <a:pt x="114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1"/>
            <p:cNvSpPr/>
            <p:nvPr/>
          </p:nvSpPr>
          <p:spPr>
            <a:xfrm>
              <a:off x="3814615" y="3793005"/>
              <a:ext cx="81868" cy="291538"/>
            </a:xfrm>
            <a:custGeom>
              <a:avLst/>
              <a:gdLst/>
              <a:ahLst/>
              <a:cxnLst/>
              <a:rect l="l" t="t" r="r" b="b"/>
              <a:pathLst>
                <a:path w="1645" h="5858" extrusionOk="0">
                  <a:moveTo>
                    <a:pt x="96" y="0"/>
                  </a:moveTo>
                  <a:cubicBezTo>
                    <a:pt x="44" y="0"/>
                    <a:pt x="1" y="68"/>
                    <a:pt x="48" y="115"/>
                  </a:cubicBezTo>
                  <a:cubicBezTo>
                    <a:pt x="565" y="721"/>
                    <a:pt x="422" y="1596"/>
                    <a:pt x="610" y="2318"/>
                  </a:cubicBezTo>
                  <a:cubicBezTo>
                    <a:pt x="806" y="3094"/>
                    <a:pt x="1288" y="3799"/>
                    <a:pt x="1341" y="4611"/>
                  </a:cubicBezTo>
                  <a:cubicBezTo>
                    <a:pt x="1368" y="5003"/>
                    <a:pt x="1288" y="5423"/>
                    <a:pt x="1038" y="5735"/>
                  </a:cubicBezTo>
                  <a:cubicBezTo>
                    <a:pt x="997" y="5789"/>
                    <a:pt x="1038" y="5858"/>
                    <a:pt x="1088" y="5858"/>
                  </a:cubicBezTo>
                  <a:cubicBezTo>
                    <a:pt x="1104" y="5858"/>
                    <a:pt x="1121" y="5850"/>
                    <a:pt x="1136" y="5833"/>
                  </a:cubicBezTo>
                  <a:cubicBezTo>
                    <a:pt x="1644" y="5209"/>
                    <a:pt x="1511" y="4361"/>
                    <a:pt x="1252" y="3656"/>
                  </a:cubicBezTo>
                  <a:cubicBezTo>
                    <a:pt x="1100" y="3255"/>
                    <a:pt x="922" y="2871"/>
                    <a:pt x="788" y="2461"/>
                  </a:cubicBezTo>
                  <a:cubicBezTo>
                    <a:pt x="663" y="2042"/>
                    <a:pt x="636" y="1604"/>
                    <a:pt x="583" y="1167"/>
                  </a:cubicBezTo>
                  <a:cubicBezTo>
                    <a:pt x="529" y="757"/>
                    <a:pt x="413" y="347"/>
                    <a:pt x="146" y="25"/>
                  </a:cubicBezTo>
                  <a:cubicBezTo>
                    <a:pt x="130" y="8"/>
                    <a:pt x="113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1"/>
            <p:cNvSpPr/>
            <p:nvPr/>
          </p:nvSpPr>
          <p:spPr>
            <a:xfrm>
              <a:off x="3697960" y="3756028"/>
              <a:ext cx="80175" cy="252172"/>
            </a:xfrm>
            <a:custGeom>
              <a:avLst/>
              <a:gdLst/>
              <a:ahLst/>
              <a:cxnLst/>
              <a:rect l="l" t="t" r="r" b="b"/>
              <a:pathLst>
                <a:path w="1611" h="5067" extrusionOk="0">
                  <a:moveTo>
                    <a:pt x="219" y="1"/>
                  </a:moveTo>
                  <a:cubicBezTo>
                    <a:pt x="193" y="1"/>
                    <a:pt x="168" y="14"/>
                    <a:pt x="161" y="46"/>
                  </a:cubicBezTo>
                  <a:cubicBezTo>
                    <a:pt x="1" y="697"/>
                    <a:pt x="90" y="1402"/>
                    <a:pt x="429" y="1982"/>
                  </a:cubicBezTo>
                  <a:cubicBezTo>
                    <a:pt x="598" y="2285"/>
                    <a:pt x="830" y="2544"/>
                    <a:pt x="1009" y="2847"/>
                  </a:cubicBezTo>
                  <a:cubicBezTo>
                    <a:pt x="1187" y="3141"/>
                    <a:pt x="1294" y="3471"/>
                    <a:pt x="1357" y="3810"/>
                  </a:cubicBezTo>
                  <a:cubicBezTo>
                    <a:pt x="1428" y="4203"/>
                    <a:pt x="1455" y="4604"/>
                    <a:pt x="1473" y="5006"/>
                  </a:cubicBezTo>
                  <a:cubicBezTo>
                    <a:pt x="1473" y="5046"/>
                    <a:pt x="1508" y="5066"/>
                    <a:pt x="1543" y="5066"/>
                  </a:cubicBezTo>
                  <a:cubicBezTo>
                    <a:pt x="1578" y="5066"/>
                    <a:pt x="1611" y="5046"/>
                    <a:pt x="1607" y="5006"/>
                  </a:cubicBezTo>
                  <a:cubicBezTo>
                    <a:pt x="1571" y="4337"/>
                    <a:pt x="1535" y="3650"/>
                    <a:pt x="1259" y="3034"/>
                  </a:cubicBezTo>
                  <a:cubicBezTo>
                    <a:pt x="1116" y="2722"/>
                    <a:pt x="902" y="2454"/>
                    <a:pt x="714" y="2178"/>
                  </a:cubicBezTo>
                  <a:cubicBezTo>
                    <a:pt x="509" y="1884"/>
                    <a:pt x="358" y="1580"/>
                    <a:pt x="277" y="1241"/>
                  </a:cubicBezTo>
                  <a:cubicBezTo>
                    <a:pt x="188" y="858"/>
                    <a:pt x="197" y="465"/>
                    <a:pt x="286" y="82"/>
                  </a:cubicBezTo>
                  <a:cubicBezTo>
                    <a:pt x="302" y="33"/>
                    <a:pt x="260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1"/>
            <p:cNvSpPr/>
            <p:nvPr/>
          </p:nvSpPr>
          <p:spPr>
            <a:xfrm>
              <a:off x="3715926" y="3917872"/>
              <a:ext cx="46284" cy="145620"/>
            </a:xfrm>
            <a:custGeom>
              <a:avLst/>
              <a:gdLst/>
              <a:ahLst/>
              <a:cxnLst/>
              <a:rect l="l" t="t" r="r" b="b"/>
              <a:pathLst>
                <a:path w="930" h="2926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452" y="425"/>
                    <a:pt x="460" y="978"/>
                    <a:pt x="460" y="1424"/>
                  </a:cubicBezTo>
                  <a:cubicBezTo>
                    <a:pt x="460" y="1683"/>
                    <a:pt x="452" y="1950"/>
                    <a:pt x="505" y="2209"/>
                  </a:cubicBezTo>
                  <a:cubicBezTo>
                    <a:pt x="559" y="2450"/>
                    <a:pt x="648" y="2682"/>
                    <a:pt x="782" y="2896"/>
                  </a:cubicBezTo>
                  <a:cubicBezTo>
                    <a:pt x="795" y="2917"/>
                    <a:pt x="814" y="2925"/>
                    <a:pt x="833" y="2925"/>
                  </a:cubicBezTo>
                  <a:cubicBezTo>
                    <a:pt x="880" y="2925"/>
                    <a:pt x="929" y="2875"/>
                    <a:pt x="898" y="2824"/>
                  </a:cubicBezTo>
                  <a:cubicBezTo>
                    <a:pt x="755" y="2592"/>
                    <a:pt x="666" y="2343"/>
                    <a:pt x="621" y="2075"/>
                  </a:cubicBezTo>
                  <a:cubicBezTo>
                    <a:pt x="576" y="1790"/>
                    <a:pt x="603" y="1495"/>
                    <a:pt x="594" y="1201"/>
                  </a:cubicBezTo>
                  <a:cubicBezTo>
                    <a:pt x="585" y="764"/>
                    <a:pt x="496" y="291"/>
                    <a:pt x="130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1"/>
            <p:cNvSpPr/>
            <p:nvPr/>
          </p:nvSpPr>
          <p:spPr>
            <a:xfrm>
              <a:off x="3652572" y="3856807"/>
              <a:ext cx="128599" cy="303482"/>
            </a:xfrm>
            <a:custGeom>
              <a:avLst/>
              <a:gdLst/>
              <a:ahLst/>
              <a:cxnLst/>
              <a:rect l="l" t="t" r="r" b="b"/>
              <a:pathLst>
                <a:path w="2584" h="6098" extrusionOk="0">
                  <a:moveTo>
                    <a:pt x="81" y="1"/>
                  </a:moveTo>
                  <a:cubicBezTo>
                    <a:pt x="43" y="1"/>
                    <a:pt x="1" y="33"/>
                    <a:pt x="12" y="82"/>
                  </a:cubicBezTo>
                  <a:cubicBezTo>
                    <a:pt x="110" y="501"/>
                    <a:pt x="217" y="920"/>
                    <a:pt x="449" y="1286"/>
                  </a:cubicBezTo>
                  <a:cubicBezTo>
                    <a:pt x="663" y="1643"/>
                    <a:pt x="939" y="1964"/>
                    <a:pt x="1073" y="2365"/>
                  </a:cubicBezTo>
                  <a:cubicBezTo>
                    <a:pt x="1207" y="2776"/>
                    <a:pt x="1216" y="3222"/>
                    <a:pt x="1287" y="3641"/>
                  </a:cubicBezTo>
                  <a:cubicBezTo>
                    <a:pt x="1368" y="4051"/>
                    <a:pt x="1510" y="4453"/>
                    <a:pt x="1698" y="4828"/>
                  </a:cubicBezTo>
                  <a:cubicBezTo>
                    <a:pt x="1912" y="5256"/>
                    <a:pt x="2171" y="5657"/>
                    <a:pt x="2429" y="6068"/>
                  </a:cubicBezTo>
                  <a:cubicBezTo>
                    <a:pt x="2445" y="6088"/>
                    <a:pt x="2466" y="6097"/>
                    <a:pt x="2487" y="6097"/>
                  </a:cubicBezTo>
                  <a:cubicBezTo>
                    <a:pt x="2536" y="6097"/>
                    <a:pt x="2583" y="6047"/>
                    <a:pt x="2545" y="5996"/>
                  </a:cubicBezTo>
                  <a:cubicBezTo>
                    <a:pt x="2090" y="5291"/>
                    <a:pt x="1626" y="4569"/>
                    <a:pt x="1448" y="3739"/>
                  </a:cubicBezTo>
                  <a:cubicBezTo>
                    <a:pt x="1359" y="3311"/>
                    <a:pt x="1350" y="2874"/>
                    <a:pt x="1243" y="2455"/>
                  </a:cubicBezTo>
                  <a:cubicBezTo>
                    <a:pt x="1136" y="2062"/>
                    <a:pt x="913" y="1741"/>
                    <a:pt x="681" y="1402"/>
                  </a:cubicBezTo>
                  <a:cubicBezTo>
                    <a:pt x="547" y="1206"/>
                    <a:pt x="422" y="992"/>
                    <a:pt x="342" y="760"/>
                  </a:cubicBezTo>
                  <a:cubicBezTo>
                    <a:pt x="253" y="528"/>
                    <a:pt x="199" y="287"/>
                    <a:pt x="137" y="46"/>
                  </a:cubicBezTo>
                  <a:cubicBezTo>
                    <a:pt x="130" y="14"/>
                    <a:pt x="10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1"/>
            <p:cNvSpPr/>
            <p:nvPr/>
          </p:nvSpPr>
          <p:spPr>
            <a:xfrm>
              <a:off x="3616740" y="3933001"/>
              <a:ext cx="90179" cy="213154"/>
            </a:xfrm>
            <a:custGeom>
              <a:avLst/>
              <a:gdLst/>
              <a:ahLst/>
              <a:cxnLst/>
              <a:rect l="l" t="t" r="r" b="b"/>
              <a:pathLst>
                <a:path w="1812" h="4283" extrusionOk="0">
                  <a:moveTo>
                    <a:pt x="67" y="0"/>
                  </a:moveTo>
                  <a:cubicBezTo>
                    <a:pt x="34" y="0"/>
                    <a:pt x="0" y="23"/>
                    <a:pt x="0" y="67"/>
                  </a:cubicBezTo>
                  <a:cubicBezTo>
                    <a:pt x="18" y="638"/>
                    <a:pt x="143" y="1200"/>
                    <a:pt x="393" y="1726"/>
                  </a:cubicBezTo>
                  <a:cubicBezTo>
                    <a:pt x="651" y="2271"/>
                    <a:pt x="1080" y="2708"/>
                    <a:pt x="1374" y="3234"/>
                  </a:cubicBezTo>
                  <a:cubicBezTo>
                    <a:pt x="1544" y="3537"/>
                    <a:pt x="1668" y="3867"/>
                    <a:pt x="1651" y="4215"/>
                  </a:cubicBezTo>
                  <a:cubicBezTo>
                    <a:pt x="1651" y="4260"/>
                    <a:pt x="1684" y="4282"/>
                    <a:pt x="1717" y="4282"/>
                  </a:cubicBezTo>
                  <a:cubicBezTo>
                    <a:pt x="1751" y="4282"/>
                    <a:pt x="1784" y="4260"/>
                    <a:pt x="1784" y="4215"/>
                  </a:cubicBezTo>
                  <a:cubicBezTo>
                    <a:pt x="1811" y="3618"/>
                    <a:pt x="1472" y="3100"/>
                    <a:pt x="1133" y="2636"/>
                  </a:cubicBezTo>
                  <a:cubicBezTo>
                    <a:pt x="955" y="2396"/>
                    <a:pt x="776" y="2155"/>
                    <a:pt x="625" y="1887"/>
                  </a:cubicBezTo>
                  <a:cubicBezTo>
                    <a:pt x="482" y="1628"/>
                    <a:pt x="366" y="1352"/>
                    <a:pt x="286" y="1066"/>
                  </a:cubicBezTo>
                  <a:cubicBezTo>
                    <a:pt x="196" y="736"/>
                    <a:pt x="143" y="406"/>
                    <a:pt x="134" y="67"/>
                  </a:cubicBezTo>
                  <a:cubicBezTo>
                    <a:pt x="134" y="23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1"/>
            <p:cNvSpPr/>
            <p:nvPr/>
          </p:nvSpPr>
          <p:spPr>
            <a:xfrm>
              <a:off x="3596036" y="4080363"/>
              <a:ext cx="119342" cy="173191"/>
            </a:xfrm>
            <a:custGeom>
              <a:avLst/>
              <a:gdLst/>
              <a:ahLst/>
              <a:cxnLst/>
              <a:rect l="l" t="t" r="r" b="b"/>
              <a:pathLst>
                <a:path w="2398" h="3480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523" y="460"/>
                    <a:pt x="737" y="1014"/>
                    <a:pt x="916" y="1531"/>
                  </a:cubicBezTo>
                  <a:cubicBezTo>
                    <a:pt x="1094" y="2057"/>
                    <a:pt x="1255" y="2593"/>
                    <a:pt x="1629" y="3021"/>
                  </a:cubicBezTo>
                  <a:cubicBezTo>
                    <a:pt x="1808" y="3226"/>
                    <a:pt x="2031" y="3387"/>
                    <a:pt x="2290" y="3476"/>
                  </a:cubicBezTo>
                  <a:cubicBezTo>
                    <a:pt x="2297" y="3478"/>
                    <a:pt x="2305" y="3479"/>
                    <a:pt x="2311" y="3479"/>
                  </a:cubicBezTo>
                  <a:cubicBezTo>
                    <a:pt x="2376" y="3479"/>
                    <a:pt x="2398" y="3375"/>
                    <a:pt x="2325" y="3351"/>
                  </a:cubicBezTo>
                  <a:cubicBezTo>
                    <a:pt x="1835" y="3172"/>
                    <a:pt x="1513" y="2717"/>
                    <a:pt x="1317" y="2254"/>
                  </a:cubicBezTo>
                  <a:cubicBezTo>
                    <a:pt x="1094" y="1727"/>
                    <a:pt x="978" y="1156"/>
                    <a:pt x="684" y="648"/>
                  </a:cubicBezTo>
                  <a:cubicBezTo>
                    <a:pt x="541" y="398"/>
                    <a:pt x="363" y="184"/>
                    <a:pt x="131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1"/>
            <p:cNvSpPr/>
            <p:nvPr/>
          </p:nvSpPr>
          <p:spPr>
            <a:xfrm>
              <a:off x="3626594" y="4235040"/>
              <a:ext cx="119741" cy="154976"/>
            </a:xfrm>
            <a:custGeom>
              <a:avLst/>
              <a:gdLst/>
              <a:ahLst/>
              <a:cxnLst/>
              <a:rect l="l" t="t" r="r" b="b"/>
              <a:pathLst>
                <a:path w="2406" h="3114" extrusionOk="0">
                  <a:moveTo>
                    <a:pt x="96" y="1"/>
                  </a:moveTo>
                  <a:cubicBezTo>
                    <a:pt x="36" y="1"/>
                    <a:pt x="1" y="89"/>
                    <a:pt x="61" y="127"/>
                  </a:cubicBezTo>
                  <a:cubicBezTo>
                    <a:pt x="355" y="305"/>
                    <a:pt x="507" y="609"/>
                    <a:pt x="614" y="921"/>
                  </a:cubicBezTo>
                  <a:cubicBezTo>
                    <a:pt x="730" y="1242"/>
                    <a:pt x="819" y="1563"/>
                    <a:pt x="989" y="1866"/>
                  </a:cubicBezTo>
                  <a:cubicBezTo>
                    <a:pt x="1283" y="2393"/>
                    <a:pt x="1729" y="2830"/>
                    <a:pt x="2264" y="3106"/>
                  </a:cubicBezTo>
                  <a:cubicBezTo>
                    <a:pt x="2275" y="3111"/>
                    <a:pt x="2285" y="3113"/>
                    <a:pt x="2295" y="3113"/>
                  </a:cubicBezTo>
                  <a:cubicBezTo>
                    <a:pt x="2361" y="3113"/>
                    <a:pt x="2406" y="3022"/>
                    <a:pt x="2336" y="2991"/>
                  </a:cubicBezTo>
                  <a:cubicBezTo>
                    <a:pt x="1783" y="2705"/>
                    <a:pt x="1328" y="2250"/>
                    <a:pt x="1051" y="1697"/>
                  </a:cubicBezTo>
                  <a:cubicBezTo>
                    <a:pt x="766" y="1126"/>
                    <a:pt x="721" y="368"/>
                    <a:pt x="132" y="11"/>
                  </a:cubicBezTo>
                  <a:cubicBezTo>
                    <a:pt x="120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41"/>
            <p:cNvSpPr/>
            <p:nvPr/>
          </p:nvSpPr>
          <p:spPr>
            <a:xfrm>
              <a:off x="3665960" y="4371453"/>
              <a:ext cx="64399" cy="63852"/>
            </a:xfrm>
            <a:custGeom>
              <a:avLst/>
              <a:gdLst/>
              <a:ahLst/>
              <a:cxnLst/>
              <a:rect l="l" t="t" r="r" b="b"/>
              <a:pathLst>
                <a:path w="1294" h="1283" extrusionOk="0">
                  <a:moveTo>
                    <a:pt x="94" y="0"/>
                  </a:moveTo>
                  <a:cubicBezTo>
                    <a:pt x="50" y="0"/>
                    <a:pt x="1" y="51"/>
                    <a:pt x="19" y="107"/>
                  </a:cubicBezTo>
                  <a:cubicBezTo>
                    <a:pt x="251" y="615"/>
                    <a:pt x="653" y="1035"/>
                    <a:pt x="1161" y="1275"/>
                  </a:cubicBezTo>
                  <a:cubicBezTo>
                    <a:pt x="1170" y="1280"/>
                    <a:pt x="1180" y="1282"/>
                    <a:pt x="1189" y="1282"/>
                  </a:cubicBezTo>
                  <a:cubicBezTo>
                    <a:pt x="1249" y="1282"/>
                    <a:pt x="1293" y="1189"/>
                    <a:pt x="1224" y="1151"/>
                  </a:cubicBezTo>
                  <a:cubicBezTo>
                    <a:pt x="742" y="919"/>
                    <a:pt x="358" y="526"/>
                    <a:pt x="144" y="35"/>
                  </a:cubicBezTo>
                  <a:cubicBezTo>
                    <a:pt x="133" y="11"/>
                    <a:pt x="114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1"/>
            <p:cNvSpPr/>
            <p:nvPr/>
          </p:nvSpPr>
          <p:spPr>
            <a:xfrm>
              <a:off x="4004976" y="4281673"/>
              <a:ext cx="71317" cy="208924"/>
            </a:xfrm>
            <a:custGeom>
              <a:avLst/>
              <a:gdLst/>
              <a:ahLst/>
              <a:cxnLst/>
              <a:rect l="l" t="t" r="r" b="b"/>
              <a:pathLst>
                <a:path w="1433" h="4198" extrusionOk="0">
                  <a:moveTo>
                    <a:pt x="1240" y="0"/>
                  </a:moveTo>
                  <a:cubicBezTo>
                    <a:pt x="1195" y="0"/>
                    <a:pt x="1153" y="46"/>
                    <a:pt x="1183" y="100"/>
                  </a:cubicBezTo>
                  <a:cubicBezTo>
                    <a:pt x="1334" y="421"/>
                    <a:pt x="1165" y="813"/>
                    <a:pt x="1067" y="1126"/>
                  </a:cubicBezTo>
                  <a:cubicBezTo>
                    <a:pt x="969" y="1474"/>
                    <a:pt x="870" y="1822"/>
                    <a:pt x="763" y="2178"/>
                  </a:cubicBezTo>
                  <a:cubicBezTo>
                    <a:pt x="576" y="2839"/>
                    <a:pt x="380" y="3499"/>
                    <a:pt x="32" y="4096"/>
                  </a:cubicBezTo>
                  <a:cubicBezTo>
                    <a:pt x="0" y="4147"/>
                    <a:pt x="49" y="4197"/>
                    <a:pt x="96" y="4197"/>
                  </a:cubicBezTo>
                  <a:cubicBezTo>
                    <a:pt x="116" y="4197"/>
                    <a:pt x="135" y="4189"/>
                    <a:pt x="148" y="4168"/>
                  </a:cubicBezTo>
                  <a:cubicBezTo>
                    <a:pt x="433" y="3677"/>
                    <a:pt x="621" y="3151"/>
                    <a:pt x="781" y="2616"/>
                  </a:cubicBezTo>
                  <a:cubicBezTo>
                    <a:pt x="951" y="2036"/>
                    <a:pt x="1120" y="1456"/>
                    <a:pt x="1281" y="876"/>
                  </a:cubicBezTo>
                  <a:cubicBezTo>
                    <a:pt x="1361" y="599"/>
                    <a:pt x="1432" y="305"/>
                    <a:pt x="1299" y="37"/>
                  </a:cubicBezTo>
                  <a:cubicBezTo>
                    <a:pt x="1284" y="11"/>
                    <a:pt x="1262" y="0"/>
                    <a:pt x="1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41"/>
            <p:cNvSpPr/>
            <p:nvPr/>
          </p:nvSpPr>
          <p:spPr>
            <a:xfrm>
              <a:off x="3964615" y="4061402"/>
              <a:ext cx="42850" cy="178317"/>
            </a:xfrm>
            <a:custGeom>
              <a:avLst/>
              <a:gdLst/>
              <a:ahLst/>
              <a:cxnLst/>
              <a:rect l="l" t="t" r="r" b="b"/>
              <a:pathLst>
                <a:path w="861" h="3583" extrusionOk="0">
                  <a:moveTo>
                    <a:pt x="619" y="1"/>
                  </a:moveTo>
                  <a:cubicBezTo>
                    <a:pt x="566" y="1"/>
                    <a:pt x="518" y="70"/>
                    <a:pt x="566" y="119"/>
                  </a:cubicBezTo>
                  <a:cubicBezTo>
                    <a:pt x="763" y="333"/>
                    <a:pt x="691" y="654"/>
                    <a:pt x="611" y="904"/>
                  </a:cubicBezTo>
                  <a:cubicBezTo>
                    <a:pt x="557" y="1056"/>
                    <a:pt x="504" y="1198"/>
                    <a:pt x="477" y="1359"/>
                  </a:cubicBezTo>
                  <a:cubicBezTo>
                    <a:pt x="441" y="1511"/>
                    <a:pt x="424" y="1662"/>
                    <a:pt x="424" y="1814"/>
                  </a:cubicBezTo>
                  <a:cubicBezTo>
                    <a:pt x="397" y="2367"/>
                    <a:pt x="459" y="3027"/>
                    <a:pt x="49" y="3464"/>
                  </a:cubicBezTo>
                  <a:cubicBezTo>
                    <a:pt x="1" y="3513"/>
                    <a:pt x="48" y="3582"/>
                    <a:pt x="97" y="3582"/>
                  </a:cubicBezTo>
                  <a:cubicBezTo>
                    <a:pt x="112" y="3582"/>
                    <a:pt x="126" y="3576"/>
                    <a:pt x="138" y="3562"/>
                  </a:cubicBezTo>
                  <a:cubicBezTo>
                    <a:pt x="593" y="3090"/>
                    <a:pt x="531" y="2412"/>
                    <a:pt x="557" y="1814"/>
                  </a:cubicBezTo>
                  <a:cubicBezTo>
                    <a:pt x="566" y="1626"/>
                    <a:pt x="584" y="1448"/>
                    <a:pt x="629" y="1270"/>
                  </a:cubicBezTo>
                  <a:cubicBezTo>
                    <a:pt x="673" y="1109"/>
                    <a:pt x="745" y="957"/>
                    <a:pt x="789" y="797"/>
                  </a:cubicBezTo>
                  <a:cubicBezTo>
                    <a:pt x="861" y="538"/>
                    <a:pt x="852" y="235"/>
                    <a:pt x="664" y="21"/>
                  </a:cubicBezTo>
                  <a:cubicBezTo>
                    <a:pt x="650" y="7"/>
                    <a:pt x="634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41"/>
            <p:cNvSpPr/>
            <p:nvPr/>
          </p:nvSpPr>
          <p:spPr>
            <a:xfrm>
              <a:off x="3924154" y="3915334"/>
              <a:ext cx="30955" cy="217235"/>
            </a:xfrm>
            <a:custGeom>
              <a:avLst/>
              <a:gdLst/>
              <a:ahLst/>
              <a:cxnLst/>
              <a:rect l="l" t="t" r="r" b="b"/>
              <a:pathLst>
                <a:path w="622" h="4365" extrusionOk="0">
                  <a:moveTo>
                    <a:pt x="96" y="0"/>
                  </a:moveTo>
                  <a:cubicBezTo>
                    <a:pt x="49" y="0"/>
                    <a:pt x="1" y="51"/>
                    <a:pt x="32" y="101"/>
                  </a:cubicBezTo>
                  <a:cubicBezTo>
                    <a:pt x="362" y="574"/>
                    <a:pt x="514" y="1145"/>
                    <a:pt x="460" y="1725"/>
                  </a:cubicBezTo>
                  <a:cubicBezTo>
                    <a:pt x="407" y="2322"/>
                    <a:pt x="113" y="2875"/>
                    <a:pt x="104" y="3491"/>
                  </a:cubicBezTo>
                  <a:cubicBezTo>
                    <a:pt x="104" y="3785"/>
                    <a:pt x="175" y="4089"/>
                    <a:pt x="344" y="4338"/>
                  </a:cubicBezTo>
                  <a:cubicBezTo>
                    <a:pt x="360" y="4356"/>
                    <a:pt x="381" y="4364"/>
                    <a:pt x="401" y="4364"/>
                  </a:cubicBezTo>
                  <a:cubicBezTo>
                    <a:pt x="451" y="4364"/>
                    <a:pt x="499" y="4318"/>
                    <a:pt x="460" y="4267"/>
                  </a:cubicBezTo>
                  <a:cubicBezTo>
                    <a:pt x="113" y="3776"/>
                    <a:pt x="255" y="3143"/>
                    <a:pt x="398" y="2608"/>
                  </a:cubicBezTo>
                  <a:cubicBezTo>
                    <a:pt x="487" y="2313"/>
                    <a:pt x="567" y="2010"/>
                    <a:pt x="603" y="1707"/>
                  </a:cubicBezTo>
                  <a:cubicBezTo>
                    <a:pt x="621" y="1430"/>
                    <a:pt x="603" y="1154"/>
                    <a:pt x="541" y="886"/>
                  </a:cubicBezTo>
                  <a:cubicBezTo>
                    <a:pt x="460" y="583"/>
                    <a:pt x="336" y="288"/>
                    <a:pt x="148" y="30"/>
                  </a:cubicBezTo>
                  <a:cubicBezTo>
                    <a:pt x="135" y="9"/>
                    <a:pt x="11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41"/>
            <p:cNvSpPr/>
            <p:nvPr/>
          </p:nvSpPr>
          <p:spPr>
            <a:xfrm>
              <a:off x="3871101" y="3869498"/>
              <a:ext cx="48474" cy="283078"/>
            </a:xfrm>
            <a:custGeom>
              <a:avLst/>
              <a:gdLst/>
              <a:ahLst/>
              <a:cxnLst/>
              <a:rect l="l" t="t" r="r" b="b"/>
              <a:pathLst>
                <a:path w="974" h="5688" extrusionOk="0">
                  <a:moveTo>
                    <a:pt x="128" y="1"/>
                  </a:moveTo>
                  <a:cubicBezTo>
                    <a:pt x="95" y="1"/>
                    <a:pt x="59" y="23"/>
                    <a:pt x="54" y="67"/>
                  </a:cubicBezTo>
                  <a:cubicBezTo>
                    <a:pt x="1" y="772"/>
                    <a:pt x="322" y="1415"/>
                    <a:pt x="563" y="2057"/>
                  </a:cubicBezTo>
                  <a:cubicBezTo>
                    <a:pt x="688" y="2396"/>
                    <a:pt x="786" y="2735"/>
                    <a:pt x="813" y="3092"/>
                  </a:cubicBezTo>
                  <a:cubicBezTo>
                    <a:pt x="840" y="3502"/>
                    <a:pt x="768" y="3903"/>
                    <a:pt x="652" y="4296"/>
                  </a:cubicBezTo>
                  <a:cubicBezTo>
                    <a:pt x="518" y="4742"/>
                    <a:pt x="322" y="5161"/>
                    <a:pt x="126" y="5581"/>
                  </a:cubicBezTo>
                  <a:cubicBezTo>
                    <a:pt x="101" y="5636"/>
                    <a:pt x="149" y="5687"/>
                    <a:pt x="192" y="5687"/>
                  </a:cubicBezTo>
                  <a:cubicBezTo>
                    <a:pt x="212" y="5687"/>
                    <a:pt x="231" y="5677"/>
                    <a:pt x="242" y="5652"/>
                  </a:cubicBezTo>
                  <a:cubicBezTo>
                    <a:pt x="581" y="4920"/>
                    <a:pt x="929" y="4162"/>
                    <a:pt x="947" y="3341"/>
                  </a:cubicBezTo>
                  <a:cubicBezTo>
                    <a:pt x="973" y="2592"/>
                    <a:pt x="643" y="1932"/>
                    <a:pt x="393" y="1245"/>
                  </a:cubicBezTo>
                  <a:cubicBezTo>
                    <a:pt x="260" y="870"/>
                    <a:pt x="162" y="478"/>
                    <a:pt x="188" y="67"/>
                  </a:cubicBezTo>
                  <a:cubicBezTo>
                    <a:pt x="193" y="23"/>
                    <a:pt x="162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2" name="Google Shape;3842;p41"/>
          <p:cNvGrpSpPr/>
          <p:nvPr/>
        </p:nvGrpSpPr>
        <p:grpSpPr>
          <a:xfrm>
            <a:off x="548871" y="1690974"/>
            <a:ext cx="751746" cy="2240874"/>
            <a:chOff x="3596036" y="3733981"/>
            <a:chExt cx="659021" cy="1964473"/>
          </a:xfrm>
        </p:grpSpPr>
        <p:sp>
          <p:nvSpPr>
            <p:cNvPr id="3843" name="Google Shape;3843;p41"/>
            <p:cNvSpPr/>
            <p:nvPr/>
          </p:nvSpPr>
          <p:spPr>
            <a:xfrm>
              <a:off x="3636995" y="3983814"/>
              <a:ext cx="498969" cy="1041285"/>
            </a:xfrm>
            <a:custGeom>
              <a:avLst/>
              <a:gdLst/>
              <a:ahLst/>
              <a:cxnLst/>
              <a:rect l="l" t="t" r="r" b="b"/>
              <a:pathLst>
                <a:path w="10026" h="20923" extrusionOk="0">
                  <a:moveTo>
                    <a:pt x="3260" y="1"/>
                  </a:moveTo>
                  <a:cubicBezTo>
                    <a:pt x="1877" y="1633"/>
                    <a:pt x="3251" y="3694"/>
                    <a:pt x="3251" y="3694"/>
                  </a:cubicBezTo>
                  <a:cubicBezTo>
                    <a:pt x="2559" y="3494"/>
                    <a:pt x="2066" y="3411"/>
                    <a:pt x="1726" y="3411"/>
                  </a:cubicBezTo>
                  <a:cubicBezTo>
                    <a:pt x="1" y="3411"/>
                    <a:pt x="2198" y="5558"/>
                    <a:pt x="2198" y="5558"/>
                  </a:cubicBezTo>
                  <a:cubicBezTo>
                    <a:pt x="2064" y="5536"/>
                    <a:pt x="1946" y="5525"/>
                    <a:pt x="1844" y="5525"/>
                  </a:cubicBezTo>
                  <a:cubicBezTo>
                    <a:pt x="194" y="5525"/>
                    <a:pt x="2600" y="8342"/>
                    <a:pt x="2600" y="8342"/>
                  </a:cubicBezTo>
                  <a:cubicBezTo>
                    <a:pt x="503" y="8360"/>
                    <a:pt x="3126" y="10724"/>
                    <a:pt x="3126" y="10724"/>
                  </a:cubicBezTo>
                  <a:cubicBezTo>
                    <a:pt x="3107" y="10723"/>
                    <a:pt x="3088" y="10723"/>
                    <a:pt x="3070" y="10723"/>
                  </a:cubicBezTo>
                  <a:cubicBezTo>
                    <a:pt x="968" y="10723"/>
                    <a:pt x="4080" y="13239"/>
                    <a:pt x="4080" y="13239"/>
                  </a:cubicBezTo>
                  <a:cubicBezTo>
                    <a:pt x="1734" y="13257"/>
                    <a:pt x="4642" y="16139"/>
                    <a:pt x="4642" y="16139"/>
                  </a:cubicBezTo>
                  <a:cubicBezTo>
                    <a:pt x="4168" y="15992"/>
                    <a:pt x="3833" y="15929"/>
                    <a:pt x="3608" y="15929"/>
                  </a:cubicBezTo>
                  <a:cubicBezTo>
                    <a:pt x="2237" y="15929"/>
                    <a:pt x="4964" y="18280"/>
                    <a:pt x="4964" y="18280"/>
                  </a:cubicBezTo>
                  <a:cubicBezTo>
                    <a:pt x="4939" y="18280"/>
                    <a:pt x="4915" y="18279"/>
                    <a:pt x="4892" y="18279"/>
                  </a:cubicBezTo>
                  <a:cubicBezTo>
                    <a:pt x="2679" y="18279"/>
                    <a:pt x="3911" y="19510"/>
                    <a:pt x="4714" y="20251"/>
                  </a:cubicBezTo>
                  <a:cubicBezTo>
                    <a:pt x="5375" y="20868"/>
                    <a:pt x="6526" y="20923"/>
                    <a:pt x="6912" y="20923"/>
                  </a:cubicBezTo>
                  <a:cubicBezTo>
                    <a:pt x="6995" y="20923"/>
                    <a:pt x="7042" y="20920"/>
                    <a:pt x="7042" y="20920"/>
                  </a:cubicBezTo>
                  <a:cubicBezTo>
                    <a:pt x="10026" y="18282"/>
                    <a:pt x="9327" y="17946"/>
                    <a:pt x="8776" y="17946"/>
                  </a:cubicBezTo>
                  <a:cubicBezTo>
                    <a:pt x="8587" y="17946"/>
                    <a:pt x="8416" y="17985"/>
                    <a:pt x="8416" y="17985"/>
                  </a:cubicBezTo>
                  <a:cubicBezTo>
                    <a:pt x="9420" y="15999"/>
                    <a:pt x="9041" y="15642"/>
                    <a:pt x="8638" y="15642"/>
                  </a:cubicBezTo>
                  <a:cubicBezTo>
                    <a:pt x="8410" y="15642"/>
                    <a:pt x="8175" y="15755"/>
                    <a:pt x="8175" y="15755"/>
                  </a:cubicBezTo>
                  <a:cubicBezTo>
                    <a:pt x="9109" y="13186"/>
                    <a:pt x="8599" y="12758"/>
                    <a:pt x="8156" y="12758"/>
                  </a:cubicBezTo>
                  <a:cubicBezTo>
                    <a:pt x="7934" y="12758"/>
                    <a:pt x="7729" y="12865"/>
                    <a:pt x="7729" y="12865"/>
                  </a:cubicBezTo>
                  <a:cubicBezTo>
                    <a:pt x="8444" y="10872"/>
                    <a:pt x="8142" y="10438"/>
                    <a:pt x="7743" y="10438"/>
                  </a:cubicBezTo>
                  <a:cubicBezTo>
                    <a:pt x="7435" y="10438"/>
                    <a:pt x="7069" y="10697"/>
                    <a:pt x="7069" y="10697"/>
                  </a:cubicBezTo>
                  <a:cubicBezTo>
                    <a:pt x="8006" y="8284"/>
                    <a:pt x="7704" y="7806"/>
                    <a:pt x="7318" y="7806"/>
                  </a:cubicBezTo>
                  <a:cubicBezTo>
                    <a:pt x="7065" y="7806"/>
                    <a:pt x="6775" y="8012"/>
                    <a:pt x="6775" y="8012"/>
                  </a:cubicBezTo>
                  <a:cubicBezTo>
                    <a:pt x="7437" y="5704"/>
                    <a:pt x="7000" y="5230"/>
                    <a:pt x="6529" y="5230"/>
                  </a:cubicBezTo>
                  <a:cubicBezTo>
                    <a:pt x="6200" y="5230"/>
                    <a:pt x="5856" y="5460"/>
                    <a:pt x="5856" y="5460"/>
                  </a:cubicBezTo>
                  <a:cubicBezTo>
                    <a:pt x="6534" y="4060"/>
                    <a:pt x="6266" y="3025"/>
                    <a:pt x="6266" y="3025"/>
                  </a:cubicBezTo>
                  <a:cubicBezTo>
                    <a:pt x="6257" y="3025"/>
                    <a:pt x="6247" y="3025"/>
                    <a:pt x="6238" y="3025"/>
                  </a:cubicBezTo>
                  <a:cubicBezTo>
                    <a:pt x="5542" y="3025"/>
                    <a:pt x="4812" y="3667"/>
                    <a:pt x="4812" y="3667"/>
                  </a:cubicBezTo>
                  <a:lnTo>
                    <a:pt x="4660" y="3373"/>
                  </a:lnTo>
                  <a:cubicBezTo>
                    <a:pt x="4794" y="1250"/>
                    <a:pt x="3260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41"/>
            <p:cNvSpPr/>
            <p:nvPr/>
          </p:nvSpPr>
          <p:spPr>
            <a:xfrm>
              <a:off x="3751709" y="3960224"/>
              <a:ext cx="98241" cy="267849"/>
            </a:xfrm>
            <a:custGeom>
              <a:avLst/>
              <a:gdLst/>
              <a:ahLst/>
              <a:cxnLst/>
              <a:rect l="l" t="t" r="r" b="b"/>
              <a:pathLst>
                <a:path w="1974" h="5382" extrusionOk="0">
                  <a:moveTo>
                    <a:pt x="971" y="0"/>
                  </a:moveTo>
                  <a:cubicBezTo>
                    <a:pt x="929" y="0"/>
                    <a:pt x="888" y="16"/>
                    <a:pt x="857" y="55"/>
                  </a:cubicBezTo>
                  <a:cubicBezTo>
                    <a:pt x="250" y="894"/>
                    <a:pt x="0" y="1964"/>
                    <a:pt x="188" y="2973"/>
                  </a:cubicBezTo>
                  <a:cubicBezTo>
                    <a:pt x="366" y="3936"/>
                    <a:pt x="937" y="4792"/>
                    <a:pt x="1722" y="5354"/>
                  </a:cubicBezTo>
                  <a:cubicBezTo>
                    <a:pt x="1747" y="5373"/>
                    <a:pt x="1772" y="5381"/>
                    <a:pt x="1795" y="5381"/>
                  </a:cubicBezTo>
                  <a:cubicBezTo>
                    <a:pt x="1903" y="5381"/>
                    <a:pt x="1973" y="5203"/>
                    <a:pt x="1856" y="5123"/>
                  </a:cubicBezTo>
                  <a:cubicBezTo>
                    <a:pt x="1124" y="4596"/>
                    <a:pt x="616" y="3793"/>
                    <a:pt x="446" y="2901"/>
                  </a:cubicBezTo>
                  <a:cubicBezTo>
                    <a:pt x="277" y="1956"/>
                    <a:pt x="527" y="965"/>
                    <a:pt x="1097" y="198"/>
                  </a:cubicBezTo>
                  <a:cubicBezTo>
                    <a:pt x="1167" y="97"/>
                    <a:pt x="1071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1"/>
            <p:cNvSpPr/>
            <p:nvPr/>
          </p:nvSpPr>
          <p:spPr>
            <a:xfrm>
              <a:off x="3786347" y="3958930"/>
              <a:ext cx="111031" cy="253366"/>
            </a:xfrm>
            <a:custGeom>
              <a:avLst/>
              <a:gdLst/>
              <a:ahLst/>
              <a:cxnLst/>
              <a:rect l="l" t="t" r="r" b="b"/>
              <a:pathLst>
                <a:path w="2231" h="5091" extrusionOk="0">
                  <a:moveTo>
                    <a:pt x="191" y="1"/>
                  </a:moveTo>
                  <a:cubicBezTo>
                    <a:pt x="94" y="1"/>
                    <a:pt x="1" y="140"/>
                    <a:pt x="89" y="242"/>
                  </a:cubicBezTo>
                  <a:cubicBezTo>
                    <a:pt x="1124" y="1482"/>
                    <a:pt x="2230" y="3284"/>
                    <a:pt x="1258" y="4890"/>
                  </a:cubicBezTo>
                  <a:cubicBezTo>
                    <a:pt x="1190" y="4994"/>
                    <a:pt x="1284" y="5090"/>
                    <a:pt x="1377" y="5090"/>
                  </a:cubicBezTo>
                  <a:cubicBezTo>
                    <a:pt x="1420" y="5090"/>
                    <a:pt x="1462" y="5071"/>
                    <a:pt x="1490" y="5024"/>
                  </a:cubicBezTo>
                  <a:cubicBezTo>
                    <a:pt x="1954" y="4265"/>
                    <a:pt x="1980" y="3320"/>
                    <a:pt x="1731" y="2472"/>
                  </a:cubicBezTo>
                  <a:cubicBezTo>
                    <a:pt x="1463" y="1562"/>
                    <a:pt x="883" y="777"/>
                    <a:pt x="277" y="46"/>
                  </a:cubicBezTo>
                  <a:cubicBezTo>
                    <a:pt x="251" y="14"/>
                    <a:pt x="221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41"/>
            <p:cNvSpPr/>
            <p:nvPr/>
          </p:nvSpPr>
          <p:spPr>
            <a:xfrm>
              <a:off x="3670538" y="4149092"/>
              <a:ext cx="134820" cy="32150"/>
            </a:xfrm>
            <a:custGeom>
              <a:avLst/>
              <a:gdLst/>
              <a:ahLst/>
              <a:cxnLst/>
              <a:rect l="l" t="t" r="r" b="b"/>
              <a:pathLst>
                <a:path w="2709" h="646" extrusionOk="0">
                  <a:moveTo>
                    <a:pt x="921" y="0"/>
                  </a:moveTo>
                  <a:cubicBezTo>
                    <a:pt x="667" y="0"/>
                    <a:pt x="412" y="26"/>
                    <a:pt x="159" y="79"/>
                  </a:cubicBezTo>
                  <a:cubicBezTo>
                    <a:pt x="1" y="112"/>
                    <a:pt x="53" y="341"/>
                    <a:pt x="199" y="341"/>
                  </a:cubicBezTo>
                  <a:cubicBezTo>
                    <a:pt x="209" y="341"/>
                    <a:pt x="220" y="340"/>
                    <a:pt x="231" y="337"/>
                  </a:cubicBezTo>
                  <a:cubicBezTo>
                    <a:pt x="455" y="291"/>
                    <a:pt x="684" y="268"/>
                    <a:pt x="913" y="268"/>
                  </a:cubicBezTo>
                  <a:cubicBezTo>
                    <a:pt x="1438" y="268"/>
                    <a:pt x="1962" y="389"/>
                    <a:pt x="2434" y="632"/>
                  </a:cubicBezTo>
                  <a:cubicBezTo>
                    <a:pt x="2455" y="641"/>
                    <a:pt x="2475" y="645"/>
                    <a:pt x="2495" y="645"/>
                  </a:cubicBezTo>
                  <a:cubicBezTo>
                    <a:pt x="2625" y="645"/>
                    <a:pt x="2709" y="461"/>
                    <a:pt x="2577" y="391"/>
                  </a:cubicBezTo>
                  <a:cubicBezTo>
                    <a:pt x="2058" y="132"/>
                    <a:pt x="149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41"/>
            <p:cNvSpPr/>
            <p:nvPr/>
          </p:nvSpPr>
          <p:spPr>
            <a:xfrm>
              <a:off x="3674420" y="4150834"/>
              <a:ext cx="132531" cy="144624"/>
            </a:xfrm>
            <a:custGeom>
              <a:avLst/>
              <a:gdLst/>
              <a:ahLst/>
              <a:cxnLst/>
              <a:rect l="l" t="t" r="r" b="b"/>
              <a:pathLst>
                <a:path w="2663" h="2906" extrusionOk="0">
                  <a:moveTo>
                    <a:pt x="167" y="0"/>
                  </a:moveTo>
                  <a:cubicBezTo>
                    <a:pt x="87" y="0"/>
                    <a:pt x="1" y="67"/>
                    <a:pt x="28" y="168"/>
                  </a:cubicBezTo>
                  <a:cubicBezTo>
                    <a:pt x="286" y="1426"/>
                    <a:pt x="1232" y="2479"/>
                    <a:pt x="2445" y="2898"/>
                  </a:cubicBezTo>
                  <a:cubicBezTo>
                    <a:pt x="2460" y="2903"/>
                    <a:pt x="2474" y="2906"/>
                    <a:pt x="2488" y="2906"/>
                  </a:cubicBezTo>
                  <a:cubicBezTo>
                    <a:pt x="2617" y="2906"/>
                    <a:pt x="2662" y="2688"/>
                    <a:pt x="2517" y="2640"/>
                  </a:cubicBezTo>
                  <a:cubicBezTo>
                    <a:pt x="1393" y="2247"/>
                    <a:pt x="527" y="1257"/>
                    <a:pt x="286" y="97"/>
                  </a:cubicBezTo>
                  <a:cubicBezTo>
                    <a:pt x="272" y="29"/>
                    <a:pt x="22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41"/>
            <p:cNvSpPr/>
            <p:nvPr/>
          </p:nvSpPr>
          <p:spPr>
            <a:xfrm>
              <a:off x="3687310" y="4251215"/>
              <a:ext cx="63553" cy="16125"/>
            </a:xfrm>
            <a:custGeom>
              <a:avLst/>
              <a:gdLst/>
              <a:ahLst/>
              <a:cxnLst/>
              <a:rect l="l" t="t" r="r" b="b"/>
              <a:pathLst>
                <a:path w="1277" h="324" extrusionOk="0">
                  <a:moveTo>
                    <a:pt x="756" y="0"/>
                  </a:moveTo>
                  <a:cubicBezTo>
                    <a:pt x="542" y="0"/>
                    <a:pt x="328" y="22"/>
                    <a:pt x="117" y="61"/>
                  </a:cubicBezTo>
                  <a:cubicBezTo>
                    <a:pt x="45" y="69"/>
                    <a:pt x="1" y="159"/>
                    <a:pt x="18" y="221"/>
                  </a:cubicBezTo>
                  <a:cubicBezTo>
                    <a:pt x="41" y="288"/>
                    <a:pt x="94" y="324"/>
                    <a:pt x="152" y="324"/>
                  </a:cubicBezTo>
                  <a:cubicBezTo>
                    <a:pt x="164" y="324"/>
                    <a:pt x="176" y="322"/>
                    <a:pt x="188" y="319"/>
                  </a:cubicBezTo>
                  <a:cubicBezTo>
                    <a:pt x="365" y="289"/>
                    <a:pt x="548" y="273"/>
                    <a:pt x="731" y="273"/>
                  </a:cubicBezTo>
                  <a:cubicBezTo>
                    <a:pt x="869" y="273"/>
                    <a:pt x="1008" y="282"/>
                    <a:pt x="1143" y="301"/>
                  </a:cubicBezTo>
                  <a:cubicBezTo>
                    <a:pt x="1146" y="302"/>
                    <a:pt x="1150" y="302"/>
                    <a:pt x="1153" y="302"/>
                  </a:cubicBezTo>
                  <a:cubicBezTo>
                    <a:pt x="1220" y="302"/>
                    <a:pt x="1276" y="226"/>
                    <a:pt x="1276" y="159"/>
                  </a:cubicBezTo>
                  <a:cubicBezTo>
                    <a:pt x="1276" y="78"/>
                    <a:pt x="1214" y="34"/>
                    <a:pt x="1143" y="25"/>
                  </a:cubicBezTo>
                  <a:cubicBezTo>
                    <a:pt x="1015" y="8"/>
                    <a:pt x="885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41"/>
            <p:cNvSpPr/>
            <p:nvPr/>
          </p:nvSpPr>
          <p:spPr>
            <a:xfrm>
              <a:off x="3690197" y="4258381"/>
              <a:ext cx="111977" cy="164531"/>
            </a:xfrm>
            <a:custGeom>
              <a:avLst/>
              <a:gdLst/>
              <a:ahLst/>
              <a:cxnLst/>
              <a:rect l="l" t="t" r="r" b="b"/>
              <a:pathLst>
                <a:path w="2250" h="3306" extrusionOk="0">
                  <a:moveTo>
                    <a:pt x="134" y="0"/>
                  </a:moveTo>
                  <a:cubicBezTo>
                    <a:pt x="66" y="0"/>
                    <a:pt x="1" y="43"/>
                    <a:pt x="5" y="131"/>
                  </a:cubicBezTo>
                  <a:cubicBezTo>
                    <a:pt x="76" y="1433"/>
                    <a:pt x="835" y="2655"/>
                    <a:pt x="1986" y="3289"/>
                  </a:cubicBezTo>
                  <a:cubicBezTo>
                    <a:pt x="2007" y="3300"/>
                    <a:pt x="2029" y="3305"/>
                    <a:pt x="2049" y="3305"/>
                  </a:cubicBezTo>
                  <a:cubicBezTo>
                    <a:pt x="2170" y="3305"/>
                    <a:pt x="2249" y="3125"/>
                    <a:pt x="2119" y="3057"/>
                  </a:cubicBezTo>
                  <a:cubicBezTo>
                    <a:pt x="1058" y="2468"/>
                    <a:pt x="344" y="1344"/>
                    <a:pt x="282" y="131"/>
                  </a:cubicBezTo>
                  <a:cubicBezTo>
                    <a:pt x="277" y="45"/>
                    <a:pt x="204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41"/>
            <p:cNvSpPr/>
            <p:nvPr/>
          </p:nvSpPr>
          <p:spPr>
            <a:xfrm>
              <a:off x="3718415" y="4390265"/>
              <a:ext cx="49768" cy="21848"/>
            </a:xfrm>
            <a:custGeom>
              <a:avLst/>
              <a:gdLst/>
              <a:ahLst/>
              <a:cxnLst/>
              <a:rect l="l" t="t" r="r" b="b"/>
              <a:pathLst>
                <a:path w="1000" h="439" extrusionOk="0">
                  <a:moveTo>
                    <a:pt x="848" y="1"/>
                  </a:moveTo>
                  <a:cubicBezTo>
                    <a:pt x="836" y="1"/>
                    <a:pt x="824" y="2"/>
                    <a:pt x="812" y="5"/>
                  </a:cubicBezTo>
                  <a:cubicBezTo>
                    <a:pt x="580" y="59"/>
                    <a:pt x="348" y="121"/>
                    <a:pt x="116" y="175"/>
                  </a:cubicBezTo>
                  <a:cubicBezTo>
                    <a:pt x="45" y="193"/>
                    <a:pt x="0" y="273"/>
                    <a:pt x="18" y="344"/>
                  </a:cubicBezTo>
                  <a:cubicBezTo>
                    <a:pt x="40" y="403"/>
                    <a:pt x="87" y="438"/>
                    <a:pt x="148" y="438"/>
                  </a:cubicBezTo>
                  <a:cubicBezTo>
                    <a:pt x="160" y="438"/>
                    <a:pt x="174" y="437"/>
                    <a:pt x="187" y="434"/>
                  </a:cubicBezTo>
                  <a:lnTo>
                    <a:pt x="883" y="264"/>
                  </a:lnTo>
                  <a:cubicBezTo>
                    <a:pt x="955" y="246"/>
                    <a:pt x="999" y="166"/>
                    <a:pt x="981" y="95"/>
                  </a:cubicBezTo>
                  <a:cubicBezTo>
                    <a:pt x="959" y="35"/>
                    <a:pt x="906" y="1"/>
                    <a:pt x="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41"/>
            <p:cNvSpPr/>
            <p:nvPr/>
          </p:nvSpPr>
          <p:spPr>
            <a:xfrm>
              <a:off x="3715528" y="4402807"/>
              <a:ext cx="132282" cy="142634"/>
            </a:xfrm>
            <a:custGeom>
              <a:avLst/>
              <a:gdLst/>
              <a:ahLst/>
              <a:cxnLst/>
              <a:rect l="l" t="t" r="r" b="b"/>
              <a:pathLst>
                <a:path w="2658" h="2866" extrusionOk="0">
                  <a:moveTo>
                    <a:pt x="166" y="0"/>
                  </a:moveTo>
                  <a:cubicBezTo>
                    <a:pt x="87" y="0"/>
                    <a:pt x="1" y="70"/>
                    <a:pt x="22" y="173"/>
                  </a:cubicBezTo>
                  <a:cubicBezTo>
                    <a:pt x="308" y="1404"/>
                    <a:pt x="1245" y="2439"/>
                    <a:pt x="2440" y="2858"/>
                  </a:cubicBezTo>
                  <a:cubicBezTo>
                    <a:pt x="2455" y="2863"/>
                    <a:pt x="2469" y="2865"/>
                    <a:pt x="2482" y="2865"/>
                  </a:cubicBezTo>
                  <a:cubicBezTo>
                    <a:pt x="2612" y="2865"/>
                    <a:pt x="2657" y="2648"/>
                    <a:pt x="2511" y="2599"/>
                  </a:cubicBezTo>
                  <a:cubicBezTo>
                    <a:pt x="1405" y="2207"/>
                    <a:pt x="549" y="1243"/>
                    <a:pt x="281" y="101"/>
                  </a:cubicBezTo>
                  <a:cubicBezTo>
                    <a:pt x="267" y="31"/>
                    <a:pt x="21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41"/>
            <p:cNvSpPr/>
            <p:nvPr/>
          </p:nvSpPr>
          <p:spPr>
            <a:xfrm>
              <a:off x="3741059" y="4509060"/>
              <a:ext cx="61761" cy="32200"/>
            </a:xfrm>
            <a:custGeom>
              <a:avLst/>
              <a:gdLst/>
              <a:ahLst/>
              <a:cxnLst/>
              <a:rect l="l" t="t" r="r" b="b"/>
              <a:pathLst>
                <a:path w="1241" h="647" extrusionOk="0">
                  <a:moveTo>
                    <a:pt x="1106" y="0"/>
                  </a:moveTo>
                  <a:cubicBezTo>
                    <a:pt x="714" y="9"/>
                    <a:pt x="339" y="152"/>
                    <a:pt x="54" y="420"/>
                  </a:cubicBezTo>
                  <a:cubicBezTo>
                    <a:pt x="0" y="464"/>
                    <a:pt x="0" y="562"/>
                    <a:pt x="54" y="607"/>
                  </a:cubicBezTo>
                  <a:cubicBezTo>
                    <a:pt x="80" y="634"/>
                    <a:pt x="114" y="647"/>
                    <a:pt x="147" y="647"/>
                  </a:cubicBezTo>
                  <a:cubicBezTo>
                    <a:pt x="181" y="647"/>
                    <a:pt x="214" y="634"/>
                    <a:pt x="241" y="607"/>
                  </a:cubicBezTo>
                  <a:cubicBezTo>
                    <a:pt x="473" y="402"/>
                    <a:pt x="794" y="277"/>
                    <a:pt x="1106" y="277"/>
                  </a:cubicBezTo>
                  <a:cubicBezTo>
                    <a:pt x="1178" y="277"/>
                    <a:pt x="1240" y="214"/>
                    <a:pt x="1240" y="143"/>
                  </a:cubicBezTo>
                  <a:cubicBezTo>
                    <a:pt x="1240" y="63"/>
                    <a:pt x="1178" y="0"/>
                    <a:pt x="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41"/>
            <p:cNvSpPr/>
            <p:nvPr/>
          </p:nvSpPr>
          <p:spPr>
            <a:xfrm>
              <a:off x="3741258" y="4528171"/>
              <a:ext cx="167269" cy="156320"/>
            </a:xfrm>
            <a:custGeom>
              <a:avLst/>
              <a:gdLst/>
              <a:ahLst/>
              <a:cxnLst/>
              <a:rect l="l" t="t" r="r" b="b"/>
              <a:pathLst>
                <a:path w="3361" h="3141" extrusionOk="0">
                  <a:moveTo>
                    <a:pt x="182" y="1"/>
                  </a:moveTo>
                  <a:cubicBezTo>
                    <a:pt x="95" y="1"/>
                    <a:pt x="0" y="101"/>
                    <a:pt x="50" y="205"/>
                  </a:cubicBezTo>
                  <a:cubicBezTo>
                    <a:pt x="656" y="1543"/>
                    <a:pt x="1780" y="2596"/>
                    <a:pt x="3145" y="3131"/>
                  </a:cubicBezTo>
                  <a:cubicBezTo>
                    <a:pt x="3162" y="3138"/>
                    <a:pt x="3178" y="3141"/>
                    <a:pt x="3193" y="3141"/>
                  </a:cubicBezTo>
                  <a:cubicBezTo>
                    <a:pt x="3318" y="3141"/>
                    <a:pt x="3360" y="2928"/>
                    <a:pt x="3217" y="2872"/>
                  </a:cubicBezTo>
                  <a:cubicBezTo>
                    <a:pt x="1923" y="2355"/>
                    <a:pt x="861" y="1338"/>
                    <a:pt x="282" y="71"/>
                  </a:cubicBezTo>
                  <a:cubicBezTo>
                    <a:pt x="259" y="21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41"/>
            <p:cNvSpPr/>
            <p:nvPr/>
          </p:nvSpPr>
          <p:spPr>
            <a:xfrm>
              <a:off x="3787193" y="4635768"/>
              <a:ext cx="60020" cy="25979"/>
            </a:xfrm>
            <a:custGeom>
              <a:avLst/>
              <a:gdLst/>
              <a:ahLst/>
              <a:cxnLst/>
              <a:rect l="l" t="t" r="r" b="b"/>
              <a:pathLst>
                <a:path w="1206" h="522" extrusionOk="0">
                  <a:moveTo>
                    <a:pt x="944" y="1"/>
                  </a:moveTo>
                  <a:cubicBezTo>
                    <a:pt x="642" y="1"/>
                    <a:pt x="335" y="91"/>
                    <a:pt x="90" y="264"/>
                  </a:cubicBezTo>
                  <a:cubicBezTo>
                    <a:pt x="28" y="309"/>
                    <a:pt x="1" y="389"/>
                    <a:pt x="37" y="452"/>
                  </a:cubicBezTo>
                  <a:cubicBezTo>
                    <a:pt x="61" y="495"/>
                    <a:pt x="112" y="521"/>
                    <a:pt x="161" y="521"/>
                  </a:cubicBezTo>
                  <a:cubicBezTo>
                    <a:pt x="183" y="521"/>
                    <a:pt x="205" y="516"/>
                    <a:pt x="224" y="505"/>
                  </a:cubicBezTo>
                  <a:cubicBezTo>
                    <a:pt x="450" y="349"/>
                    <a:pt x="690" y="268"/>
                    <a:pt x="949" y="268"/>
                  </a:cubicBezTo>
                  <a:cubicBezTo>
                    <a:pt x="987" y="268"/>
                    <a:pt x="1024" y="270"/>
                    <a:pt x="1062" y="273"/>
                  </a:cubicBezTo>
                  <a:cubicBezTo>
                    <a:pt x="1067" y="274"/>
                    <a:pt x="1071" y="274"/>
                    <a:pt x="1075" y="274"/>
                  </a:cubicBezTo>
                  <a:cubicBezTo>
                    <a:pt x="1142" y="274"/>
                    <a:pt x="1205" y="207"/>
                    <a:pt x="1205" y="139"/>
                  </a:cubicBezTo>
                  <a:cubicBezTo>
                    <a:pt x="1196" y="59"/>
                    <a:pt x="1143" y="15"/>
                    <a:pt x="1062" y="6"/>
                  </a:cubicBezTo>
                  <a:cubicBezTo>
                    <a:pt x="1023" y="3"/>
                    <a:pt x="984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41"/>
            <p:cNvSpPr/>
            <p:nvPr/>
          </p:nvSpPr>
          <p:spPr>
            <a:xfrm>
              <a:off x="3786994" y="4649803"/>
              <a:ext cx="114415" cy="157216"/>
            </a:xfrm>
            <a:custGeom>
              <a:avLst/>
              <a:gdLst/>
              <a:ahLst/>
              <a:cxnLst/>
              <a:rect l="l" t="t" r="r" b="b"/>
              <a:pathLst>
                <a:path w="2299" h="3159" extrusionOk="0">
                  <a:moveTo>
                    <a:pt x="135" y="0"/>
                  </a:moveTo>
                  <a:cubicBezTo>
                    <a:pt x="67" y="0"/>
                    <a:pt x="0" y="45"/>
                    <a:pt x="5" y="134"/>
                  </a:cubicBezTo>
                  <a:cubicBezTo>
                    <a:pt x="41" y="1436"/>
                    <a:pt x="879" y="2641"/>
                    <a:pt x="2083" y="3149"/>
                  </a:cubicBezTo>
                  <a:cubicBezTo>
                    <a:pt x="2101" y="3156"/>
                    <a:pt x="2117" y="3159"/>
                    <a:pt x="2131" y="3159"/>
                  </a:cubicBezTo>
                  <a:cubicBezTo>
                    <a:pt x="2257" y="3159"/>
                    <a:pt x="2298" y="2945"/>
                    <a:pt x="2155" y="2882"/>
                  </a:cubicBezTo>
                  <a:cubicBezTo>
                    <a:pt x="1066" y="2427"/>
                    <a:pt x="308" y="1303"/>
                    <a:pt x="272" y="134"/>
                  </a:cubicBezTo>
                  <a:cubicBezTo>
                    <a:pt x="272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41"/>
            <p:cNvSpPr/>
            <p:nvPr/>
          </p:nvSpPr>
          <p:spPr>
            <a:xfrm>
              <a:off x="3784556" y="4765612"/>
              <a:ext cx="77737" cy="23739"/>
            </a:xfrm>
            <a:custGeom>
              <a:avLst/>
              <a:gdLst/>
              <a:ahLst/>
              <a:cxnLst/>
              <a:rect l="l" t="t" r="r" b="b"/>
              <a:pathLst>
                <a:path w="1562" h="477" extrusionOk="0">
                  <a:moveTo>
                    <a:pt x="840" y="0"/>
                  </a:moveTo>
                  <a:cubicBezTo>
                    <a:pt x="576" y="0"/>
                    <a:pt x="313" y="74"/>
                    <a:pt x="90" y="225"/>
                  </a:cubicBezTo>
                  <a:cubicBezTo>
                    <a:pt x="27" y="260"/>
                    <a:pt x="0" y="341"/>
                    <a:pt x="36" y="412"/>
                  </a:cubicBezTo>
                  <a:cubicBezTo>
                    <a:pt x="60" y="448"/>
                    <a:pt x="110" y="477"/>
                    <a:pt x="159" y="477"/>
                  </a:cubicBezTo>
                  <a:cubicBezTo>
                    <a:pt x="181" y="477"/>
                    <a:pt x="204" y="471"/>
                    <a:pt x="223" y="457"/>
                  </a:cubicBezTo>
                  <a:cubicBezTo>
                    <a:pt x="411" y="335"/>
                    <a:pt x="633" y="271"/>
                    <a:pt x="853" y="271"/>
                  </a:cubicBezTo>
                  <a:cubicBezTo>
                    <a:pt x="1021" y="271"/>
                    <a:pt x="1188" y="308"/>
                    <a:pt x="1338" y="385"/>
                  </a:cubicBezTo>
                  <a:cubicBezTo>
                    <a:pt x="1363" y="397"/>
                    <a:pt x="1389" y="403"/>
                    <a:pt x="1413" y="403"/>
                  </a:cubicBezTo>
                  <a:cubicBezTo>
                    <a:pt x="1460" y="403"/>
                    <a:pt x="1502" y="382"/>
                    <a:pt x="1526" y="341"/>
                  </a:cubicBezTo>
                  <a:cubicBezTo>
                    <a:pt x="1562" y="278"/>
                    <a:pt x="1544" y="189"/>
                    <a:pt x="1481" y="153"/>
                  </a:cubicBezTo>
                  <a:cubicBezTo>
                    <a:pt x="1282" y="52"/>
                    <a:pt x="1061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41"/>
            <p:cNvSpPr/>
            <p:nvPr/>
          </p:nvSpPr>
          <p:spPr>
            <a:xfrm>
              <a:off x="3786696" y="4774819"/>
              <a:ext cx="167667" cy="155076"/>
            </a:xfrm>
            <a:custGeom>
              <a:avLst/>
              <a:gdLst/>
              <a:ahLst/>
              <a:cxnLst/>
              <a:rect l="l" t="t" r="r" b="b"/>
              <a:pathLst>
                <a:path w="3369" h="3116" extrusionOk="0">
                  <a:moveTo>
                    <a:pt x="159" y="0"/>
                  </a:moveTo>
                  <a:cubicBezTo>
                    <a:pt x="78" y="0"/>
                    <a:pt x="0" y="63"/>
                    <a:pt x="38" y="164"/>
                  </a:cubicBezTo>
                  <a:cubicBezTo>
                    <a:pt x="573" y="1556"/>
                    <a:pt x="1724" y="2653"/>
                    <a:pt x="3151" y="3108"/>
                  </a:cubicBezTo>
                  <a:cubicBezTo>
                    <a:pt x="3166" y="3113"/>
                    <a:pt x="3180" y="3116"/>
                    <a:pt x="3193" y="3116"/>
                  </a:cubicBezTo>
                  <a:cubicBezTo>
                    <a:pt x="3323" y="3116"/>
                    <a:pt x="3368" y="2898"/>
                    <a:pt x="3222" y="2850"/>
                  </a:cubicBezTo>
                  <a:cubicBezTo>
                    <a:pt x="1893" y="2421"/>
                    <a:pt x="796" y="1387"/>
                    <a:pt x="296" y="93"/>
                  </a:cubicBezTo>
                  <a:cubicBezTo>
                    <a:pt x="271" y="29"/>
                    <a:pt x="21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41"/>
            <p:cNvSpPr/>
            <p:nvPr/>
          </p:nvSpPr>
          <p:spPr>
            <a:xfrm>
              <a:off x="3811928" y="4883561"/>
              <a:ext cx="76990" cy="29363"/>
            </a:xfrm>
            <a:custGeom>
              <a:avLst/>
              <a:gdLst/>
              <a:ahLst/>
              <a:cxnLst/>
              <a:rect l="l" t="t" r="r" b="b"/>
              <a:pathLst>
                <a:path w="1547" h="590" extrusionOk="0">
                  <a:moveTo>
                    <a:pt x="1196" y="1"/>
                  </a:moveTo>
                  <a:cubicBezTo>
                    <a:pt x="818" y="1"/>
                    <a:pt x="434" y="116"/>
                    <a:pt x="119" y="326"/>
                  </a:cubicBezTo>
                  <a:cubicBezTo>
                    <a:pt x="0" y="408"/>
                    <a:pt x="74" y="590"/>
                    <a:pt x="185" y="590"/>
                  </a:cubicBezTo>
                  <a:cubicBezTo>
                    <a:pt x="207" y="590"/>
                    <a:pt x="230" y="583"/>
                    <a:pt x="253" y="567"/>
                  </a:cubicBezTo>
                  <a:cubicBezTo>
                    <a:pt x="547" y="371"/>
                    <a:pt x="878" y="271"/>
                    <a:pt x="1220" y="271"/>
                  </a:cubicBezTo>
                  <a:cubicBezTo>
                    <a:pt x="1284" y="271"/>
                    <a:pt x="1349" y="274"/>
                    <a:pt x="1413" y="281"/>
                  </a:cubicBezTo>
                  <a:cubicBezTo>
                    <a:pt x="1417" y="282"/>
                    <a:pt x="1421" y="282"/>
                    <a:pt x="1425" y="282"/>
                  </a:cubicBezTo>
                  <a:cubicBezTo>
                    <a:pt x="1491" y="282"/>
                    <a:pt x="1547" y="215"/>
                    <a:pt x="1547" y="147"/>
                  </a:cubicBezTo>
                  <a:cubicBezTo>
                    <a:pt x="1547" y="67"/>
                    <a:pt x="1484" y="22"/>
                    <a:pt x="1413" y="13"/>
                  </a:cubicBezTo>
                  <a:cubicBezTo>
                    <a:pt x="1341" y="5"/>
                    <a:pt x="1269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1"/>
            <p:cNvSpPr/>
            <p:nvPr/>
          </p:nvSpPr>
          <p:spPr>
            <a:xfrm>
              <a:off x="3808096" y="4901129"/>
              <a:ext cx="178914" cy="131137"/>
            </a:xfrm>
            <a:custGeom>
              <a:avLst/>
              <a:gdLst/>
              <a:ahLst/>
              <a:cxnLst/>
              <a:rect l="l" t="t" r="r" b="b"/>
              <a:pathLst>
                <a:path w="3595" h="2635" extrusionOk="0">
                  <a:moveTo>
                    <a:pt x="165" y="1"/>
                  </a:moveTo>
                  <a:cubicBezTo>
                    <a:pt x="83" y="1"/>
                    <a:pt x="0" y="67"/>
                    <a:pt x="27" y="169"/>
                  </a:cubicBezTo>
                  <a:cubicBezTo>
                    <a:pt x="432" y="1627"/>
                    <a:pt x="1764" y="2635"/>
                    <a:pt x="3264" y="2635"/>
                  </a:cubicBezTo>
                  <a:cubicBezTo>
                    <a:pt x="3315" y="2635"/>
                    <a:pt x="3366" y="2633"/>
                    <a:pt x="3417" y="2631"/>
                  </a:cubicBezTo>
                  <a:cubicBezTo>
                    <a:pt x="3584" y="2622"/>
                    <a:pt x="3595" y="2363"/>
                    <a:pt x="3426" y="2363"/>
                  </a:cubicBezTo>
                  <a:cubicBezTo>
                    <a:pt x="3423" y="2363"/>
                    <a:pt x="3420" y="2363"/>
                    <a:pt x="3417" y="2364"/>
                  </a:cubicBezTo>
                  <a:cubicBezTo>
                    <a:pt x="3372" y="2365"/>
                    <a:pt x="3326" y="2366"/>
                    <a:pt x="3282" y="2366"/>
                  </a:cubicBezTo>
                  <a:cubicBezTo>
                    <a:pt x="1899" y="2366"/>
                    <a:pt x="666" y="1445"/>
                    <a:pt x="295" y="98"/>
                  </a:cubicBezTo>
                  <a:cubicBezTo>
                    <a:pt x="273" y="30"/>
                    <a:pt x="219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1"/>
            <p:cNvSpPr/>
            <p:nvPr/>
          </p:nvSpPr>
          <p:spPr>
            <a:xfrm>
              <a:off x="3969094" y="4864102"/>
              <a:ext cx="138254" cy="167020"/>
            </a:xfrm>
            <a:custGeom>
              <a:avLst/>
              <a:gdLst/>
              <a:ahLst/>
              <a:cxnLst/>
              <a:rect l="l" t="t" r="r" b="b"/>
              <a:pathLst>
                <a:path w="2778" h="3356" extrusionOk="0">
                  <a:moveTo>
                    <a:pt x="2649" y="1"/>
                  </a:moveTo>
                  <a:cubicBezTo>
                    <a:pt x="2582" y="1"/>
                    <a:pt x="2510" y="43"/>
                    <a:pt x="2501" y="128"/>
                  </a:cubicBezTo>
                  <a:cubicBezTo>
                    <a:pt x="2376" y="1466"/>
                    <a:pt x="1422" y="2670"/>
                    <a:pt x="146" y="3090"/>
                  </a:cubicBezTo>
                  <a:cubicBezTo>
                    <a:pt x="1" y="3138"/>
                    <a:pt x="46" y="3356"/>
                    <a:pt x="182" y="3356"/>
                  </a:cubicBezTo>
                  <a:cubicBezTo>
                    <a:pt x="196" y="3356"/>
                    <a:pt x="211" y="3353"/>
                    <a:pt x="227" y="3348"/>
                  </a:cubicBezTo>
                  <a:cubicBezTo>
                    <a:pt x="1618" y="2893"/>
                    <a:pt x="2644" y="1591"/>
                    <a:pt x="2769" y="128"/>
                  </a:cubicBezTo>
                  <a:cubicBezTo>
                    <a:pt x="2778" y="43"/>
                    <a:pt x="2715" y="1"/>
                    <a:pt x="2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1"/>
            <p:cNvSpPr/>
            <p:nvPr/>
          </p:nvSpPr>
          <p:spPr>
            <a:xfrm>
              <a:off x="4017269" y="4865445"/>
              <a:ext cx="86546" cy="38570"/>
            </a:xfrm>
            <a:custGeom>
              <a:avLst/>
              <a:gdLst/>
              <a:ahLst/>
              <a:cxnLst/>
              <a:rect l="l" t="t" r="r" b="b"/>
              <a:pathLst>
                <a:path w="1739" h="775" extrusionOk="0">
                  <a:moveTo>
                    <a:pt x="1471" y="0"/>
                  </a:moveTo>
                  <a:cubicBezTo>
                    <a:pt x="961" y="0"/>
                    <a:pt x="466" y="195"/>
                    <a:pt x="97" y="547"/>
                  </a:cubicBezTo>
                  <a:cubicBezTo>
                    <a:pt x="0" y="637"/>
                    <a:pt x="91" y="774"/>
                    <a:pt x="194" y="774"/>
                  </a:cubicBezTo>
                  <a:cubicBezTo>
                    <a:pt x="225" y="774"/>
                    <a:pt x="256" y="763"/>
                    <a:pt x="284" y="734"/>
                  </a:cubicBezTo>
                  <a:cubicBezTo>
                    <a:pt x="607" y="436"/>
                    <a:pt x="1030" y="276"/>
                    <a:pt x="1467" y="276"/>
                  </a:cubicBezTo>
                  <a:cubicBezTo>
                    <a:pt x="1501" y="276"/>
                    <a:pt x="1535" y="277"/>
                    <a:pt x="1569" y="279"/>
                  </a:cubicBezTo>
                  <a:cubicBezTo>
                    <a:pt x="1572" y="279"/>
                    <a:pt x="1574" y="280"/>
                    <a:pt x="1577" y="280"/>
                  </a:cubicBezTo>
                  <a:cubicBezTo>
                    <a:pt x="1739" y="280"/>
                    <a:pt x="1736" y="12"/>
                    <a:pt x="1569" y="3"/>
                  </a:cubicBezTo>
                  <a:cubicBezTo>
                    <a:pt x="1536" y="1"/>
                    <a:pt x="1503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1"/>
            <p:cNvSpPr/>
            <p:nvPr/>
          </p:nvSpPr>
          <p:spPr>
            <a:xfrm>
              <a:off x="4048174" y="4754514"/>
              <a:ext cx="49867" cy="125315"/>
            </a:xfrm>
            <a:custGeom>
              <a:avLst/>
              <a:gdLst/>
              <a:ahLst/>
              <a:cxnLst/>
              <a:rect l="l" t="t" r="r" b="b"/>
              <a:pathLst>
                <a:path w="1002" h="2518" extrusionOk="0">
                  <a:moveTo>
                    <a:pt x="589" y="0"/>
                  </a:moveTo>
                  <a:cubicBezTo>
                    <a:pt x="507" y="0"/>
                    <a:pt x="425" y="65"/>
                    <a:pt x="457" y="162"/>
                  </a:cubicBezTo>
                  <a:cubicBezTo>
                    <a:pt x="707" y="876"/>
                    <a:pt x="573" y="1697"/>
                    <a:pt x="83" y="2276"/>
                  </a:cubicBezTo>
                  <a:cubicBezTo>
                    <a:pt x="1" y="2379"/>
                    <a:pt x="91" y="2517"/>
                    <a:pt x="190" y="2517"/>
                  </a:cubicBezTo>
                  <a:cubicBezTo>
                    <a:pt x="220" y="2517"/>
                    <a:pt x="252" y="2504"/>
                    <a:pt x="279" y="2473"/>
                  </a:cubicBezTo>
                  <a:cubicBezTo>
                    <a:pt x="823" y="1812"/>
                    <a:pt x="1002" y="894"/>
                    <a:pt x="716" y="91"/>
                  </a:cubicBezTo>
                  <a:cubicBezTo>
                    <a:pt x="695" y="27"/>
                    <a:pt x="64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1"/>
            <p:cNvSpPr/>
            <p:nvPr/>
          </p:nvSpPr>
          <p:spPr>
            <a:xfrm>
              <a:off x="4016323" y="4754115"/>
              <a:ext cx="68381" cy="33593"/>
            </a:xfrm>
            <a:custGeom>
              <a:avLst/>
              <a:gdLst/>
              <a:ahLst/>
              <a:cxnLst/>
              <a:rect l="l" t="t" r="r" b="b"/>
              <a:pathLst>
                <a:path w="1374" h="675" extrusionOk="0">
                  <a:moveTo>
                    <a:pt x="1196" y="1"/>
                  </a:moveTo>
                  <a:cubicBezTo>
                    <a:pt x="776" y="1"/>
                    <a:pt x="375" y="161"/>
                    <a:pt x="63" y="447"/>
                  </a:cubicBezTo>
                  <a:cubicBezTo>
                    <a:pt x="0" y="491"/>
                    <a:pt x="9" y="589"/>
                    <a:pt x="63" y="634"/>
                  </a:cubicBezTo>
                  <a:cubicBezTo>
                    <a:pt x="89" y="661"/>
                    <a:pt x="123" y="674"/>
                    <a:pt x="156" y="674"/>
                  </a:cubicBezTo>
                  <a:cubicBezTo>
                    <a:pt x="190" y="674"/>
                    <a:pt x="223" y="661"/>
                    <a:pt x="250" y="634"/>
                  </a:cubicBezTo>
                  <a:cubicBezTo>
                    <a:pt x="509" y="402"/>
                    <a:pt x="857" y="277"/>
                    <a:pt x="1196" y="268"/>
                  </a:cubicBezTo>
                  <a:cubicBezTo>
                    <a:pt x="1374" y="268"/>
                    <a:pt x="137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1"/>
            <p:cNvSpPr/>
            <p:nvPr/>
          </p:nvSpPr>
          <p:spPr>
            <a:xfrm>
              <a:off x="4031154" y="4608546"/>
              <a:ext cx="62906" cy="165825"/>
            </a:xfrm>
            <a:custGeom>
              <a:avLst/>
              <a:gdLst/>
              <a:ahLst/>
              <a:cxnLst/>
              <a:rect l="l" t="t" r="r" b="b"/>
              <a:pathLst>
                <a:path w="1264" h="3332" extrusionOk="0">
                  <a:moveTo>
                    <a:pt x="435" y="1"/>
                  </a:moveTo>
                  <a:cubicBezTo>
                    <a:pt x="338" y="1"/>
                    <a:pt x="243" y="96"/>
                    <a:pt x="318" y="196"/>
                  </a:cubicBezTo>
                  <a:cubicBezTo>
                    <a:pt x="969" y="1106"/>
                    <a:pt x="469" y="2239"/>
                    <a:pt x="50" y="3122"/>
                  </a:cubicBezTo>
                  <a:cubicBezTo>
                    <a:pt x="1" y="3233"/>
                    <a:pt x="96" y="3331"/>
                    <a:pt x="187" y="3331"/>
                  </a:cubicBezTo>
                  <a:cubicBezTo>
                    <a:pt x="227" y="3331"/>
                    <a:pt x="266" y="3311"/>
                    <a:pt x="291" y="3265"/>
                  </a:cubicBezTo>
                  <a:cubicBezTo>
                    <a:pt x="746" y="2292"/>
                    <a:pt x="1263" y="1052"/>
                    <a:pt x="550" y="62"/>
                  </a:cubicBezTo>
                  <a:cubicBezTo>
                    <a:pt x="520" y="19"/>
                    <a:pt x="477" y="1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1"/>
            <p:cNvSpPr/>
            <p:nvPr/>
          </p:nvSpPr>
          <p:spPr>
            <a:xfrm>
              <a:off x="3991887" y="4604315"/>
              <a:ext cx="67982" cy="55192"/>
            </a:xfrm>
            <a:custGeom>
              <a:avLst/>
              <a:gdLst/>
              <a:ahLst/>
              <a:cxnLst/>
              <a:rect l="l" t="t" r="r" b="b"/>
              <a:pathLst>
                <a:path w="1366" h="1109" extrusionOk="0">
                  <a:moveTo>
                    <a:pt x="1207" y="1"/>
                  </a:moveTo>
                  <a:cubicBezTo>
                    <a:pt x="1197" y="1"/>
                    <a:pt x="1188" y="2"/>
                    <a:pt x="1178" y="4"/>
                  </a:cubicBezTo>
                  <a:cubicBezTo>
                    <a:pt x="714" y="174"/>
                    <a:pt x="313" y="486"/>
                    <a:pt x="45" y="905"/>
                  </a:cubicBezTo>
                  <a:cubicBezTo>
                    <a:pt x="0" y="968"/>
                    <a:pt x="27" y="1057"/>
                    <a:pt x="90" y="1093"/>
                  </a:cubicBezTo>
                  <a:cubicBezTo>
                    <a:pt x="111" y="1104"/>
                    <a:pt x="134" y="1109"/>
                    <a:pt x="156" y="1109"/>
                  </a:cubicBezTo>
                  <a:cubicBezTo>
                    <a:pt x="206" y="1109"/>
                    <a:pt x="252" y="1082"/>
                    <a:pt x="277" y="1039"/>
                  </a:cubicBezTo>
                  <a:cubicBezTo>
                    <a:pt x="509" y="691"/>
                    <a:pt x="857" y="406"/>
                    <a:pt x="1249" y="272"/>
                  </a:cubicBezTo>
                  <a:cubicBezTo>
                    <a:pt x="1321" y="245"/>
                    <a:pt x="1365" y="174"/>
                    <a:pt x="1348" y="102"/>
                  </a:cubicBezTo>
                  <a:cubicBezTo>
                    <a:pt x="1332" y="48"/>
                    <a:pt x="1270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1"/>
            <p:cNvSpPr/>
            <p:nvPr/>
          </p:nvSpPr>
          <p:spPr>
            <a:xfrm>
              <a:off x="4005175" y="4495673"/>
              <a:ext cx="52455" cy="144226"/>
            </a:xfrm>
            <a:custGeom>
              <a:avLst/>
              <a:gdLst/>
              <a:ahLst/>
              <a:cxnLst/>
              <a:rect l="l" t="t" r="r" b="b"/>
              <a:pathLst>
                <a:path w="1054" h="2898" extrusionOk="0">
                  <a:moveTo>
                    <a:pt x="539" y="0"/>
                  </a:moveTo>
                  <a:cubicBezTo>
                    <a:pt x="454" y="0"/>
                    <a:pt x="374" y="65"/>
                    <a:pt x="411" y="162"/>
                  </a:cubicBezTo>
                  <a:cubicBezTo>
                    <a:pt x="750" y="983"/>
                    <a:pt x="634" y="1955"/>
                    <a:pt x="81" y="2660"/>
                  </a:cubicBezTo>
                  <a:cubicBezTo>
                    <a:pt x="1" y="2761"/>
                    <a:pt x="92" y="2897"/>
                    <a:pt x="188" y="2897"/>
                  </a:cubicBezTo>
                  <a:cubicBezTo>
                    <a:pt x="219" y="2897"/>
                    <a:pt x="251" y="2883"/>
                    <a:pt x="278" y="2847"/>
                  </a:cubicBezTo>
                  <a:cubicBezTo>
                    <a:pt x="884" y="2080"/>
                    <a:pt x="1054" y="1010"/>
                    <a:pt x="679" y="91"/>
                  </a:cubicBezTo>
                  <a:cubicBezTo>
                    <a:pt x="651" y="28"/>
                    <a:pt x="594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1"/>
            <p:cNvSpPr/>
            <p:nvPr/>
          </p:nvSpPr>
          <p:spPr>
            <a:xfrm>
              <a:off x="3959041" y="4487909"/>
              <a:ext cx="80175" cy="56188"/>
            </a:xfrm>
            <a:custGeom>
              <a:avLst/>
              <a:gdLst/>
              <a:ahLst/>
              <a:cxnLst/>
              <a:rect l="l" t="t" r="r" b="b"/>
              <a:pathLst>
                <a:path w="1611" h="1129" extrusionOk="0">
                  <a:moveTo>
                    <a:pt x="1420" y="1"/>
                  </a:moveTo>
                  <a:cubicBezTo>
                    <a:pt x="1408" y="1"/>
                    <a:pt x="1396" y="3"/>
                    <a:pt x="1383" y="6"/>
                  </a:cubicBezTo>
                  <a:cubicBezTo>
                    <a:pt x="848" y="140"/>
                    <a:pt x="366" y="470"/>
                    <a:pt x="45" y="925"/>
                  </a:cubicBezTo>
                  <a:cubicBezTo>
                    <a:pt x="0" y="978"/>
                    <a:pt x="27" y="1076"/>
                    <a:pt x="90" y="1112"/>
                  </a:cubicBezTo>
                  <a:cubicBezTo>
                    <a:pt x="111" y="1123"/>
                    <a:pt x="133" y="1128"/>
                    <a:pt x="154" y="1128"/>
                  </a:cubicBezTo>
                  <a:cubicBezTo>
                    <a:pt x="202" y="1128"/>
                    <a:pt x="246" y="1102"/>
                    <a:pt x="277" y="1059"/>
                  </a:cubicBezTo>
                  <a:cubicBezTo>
                    <a:pt x="562" y="666"/>
                    <a:pt x="991" y="390"/>
                    <a:pt x="1454" y="265"/>
                  </a:cubicBezTo>
                  <a:cubicBezTo>
                    <a:pt x="1611" y="232"/>
                    <a:pt x="1562" y="1"/>
                    <a:pt x="1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1"/>
            <p:cNvSpPr/>
            <p:nvPr/>
          </p:nvSpPr>
          <p:spPr>
            <a:xfrm>
              <a:off x="3980043" y="4360803"/>
              <a:ext cx="53649" cy="156220"/>
            </a:xfrm>
            <a:custGeom>
              <a:avLst/>
              <a:gdLst/>
              <a:ahLst/>
              <a:cxnLst/>
              <a:rect l="l" t="t" r="r" b="b"/>
              <a:pathLst>
                <a:path w="1078" h="3139" extrusionOk="0">
                  <a:moveTo>
                    <a:pt x="684" y="1"/>
                  </a:moveTo>
                  <a:cubicBezTo>
                    <a:pt x="602" y="1"/>
                    <a:pt x="519" y="67"/>
                    <a:pt x="551" y="169"/>
                  </a:cubicBezTo>
                  <a:cubicBezTo>
                    <a:pt x="800" y="1115"/>
                    <a:pt x="622" y="2132"/>
                    <a:pt x="69" y="2935"/>
                  </a:cubicBezTo>
                  <a:cubicBezTo>
                    <a:pt x="0" y="3041"/>
                    <a:pt x="93" y="3138"/>
                    <a:pt x="189" y="3138"/>
                  </a:cubicBezTo>
                  <a:cubicBezTo>
                    <a:pt x="230" y="3138"/>
                    <a:pt x="271" y="3120"/>
                    <a:pt x="301" y="3077"/>
                  </a:cubicBezTo>
                  <a:cubicBezTo>
                    <a:pt x="899" y="2212"/>
                    <a:pt x="1077" y="1106"/>
                    <a:pt x="809" y="98"/>
                  </a:cubicBezTo>
                  <a:cubicBezTo>
                    <a:pt x="792" y="30"/>
                    <a:pt x="73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1"/>
            <p:cNvSpPr/>
            <p:nvPr/>
          </p:nvSpPr>
          <p:spPr>
            <a:xfrm>
              <a:off x="3949684" y="4355179"/>
              <a:ext cx="63553" cy="53948"/>
            </a:xfrm>
            <a:custGeom>
              <a:avLst/>
              <a:gdLst/>
              <a:ahLst/>
              <a:cxnLst/>
              <a:rect l="l" t="t" r="r" b="b"/>
              <a:pathLst>
                <a:path w="1277" h="1084" extrusionOk="0">
                  <a:moveTo>
                    <a:pt x="1129" y="1"/>
                  </a:moveTo>
                  <a:cubicBezTo>
                    <a:pt x="1106" y="1"/>
                    <a:pt x="1083" y="6"/>
                    <a:pt x="1063" y="14"/>
                  </a:cubicBezTo>
                  <a:cubicBezTo>
                    <a:pt x="643" y="193"/>
                    <a:pt x="286" y="496"/>
                    <a:pt x="46" y="880"/>
                  </a:cubicBezTo>
                  <a:cubicBezTo>
                    <a:pt x="1" y="942"/>
                    <a:pt x="28" y="1031"/>
                    <a:pt x="90" y="1067"/>
                  </a:cubicBezTo>
                  <a:cubicBezTo>
                    <a:pt x="112" y="1078"/>
                    <a:pt x="135" y="1083"/>
                    <a:pt x="157" y="1083"/>
                  </a:cubicBezTo>
                  <a:cubicBezTo>
                    <a:pt x="206" y="1083"/>
                    <a:pt x="253" y="1057"/>
                    <a:pt x="278" y="1014"/>
                  </a:cubicBezTo>
                  <a:cubicBezTo>
                    <a:pt x="501" y="675"/>
                    <a:pt x="813" y="416"/>
                    <a:pt x="1196" y="246"/>
                  </a:cubicBezTo>
                  <a:cubicBezTo>
                    <a:pt x="1268" y="220"/>
                    <a:pt x="1277" y="122"/>
                    <a:pt x="1241" y="68"/>
                  </a:cubicBezTo>
                  <a:cubicBezTo>
                    <a:pt x="1217" y="20"/>
                    <a:pt x="1174" y="1"/>
                    <a:pt x="1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1"/>
            <p:cNvSpPr/>
            <p:nvPr/>
          </p:nvSpPr>
          <p:spPr>
            <a:xfrm>
              <a:off x="3965112" y="4237728"/>
              <a:ext cx="40610" cy="147162"/>
            </a:xfrm>
            <a:custGeom>
              <a:avLst/>
              <a:gdLst/>
              <a:ahLst/>
              <a:cxnLst/>
              <a:rect l="l" t="t" r="r" b="b"/>
              <a:pathLst>
                <a:path w="816" h="2957" extrusionOk="0">
                  <a:moveTo>
                    <a:pt x="270" y="0"/>
                  </a:moveTo>
                  <a:cubicBezTo>
                    <a:pt x="180" y="0"/>
                    <a:pt x="88" y="97"/>
                    <a:pt x="137" y="207"/>
                  </a:cubicBezTo>
                  <a:cubicBezTo>
                    <a:pt x="538" y="1010"/>
                    <a:pt x="503" y="1982"/>
                    <a:pt x="57" y="2749"/>
                  </a:cubicBezTo>
                  <a:cubicBezTo>
                    <a:pt x="1" y="2855"/>
                    <a:pt x="97" y="2957"/>
                    <a:pt x="190" y="2957"/>
                  </a:cubicBezTo>
                  <a:cubicBezTo>
                    <a:pt x="231" y="2957"/>
                    <a:pt x="271" y="2938"/>
                    <a:pt x="298" y="2892"/>
                  </a:cubicBezTo>
                  <a:cubicBezTo>
                    <a:pt x="788" y="2027"/>
                    <a:pt x="815" y="956"/>
                    <a:pt x="378" y="73"/>
                  </a:cubicBezTo>
                  <a:cubicBezTo>
                    <a:pt x="352" y="22"/>
                    <a:pt x="311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1"/>
            <p:cNvSpPr/>
            <p:nvPr/>
          </p:nvSpPr>
          <p:spPr>
            <a:xfrm>
              <a:off x="3915544" y="4233000"/>
              <a:ext cx="64399" cy="47229"/>
            </a:xfrm>
            <a:custGeom>
              <a:avLst/>
              <a:gdLst/>
              <a:ahLst/>
              <a:cxnLst/>
              <a:rect l="l" t="t" r="r" b="b"/>
              <a:pathLst>
                <a:path w="1294" h="949" extrusionOk="0">
                  <a:moveTo>
                    <a:pt x="1146" y="0"/>
                  </a:moveTo>
                  <a:cubicBezTo>
                    <a:pt x="1132" y="0"/>
                    <a:pt x="1119" y="2"/>
                    <a:pt x="1106" y="7"/>
                  </a:cubicBezTo>
                  <a:cubicBezTo>
                    <a:pt x="705" y="150"/>
                    <a:pt x="339" y="391"/>
                    <a:pt x="54" y="712"/>
                  </a:cubicBezTo>
                  <a:cubicBezTo>
                    <a:pt x="0" y="774"/>
                    <a:pt x="0" y="855"/>
                    <a:pt x="54" y="908"/>
                  </a:cubicBezTo>
                  <a:cubicBezTo>
                    <a:pt x="76" y="935"/>
                    <a:pt x="112" y="948"/>
                    <a:pt x="147" y="948"/>
                  </a:cubicBezTo>
                  <a:cubicBezTo>
                    <a:pt x="183" y="948"/>
                    <a:pt x="219" y="935"/>
                    <a:pt x="241" y="908"/>
                  </a:cubicBezTo>
                  <a:cubicBezTo>
                    <a:pt x="500" y="623"/>
                    <a:pt x="821" y="400"/>
                    <a:pt x="1187" y="266"/>
                  </a:cubicBezTo>
                  <a:cubicBezTo>
                    <a:pt x="1249" y="239"/>
                    <a:pt x="1294" y="177"/>
                    <a:pt x="1276" y="96"/>
                  </a:cubicBezTo>
                  <a:cubicBezTo>
                    <a:pt x="1261" y="45"/>
                    <a:pt x="120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1"/>
            <p:cNvSpPr/>
            <p:nvPr/>
          </p:nvSpPr>
          <p:spPr>
            <a:xfrm>
              <a:off x="3859605" y="4125004"/>
              <a:ext cx="106602" cy="55988"/>
            </a:xfrm>
            <a:custGeom>
              <a:avLst/>
              <a:gdLst/>
              <a:ahLst/>
              <a:cxnLst/>
              <a:rect l="l" t="t" r="r" b="b"/>
              <a:pathLst>
                <a:path w="2142" h="1125" extrusionOk="0">
                  <a:moveTo>
                    <a:pt x="1972" y="1"/>
                  </a:moveTo>
                  <a:cubicBezTo>
                    <a:pt x="1249" y="36"/>
                    <a:pt x="562" y="357"/>
                    <a:pt x="89" y="893"/>
                  </a:cubicBezTo>
                  <a:cubicBezTo>
                    <a:pt x="1" y="988"/>
                    <a:pt x="89" y="1125"/>
                    <a:pt x="187" y="1125"/>
                  </a:cubicBezTo>
                  <a:cubicBezTo>
                    <a:pt x="218" y="1125"/>
                    <a:pt x="249" y="1112"/>
                    <a:pt x="277" y="1080"/>
                  </a:cubicBezTo>
                  <a:cubicBezTo>
                    <a:pt x="705" y="598"/>
                    <a:pt x="1320" y="304"/>
                    <a:pt x="1972" y="277"/>
                  </a:cubicBezTo>
                  <a:cubicBezTo>
                    <a:pt x="2141" y="268"/>
                    <a:pt x="2141" y="1"/>
                    <a:pt x="1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1"/>
            <p:cNvSpPr/>
            <p:nvPr/>
          </p:nvSpPr>
          <p:spPr>
            <a:xfrm>
              <a:off x="3913902" y="4129185"/>
              <a:ext cx="52704" cy="138304"/>
            </a:xfrm>
            <a:custGeom>
              <a:avLst/>
              <a:gdLst/>
              <a:ahLst/>
              <a:cxnLst/>
              <a:rect l="l" t="t" r="r" b="b"/>
              <a:pathLst>
                <a:path w="1059" h="2779" extrusionOk="0">
                  <a:moveTo>
                    <a:pt x="824" y="0"/>
                  </a:moveTo>
                  <a:cubicBezTo>
                    <a:pt x="756" y="0"/>
                    <a:pt x="693" y="43"/>
                    <a:pt x="702" y="131"/>
                  </a:cubicBezTo>
                  <a:cubicBezTo>
                    <a:pt x="791" y="996"/>
                    <a:pt x="559" y="1861"/>
                    <a:pt x="69" y="2584"/>
                  </a:cubicBezTo>
                  <a:cubicBezTo>
                    <a:pt x="0" y="2684"/>
                    <a:pt x="92" y="2779"/>
                    <a:pt x="188" y="2779"/>
                  </a:cubicBezTo>
                  <a:cubicBezTo>
                    <a:pt x="229" y="2779"/>
                    <a:pt x="271" y="2761"/>
                    <a:pt x="301" y="2718"/>
                  </a:cubicBezTo>
                  <a:cubicBezTo>
                    <a:pt x="818" y="1968"/>
                    <a:pt x="1059" y="1041"/>
                    <a:pt x="979" y="131"/>
                  </a:cubicBezTo>
                  <a:cubicBezTo>
                    <a:pt x="970" y="45"/>
                    <a:pt x="894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1"/>
            <p:cNvSpPr/>
            <p:nvPr/>
          </p:nvSpPr>
          <p:spPr>
            <a:xfrm>
              <a:off x="3975215" y="5021267"/>
              <a:ext cx="279843" cy="677186"/>
            </a:xfrm>
            <a:custGeom>
              <a:avLst/>
              <a:gdLst/>
              <a:ahLst/>
              <a:cxnLst/>
              <a:rect l="l" t="t" r="r" b="b"/>
              <a:pathLst>
                <a:path w="5623" h="13607" extrusionOk="0">
                  <a:moveTo>
                    <a:pt x="136" y="1"/>
                  </a:moveTo>
                  <a:cubicBezTo>
                    <a:pt x="68" y="1"/>
                    <a:pt x="1" y="43"/>
                    <a:pt x="5" y="128"/>
                  </a:cubicBezTo>
                  <a:cubicBezTo>
                    <a:pt x="68" y="1966"/>
                    <a:pt x="1013" y="3580"/>
                    <a:pt x="1852" y="5159"/>
                  </a:cubicBezTo>
                  <a:cubicBezTo>
                    <a:pt x="2753" y="6872"/>
                    <a:pt x="3556" y="8630"/>
                    <a:pt x="4252" y="10432"/>
                  </a:cubicBezTo>
                  <a:cubicBezTo>
                    <a:pt x="4644" y="11449"/>
                    <a:pt x="5001" y="12475"/>
                    <a:pt x="5322" y="13509"/>
                  </a:cubicBezTo>
                  <a:cubicBezTo>
                    <a:pt x="5344" y="13577"/>
                    <a:pt x="5399" y="13606"/>
                    <a:pt x="5455" y="13606"/>
                  </a:cubicBezTo>
                  <a:cubicBezTo>
                    <a:pt x="5538" y="13606"/>
                    <a:pt x="5622" y="13540"/>
                    <a:pt x="5590" y="13438"/>
                  </a:cubicBezTo>
                  <a:cubicBezTo>
                    <a:pt x="5019" y="11618"/>
                    <a:pt x="4350" y="9825"/>
                    <a:pt x="3574" y="8085"/>
                  </a:cubicBezTo>
                  <a:cubicBezTo>
                    <a:pt x="3190" y="7220"/>
                    <a:pt x="2780" y="6364"/>
                    <a:pt x="2343" y="5516"/>
                  </a:cubicBezTo>
                  <a:cubicBezTo>
                    <a:pt x="1932" y="4713"/>
                    <a:pt x="1477" y="3919"/>
                    <a:pt x="1094" y="3099"/>
                  </a:cubicBezTo>
                  <a:cubicBezTo>
                    <a:pt x="657" y="2162"/>
                    <a:pt x="318" y="1172"/>
                    <a:pt x="273" y="128"/>
                  </a:cubicBezTo>
                  <a:cubicBezTo>
                    <a:pt x="273" y="43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1"/>
            <p:cNvSpPr/>
            <p:nvPr/>
          </p:nvSpPr>
          <p:spPr>
            <a:xfrm>
              <a:off x="3835617" y="4094298"/>
              <a:ext cx="15129" cy="58775"/>
            </a:xfrm>
            <a:custGeom>
              <a:avLst/>
              <a:gdLst/>
              <a:ahLst/>
              <a:cxnLst/>
              <a:rect l="l" t="t" r="r" b="b"/>
              <a:pathLst>
                <a:path w="304" h="1181" extrusionOk="0"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143" y="412"/>
                    <a:pt x="161" y="760"/>
                    <a:pt x="72" y="1099"/>
                  </a:cubicBezTo>
                  <a:cubicBezTo>
                    <a:pt x="55" y="1148"/>
                    <a:pt x="98" y="1180"/>
                    <a:pt x="138" y="1180"/>
                  </a:cubicBezTo>
                  <a:cubicBezTo>
                    <a:pt x="164" y="1180"/>
                    <a:pt x="189" y="1167"/>
                    <a:pt x="197" y="1135"/>
                  </a:cubicBezTo>
                  <a:cubicBezTo>
                    <a:pt x="304" y="778"/>
                    <a:pt x="286" y="395"/>
                    <a:pt x="143" y="56"/>
                  </a:cubicBezTo>
                  <a:cubicBezTo>
                    <a:pt x="127" y="25"/>
                    <a:pt x="10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1"/>
            <p:cNvSpPr/>
            <p:nvPr/>
          </p:nvSpPr>
          <p:spPr>
            <a:xfrm>
              <a:off x="3884439" y="4206126"/>
              <a:ext cx="34688" cy="51609"/>
            </a:xfrm>
            <a:custGeom>
              <a:avLst/>
              <a:gdLst/>
              <a:ahLst/>
              <a:cxnLst/>
              <a:rect l="l" t="t" r="r" b="b"/>
              <a:pathLst>
                <a:path w="697" h="1037" extrusionOk="0">
                  <a:moveTo>
                    <a:pt x="627" y="1"/>
                  </a:moveTo>
                  <a:cubicBezTo>
                    <a:pt x="599" y="1"/>
                    <a:pt x="563" y="18"/>
                    <a:pt x="563" y="48"/>
                  </a:cubicBezTo>
                  <a:cubicBezTo>
                    <a:pt x="509" y="387"/>
                    <a:pt x="322" y="699"/>
                    <a:pt x="45" y="904"/>
                  </a:cubicBezTo>
                  <a:cubicBezTo>
                    <a:pt x="18" y="931"/>
                    <a:pt x="1" y="967"/>
                    <a:pt x="27" y="1002"/>
                  </a:cubicBezTo>
                  <a:cubicBezTo>
                    <a:pt x="34" y="1022"/>
                    <a:pt x="63" y="1036"/>
                    <a:pt x="89" y="1036"/>
                  </a:cubicBezTo>
                  <a:cubicBezTo>
                    <a:pt x="100" y="1036"/>
                    <a:pt x="109" y="1034"/>
                    <a:pt x="117" y="1029"/>
                  </a:cubicBezTo>
                  <a:cubicBezTo>
                    <a:pt x="420" y="797"/>
                    <a:pt x="634" y="458"/>
                    <a:pt x="687" y="83"/>
                  </a:cubicBezTo>
                  <a:cubicBezTo>
                    <a:pt x="696" y="48"/>
                    <a:pt x="679" y="12"/>
                    <a:pt x="643" y="3"/>
                  </a:cubicBezTo>
                  <a:cubicBezTo>
                    <a:pt x="638" y="2"/>
                    <a:pt x="63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1"/>
            <p:cNvSpPr/>
            <p:nvPr/>
          </p:nvSpPr>
          <p:spPr>
            <a:xfrm>
              <a:off x="3789433" y="4246985"/>
              <a:ext cx="26227" cy="18016"/>
            </a:xfrm>
            <a:custGeom>
              <a:avLst/>
              <a:gdLst/>
              <a:ahLst/>
              <a:cxnLst/>
              <a:rect l="l" t="t" r="r" b="b"/>
              <a:pathLst>
                <a:path w="527" h="362" extrusionOk="0">
                  <a:moveTo>
                    <a:pt x="81" y="1"/>
                  </a:moveTo>
                  <a:cubicBezTo>
                    <a:pt x="65" y="1"/>
                    <a:pt x="50" y="7"/>
                    <a:pt x="36" y="21"/>
                  </a:cubicBezTo>
                  <a:cubicBezTo>
                    <a:pt x="9" y="47"/>
                    <a:pt x="0" y="92"/>
                    <a:pt x="36" y="119"/>
                  </a:cubicBezTo>
                  <a:cubicBezTo>
                    <a:pt x="152" y="217"/>
                    <a:pt x="286" y="297"/>
                    <a:pt x="429" y="360"/>
                  </a:cubicBezTo>
                  <a:cubicBezTo>
                    <a:pt x="433" y="361"/>
                    <a:pt x="438" y="361"/>
                    <a:pt x="443" y="361"/>
                  </a:cubicBezTo>
                  <a:cubicBezTo>
                    <a:pt x="475" y="361"/>
                    <a:pt x="510" y="337"/>
                    <a:pt x="518" y="306"/>
                  </a:cubicBezTo>
                  <a:cubicBezTo>
                    <a:pt x="527" y="270"/>
                    <a:pt x="500" y="235"/>
                    <a:pt x="464" y="226"/>
                  </a:cubicBezTo>
                  <a:cubicBezTo>
                    <a:pt x="455" y="226"/>
                    <a:pt x="455" y="217"/>
                    <a:pt x="447" y="217"/>
                  </a:cubicBezTo>
                  <a:cubicBezTo>
                    <a:pt x="438" y="217"/>
                    <a:pt x="438" y="217"/>
                    <a:pt x="429" y="208"/>
                  </a:cubicBezTo>
                  <a:cubicBezTo>
                    <a:pt x="411" y="208"/>
                    <a:pt x="402" y="199"/>
                    <a:pt x="384" y="190"/>
                  </a:cubicBezTo>
                  <a:cubicBezTo>
                    <a:pt x="348" y="172"/>
                    <a:pt x="322" y="154"/>
                    <a:pt x="286" y="137"/>
                  </a:cubicBezTo>
                  <a:cubicBezTo>
                    <a:pt x="259" y="119"/>
                    <a:pt x="232" y="101"/>
                    <a:pt x="206" y="83"/>
                  </a:cubicBezTo>
                  <a:cubicBezTo>
                    <a:pt x="197" y="74"/>
                    <a:pt x="188" y="74"/>
                    <a:pt x="188" y="65"/>
                  </a:cubicBezTo>
                  <a:cubicBezTo>
                    <a:pt x="185" y="62"/>
                    <a:pt x="184" y="61"/>
                    <a:pt x="184" y="61"/>
                  </a:cubicBezTo>
                  <a:lnTo>
                    <a:pt x="184" y="61"/>
                  </a:lnTo>
                  <a:cubicBezTo>
                    <a:pt x="183" y="61"/>
                    <a:pt x="185" y="65"/>
                    <a:pt x="179" y="65"/>
                  </a:cubicBezTo>
                  <a:cubicBezTo>
                    <a:pt x="179" y="65"/>
                    <a:pt x="170" y="56"/>
                    <a:pt x="170" y="56"/>
                  </a:cubicBezTo>
                  <a:cubicBezTo>
                    <a:pt x="152" y="47"/>
                    <a:pt x="143" y="30"/>
                    <a:pt x="125" y="21"/>
                  </a:cubicBezTo>
                  <a:cubicBezTo>
                    <a:pt x="112" y="7"/>
                    <a:pt x="9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1"/>
            <p:cNvSpPr/>
            <p:nvPr/>
          </p:nvSpPr>
          <p:spPr>
            <a:xfrm>
              <a:off x="3820189" y="4304765"/>
              <a:ext cx="47777" cy="58178"/>
            </a:xfrm>
            <a:custGeom>
              <a:avLst/>
              <a:gdLst/>
              <a:ahLst/>
              <a:cxnLst/>
              <a:rect l="l" t="t" r="r" b="b"/>
              <a:pathLst>
                <a:path w="960" h="1169" extrusionOk="0">
                  <a:moveTo>
                    <a:pt x="96" y="0"/>
                  </a:moveTo>
                  <a:cubicBezTo>
                    <a:pt x="35" y="0"/>
                    <a:pt x="0" y="89"/>
                    <a:pt x="60" y="126"/>
                  </a:cubicBezTo>
                  <a:cubicBezTo>
                    <a:pt x="435" y="341"/>
                    <a:pt x="703" y="706"/>
                    <a:pt x="810" y="1117"/>
                  </a:cubicBezTo>
                  <a:cubicBezTo>
                    <a:pt x="821" y="1153"/>
                    <a:pt x="849" y="1168"/>
                    <a:pt x="877" y="1168"/>
                  </a:cubicBezTo>
                  <a:cubicBezTo>
                    <a:pt x="918" y="1168"/>
                    <a:pt x="960" y="1134"/>
                    <a:pt x="944" y="1081"/>
                  </a:cubicBezTo>
                  <a:cubicBezTo>
                    <a:pt x="828" y="635"/>
                    <a:pt x="533" y="242"/>
                    <a:pt x="132" y="10"/>
                  </a:cubicBezTo>
                  <a:cubicBezTo>
                    <a:pt x="119" y="3"/>
                    <a:pt x="10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1"/>
            <p:cNvSpPr/>
            <p:nvPr/>
          </p:nvSpPr>
          <p:spPr>
            <a:xfrm>
              <a:off x="3879214" y="4293716"/>
              <a:ext cx="25282" cy="43895"/>
            </a:xfrm>
            <a:custGeom>
              <a:avLst/>
              <a:gdLst/>
              <a:ahLst/>
              <a:cxnLst/>
              <a:rect l="l" t="t" r="r" b="b"/>
              <a:pathLst>
                <a:path w="508" h="882" extrusionOk="0">
                  <a:moveTo>
                    <a:pt x="431" y="1"/>
                  </a:moveTo>
                  <a:cubicBezTo>
                    <a:pt x="409" y="1"/>
                    <a:pt x="385" y="12"/>
                    <a:pt x="373" y="36"/>
                  </a:cubicBezTo>
                  <a:cubicBezTo>
                    <a:pt x="213" y="268"/>
                    <a:pt x="88" y="527"/>
                    <a:pt x="16" y="795"/>
                  </a:cubicBezTo>
                  <a:cubicBezTo>
                    <a:pt x="0" y="848"/>
                    <a:pt x="42" y="882"/>
                    <a:pt x="83" y="882"/>
                  </a:cubicBezTo>
                  <a:cubicBezTo>
                    <a:pt x="111" y="882"/>
                    <a:pt x="139" y="866"/>
                    <a:pt x="150" y="830"/>
                  </a:cubicBezTo>
                  <a:cubicBezTo>
                    <a:pt x="222" y="571"/>
                    <a:pt x="338" y="322"/>
                    <a:pt x="489" y="99"/>
                  </a:cubicBezTo>
                  <a:cubicBezTo>
                    <a:pt x="507" y="72"/>
                    <a:pt x="498" y="27"/>
                    <a:pt x="462" y="9"/>
                  </a:cubicBezTo>
                  <a:cubicBezTo>
                    <a:pt x="453" y="4"/>
                    <a:pt x="443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1"/>
            <p:cNvSpPr/>
            <p:nvPr/>
          </p:nvSpPr>
          <p:spPr>
            <a:xfrm>
              <a:off x="3807300" y="4441974"/>
              <a:ext cx="59223" cy="57481"/>
            </a:xfrm>
            <a:custGeom>
              <a:avLst/>
              <a:gdLst/>
              <a:ahLst/>
              <a:cxnLst/>
              <a:rect l="l" t="t" r="r" b="b"/>
              <a:pathLst>
                <a:path w="1190" h="1155" extrusionOk="0">
                  <a:moveTo>
                    <a:pt x="91" y="0"/>
                  </a:moveTo>
                  <a:cubicBezTo>
                    <a:pt x="36" y="0"/>
                    <a:pt x="0" y="90"/>
                    <a:pt x="61" y="135"/>
                  </a:cubicBezTo>
                  <a:cubicBezTo>
                    <a:pt x="435" y="403"/>
                    <a:pt x="774" y="742"/>
                    <a:pt x="1042" y="1125"/>
                  </a:cubicBezTo>
                  <a:cubicBezTo>
                    <a:pt x="1055" y="1146"/>
                    <a:pt x="1074" y="1155"/>
                    <a:pt x="1094" y="1155"/>
                  </a:cubicBezTo>
                  <a:cubicBezTo>
                    <a:pt x="1141" y="1155"/>
                    <a:pt x="1190" y="1104"/>
                    <a:pt x="1158" y="1054"/>
                  </a:cubicBezTo>
                  <a:cubicBezTo>
                    <a:pt x="873" y="652"/>
                    <a:pt x="525" y="296"/>
                    <a:pt x="123" y="10"/>
                  </a:cubicBezTo>
                  <a:cubicBezTo>
                    <a:pt x="112" y="3"/>
                    <a:pt x="10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1"/>
            <p:cNvSpPr/>
            <p:nvPr/>
          </p:nvSpPr>
          <p:spPr>
            <a:xfrm>
              <a:off x="3869808" y="4436101"/>
              <a:ext cx="28467" cy="22644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76" y="1"/>
                  </a:moveTo>
                  <a:cubicBezTo>
                    <a:pt x="58" y="1"/>
                    <a:pt x="40" y="8"/>
                    <a:pt x="27" y="21"/>
                  </a:cubicBezTo>
                  <a:cubicBezTo>
                    <a:pt x="0" y="48"/>
                    <a:pt x="0" y="92"/>
                    <a:pt x="27" y="119"/>
                  </a:cubicBezTo>
                  <a:cubicBezTo>
                    <a:pt x="125" y="226"/>
                    <a:pt x="223" y="333"/>
                    <a:pt x="321" y="431"/>
                  </a:cubicBezTo>
                  <a:cubicBezTo>
                    <a:pt x="333" y="447"/>
                    <a:pt x="352" y="454"/>
                    <a:pt x="370" y="454"/>
                  </a:cubicBezTo>
                  <a:cubicBezTo>
                    <a:pt x="394" y="454"/>
                    <a:pt x="418" y="443"/>
                    <a:pt x="428" y="422"/>
                  </a:cubicBezTo>
                  <a:cubicBezTo>
                    <a:pt x="473" y="324"/>
                    <a:pt x="509" y="235"/>
                    <a:pt x="553" y="137"/>
                  </a:cubicBezTo>
                  <a:cubicBezTo>
                    <a:pt x="571" y="110"/>
                    <a:pt x="562" y="66"/>
                    <a:pt x="527" y="48"/>
                  </a:cubicBezTo>
                  <a:cubicBezTo>
                    <a:pt x="518" y="42"/>
                    <a:pt x="507" y="39"/>
                    <a:pt x="495" y="39"/>
                  </a:cubicBezTo>
                  <a:cubicBezTo>
                    <a:pt x="473" y="39"/>
                    <a:pt x="449" y="51"/>
                    <a:pt x="437" y="75"/>
                  </a:cubicBezTo>
                  <a:cubicBezTo>
                    <a:pt x="406" y="137"/>
                    <a:pt x="380" y="203"/>
                    <a:pt x="351" y="268"/>
                  </a:cubicBezTo>
                  <a:lnTo>
                    <a:pt x="351" y="268"/>
                  </a:lnTo>
                  <a:cubicBezTo>
                    <a:pt x="286" y="197"/>
                    <a:pt x="222" y="127"/>
                    <a:pt x="157" y="56"/>
                  </a:cubicBezTo>
                  <a:lnTo>
                    <a:pt x="157" y="56"/>
                  </a:lnTo>
                  <a:cubicBezTo>
                    <a:pt x="154" y="49"/>
                    <a:pt x="149" y="43"/>
                    <a:pt x="143" y="39"/>
                  </a:cubicBezTo>
                  <a:cubicBezTo>
                    <a:pt x="134" y="30"/>
                    <a:pt x="134" y="21"/>
                    <a:pt x="125" y="21"/>
                  </a:cubicBezTo>
                  <a:cubicBezTo>
                    <a:pt x="112" y="8"/>
                    <a:pt x="9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1"/>
            <p:cNvSpPr/>
            <p:nvPr/>
          </p:nvSpPr>
          <p:spPr>
            <a:xfrm>
              <a:off x="3913752" y="4355776"/>
              <a:ext cx="37326" cy="46732"/>
            </a:xfrm>
            <a:custGeom>
              <a:avLst/>
              <a:gdLst/>
              <a:ahLst/>
              <a:cxnLst/>
              <a:rect l="l" t="t" r="r" b="b"/>
              <a:pathLst>
                <a:path w="750" h="939" extrusionOk="0">
                  <a:moveTo>
                    <a:pt x="669" y="0"/>
                  </a:moveTo>
                  <a:cubicBezTo>
                    <a:pt x="640" y="0"/>
                    <a:pt x="614" y="18"/>
                    <a:pt x="607" y="47"/>
                  </a:cubicBezTo>
                  <a:cubicBezTo>
                    <a:pt x="482" y="350"/>
                    <a:pt x="277" y="618"/>
                    <a:pt x="27" y="823"/>
                  </a:cubicBezTo>
                  <a:cubicBezTo>
                    <a:pt x="0" y="841"/>
                    <a:pt x="9" y="895"/>
                    <a:pt x="27" y="921"/>
                  </a:cubicBezTo>
                  <a:cubicBezTo>
                    <a:pt x="39" y="933"/>
                    <a:pt x="55" y="938"/>
                    <a:pt x="71" y="938"/>
                  </a:cubicBezTo>
                  <a:cubicBezTo>
                    <a:pt x="91" y="938"/>
                    <a:pt x="111" y="931"/>
                    <a:pt x="125" y="921"/>
                  </a:cubicBezTo>
                  <a:cubicBezTo>
                    <a:pt x="393" y="698"/>
                    <a:pt x="598" y="404"/>
                    <a:pt x="732" y="83"/>
                  </a:cubicBezTo>
                  <a:cubicBezTo>
                    <a:pt x="750" y="47"/>
                    <a:pt x="723" y="11"/>
                    <a:pt x="687" y="2"/>
                  </a:cubicBezTo>
                  <a:cubicBezTo>
                    <a:pt x="681" y="1"/>
                    <a:pt x="67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1"/>
            <p:cNvSpPr/>
            <p:nvPr/>
          </p:nvSpPr>
          <p:spPr>
            <a:xfrm>
              <a:off x="3884439" y="4546933"/>
              <a:ext cx="42651" cy="28865"/>
            </a:xfrm>
            <a:custGeom>
              <a:avLst/>
              <a:gdLst/>
              <a:ahLst/>
              <a:cxnLst/>
              <a:rect l="l" t="t" r="r" b="b"/>
              <a:pathLst>
                <a:path w="857" h="580" extrusionOk="0">
                  <a:moveTo>
                    <a:pt x="67" y="1"/>
                  </a:moveTo>
                  <a:cubicBezTo>
                    <a:pt x="40" y="1"/>
                    <a:pt x="16" y="23"/>
                    <a:pt x="9" y="51"/>
                  </a:cubicBezTo>
                  <a:cubicBezTo>
                    <a:pt x="1" y="87"/>
                    <a:pt x="18" y="122"/>
                    <a:pt x="54" y="131"/>
                  </a:cubicBezTo>
                  <a:cubicBezTo>
                    <a:pt x="259" y="212"/>
                    <a:pt x="429" y="363"/>
                    <a:pt x="536" y="551"/>
                  </a:cubicBezTo>
                  <a:cubicBezTo>
                    <a:pt x="549" y="571"/>
                    <a:pt x="571" y="579"/>
                    <a:pt x="593" y="579"/>
                  </a:cubicBezTo>
                  <a:cubicBezTo>
                    <a:pt x="630" y="579"/>
                    <a:pt x="666" y="554"/>
                    <a:pt x="661" y="515"/>
                  </a:cubicBezTo>
                  <a:cubicBezTo>
                    <a:pt x="661" y="390"/>
                    <a:pt x="714" y="265"/>
                    <a:pt x="812" y="194"/>
                  </a:cubicBezTo>
                  <a:cubicBezTo>
                    <a:pt x="839" y="167"/>
                    <a:pt x="857" y="131"/>
                    <a:pt x="830" y="96"/>
                  </a:cubicBezTo>
                  <a:cubicBezTo>
                    <a:pt x="819" y="78"/>
                    <a:pt x="796" y="65"/>
                    <a:pt x="774" y="65"/>
                  </a:cubicBezTo>
                  <a:cubicBezTo>
                    <a:pt x="762" y="65"/>
                    <a:pt x="750" y="68"/>
                    <a:pt x="741" y="78"/>
                  </a:cubicBezTo>
                  <a:cubicBezTo>
                    <a:pt x="655" y="141"/>
                    <a:pt x="587" y="230"/>
                    <a:pt x="552" y="333"/>
                  </a:cubicBezTo>
                  <a:lnTo>
                    <a:pt x="552" y="333"/>
                  </a:lnTo>
                  <a:cubicBezTo>
                    <a:pt x="432" y="185"/>
                    <a:pt x="274" y="75"/>
                    <a:pt x="90" y="6"/>
                  </a:cubicBezTo>
                  <a:cubicBezTo>
                    <a:pt x="82" y="3"/>
                    <a:pt x="7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1"/>
            <p:cNvSpPr/>
            <p:nvPr/>
          </p:nvSpPr>
          <p:spPr>
            <a:xfrm>
              <a:off x="3935302" y="4457650"/>
              <a:ext cx="40312" cy="60866"/>
            </a:xfrm>
            <a:custGeom>
              <a:avLst/>
              <a:gdLst/>
              <a:ahLst/>
              <a:cxnLst/>
              <a:rect l="l" t="t" r="r" b="b"/>
              <a:pathLst>
                <a:path w="810" h="1223" extrusionOk="0">
                  <a:moveTo>
                    <a:pt x="729" y="0"/>
                  </a:moveTo>
                  <a:cubicBezTo>
                    <a:pt x="702" y="0"/>
                    <a:pt x="675" y="16"/>
                    <a:pt x="665" y="52"/>
                  </a:cubicBezTo>
                  <a:cubicBezTo>
                    <a:pt x="584" y="462"/>
                    <a:pt x="361" y="828"/>
                    <a:pt x="49" y="1105"/>
                  </a:cubicBezTo>
                  <a:cubicBezTo>
                    <a:pt x="1" y="1153"/>
                    <a:pt x="49" y="1223"/>
                    <a:pt x="102" y="1223"/>
                  </a:cubicBezTo>
                  <a:cubicBezTo>
                    <a:pt x="117" y="1223"/>
                    <a:pt x="133" y="1217"/>
                    <a:pt x="147" y="1203"/>
                  </a:cubicBezTo>
                  <a:cubicBezTo>
                    <a:pt x="477" y="908"/>
                    <a:pt x="709" y="516"/>
                    <a:pt x="798" y="88"/>
                  </a:cubicBezTo>
                  <a:cubicBezTo>
                    <a:pt x="809" y="34"/>
                    <a:pt x="769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1"/>
            <p:cNvSpPr/>
            <p:nvPr/>
          </p:nvSpPr>
          <p:spPr>
            <a:xfrm>
              <a:off x="3836513" y="4588887"/>
              <a:ext cx="46184" cy="44592"/>
            </a:xfrm>
            <a:custGeom>
              <a:avLst/>
              <a:gdLst/>
              <a:ahLst/>
              <a:cxnLst/>
              <a:rect l="l" t="t" r="r" b="b"/>
              <a:pathLst>
                <a:path w="928" h="896" extrusionOk="0">
                  <a:moveTo>
                    <a:pt x="77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18" y="91"/>
                  </a:cubicBezTo>
                  <a:cubicBezTo>
                    <a:pt x="152" y="457"/>
                    <a:pt x="455" y="760"/>
                    <a:pt x="830" y="894"/>
                  </a:cubicBezTo>
                  <a:cubicBezTo>
                    <a:pt x="835" y="895"/>
                    <a:pt x="839" y="896"/>
                    <a:pt x="844" y="896"/>
                  </a:cubicBezTo>
                  <a:cubicBezTo>
                    <a:pt x="877" y="896"/>
                    <a:pt x="911" y="873"/>
                    <a:pt x="919" y="849"/>
                  </a:cubicBezTo>
                  <a:cubicBezTo>
                    <a:pt x="928" y="805"/>
                    <a:pt x="901" y="778"/>
                    <a:pt x="865" y="760"/>
                  </a:cubicBezTo>
                  <a:cubicBezTo>
                    <a:pt x="544" y="644"/>
                    <a:pt x="268" y="377"/>
                    <a:pt x="143" y="47"/>
                  </a:cubicBezTo>
                  <a:cubicBezTo>
                    <a:pt x="135" y="23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1"/>
            <p:cNvSpPr/>
            <p:nvPr/>
          </p:nvSpPr>
          <p:spPr>
            <a:xfrm>
              <a:off x="3947495" y="4657566"/>
              <a:ext cx="30209" cy="22594"/>
            </a:xfrm>
            <a:custGeom>
              <a:avLst/>
              <a:gdLst/>
              <a:ahLst/>
              <a:cxnLst/>
              <a:rect l="l" t="t" r="r" b="b"/>
              <a:pathLst>
                <a:path w="607" h="454" extrusionOk="0">
                  <a:moveTo>
                    <a:pt x="525" y="0"/>
                  </a:moveTo>
                  <a:cubicBezTo>
                    <a:pt x="503" y="0"/>
                    <a:pt x="482" y="14"/>
                    <a:pt x="464" y="32"/>
                  </a:cubicBezTo>
                  <a:cubicBezTo>
                    <a:pt x="375" y="174"/>
                    <a:pt x="223" y="281"/>
                    <a:pt x="54" y="317"/>
                  </a:cubicBezTo>
                  <a:cubicBezTo>
                    <a:pt x="18" y="326"/>
                    <a:pt x="0" y="371"/>
                    <a:pt x="9" y="406"/>
                  </a:cubicBezTo>
                  <a:cubicBezTo>
                    <a:pt x="17" y="436"/>
                    <a:pt x="42" y="453"/>
                    <a:pt x="71" y="453"/>
                  </a:cubicBezTo>
                  <a:cubicBezTo>
                    <a:pt x="77" y="453"/>
                    <a:pt x="83" y="452"/>
                    <a:pt x="90" y="451"/>
                  </a:cubicBezTo>
                  <a:cubicBezTo>
                    <a:pt x="295" y="397"/>
                    <a:pt x="464" y="272"/>
                    <a:pt x="580" y="103"/>
                  </a:cubicBezTo>
                  <a:cubicBezTo>
                    <a:pt x="607" y="76"/>
                    <a:pt x="589" y="32"/>
                    <a:pt x="562" y="14"/>
                  </a:cubicBezTo>
                  <a:cubicBezTo>
                    <a:pt x="550" y="4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1"/>
            <p:cNvSpPr/>
            <p:nvPr/>
          </p:nvSpPr>
          <p:spPr>
            <a:xfrm>
              <a:off x="3961131" y="4557086"/>
              <a:ext cx="44343" cy="80225"/>
            </a:xfrm>
            <a:custGeom>
              <a:avLst/>
              <a:gdLst/>
              <a:ahLst/>
              <a:cxnLst/>
              <a:rect l="l" t="t" r="r" b="b"/>
              <a:pathLst>
                <a:path w="891" h="1612" extrusionOk="0">
                  <a:moveTo>
                    <a:pt x="826" y="1"/>
                  </a:moveTo>
                  <a:cubicBezTo>
                    <a:pt x="792" y="1"/>
                    <a:pt x="757" y="21"/>
                    <a:pt x="752" y="61"/>
                  </a:cubicBezTo>
                  <a:cubicBezTo>
                    <a:pt x="708" y="614"/>
                    <a:pt x="458" y="1123"/>
                    <a:pt x="56" y="1497"/>
                  </a:cubicBezTo>
                  <a:cubicBezTo>
                    <a:pt x="0" y="1546"/>
                    <a:pt x="49" y="1612"/>
                    <a:pt x="102" y="1612"/>
                  </a:cubicBezTo>
                  <a:cubicBezTo>
                    <a:pt x="117" y="1612"/>
                    <a:pt x="132" y="1607"/>
                    <a:pt x="146" y="1596"/>
                  </a:cubicBezTo>
                  <a:cubicBezTo>
                    <a:pt x="583" y="1194"/>
                    <a:pt x="841" y="650"/>
                    <a:pt x="886" y="61"/>
                  </a:cubicBezTo>
                  <a:cubicBezTo>
                    <a:pt x="891" y="21"/>
                    <a:pt x="859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1"/>
            <p:cNvSpPr/>
            <p:nvPr/>
          </p:nvSpPr>
          <p:spPr>
            <a:xfrm>
              <a:off x="3854479" y="4735254"/>
              <a:ext cx="62060" cy="44841"/>
            </a:xfrm>
            <a:custGeom>
              <a:avLst/>
              <a:gdLst/>
              <a:ahLst/>
              <a:cxnLst/>
              <a:rect l="l" t="t" r="r" b="b"/>
              <a:pathLst>
                <a:path w="1247" h="901" extrusionOk="0">
                  <a:moveTo>
                    <a:pt x="95" y="0"/>
                  </a:moveTo>
                  <a:cubicBezTo>
                    <a:pt x="46" y="0"/>
                    <a:pt x="1" y="45"/>
                    <a:pt x="32" y="94"/>
                  </a:cubicBezTo>
                  <a:cubicBezTo>
                    <a:pt x="308" y="478"/>
                    <a:pt x="692" y="754"/>
                    <a:pt x="1138" y="897"/>
                  </a:cubicBezTo>
                  <a:cubicBezTo>
                    <a:pt x="1145" y="899"/>
                    <a:pt x="1152" y="901"/>
                    <a:pt x="1158" y="901"/>
                  </a:cubicBezTo>
                  <a:cubicBezTo>
                    <a:pt x="1224" y="901"/>
                    <a:pt x="1247" y="788"/>
                    <a:pt x="1174" y="763"/>
                  </a:cubicBezTo>
                  <a:cubicBezTo>
                    <a:pt x="763" y="638"/>
                    <a:pt x="406" y="380"/>
                    <a:pt x="157" y="32"/>
                  </a:cubicBezTo>
                  <a:cubicBezTo>
                    <a:pt x="140" y="9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1"/>
            <p:cNvSpPr/>
            <p:nvPr/>
          </p:nvSpPr>
          <p:spPr>
            <a:xfrm>
              <a:off x="3978301" y="4707284"/>
              <a:ext cx="53251" cy="75995"/>
            </a:xfrm>
            <a:custGeom>
              <a:avLst/>
              <a:gdLst/>
              <a:ahLst/>
              <a:cxnLst/>
              <a:rect l="l" t="t" r="r" b="b"/>
              <a:pathLst>
                <a:path w="1070" h="1527" extrusionOk="0">
                  <a:moveTo>
                    <a:pt x="988" y="0"/>
                  </a:moveTo>
                  <a:cubicBezTo>
                    <a:pt x="964" y="0"/>
                    <a:pt x="941" y="15"/>
                    <a:pt x="934" y="50"/>
                  </a:cubicBezTo>
                  <a:cubicBezTo>
                    <a:pt x="827" y="594"/>
                    <a:pt x="514" y="1084"/>
                    <a:pt x="59" y="1397"/>
                  </a:cubicBezTo>
                  <a:cubicBezTo>
                    <a:pt x="1" y="1440"/>
                    <a:pt x="32" y="1526"/>
                    <a:pt x="90" y="1526"/>
                  </a:cubicBezTo>
                  <a:cubicBezTo>
                    <a:pt x="102" y="1526"/>
                    <a:pt x="116" y="1522"/>
                    <a:pt x="131" y="1513"/>
                  </a:cubicBezTo>
                  <a:cubicBezTo>
                    <a:pt x="612" y="1182"/>
                    <a:pt x="951" y="665"/>
                    <a:pt x="1059" y="85"/>
                  </a:cubicBezTo>
                  <a:cubicBezTo>
                    <a:pt x="1069" y="36"/>
                    <a:pt x="1027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1"/>
            <p:cNvSpPr/>
            <p:nvPr/>
          </p:nvSpPr>
          <p:spPr>
            <a:xfrm>
              <a:off x="4028715" y="4680410"/>
              <a:ext cx="7614" cy="7067"/>
            </a:xfrm>
            <a:custGeom>
              <a:avLst/>
              <a:gdLst/>
              <a:ahLst/>
              <a:cxnLst/>
              <a:rect l="l" t="t" r="r" b="b"/>
              <a:pathLst>
                <a:path w="153" h="142" extrusionOk="0">
                  <a:moveTo>
                    <a:pt x="54" y="1"/>
                  </a:moveTo>
                  <a:cubicBezTo>
                    <a:pt x="46" y="1"/>
                    <a:pt x="37" y="10"/>
                    <a:pt x="37" y="10"/>
                  </a:cubicBezTo>
                  <a:cubicBezTo>
                    <a:pt x="28" y="19"/>
                    <a:pt x="19" y="27"/>
                    <a:pt x="19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63"/>
                    <a:pt x="1" y="72"/>
                    <a:pt x="10" y="81"/>
                  </a:cubicBezTo>
                  <a:cubicBezTo>
                    <a:pt x="10" y="90"/>
                    <a:pt x="10" y="99"/>
                    <a:pt x="19" y="99"/>
                  </a:cubicBezTo>
                  <a:cubicBezTo>
                    <a:pt x="19" y="108"/>
                    <a:pt x="28" y="117"/>
                    <a:pt x="37" y="126"/>
                  </a:cubicBezTo>
                  <a:lnTo>
                    <a:pt x="46" y="126"/>
                  </a:lnTo>
                  <a:cubicBezTo>
                    <a:pt x="54" y="135"/>
                    <a:pt x="63" y="135"/>
                    <a:pt x="72" y="135"/>
                  </a:cubicBezTo>
                  <a:cubicBezTo>
                    <a:pt x="77" y="139"/>
                    <a:pt x="81" y="141"/>
                    <a:pt x="86" y="141"/>
                  </a:cubicBezTo>
                  <a:cubicBezTo>
                    <a:pt x="90" y="141"/>
                    <a:pt x="95" y="139"/>
                    <a:pt x="99" y="135"/>
                  </a:cubicBezTo>
                  <a:cubicBezTo>
                    <a:pt x="108" y="135"/>
                    <a:pt x="117" y="135"/>
                    <a:pt x="126" y="126"/>
                  </a:cubicBezTo>
                  <a:cubicBezTo>
                    <a:pt x="135" y="117"/>
                    <a:pt x="135" y="117"/>
                    <a:pt x="144" y="108"/>
                  </a:cubicBezTo>
                  <a:cubicBezTo>
                    <a:pt x="144" y="99"/>
                    <a:pt x="144" y="99"/>
                    <a:pt x="144" y="90"/>
                  </a:cubicBezTo>
                  <a:cubicBezTo>
                    <a:pt x="153" y="81"/>
                    <a:pt x="153" y="63"/>
                    <a:pt x="144" y="54"/>
                  </a:cubicBezTo>
                  <a:cubicBezTo>
                    <a:pt x="144" y="45"/>
                    <a:pt x="144" y="45"/>
                    <a:pt x="144" y="36"/>
                  </a:cubicBezTo>
                  <a:cubicBezTo>
                    <a:pt x="135" y="27"/>
                    <a:pt x="126" y="19"/>
                    <a:pt x="117" y="10"/>
                  </a:cubicBezTo>
                  <a:lnTo>
                    <a:pt x="108" y="10"/>
                  </a:lnTo>
                  <a:cubicBezTo>
                    <a:pt x="99" y="1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1"/>
            <p:cNvSpPr/>
            <p:nvPr/>
          </p:nvSpPr>
          <p:spPr>
            <a:xfrm>
              <a:off x="3943513" y="4807217"/>
              <a:ext cx="47130" cy="28766"/>
            </a:xfrm>
            <a:custGeom>
              <a:avLst/>
              <a:gdLst/>
              <a:ahLst/>
              <a:cxnLst/>
              <a:rect l="l" t="t" r="r" b="b"/>
              <a:pathLst>
                <a:path w="947" h="578" extrusionOk="0">
                  <a:moveTo>
                    <a:pt x="852" y="1"/>
                  </a:moveTo>
                  <a:cubicBezTo>
                    <a:pt x="845" y="1"/>
                    <a:pt x="838" y="2"/>
                    <a:pt x="830" y="4"/>
                  </a:cubicBezTo>
                  <a:cubicBezTo>
                    <a:pt x="741" y="31"/>
                    <a:pt x="660" y="93"/>
                    <a:pt x="607" y="174"/>
                  </a:cubicBezTo>
                  <a:cubicBezTo>
                    <a:pt x="580" y="209"/>
                    <a:pt x="562" y="254"/>
                    <a:pt x="553" y="307"/>
                  </a:cubicBezTo>
                  <a:cubicBezTo>
                    <a:pt x="544" y="325"/>
                    <a:pt x="544" y="352"/>
                    <a:pt x="544" y="379"/>
                  </a:cubicBezTo>
                  <a:cubicBezTo>
                    <a:pt x="544" y="397"/>
                    <a:pt x="535" y="414"/>
                    <a:pt x="535" y="432"/>
                  </a:cubicBezTo>
                  <a:cubicBezTo>
                    <a:pt x="535" y="433"/>
                    <a:pt x="535" y="434"/>
                    <a:pt x="535" y="435"/>
                  </a:cubicBezTo>
                  <a:lnTo>
                    <a:pt x="535" y="435"/>
                  </a:lnTo>
                  <a:cubicBezTo>
                    <a:pt x="532" y="433"/>
                    <a:pt x="529" y="432"/>
                    <a:pt x="526" y="432"/>
                  </a:cubicBezTo>
                  <a:cubicBezTo>
                    <a:pt x="517" y="423"/>
                    <a:pt x="509" y="414"/>
                    <a:pt x="500" y="406"/>
                  </a:cubicBezTo>
                  <a:cubicBezTo>
                    <a:pt x="464" y="370"/>
                    <a:pt x="428" y="334"/>
                    <a:pt x="384" y="299"/>
                  </a:cubicBezTo>
                  <a:cubicBezTo>
                    <a:pt x="294" y="236"/>
                    <a:pt x="196" y="183"/>
                    <a:pt x="98" y="138"/>
                  </a:cubicBezTo>
                  <a:cubicBezTo>
                    <a:pt x="94" y="137"/>
                    <a:pt x="89" y="136"/>
                    <a:pt x="84" y="136"/>
                  </a:cubicBezTo>
                  <a:cubicBezTo>
                    <a:pt x="54" y="136"/>
                    <a:pt x="26" y="160"/>
                    <a:pt x="18" y="191"/>
                  </a:cubicBezTo>
                  <a:cubicBezTo>
                    <a:pt x="0" y="227"/>
                    <a:pt x="27" y="263"/>
                    <a:pt x="63" y="272"/>
                  </a:cubicBezTo>
                  <a:cubicBezTo>
                    <a:pt x="161" y="316"/>
                    <a:pt x="250" y="370"/>
                    <a:pt x="339" y="432"/>
                  </a:cubicBezTo>
                  <a:cubicBezTo>
                    <a:pt x="396" y="482"/>
                    <a:pt x="464" y="578"/>
                    <a:pt x="549" y="578"/>
                  </a:cubicBezTo>
                  <a:cubicBezTo>
                    <a:pt x="570" y="578"/>
                    <a:pt x="592" y="572"/>
                    <a:pt x="616" y="557"/>
                  </a:cubicBezTo>
                  <a:cubicBezTo>
                    <a:pt x="696" y="504"/>
                    <a:pt x="660" y="388"/>
                    <a:pt x="687" y="307"/>
                  </a:cubicBezTo>
                  <a:cubicBezTo>
                    <a:pt x="723" y="227"/>
                    <a:pt x="785" y="165"/>
                    <a:pt x="865" y="138"/>
                  </a:cubicBezTo>
                  <a:cubicBezTo>
                    <a:pt x="947" y="114"/>
                    <a:pt x="924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1"/>
            <p:cNvSpPr/>
            <p:nvPr/>
          </p:nvSpPr>
          <p:spPr>
            <a:xfrm>
              <a:off x="3886480" y="4860568"/>
              <a:ext cx="50016" cy="31403"/>
            </a:xfrm>
            <a:custGeom>
              <a:avLst/>
              <a:gdLst/>
              <a:ahLst/>
              <a:cxnLst/>
              <a:rect l="l" t="t" r="r" b="b"/>
              <a:pathLst>
                <a:path w="1005" h="631" extrusionOk="0">
                  <a:moveTo>
                    <a:pt x="101" y="0"/>
                  </a:moveTo>
                  <a:cubicBezTo>
                    <a:pt x="48" y="0"/>
                    <a:pt x="0" y="70"/>
                    <a:pt x="49" y="119"/>
                  </a:cubicBezTo>
                  <a:cubicBezTo>
                    <a:pt x="272" y="359"/>
                    <a:pt x="566" y="538"/>
                    <a:pt x="887" y="627"/>
                  </a:cubicBezTo>
                  <a:cubicBezTo>
                    <a:pt x="895" y="630"/>
                    <a:pt x="903" y="631"/>
                    <a:pt x="910" y="631"/>
                  </a:cubicBezTo>
                  <a:cubicBezTo>
                    <a:pt x="982" y="631"/>
                    <a:pt x="1004" y="518"/>
                    <a:pt x="923" y="502"/>
                  </a:cubicBezTo>
                  <a:cubicBezTo>
                    <a:pt x="629" y="413"/>
                    <a:pt x="352" y="252"/>
                    <a:pt x="147" y="20"/>
                  </a:cubicBezTo>
                  <a:cubicBezTo>
                    <a:pt x="133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1"/>
            <p:cNvSpPr/>
            <p:nvPr/>
          </p:nvSpPr>
          <p:spPr>
            <a:xfrm>
              <a:off x="4048274" y="4807864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0" y="0"/>
                    <a:pt x="0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41"/>
            <p:cNvSpPr/>
            <p:nvPr/>
          </p:nvSpPr>
          <p:spPr>
            <a:xfrm>
              <a:off x="3851145" y="4930691"/>
              <a:ext cx="49817" cy="42551"/>
            </a:xfrm>
            <a:custGeom>
              <a:avLst/>
              <a:gdLst/>
              <a:ahLst/>
              <a:cxnLst/>
              <a:rect l="l" t="t" r="r" b="b"/>
              <a:pathLst>
                <a:path w="1001" h="855" extrusionOk="0">
                  <a:moveTo>
                    <a:pt x="83" y="0"/>
                  </a:moveTo>
                  <a:cubicBezTo>
                    <a:pt x="67" y="0"/>
                    <a:pt x="51" y="5"/>
                    <a:pt x="36" y="12"/>
                  </a:cubicBezTo>
                  <a:cubicBezTo>
                    <a:pt x="9" y="30"/>
                    <a:pt x="0" y="66"/>
                    <a:pt x="18" y="101"/>
                  </a:cubicBezTo>
                  <a:cubicBezTo>
                    <a:pt x="170" y="467"/>
                    <a:pt x="500" y="744"/>
                    <a:pt x="884" y="851"/>
                  </a:cubicBezTo>
                  <a:cubicBezTo>
                    <a:pt x="891" y="853"/>
                    <a:pt x="898" y="854"/>
                    <a:pt x="904" y="854"/>
                  </a:cubicBezTo>
                  <a:cubicBezTo>
                    <a:pt x="971" y="854"/>
                    <a:pt x="1001" y="742"/>
                    <a:pt x="919" y="726"/>
                  </a:cubicBezTo>
                  <a:cubicBezTo>
                    <a:pt x="571" y="628"/>
                    <a:pt x="277" y="369"/>
                    <a:pt x="134" y="30"/>
                  </a:cubicBezTo>
                  <a:cubicBezTo>
                    <a:pt x="124" y="9"/>
                    <a:pt x="10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1"/>
            <p:cNvSpPr/>
            <p:nvPr/>
          </p:nvSpPr>
          <p:spPr>
            <a:xfrm>
              <a:off x="4053151" y="4917054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1"/>
                  </a:moveTo>
                  <a:cubicBezTo>
                    <a:pt x="1" y="1"/>
                    <a:pt x="1" y="134"/>
                    <a:pt x="81" y="134"/>
                  </a:cubicBezTo>
                  <a:cubicBezTo>
                    <a:pt x="170" y="134"/>
                    <a:pt x="17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1"/>
            <p:cNvSpPr/>
            <p:nvPr/>
          </p:nvSpPr>
          <p:spPr>
            <a:xfrm>
              <a:off x="4020752" y="4933030"/>
              <a:ext cx="27123" cy="31553"/>
            </a:xfrm>
            <a:custGeom>
              <a:avLst/>
              <a:gdLst/>
              <a:ahLst/>
              <a:cxnLst/>
              <a:rect l="l" t="t" r="r" b="b"/>
              <a:pathLst>
                <a:path w="545" h="634" extrusionOk="0">
                  <a:moveTo>
                    <a:pt x="469" y="1"/>
                  </a:moveTo>
                  <a:cubicBezTo>
                    <a:pt x="446" y="1"/>
                    <a:pt x="423" y="13"/>
                    <a:pt x="411" y="36"/>
                  </a:cubicBezTo>
                  <a:cubicBezTo>
                    <a:pt x="321" y="224"/>
                    <a:pt x="197" y="384"/>
                    <a:pt x="27" y="518"/>
                  </a:cubicBezTo>
                  <a:cubicBezTo>
                    <a:pt x="0" y="536"/>
                    <a:pt x="9" y="590"/>
                    <a:pt x="27" y="616"/>
                  </a:cubicBezTo>
                  <a:cubicBezTo>
                    <a:pt x="43" y="628"/>
                    <a:pt x="59" y="633"/>
                    <a:pt x="75" y="633"/>
                  </a:cubicBezTo>
                  <a:cubicBezTo>
                    <a:pt x="93" y="633"/>
                    <a:pt x="111" y="626"/>
                    <a:pt x="125" y="616"/>
                  </a:cubicBezTo>
                  <a:cubicBezTo>
                    <a:pt x="295" y="474"/>
                    <a:pt x="437" y="295"/>
                    <a:pt x="527" y="99"/>
                  </a:cubicBezTo>
                  <a:cubicBezTo>
                    <a:pt x="545" y="72"/>
                    <a:pt x="536" y="28"/>
                    <a:pt x="500" y="10"/>
                  </a:cubicBezTo>
                  <a:cubicBezTo>
                    <a:pt x="491" y="4"/>
                    <a:pt x="480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1"/>
            <p:cNvSpPr/>
            <p:nvPr/>
          </p:nvSpPr>
          <p:spPr>
            <a:xfrm>
              <a:off x="3734838" y="3787083"/>
              <a:ext cx="67087" cy="183692"/>
            </a:xfrm>
            <a:custGeom>
              <a:avLst/>
              <a:gdLst/>
              <a:ahLst/>
              <a:cxnLst/>
              <a:rect l="l" t="t" r="r" b="b"/>
              <a:pathLst>
                <a:path w="1348" h="3691" extrusionOk="0">
                  <a:moveTo>
                    <a:pt x="642" y="0"/>
                  </a:moveTo>
                  <a:cubicBezTo>
                    <a:pt x="621" y="0"/>
                    <a:pt x="601" y="11"/>
                    <a:pt x="589" y="37"/>
                  </a:cubicBezTo>
                  <a:cubicBezTo>
                    <a:pt x="0" y="1260"/>
                    <a:pt x="1347" y="2375"/>
                    <a:pt x="1080" y="3606"/>
                  </a:cubicBezTo>
                  <a:cubicBezTo>
                    <a:pt x="1069" y="3655"/>
                    <a:pt x="1114" y="3691"/>
                    <a:pt x="1156" y="3691"/>
                  </a:cubicBezTo>
                  <a:cubicBezTo>
                    <a:pt x="1182" y="3691"/>
                    <a:pt x="1207" y="3676"/>
                    <a:pt x="1213" y="3641"/>
                  </a:cubicBezTo>
                  <a:cubicBezTo>
                    <a:pt x="1347" y="3017"/>
                    <a:pt x="1097" y="2428"/>
                    <a:pt x="866" y="1857"/>
                  </a:cubicBezTo>
                  <a:cubicBezTo>
                    <a:pt x="651" y="1313"/>
                    <a:pt x="428" y="671"/>
                    <a:pt x="705" y="100"/>
                  </a:cubicBezTo>
                  <a:cubicBezTo>
                    <a:pt x="729" y="46"/>
                    <a:pt x="684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1"/>
            <p:cNvSpPr/>
            <p:nvPr/>
          </p:nvSpPr>
          <p:spPr>
            <a:xfrm>
              <a:off x="3748225" y="3733981"/>
              <a:ext cx="111380" cy="312391"/>
            </a:xfrm>
            <a:custGeom>
              <a:avLst/>
              <a:gdLst/>
              <a:ahLst/>
              <a:cxnLst/>
              <a:rect l="l" t="t" r="r" b="b"/>
              <a:pathLst>
                <a:path w="2238" h="6277" extrusionOk="0">
                  <a:moveTo>
                    <a:pt x="105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793" y="489"/>
                    <a:pt x="1007" y="1345"/>
                    <a:pt x="1105" y="2086"/>
                  </a:cubicBezTo>
                  <a:cubicBezTo>
                    <a:pt x="1159" y="2523"/>
                    <a:pt x="1185" y="2969"/>
                    <a:pt x="1292" y="3397"/>
                  </a:cubicBezTo>
                  <a:cubicBezTo>
                    <a:pt x="1399" y="3834"/>
                    <a:pt x="1578" y="4245"/>
                    <a:pt x="1729" y="4664"/>
                  </a:cubicBezTo>
                  <a:cubicBezTo>
                    <a:pt x="1908" y="5146"/>
                    <a:pt x="2042" y="5672"/>
                    <a:pt x="1970" y="6189"/>
                  </a:cubicBezTo>
                  <a:cubicBezTo>
                    <a:pt x="1965" y="6243"/>
                    <a:pt x="2010" y="6277"/>
                    <a:pt x="2050" y="6277"/>
                  </a:cubicBezTo>
                  <a:cubicBezTo>
                    <a:pt x="2077" y="6277"/>
                    <a:pt x="2101" y="6261"/>
                    <a:pt x="2104" y="6225"/>
                  </a:cubicBezTo>
                  <a:cubicBezTo>
                    <a:pt x="2238" y="5262"/>
                    <a:pt x="1721" y="4405"/>
                    <a:pt x="1462" y="3513"/>
                  </a:cubicBezTo>
                  <a:cubicBezTo>
                    <a:pt x="1221" y="2666"/>
                    <a:pt x="1319" y="1729"/>
                    <a:pt x="944" y="917"/>
                  </a:cubicBezTo>
                  <a:cubicBezTo>
                    <a:pt x="775" y="533"/>
                    <a:pt x="507" y="194"/>
                    <a:pt x="133" y="7"/>
                  </a:cubicBezTo>
                  <a:cubicBezTo>
                    <a:pt x="123" y="2"/>
                    <a:pt x="114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1"/>
            <p:cNvSpPr/>
            <p:nvPr/>
          </p:nvSpPr>
          <p:spPr>
            <a:xfrm>
              <a:off x="3814615" y="3793005"/>
              <a:ext cx="81868" cy="291538"/>
            </a:xfrm>
            <a:custGeom>
              <a:avLst/>
              <a:gdLst/>
              <a:ahLst/>
              <a:cxnLst/>
              <a:rect l="l" t="t" r="r" b="b"/>
              <a:pathLst>
                <a:path w="1645" h="5858" extrusionOk="0">
                  <a:moveTo>
                    <a:pt x="96" y="0"/>
                  </a:moveTo>
                  <a:cubicBezTo>
                    <a:pt x="44" y="0"/>
                    <a:pt x="1" y="68"/>
                    <a:pt x="48" y="115"/>
                  </a:cubicBezTo>
                  <a:cubicBezTo>
                    <a:pt x="565" y="721"/>
                    <a:pt x="422" y="1596"/>
                    <a:pt x="610" y="2318"/>
                  </a:cubicBezTo>
                  <a:cubicBezTo>
                    <a:pt x="806" y="3094"/>
                    <a:pt x="1288" y="3799"/>
                    <a:pt x="1341" y="4611"/>
                  </a:cubicBezTo>
                  <a:cubicBezTo>
                    <a:pt x="1368" y="5003"/>
                    <a:pt x="1288" y="5423"/>
                    <a:pt x="1038" y="5735"/>
                  </a:cubicBezTo>
                  <a:cubicBezTo>
                    <a:pt x="997" y="5789"/>
                    <a:pt x="1038" y="5858"/>
                    <a:pt x="1088" y="5858"/>
                  </a:cubicBezTo>
                  <a:cubicBezTo>
                    <a:pt x="1104" y="5858"/>
                    <a:pt x="1121" y="5850"/>
                    <a:pt x="1136" y="5833"/>
                  </a:cubicBezTo>
                  <a:cubicBezTo>
                    <a:pt x="1644" y="5209"/>
                    <a:pt x="1511" y="4361"/>
                    <a:pt x="1252" y="3656"/>
                  </a:cubicBezTo>
                  <a:cubicBezTo>
                    <a:pt x="1100" y="3255"/>
                    <a:pt x="922" y="2871"/>
                    <a:pt x="788" y="2461"/>
                  </a:cubicBezTo>
                  <a:cubicBezTo>
                    <a:pt x="663" y="2042"/>
                    <a:pt x="636" y="1604"/>
                    <a:pt x="583" y="1167"/>
                  </a:cubicBezTo>
                  <a:cubicBezTo>
                    <a:pt x="529" y="757"/>
                    <a:pt x="413" y="347"/>
                    <a:pt x="146" y="25"/>
                  </a:cubicBezTo>
                  <a:cubicBezTo>
                    <a:pt x="130" y="8"/>
                    <a:pt x="113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1"/>
            <p:cNvSpPr/>
            <p:nvPr/>
          </p:nvSpPr>
          <p:spPr>
            <a:xfrm>
              <a:off x="3697960" y="3756028"/>
              <a:ext cx="80175" cy="252172"/>
            </a:xfrm>
            <a:custGeom>
              <a:avLst/>
              <a:gdLst/>
              <a:ahLst/>
              <a:cxnLst/>
              <a:rect l="l" t="t" r="r" b="b"/>
              <a:pathLst>
                <a:path w="1611" h="5067" extrusionOk="0">
                  <a:moveTo>
                    <a:pt x="219" y="1"/>
                  </a:moveTo>
                  <a:cubicBezTo>
                    <a:pt x="193" y="1"/>
                    <a:pt x="168" y="14"/>
                    <a:pt x="161" y="46"/>
                  </a:cubicBezTo>
                  <a:cubicBezTo>
                    <a:pt x="1" y="697"/>
                    <a:pt x="90" y="1402"/>
                    <a:pt x="429" y="1982"/>
                  </a:cubicBezTo>
                  <a:cubicBezTo>
                    <a:pt x="598" y="2285"/>
                    <a:pt x="830" y="2544"/>
                    <a:pt x="1009" y="2847"/>
                  </a:cubicBezTo>
                  <a:cubicBezTo>
                    <a:pt x="1187" y="3141"/>
                    <a:pt x="1294" y="3471"/>
                    <a:pt x="1357" y="3810"/>
                  </a:cubicBezTo>
                  <a:cubicBezTo>
                    <a:pt x="1428" y="4203"/>
                    <a:pt x="1455" y="4604"/>
                    <a:pt x="1473" y="5006"/>
                  </a:cubicBezTo>
                  <a:cubicBezTo>
                    <a:pt x="1473" y="5046"/>
                    <a:pt x="1508" y="5066"/>
                    <a:pt x="1543" y="5066"/>
                  </a:cubicBezTo>
                  <a:cubicBezTo>
                    <a:pt x="1578" y="5066"/>
                    <a:pt x="1611" y="5046"/>
                    <a:pt x="1607" y="5006"/>
                  </a:cubicBezTo>
                  <a:cubicBezTo>
                    <a:pt x="1571" y="4337"/>
                    <a:pt x="1535" y="3650"/>
                    <a:pt x="1259" y="3034"/>
                  </a:cubicBezTo>
                  <a:cubicBezTo>
                    <a:pt x="1116" y="2722"/>
                    <a:pt x="902" y="2454"/>
                    <a:pt x="714" y="2178"/>
                  </a:cubicBezTo>
                  <a:cubicBezTo>
                    <a:pt x="509" y="1884"/>
                    <a:pt x="358" y="1580"/>
                    <a:pt x="277" y="1241"/>
                  </a:cubicBezTo>
                  <a:cubicBezTo>
                    <a:pt x="188" y="858"/>
                    <a:pt x="197" y="465"/>
                    <a:pt x="286" y="82"/>
                  </a:cubicBezTo>
                  <a:cubicBezTo>
                    <a:pt x="302" y="33"/>
                    <a:pt x="260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1"/>
            <p:cNvSpPr/>
            <p:nvPr/>
          </p:nvSpPr>
          <p:spPr>
            <a:xfrm>
              <a:off x="3715926" y="3917872"/>
              <a:ext cx="46284" cy="145620"/>
            </a:xfrm>
            <a:custGeom>
              <a:avLst/>
              <a:gdLst/>
              <a:ahLst/>
              <a:cxnLst/>
              <a:rect l="l" t="t" r="r" b="b"/>
              <a:pathLst>
                <a:path w="930" h="2926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452" y="425"/>
                    <a:pt x="460" y="978"/>
                    <a:pt x="460" y="1424"/>
                  </a:cubicBezTo>
                  <a:cubicBezTo>
                    <a:pt x="460" y="1683"/>
                    <a:pt x="452" y="1950"/>
                    <a:pt x="505" y="2209"/>
                  </a:cubicBezTo>
                  <a:cubicBezTo>
                    <a:pt x="559" y="2450"/>
                    <a:pt x="648" y="2682"/>
                    <a:pt x="782" y="2896"/>
                  </a:cubicBezTo>
                  <a:cubicBezTo>
                    <a:pt x="795" y="2917"/>
                    <a:pt x="814" y="2925"/>
                    <a:pt x="833" y="2925"/>
                  </a:cubicBezTo>
                  <a:cubicBezTo>
                    <a:pt x="880" y="2925"/>
                    <a:pt x="929" y="2875"/>
                    <a:pt x="898" y="2824"/>
                  </a:cubicBezTo>
                  <a:cubicBezTo>
                    <a:pt x="755" y="2592"/>
                    <a:pt x="666" y="2343"/>
                    <a:pt x="621" y="2075"/>
                  </a:cubicBezTo>
                  <a:cubicBezTo>
                    <a:pt x="576" y="1790"/>
                    <a:pt x="603" y="1495"/>
                    <a:pt x="594" y="1201"/>
                  </a:cubicBezTo>
                  <a:cubicBezTo>
                    <a:pt x="585" y="764"/>
                    <a:pt x="496" y="291"/>
                    <a:pt x="130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1"/>
            <p:cNvSpPr/>
            <p:nvPr/>
          </p:nvSpPr>
          <p:spPr>
            <a:xfrm>
              <a:off x="3652572" y="3856807"/>
              <a:ext cx="128599" cy="303482"/>
            </a:xfrm>
            <a:custGeom>
              <a:avLst/>
              <a:gdLst/>
              <a:ahLst/>
              <a:cxnLst/>
              <a:rect l="l" t="t" r="r" b="b"/>
              <a:pathLst>
                <a:path w="2584" h="6098" extrusionOk="0">
                  <a:moveTo>
                    <a:pt x="81" y="1"/>
                  </a:moveTo>
                  <a:cubicBezTo>
                    <a:pt x="43" y="1"/>
                    <a:pt x="1" y="33"/>
                    <a:pt x="12" y="82"/>
                  </a:cubicBezTo>
                  <a:cubicBezTo>
                    <a:pt x="110" y="501"/>
                    <a:pt x="217" y="920"/>
                    <a:pt x="449" y="1286"/>
                  </a:cubicBezTo>
                  <a:cubicBezTo>
                    <a:pt x="663" y="1643"/>
                    <a:pt x="939" y="1964"/>
                    <a:pt x="1073" y="2365"/>
                  </a:cubicBezTo>
                  <a:cubicBezTo>
                    <a:pt x="1207" y="2776"/>
                    <a:pt x="1216" y="3222"/>
                    <a:pt x="1287" y="3641"/>
                  </a:cubicBezTo>
                  <a:cubicBezTo>
                    <a:pt x="1368" y="4051"/>
                    <a:pt x="1510" y="4453"/>
                    <a:pt x="1698" y="4828"/>
                  </a:cubicBezTo>
                  <a:cubicBezTo>
                    <a:pt x="1912" y="5256"/>
                    <a:pt x="2171" y="5657"/>
                    <a:pt x="2429" y="6068"/>
                  </a:cubicBezTo>
                  <a:cubicBezTo>
                    <a:pt x="2445" y="6088"/>
                    <a:pt x="2466" y="6097"/>
                    <a:pt x="2487" y="6097"/>
                  </a:cubicBezTo>
                  <a:cubicBezTo>
                    <a:pt x="2536" y="6097"/>
                    <a:pt x="2583" y="6047"/>
                    <a:pt x="2545" y="5996"/>
                  </a:cubicBezTo>
                  <a:cubicBezTo>
                    <a:pt x="2090" y="5291"/>
                    <a:pt x="1626" y="4569"/>
                    <a:pt x="1448" y="3739"/>
                  </a:cubicBezTo>
                  <a:cubicBezTo>
                    <a:pt x="1359" y="3311"/>
                    <a:pt x="1350" y="2874"/>
                    <a:pt x="1243" y="2455"/>
                  </a:cubicBezTo>
                  <a:cubicBezTo>
                    <a:pt x="1136" y="2062"/>
                    <a:pt x="913" y="1741"/>
                    <a:pt x="681" y="1402"/>
                  </a:cubicBezTo>
                  <a:cubicBezTo>
                    <a:pt x="547" y="1206"/>
                    <a:pt x="422" y="992"/>
                    <a:pt x="342" y="760"/>
                  </a:cubicBezTo>
                  <a:cubicBezTo>
                    <a:pt x="253" y="528"/>
                    <a:pt x="199" y="287"/>
                    <a:pt x="137" y="46"/>
                  </a:cubicBezTo>
                  <a:cubicBezTo>
                    <a:pt x="130" y="14"/>
                    <a:pt x="10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1"/>
            <p:cNvSpPr/>
            <p:nvPr/>
          </p:nvSpPr>
          <p:spPr>
            <a:xfrm>
              <a:off x="3616740" y="3933001"/>
              <a:ext cx="90179" cy="213154"/>
            </a:xfrm>
            <a:custGeom>
              <a:avLst/>
              <a:gdLst/>
              <a:ahLst/>
              <a:cxnLst/>
              <a:rect l="l" t="t" r="r" b="b"/>
              <a:pathLst>
                <a:path w="1812" h="4283" extrusionOk="0">
                  <a:moveTo>
                    <a:pt x="67" y="0"/>
                  </a:moveTo>
                  <a:cubicBezTo>
                    <a:pt x="34" y="0"/>
                    <a:pt x="0" y="23"/>
                    <a:pt x="0" y="67"/>
                  </a:cubicBezTo>
                  <a:cubicBezTo>
                    <a:pt x="18" y="638"/>
                    <a:pt x="143" y="1200"/>
                    <a:pt x="393" y="1726"/>
                  </a:cubicBezTo>
                  <a:cubicBezTo>
                    <a:pt x="651" y="2271"/>
                    <a:pt x="1080" y="2708"/>
                    <a:pt x="1374" y="3234"/>
                  </a:cubicBezTo>
                  <a:cubicBezTo>
                    <a:pt x="1544" y="3537"/>
                    <a:pt x="1668" y="3867"/>
                    <a:pt x="1651" y="4215"/>
                  </a:cubicBezTo>
                  <a:cubicBezTo>
                    <a:pt x="1651" y="4260"/>
                    <a:pt x="1684" y="4282"/>
                    <a:pt x="1717" y="4282"/>
                  </a:cubicBezTo>
                  <a:cubicBezTo>
                    <a:pt x="1751" y="4282"/>
                    <a:pt x="1784" y="4260"/>
                    <a:pt x="1784" y="4215"/>
                  </a:cubicBezTo>
                  <a:cubicBezTo>
                    <a:pt x="1811" y="3618"/>
                    <a:pt x="1472" y="3100"/>
                    <a:pt x="1133" y="2636"/>
                  </a:cubicBezTo>
                  <a:cubicBezTo>
                    <a:pt x="955" y="2396"/>
                    <a:pt x="776" y="2155"/>
                    <a:pt x="625" y="1887"/>
                  </a:cubicBezTo>
                  <a:cubicBezTo>
                    <a:pt x="482" y="1628"/>
                    <a:pt x="366" y="1352"/>
                    <a:pt x="286" y="1066"/>
                  </a:cubicBezTo>
                  <a:cubicBezTo>
                    <a:pt x="196" y="736"/>
                    <a:pt x="143" y="406"/>
                    <a:pt x="134" y="67"/>
                  </a:cubicBezTo>
                  <a:cubicBezTo>
                    <a:pt x="134" y="23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1"/>
            <p:cNvSpPr/>
            <p:nvPr/>
          </p:nvSpPr>
          <p:spPr>
            <a:xfrm>
              <a:off x="3596036" y="4080363"/>
              <a:ext cx="119342" cy="173191"/>
            </a:xfrm>
            <a:custGeom>
              <a:avLst/>
              <a:gdLst/>
              <a:ahLst/>
              <a:cxnLst/>
              <a:rect l="l" t="t" r="r" b="b"/>
              <a:pathLst>
                <a:path w="2398" h="3480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523" y="460"/>
                    <a:pt x="737" y="1014"/>
                    <a:pt x="916" y="1531"/>
                  </a:cubicBezTo>
                  <a:cubicBezTo>
                    <a:pt x="1094" y="2057"/>
                    <a:pt x="1255" y="2593"/>
                    <a:pt x="1629" y="3021"/>
                  </a:cubicBezTo>
                  <a:cubicBezTo>
                    <a:pt x="1808" y="3226"/>
                    <a:pt x="2031" y="3387"/>
                    <a:pt x="2290" y="3476"/>
                  </a:cubicBezTo>
                  <a:cubicBezTo>
                    <a:pt x="2297" y="3478"/>
                    <a:pt x="2305" y="3479"/>
                    <a:pt x="2311" y="3479"/>
                  </a:cubicBezTo>
                  <a:cubicBezTo>
                    <a:pt x="2376" y="3479"/>
                    <a:pt x="2398" y="3375"/>
                    <a:pt x="2325" y="3351"/>
                  </a:cubicBezTo>
                  <a:cubicBezTo>
                    <a:pt x="1835" y="3172"/>
                    <a:pt x="1513" y="2717"/>
                    <a:pt x="1317" y="2254"/>
                  </a:cubicBezTo>
                  <a:cubicBezTo>
                    <a:pt x="1094" y="1727"/>
                    <a:pt x="978" y="1156"/>
                    <a:pt x="684" y="648"/>
                  </a:cubicBezTo>
                  <a:cubicBezTo>
                    <a:pt x="541" y="398"/>
                    <a:pt x="363" y="184"/>
                    <a:pt x="131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1"/>
            <p:cNvSpPr/>
            <p:nvPr/>
          </p:nvSpPr>
          <p:spPr>
            <a:xfrm>
              <a:off x="3626594" y="4235040"/>
              <a:ext cx="119741" cy="154976"/>
            </a:xfrm>
            <a:custGeom>
              <a:avLst/>
              <a:gdLst/>
              <a:ahLst/>
              <a:cxnLst/>
              <a:rect l="l" t="t" r="r" b="b"/>
              <a:pathLst>
                <a:path w="2406" h="3114" extrusionOk="0">
                  <a:moveTo>
                    <a:pt x="96" y="1"/>
                  </a:moveTo>
                  <a:cubicBezTo>
                    <a:pt x="36" y="1"/>
                    <a:pt x="1" y="89"/>
                    <a:pt x="61" y="127"/>
                  </a:cubicBezTo>
                  <a:cubicBezTo>
                    <a:pt x="355" y="305"/>
                    <a:pt x="507" y="609"/>
                    <a:pt x="614" y="921"/>
                  </a:cubicBezTo>
                  <a:cubicBezTo>
                    <a:pt x="730" y="1242"/>
                    <a:pt x="819" y="1563"/>
                    <a:pt x="989" y="1866"/>
                  </a:cubicBezTo>
                  <a:cubicBezTo>
                    <a:pt x="1283" y="2393"/>
                    <a:pt x="1729" y="2830"/>
                    <a:pt x="2264" y="3106"/>
                  </a:cubicBezTo>
                  <a:cubicBezTo>
                    <a:pt x="2275" y="3111"/>
                    <a:pt x="2285" y="3113"/>
                    <a:pt x="2295" y="3113"/>
                  </a:cubicBezTo>
                  <a:cubicBezTo>
                    <a:pt x="2361" y="3113"/>
                    <a:pt x="2406" y="3022"/>
                    <a:pt x="2336" y="2991"/>
                  </a:cubicBezTo>
                  <a:cubicBezTo>
                    <a:pt x="1783" y="2705"/>
                    <a:pt x="1328" y="2250"/>
                    <a:pt x="1051" y="1697"/>
                  </a:cubicBezTo>
                  <a:cubicBezTo>
                    <a:pt x="766" y="1126"/>
                    <a:pt x="721" y="368"/>
                    <a:pt x="132" y="11"/>
                  </a:cubicBezTo>
                  <a:cubicBezTo>
                    <a:pt x="120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1"/>
            <p:cNvSpPr/>
            <p:nvPr/>
          </p:nvSpPr>
          <p:spPr>
            <a:xfrm>
              <a:off x="3665960" y="4371453"/>
              <a:ext cx="64399" cy="63852"/>
            </a:xfrm>
            <a:custGeom>
              <a:avLst/>
              <a:gdLst/>
              <a:ahLst/>
              <a:cxnLst/>
              <a:rect l="l" t="t" r="r" b="b"/>
              <a:pathLst>
                <a:path w="1294" h="1283" extrusionOk="0">
                  <a:moveTo>
                    <a:pt x="94" y="0"/>
                  </a:moveTo>
                  <a:cubicBezTo>
                    <a:pt x="50" y="0"/>
                    <a:pt x="1" y="51"/>
                    <a:pt x="19" y="107"/>
                  </a:cubicBezTo>
                  <a:cubicBezTo>
                    <a:pt x="251" y="615"/>
                    <a:pt x="653" y="1035"/>
                    <a:pt x="1161" y="1275"/>
                  </a:cubicBezTo>
                  <a:cubicBezTo>
                    <a:pt x="1170" y="1280"/>
                    <a:pt x="1180" y="1282"/>
                    <a:pt x="1189" y="1282"/>
                  </a:cubicBezTo>
                  <a:cubicBezTo>
                    <a:pt x="1249" y="1282"/>
                    <a:pt x="1293" y="1189"/>
                    <a:pt x="1224" y="1151"/>
                  </a:cubicBezTo>
                  <a:cubicBezTo>
                    <a:pt x="742" y="919"/>
                    <a:pt x="358" y="526"/>
                    <a:pt x="144" y="35"/>
                  </a:cubicBezTo>
                  <a:cubicBezTo>
                    <a:pt x="133" y="11"/>
                    <a:pt x="114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1"/>
            <p:cNvSpPr/>
            <p:nvPr/>
          </p:nvSpPr>
          <p:spPr>
            <a:xfrm>
              <a:off x="4004976" y="4281673"/>
              <a:ext cx="71317" cy="208924"/>
            </a:xfrm>
            <a:custGeom>
              <a:avLst/>
              <a:gdLst/>
              <a:ahLst/>
              <a:cxnLst/>
              <a:rect l="l" t="t" r="r" b="b"/>
              <a:pathLst>
                <a:path w="1433" h="4198" extrusionOk="0">
                  <a:moveTo>
                    <a:pt x="1240" y="0"/>
                  </a:moveTo>
                  <a:cubicBezTo>
                    <a:pt x="1195" y="0"/>
                    <a:pt x="1153" y="46"/>
                    <a:pt x="1183" y="100"/>
                  </a:cubicBezTo>
                  <a:cubicBezTo>
                    <a:pt x="1334" y="421"/>
                    <a:pt x="1165" y="813"/>
                    <a:pt x="1067" y="1126"/>
                  </a:cubicBezTo>
                  <a:cubicBezTo>
                    <a:pt x="969" y="1474"/>
                    <a:pt x="870" y="1822"/>
                    <a:pt x="763" y="2178"/>
                  </a:cubicBezTo>
                  <a:cubicBezTo>
                    <a:pt x="576" y="2839"/>
                    <a:pt x="380" y="3499"/>
                    <a:pt x="32" y="4096"/>
                  </a:cubicBezTo>
                  <a:cubicBezTo>
                    <a:pt x="0" y="4147"/>
                    <a:pt x="49" y="4197"/>
                    <a:pt x="96" y="4197"/>
                  </a:cubicBezTo>
                  <a:cubicBezTo>
                    <a:pt x="116" y="4197"/>
                    <a:pt x="135" y="4189"/>
                    <a:pt x="148" y="4168"/>
                  </a:cubicBezTo>
                  <a:cubicBezTo>
                    <a:pt x="433" y="3677"/>
                    <a:pt x="621" y="3151"/>
                    <a:pt x="781" y="2616"/>
                  </a:cubicBezTo>
                  <a:cubicBezTo>
                    <a:pt x="951" y="2036"/>
                    <a:pt x="1120" y="1456"/>
                    <a:pt x="1281" y="876"/>
                  </a:cubicBezTo>
                  <a:cubicBezTo>
                    <a:pt x="1361" y="599"/>
                    <a:pt x="1432" y="305"/>
                    <a:pt x="1299" y="37"/>
                  </a:cubicBezTo>
                  <a:cubicBezTo>
                    <a:pt x="1284" y="11"/>
                    <a:pt x="1262" y="0"/>
                    <a:pt x="1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1"/>
            <p:cNvSpPr/>
            <p:nvPr/>
          </p:nvSpPr>
          <p:spPr>
            <a:xfrm>
              <a:off x="3964615" y="4061402"/>
              <a:ext cx="42850" cy="178317"/>
            </a:xfrm>
            <a:custGeom>
              <a:avLst/>
              <a:gdLst/>
              <a:ahLst/>
              <a:cxnLst/>
              <a:rect l="l" t="t" r="r" b="b"/>
              <a:pathLst>
                <a:path w="861" h="3583" extrusionOk="0">
                  <a:moveTo>
                    <a:pt x="619" y="1"/>
                  </a:moveTo>
                  <a:cubicBezTo>
                    <a:pt x="566" y="1"/>
                    <a:pt x="518" y="70"/>
                    <a:pt x="566" y="119"/>
                  </a:cubicBezTo>
                  <a:cubicBezTo>
                    <a:pt x="763" y="333"/>
                    <a:pt x="691" y="654"/>
                    <a:pt x="611" y="904"/>
                  </a:cubicBezTo>
                  <a:cubicBezTo>
                    <a:pt x="557" y="1056"/>
                    <a:pt x="504" y="1198"/>
                    <a:pt x="477" y="1359"/>
                  </a:cubicBezTo>
                  <a:cubicBezTo>
                    <a:pt x="441" y="1511"/>
                    <a:pt x="424" y="1662"/>
                    <a:pt x="424" y="1814"/>
                  </a:cubicBezTo>
                  <a:cubicBezTo>
                    <a:pt x="397" y="2367"/>
                    <a:pt x="459" y="3027"/>
                    <a:pt x="49" y="3464"/>
                  </a:cubicBezTo>
                  <a:cubicBezTo>
                    <a:pt x="1" y="3513"/>
                    <a:pt x="48" y="3582"/>
                    <a:pt x="97" y="3582"/>
                  </a:cubicBezTo>
                  <a:cubicBezTo>
                    <a:pt x="112" y="3582"/>
                    <a:pt x="126" y="3576"/>
                    <a:pt x="138" y="3562"/>
                  </a:cubicBezTo>
                  <a:cubicBezTo>
                    <a:pt x="593" y="3090"/>
                    <a:pt x="531" y="2412"/>
                    <a:pt x="557" y="1814"/>
                  </a:cubicBezTo>
                  <a:cubicBezTo>
                    <a:pt x="566" y="1626"/>
                    <a:pt x="584" y="1448"/>
                    <a:pt x="629" y="1270"/>
                  </a:cubicBezTo>
                  <a:cubicBezTo>
                    <a:pt x="673" y="1109"/>
                    <a:pt x="745" y="957"/>
                    <a:pt x="789" y="797"/>
                  </a:cubicBezTo>
                  <a:cubicBezTo>
                    <a:pt x="861" y="538"/>
                    <a:pt x="852" y="235"/>
                    <a:pt x="664" y="21"/>
                  </a:cubicBezTo>
                  <a:cubicBezTo>
                    <a:pt x="650" y="7"/>
                    <a:pt x="634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1"/>
            <p:cNvSpPr/>
            <p:nvPr/>
          </p:nvSpPr>
          <p:spPr>
            <a:xfrm>
              <a:off x="3924154" y="3915334"/>
              <a:ext cx="30955" cy="217235"/>
            </a:xfrm>
            <a:custGeom>
              <a:avLst/>
              <a:gdLst/>
              <a:ahLst/>
              <a:cxnLst/>
              <a:rect l="l" t="t" r="r" b="b"/>
              <a:pathLst>
                <a:path w="622" h="4365" extrusionOk="0">
                  <a:moveTo>
                    <a:pt x="96" y="0"/>
                  </a:moveTo>
                  <a:cubicBezTo>
                    <a:pt x="49" y="0"/>
                    <a:pt x="1" y="51"/>
                    <a:pt x="32" y="101"/>
                  </a:cubicBezTo>
                  <a:cubicBezTo>
                    <a:pt x="362" y="574"/>
                    <a:pt x="514" y="1145"/>
                    <a:pt x="460" y="1725"/>
                  </a:cubicBezTo>
                  <a:cubicBezTo>
                    <a:pt x="407" y="2322"/>
                    <a:pt x="113" y="2875"/>
                    <a:pt x="104" y="3491"/>
                  </a:cubicBezTo>
                  <a:cubicBezTo>
                    <a:pt x="104" y="3785"/>
                    <a:pt x="175" y="4089"/>
                    <a:pt x="344" y="4338"/>
                  </a:cubicBezTo>
                  <a:cubicBezTo>
                    <a:pt x="360" y="4356"/>
                    <a:pt x="381" y="4364"/>
                    <a:pt x="401" y="4364"/>
                  </a:cubicBezTo>
                  <a:cubicBezTo>
                    <a:pt x="451" y="4364"/>
                    <a:pt x="499" y="4318"/>
                    <a:pt x="460" y="4267"/>
                  </a:cubicBezTo>
                  <a:cubicBezTo>
                    <a:pt x="113" y="3776"/>
                    <a:pt x="255" y="3143"/>
                    <a:pt x="398" y="2608"/>
                  </a:cubicBezTo>
                  <a:cubicBezTo>
                    <a:pt x="487" y="2313"/>
                    <a:pt x="567" y="2010"/>
                    <a:pt x="603" y="1707"/>
                  </a:cubicBezTo>
                  <a:cubicBezTo>
                    <a:pt x="621" y="1430"/>
                    <a:pt x="603" y="1154"/>
                    <a:pt x="541" y="886"/>
                  </a:cubicBezTo>
                  <a:cubicBezTo>
                    <a:pt x="460" y="583"/>
                    <a:pt x="336" y="288"/>
                    <a:pt x="148" y="30"/>
                  </a:cubicBezTo>
                  <a:cubicBezTo>
                    <a:pt x="135" y="9"/>
                    <a:pt x="11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41"/>
            <p:cNvSpPr/>
            <p:nvPr/>
          </p:nvSpPr>
          <p:spPr>
            <a:xfrm>
              <a:off x="3871101" y="3869498"/>
              <a:ext cx="48474" cy="283078"/>
            </a:xfrm>
            <a:custGeom>
              <a:avLst/>
              <a:gdLst/>
              <a:ahLst/>
              <a:cxnLst/>
              <a:rect l="l" t="t" r="r" b="b"/>
              <a:pathLst>
                <a:path w="974" h="5688" extrusionOk="0">
                  <a:moveTo>
                    <a:pt x="128" y="1"/>
                  </a:moveTo>
                  <a:cubicBezTo>
                    <a:pt x="95" y="1"/>
                    <a:pt x="59" y="23"/>
                    <a:pt x="54" y="67"/>
                  </a:cubicBezTo>
                  <a:cubicBezTo>
                    <a:pt x="1" y="772"/>
                    <a:pt x="322" y="1415"/>
                    <a:pt x="563" y="2057"/>
                  </a:cubicBezTo>
                  <a:cubicBezTo>
                    <a:pt x="688" y="2396"/>
                    <a:pt x="786" y="2735"/>
                    <a:pt x="813" y="3092"/>
                  </a:cubicBezTo>
                  <a:cubicBezTo>
                    <a:pt x="840" y="3502"/>
                    <a:pt x="768" y="3903"/>
                    <a:pt x="652" y="4296"/>
                  </a:cubicBezTo>
                  <a:cubicBezTo>
                    <a:pt x="518" y="4742"/>
                    <a:pt x="322" y="5161"/>
                    <a:pt x="126" y="5581"/>
                  </a:cubicBezTo>
                  <a:cubicBezTo>
                    <a:pt x="101" y="5636"/>
                    <a:pt x="149" y="5687"/>
                    <a:pt x="192" y="5687"/>
                  </a:cubicBezTo>
                  <a:cubicBezTo>
                    <a:pt x="212" y="5687"/>
                    <a:pt x="231" y="5677"/>
                    <a:pt x="242" y="5652"/>
                  </a:cubicBezTo>
                  <a:cubicBezTo>
                    <a:pt x="581" y="4920"/>
                    <a:pt x="929" y="4162"/>
                    <a:pt x="947" y="3341"/>
                  </a:cubicBezTo>
                  <a:cubicBezTo>
                    <a:pt x="973" y="2592"/>
                    <a:pt x="643" y="1932"/>
                    <a:pt x="393" y="1245"/>
                  </a:cubicBezTo>
                  <a:cubicBezTo>
                    <a:pt x="260" y="870"/>
                    <a:pt x="162" y="478"/>
                    <a:pt x="188" y="67"/>
                  </a:cubicBezTo>
                  <a:cubicBezTo>
                    <a:pt x="193" y="23"/>
                    <a:pt x="162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645374" y="3056061"/>
            <a:ext cx="4046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en-US" sz="3200" dirty="0" smtClean="0">
                <a:latin typeface="+mj-lt"/>
                <a:cs typeface="Times New Roman" panose="02020603050405020304" charset="0"/>
                <a:sym typeface="+mn-ea"/>
              </a:rPr>
              <a:t>Подготовили буклет</a:t>
            </a:r>
            <a:endParaRPr lang="ru-RU" sz="3200" dirty="0">
              <a:latin typeface="+mj-lt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8" name="Google Shape;6278;p50"/>
          <p:cNvSpPr txBox="1">
            <a:spLocks noGrp="1"/>
          </p:cNvSpPr>
          <p:nvPr>
            <p:ph type="subTitle" idx="1"/>
          </p:nvPr>
        </p:nvSpPr>
        <p:spPr>
          <a:xfrm>
            <a:off x="4176395" y="1598930"/>
            <a:ext cx="4532630" cy="14046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sz="1800" i="1" dirty="0">
                <a:sym typeface="+mn-ea"/>
              </a:rPr>
              <a:t>Ну, как такой землей нам не гордиться!</a:t>
            </a:r>
            <a:endParaRPr lang="ru-RU" sz="1800" i="1" dirty="0"/>
          </a:p>
          <a:p>
            <a:pPr algn="l"/>
            <a:r>
              <a:rPr lang="ru-RU" sz="1800" i="1" dirty="0">
                <a:sym typeface="+mn-ea"/>
              </a:rPr>
              <a:t>Как не любить её просторные поля! </a:t>
            </a:r>
            <a:endParaRPr lang="ru-RU" sz="1800" i="1" dirty="0"/>
          </a:p>
          <a:p>
            <a:pPr algn="l"/>
            <a:r>
              <a:rPr lang="ru-RU" sz="1800" i="1" dirty="0">
                <a:sym typeface="+mn-ea"/>
              </a:rPr>
              <a:t>Нам повезло в Саратове родиться. </a:t>
            </a:r>
            <a:endParaRPr lang="ru-RU" sz="1800" i="1" dirty="0"/>
          </a:p>
          <a:p>
            <a:pPr algn="l"/>
            <a:r>
              <a:rPr lang="ru-RU" sz="1800" i="1" dirty="0">
                <a:sym typeface="+mn-ea"/>
              </a:rPr>
              <a:t>Как щедрая историей земля! </a:t>
            </a:r>
            <a:endParaRPr lang="ru-RU" sz="1800" i="1" dirty="0"/>
          </a:p>
          <a:p>
            <a:pPr algn="l"/>
            <a:r>
              <a:rPr lang="ru-RU" sz="1800" i="1" dirty="0">
                <a:sym typeface="+mn-ea"/>
              </a:rPr>
              <a:t>Сильна она по-прежнему народом. </a:t>
            </a:r>
            <a:endParaRPr lang="ru-RU" sz="1800" i="1" dirty="0"/>
          </a:p>
          <a:p>
            <a:pPr algn="l"/>
            <a:r>
              <a:rPr lang="ru-RU" sz="1800" i="1" dirty="0">
                <a:sym typeface="+mn-ea"/>
              </a:rPr>
              <a:t>Всё также ценит правду и свободу. </a:t>
            </a:r>
            <a:endParaRPr lang="ru-RU" sz="1800" i="1" dirty="0"/>
          </a:p>
          <a:p>
            <a:pPr algn="l"/>
            <a:r>
              <a:rPr lang="ru-RU" sz="1800" i="1" dirty="0">
                <a:sym typeface="+mn-ea"/>
              </a:rPr>
              <a:t>Живет трудом, растит своих детей. </a:t>
            </a:r>
            <a:endParaRPr lang="ru-RU" sz="1800" i="1" dirty="0"/>
          </a:p>
          <a:p>
            <a:pPr algn="l"/>
            <a:r>
              <a:rPr lang="ru-RU" sz="1800" i="1" dirty="0">
                <a:sym typeface="+mn-ea"/>
              </a:rPr>
              <a:t>Гордится подвигами сыновей и дочерей!</a:t>
            </a:r>
          </a:p>
        </p:txBody>
      </p:sp>
      <p:sp>
        <p:nvSpPr>
          <p:cNvPr id="6279" name="Google Shape;6279;p50"/>
          <p:cNvSpPr txBox="1">
            <a:spLocks noGrp="1"/>
          </p:cNvSpPr>
          <p:nvPr>
            <p:ph type="ctrTitle"/>
          </p:nvPr>
        </p:nvSpPr>
        <p:spPr>
          <a:xfrm>
            <a:off x="4176625" y="465900"/>
            <a:ext cx="42540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Введение</a:t>
            </a:r>
          </a:p>
        </p:txBody>
      </p:sp>
      <p:pic>
        <p:nvPicPr>
          <p:cNvPr id="6280" name="Google Shape;6280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5065" t="8353" r="15058" b="2305"/>
          <a:stretch>
            <a:fillRect/>
          </a:stretch>
        </p:blipFill>
        <p:spPr>
          <a:xfrm>
            <a:off x="1091050" y="536400"/>
            <a:ext cx="2546700" cy="4070700"/>
          </a:xfrm>
          <a:prstGeom prst="rect">
            <a:avLst/>
          </a:prstGeom>
        </p:spPr>
      </p:pic>
      <p:grpSp>
        <p:nvGrpSpPr>
          <p:cNvPr id="6281" name="Google Shape;6281;p50"/>
          <p:cNvGrpSpPr/>
          <p:nvPr/>
        </p:nvGrpSpPr>
        <p:grpSpPr>
          <a:xfrm rot="4439804">
            <a:off x="7566466" y="3262788"/>
            <a:ext cx="1625723" cy="1975914"/>
            <a:chOff x="1986556" y="3746523"/>
            <a:chExt cx="1305650" cy="1586986"/>
          </a:xfrm>
        </p:grpSpPr>
        <p:sp>
          <p:nvSpPr>
            <p:cNvPr id="6282" name="Google Shape;6282;p50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0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0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0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0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0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0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0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0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0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0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0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0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0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50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50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0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0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0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0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0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0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0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0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0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0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0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0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0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0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0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0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0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0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0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0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0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0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0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0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0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0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0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0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0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0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0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0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0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0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0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0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0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0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0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0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0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0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0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0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0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0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0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0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0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0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0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0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0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0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0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0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0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0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0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0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0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0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0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0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0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0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0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0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0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0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0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0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0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0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0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0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0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0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0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0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0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0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0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0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0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0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0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0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0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0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0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0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0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0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0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0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0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0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0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0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0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0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0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0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0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0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0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0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0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0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0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0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0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0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0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0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0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0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0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0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0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0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0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0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47" name="Google Shape;6247;p49"/>
          <p:cNvPicPr preferRelativeResize="0"/>
          <p:nvPr/>
        </p:nvPicPr>
        <p:blipFill rotWithShape="1">
          <a:blip r:embed="rId4"/>
          <a:srcRect l="40174" t="42111" r="403" b="1639"/>
          <a:stretch>
            <a:fillRect/>
          </a:stretch>
        </p:blipFill>
        <p:spPr>
          <a:xfrm>
            <a:off x="0" y="-13970"/>
            <a:ext cx="4039235" cy="5157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0" name="Google Shape;3580;p40"/>
          <p:cNvGrpSpPr/>
          <p:nvPr/>
        </p:nvGrpSpPr>
        <p:grpSpPr>
          <a:xfrm>
            <a:off x="6945666" y="1256701"/>
            <a:ext cx="1143466" cy="3331118"/>
            <a:chOff x="4399135" y="3736519"/>
            <a:chExt cx="769804" cy="2242573"/>
          </a:xfrm>
        </p:grpSpPr>
        <p:sp>
          <p:nvSpPr>
            <p:cNvPr id="3581" name="Google Shape;3581;p40"/>
            <p:cNvSpPr/>
            <p:nvPr/>
          </p:nvSpPr>
          <p:spPr>
            <a:xfrm>
              <a:off x="4730437" y="4022483"/>
              <a:ext cx="436710" cy="971412"/>
            </a:xfrm>
            <a:custGeom>
              <a:avLst/>
              <a:gdLst/>
              <a:ahLst/>
              <a:cxnLst/>
              <a:rect l="l" t="t" r="r" b="b"/>
              <a:pathLst>
                <a:path w="8775" h="19519" extrusionOk="0">
                  <a:moveTo>
                    <a:pt x="5183" y="1"/>
                  </a:moveTo>
                  <a:cubicBezTo>
                    <a:pt x="4330" y="1"/>
                    <a:pt x="4912" y="3229"/>
                    <a:pt x="4912" y="3229"/>
                  </a:cubicBezTo>
                  <a:cubicBezTo>
                    <a:pt x="4912" y="3229"/>
                    <a:pt x="4329" y="2421"/>
                    <a:pt x="4007" y="2421"/>
                  </a:cubicBezTo>
                  <a:cubicBezTo>
                    <a:pt x="3774" y="2421"/>
                    <a:pt x="3678" y="2843"/>
                    <a:pt x="4037" y="4300"/>
                  </a:cubicBezTo>
                  <a:lnTo>
                    <a:pt x="3957" y="4657"/>
                  </a:lnTo>
                  <a:cubicBezTo>
                    <a:pt x="3957" y="4657"/>
                    <a:pt x="3819" y="4588"/>
                    <a:pt x="3670" y="4588"/>
                  </a:cubicBezTo>
                  <a:cubicBezTo>
                    <a:pt x="3382" y="4588"/>
                    <a:pt x="3051" y="4843"/>
                    <a:pt x="3573" y="6334"/>
                  </a:cubicBezTo>
                  <a:cubicBezTo>
                    <a:pt x="3573" y="6334"/>
                    <a:pt x="3524" y="6324"/>
                    <a:pt x="3452" y="6324"/>
                  </a:cubicBezTo>
                  <a:cubicBezTo>
                    <a:pt x="3126" y="6324"/>
                    <a:pt x="2342" y="6522"/>
                    <a:pt x="3681" y="8716"/>
                  </a:cubicBezTo>
                  <a:cubicBezTo>
                    <a:pt x="3681" y="8716"/>
                    <a:pt x="3514" y="8670"/>
                    <a:pt x="3322" y="8670"/>
                  </a:cubicBezTo>
                  <a:cubicBezTo>
                    <a:pt x="2849" y="8670"/>
                    <a:pt x="2226" y="8945"/>
                    <a:pt x="3565" y="10848"/>
                  </a:cubicBezTo>
                  <a:cubicBezTo>
                    <a:pt x="3565" y="10848"/>
                    <a:pt x="3489" y="10838"/>
                    <a:pt x="3379" y="10838"/>
                  </a:cubicBezTo>
                  <a:cubicBezTo>
                    <a:pt x="2921" y="10838"/>
                    <a:pt x="1870" y="11001"/>
                    <a:pt x="3208" y="12677"/>
                  </a:cubicBezTo>
                  <a:cubicBezTo>
                    <a:pt x="3208" y="12677"/>
                    <a:pt x="3034" y="12621"/>
                    <a:pt x="2830" y="12621"/>
                  </a:cubicBezTo>
                  <a:cubicBezTo>
                    <a:pt x="2383" y="12621"/>
                    <a:pt x="1789" y="12885"/>
                    <a:pt x="2530" y="14568"/>
                  </a:cubicBezTo>
                  <a:cubicBezTo>
                    <a:pt x="2530" y="14568"/>
                    <a:pt x="2400" y="14537"/>
                    <a:pt x="2234" y="14537"/>
                  </a:cubicBezTo>
                  <a:cubicBezTo>
                    <a:pt x="1767" y="14537"/>
                    <a:pt x="1017" y="14780"/>
                    <a:pt x="2110" y="16637"/>
                  </a:cubicBezTo>
                  <a:cubicBezTo>
                    <a:pt x="2110" y="16637"/>
                    <a:pt x="2018" y="16625"/>
                    <a:pt x="1888" y="16625"/>
                  </a:cubicBezTo>
                  <a:cubicBezTo>
                    <a:pt x="1310" y="16625"/>
                    <a:pt x="1" y="16869"/>
                    <a:pt x="2833" y="19519"/>
                  </a:cubicBezTo>
                  <a:cubicBezTo>
                    <a:pt x="2833" y="19519"/>
                    <a:pt x="2834" y="19519"/>
                    <a:pt x="2837" y="19519"/>
                  </a:cubicBezTo>
                  <a:cubicBezTo>
                    <a:pt x="2920" y="19519"/>
                    <a:pt x="4192" y="19511"/>
                    <a:pt x="4814" y="19002"/>
                  </a:cubicBezTo>
                  <a:cubicBezTo>
                    <a:pt x="5447" y="18484"/>
                    <a:pt x="6419" y="17869"/>
                    <a:pt x="4849" y="17369"/>
                  </a:cubicBezTo>
                  <a:cubicBezTo>
                    <a:pt x="4849" y="17369"/>
                    <a:pt x="7597" y="15380"/>
                    <a:pt x="5295" y="15264"/>
                  </a:cubicBezTo>
                  <a:cubicBezTo>
                    <a:pt x="5295" y="15264"/>
                    <a:pt x="8195" y="13239"/>
                    <a:pt x="5813" y="13016"/>
                  </a:cubicBezTo>
                  <a:cubicBezTo>
                    <a:pt x="5813" y="13016"/>
                    <a:pt x="8774" y="11151"/>
                    <a:pt x="6268" y="10964"/>
                  </a:cubicBezTo>
                  <a:cubicBezTo>
                    <a:pt x="6268" y="10964"/>
                    <a:pt x="8539" y="8956"/>
                    <a:pt x="6400" y="8956"/>
                  </a:cubicBezTo>
                  <a:cubicBezTo>
                    <a:pt x="6386" y="8956"/>
                    <a:pt x="6371" y="8956"/>
                    <a:pt x="6357" y="8956"/>
                  </a:cubicBezTo>
                  <a:cubicBezTo>
                    <a:pt x="6357" y="8956"/>
                    <a:pt x="8630" y="6744"/>
                    <a:pt x="7214" y="6744"/>
                  </a:cubicBezTo>
                  <a:cubicBezTo>
                    <a:pt x="7101" y="6744"/>
                    <a:pt x="6965" y="6758"/>
                    <a:pt x="6803" y="6789"/>
                  </a:cubicBezTo>
                  <a:cubicBezTo>
                    <a:pt x="6803" y="6789"/>
                    <a:pt x="8118" y="5358"/>
                    <a:pt x="6814" y="5358"/>
                  </a:cubicBezTo>
                  <a:cubicBezTo>
                    <a:pt x="6669" y="5358"/>
                    <a:pt x="6492" y="5376"/>
                    <a:pt x="6277" y="5415"/>
                  </a:cubicBezTo>
                  <a:cubicBezTo>
                    <a:pt x="6277" y="5415"/>
                    <a:pt x="8380" y="3053"/>
                    <a:pt x="6734" y="3053"/>
                  </a:cubicBezTo>
                  <a:cubicBezTo>
                    <a:pt x="6493" y="3053"/>
                    <a:pt x="6171" y="3104"/>
                    <a:pt x="5750" y="3220"/>
                  </a:cubicBezTo>
                  <a:cubicBezTo>
                    <a:pt x="5750" y="3220"/>
                    <a:pt x="6223" y="196"/>
                    <a:pt x="5260" y="9"/>
                  </a:cubicBezTo>
                  <a:cubicBezTo>
                    <a:pt x="5233" y="3"/>
                    <a:pt x="5207" y="1"/>
                    <a:pt x="5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40"/>
            <p:cNvSpPr/>
            <p:nvPr/>
          </p:nvSpPr>
          <p:spPr>
            <a:xfrm>
              <a:off x="4984898" y="4004318"/>
              <a:ext cx="63702" cy="221017"/>
            </a:xfrm>
            <a:custGeom>
              <a:avLst/>
              <a:gdLst/>
              <a:ahLst/>
              <a:cxnLst/>
              <a:rect l="l" t="t" r="r" b="b"/>
              <a:pathLst>
                <a:path w="1280" h="4441" extrusionOk="0">
                  <a:moveTo>
                    <a:pt x="193" y="0"/>
                  </a:moveTo>
                  <a:cubicBezTo>
                    <a:pt x="95" y="0"/>
                    <a:pt x="1" y="96"/>
                    <a:pt x="75" y="195"/>
                  </a:cubicBezTo>
                  <a:cubicBezTo>
                    <a:pt x="941" y="1364"/>
                    <a:pt x="994" y="3014"/>
                    <a:pt x="209" y="4237"/>
                  </a:cubicBezTo>
                  <a:cubicBezTo>
                    <a:pt x="140" y="4343"/>
                    <a:pt x="238" y="4440"/>
                    <a:pt x="333" y="4440"/>
                  </a:cubicBezTo>
                  <a:cubicBezTo>
                    <a:pt x="374" y="4440"/>
                    <a:pt x="414" y="4422"/>
                    <a:pt x="441" y="4379"/>
                  </a:cubicBezTo>
                  <a:cubicBezTo>
                    <a:pt x="1280" y="3086"/>
                    <a:pt x="1226" y="1302"/>
                    <a:pt x="307" y="61"/>
                  </a:cubicBezTo>
                  <a:cubicBezTo>
                    <a:pt x="277" y="18"/>
                    <a:pt x="23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0"/>
            <p:cNvSpPr/>
            <p:nvPr/>
          </p:nvSpPr>
          <p:spPr>
            <a:xfrm>
              <a:off x="4950409" y="4006508"/>
              <a:ext cx="51211" cy="229279"/>
            </a:xfrm>
            <a:custGeom>
              <a:avLst/>
              <a:gdLst/>
              <a:ahLst/>
              <a:cxnLst/>
              <a:rect l="l" t="t" r="r" b="b"/>
              <a:pathLst>
                <a:path w="1029" h="4607" extrusionOk="0">
                  <a:moveTo>
                    <a:pt x="838" y="0"/>
                  </a:moveTo>
                  <a:cubicBezTo>
                    <a:pt x="797" y="0"/>
                    <a:pt x="758" y="21"/>
                    <a:pt x="733" y="71"/>
                  </a:cubicBezTo>
                  <a:cubicBezTo>
                    <a:pt x="1" y="1454"/>
                    <a:pt x="10" y="3158"/>
                    <a:pt x="733" y="4540"/>
                  </a:cubicBezTo>
                  <a:cubicBezTo>
                    <a:pt x="760" y="4587"/>
                    <a:pt x="801" y="4607"/>
                    <a:pt x="843" y="4607"/>
                  </a:cubicBezTo>
                  <a:cubicBezTo>
                    <a:pt x="935" y="4607"/>
                    <a:pt x="1029" y="4509"/>
                    <a:pt x="973" y="4398"/>
                  </a:cubicBezTo>
                  <a:cubicBezTo>
                    <a:pt x="286" y="3104"/>
                    <a:pt x="286" y="1507"/>
                    <a:pt x="964" y="205"/>
                  </a:cubicBezTo>
                  <a:cubicBezTo>
                    <a:pt x="1020" y="100"/>
                    <a:pt x="927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0"/>
            <p:cNvSpPr/>
            <p:nvPr/>
          </p:nvSpPr>
          <p:spPr>
            <a:xfrm>
              <a:off x="4904723" y="4127742"/>
              <a:ext cx="99734" cy="105607"/>
            </a:xfrm>
            <a:custGeom>
              <a:avLst/>
              <a:gdLst/>
              <a:ahLst/>
              <a:cxnLst/>
              <a:rect l="l" t="t" r="r" b="b"/>
              <a:pathLst>
                <a:path w="2004" h="2122" extrusionOk="0">
                  <a:moveTo>
                    <a:pt x="152" y="1"/>
                  </a:moveTo>
                  <a:cubicBezTo>
                    <a:pt x="98" y="1"/>
                    <a:pt x="42" y="46"/>
                    <a:pt x="27" y="97"/>
                  </a:cubicBezTo>
                  <a:cubicBezTo>
                    <a:pt x="0" y="178"/>
                    <a:pt x="54" y="240"/>
                    <a:pt x="116" y="267"/>
                  </a:cubicBezTo>
                  <a:cubicBezTo>
                    <a:pt x="874" y="579"/>
                    <a:pt x="1472" y="1248"/>
                    <a:pt x="1713" y="2024"/>
                  </a:cubicBezTo>
                  <a:cubicBezTo>
                    <a:pt x="1734" y="2092"/>
                    <a:pt x="1788" y="2121"/>
                    <a:pt x="1842" y="2121"/>
                  </a:cubicBezTo>
                  <a:cubicBezTo>
                    <a:pt x="1923" y="2121"/>
                    <a:pt x="2004" y="2055"/>
                    <a:pt x="1972" y="1953"/>
                  </a:cubicBezTo>
                  <a:cubicBezTo>
                    <a:pt x="1704" y="1079"/>
                    <a:pt x="1044" y="356"/>
                    <a:pt x="187" y="8"/>
                  </a:cubicBezTo>
                  <a:cubicBezTo>
                    <a:pt x="176" y="3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40"/>
            <p:cNvSpPr/>
            <p:nvPr/>
          </p:nvSpPr>
          <p:spPr>
            <a:xfrm>
              <a:off x="4893177" y="4130827"/>
              <a:ext cx="105358" cy="176774"/>
            </a:xfrm>
            <a:custGeom>
              <a:avLst/>
              <a:gdLst/>
              <a:ahLst/>
              <a:cxnLst/>
              <a:rect l="l" t="t" r="r" b="b"/>
              <a:pathLst>
                <a:path w="2117" h="3552" extrusionOk="0">
                  <a:moveTo>
                    <a:pt x="514" y="1"/>
                  </a:moveTo>
                  <a:cubicBezTo>
                    <a:pt x="459" y="1"/>
                    <a:pt x="405" y="30"/>
                    <a:pt x="384" y="98"/>
                  </a:cubicBezTo>
                  <a:cubicBezTo>
                    <a:pt x="0" y="1436"/>
                    <a:pt x="616" y="2881"/>
                    <a:pt x="1847" y="3532"/>
                  </a:cubicBezTo>
                  <a:cubicBezTo>
                    <a:pt x="1870" y="3546"/>
                    <a:pt x="1893" y="3552"/>
                    <a:pt x="1915" y="3552"/>
                  </a:cubicBezTo>
                  <a:cubicBezTo>
                    <a:pt x="2035" y="3552"/>
                    <a:pt x="2117" y="3368"/>
                    <a:pt x="1981" y="3300"/>
                  </a:cubicBezTo>
                  <a:cubicBezTo>
                    <a:pt x="857" y="2703"/>
                    <a:pt x="295" y="1400"/>
                    <a:pt x="651" y="169"/>
                  </a:cubicBezTo>
                  <a:cubicBezTo>
                    <a:pt x="678" y="67"/>
                    <a:pt x="595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40"/>
            <p:cNvSpPr/>
            <p:nvPr/>
          </p:nvSpPr>
          <p:spPr>
            <a:xfrm>
              <a:off x="4879839" y="4248328"/>
              <a:ext cx="105855" cy="144823"/>
            </a:xfrm>
            <a:custGeom>
              <a:avLst/>
              <a:gdLst/>
              <a:ahLst/>
              <a:cxnLst/>
              <a:rect l="l" t="t" r="r" b="b"/>
              <a:pathLst>
                <a:path w="2127" h="2910" extrusionOk="0">
                  <a:moveTo>
                    <a:pt x="268" y="0"/>
                  </a:moveTo>
                  <a:cubicBezTo>
                    <a:pt x="199" y="0"/>
                    <a:pt x="125" y="43"/>
                    <a:pt x="117" y="127"/>
                  </a:cubicBezTo>
                  <a:cubicBezTo>
                    <a:pt x="1" y="1350"/>
                    <a:pt x="759" y="2492"/>
                    <a:pt x="1910" y="2902"/>
                  </a:cubicBezTo>
                  <a:cubicBezTo>
                    <a:pt x="1925" y="2907"/>
                    <a:pt x="1939" y="2909"/>
                    <a:pt x="1952" y="2909"/>
                  </a:cubicBezTo>
                  <a:cubicBezTo>
                    <a:pt x="2081" y="2909"/>
                    <a:pt x="2127" y="2691"/>
                    <a:pt x="1981" y="2634"/>
                  </a:cubicBezTo>
                  <a:cubicBezTo>
                    <a:pt x="937" y="2269"/>
                    <a:pt x="286" y="1225"/>
                    <a:pt x="393" y="127"/>
                  </a:cubicBezTo>
                  <a:cubicBezTo>
                    <a:pt x="402" y="43"/>
                    <a:pt x="337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0"/>
            <p:cNvSpPr/>
            <p:nvPr/>
          </p:nvSpPr>
          <p:spPr>
            <a:xfrm>
              <a:off x="4863416" y="4349207"/>
              <a:ext cx="114316" cy="137159"/>
            </a:xfrm>
            <a:custGeom>
              <a:avLst/>
              <a:gdLst/>
              <a:ahLst/>
              <a:cxnLst/>
              <a:rect l="l" t="t" r="r" b="b"/>
              <a:pathLst>
                <a:path w="2297" h="2756" extrusionOk="0">
                  <a:moveTo>
                    <a:pt x="134" y="1"/>
                  </a:moveTo>
                  <a:cubicBezTo>
                    <a:pt x="65" y="1"/>
                    <a:pt x="0" y="45"/>
                    <a:pt x="9" y="134"/>
                  </a:cubicBezTo>
                  <a:cubicBezTo>
                    <a:pt x="143" y="1312"/>
                    <a:pt x="955" y="2347"/>
                    <a:pt x="2079" y="2748"/>
                  </a:cubicBezTo>
                  <a:cubicBezTo>
                    <a:pt x="2094" y="2753"/>
                    <a:pt x="2108" y="2756"/>
                    <a:pt x="2121" y="2756"/>
                  </a:cubicBezTo>
                  <a:cubicBezTo>
                    <a:pt x="2251" y="2756"/>
                    <a:pt x="2296" y="2537"/>
                    <a:pt x="2150" y="2481"/>
                  </a:cubicBezTo>
                  <a:cubicBezTo>
                    <a:pt x="1151" y="2133"/>
                    <a:pt x="393" y="1187"/>
                    <a:pt x="286" y="134"/>
                  </a:cubicBezTo>
                  <a:cubicBezTo>
                    <a:pt x="277" y="45"/>
                    <a:pt x="203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0"/>
            <p:cNvSpPr/>
            <p:nvPr/>
          </p:nvSpPr>
          <p:spPr>
            <a:xfrm>
              <a:off x="4857842" y="4462776"/>
              <a:ext cx="99336" cy="126708"/>
            </a:xfrm>
            <a:custGeom>
              <a:avLst/>
              <a:gdLst/>
              <a:ahLst/>
              <a:cxnLst/>
              <a:rect l="l" t="t" r="r" b="b"/>
              <a:pathLst>
                <a:path w="1996" h="2546" extrusionOk="0">
                  <a:moveTo>
                    <a:pt x="133" y="0"/>
                  </a:moveTo>
                  <a:cubicBezTo>
                    <a:pt x="66" y="0"/>
                    <a:pt x="1" y="43"/>
                    <a:pt x="5" y="127"/>
                  </a:cubicBezTo>
                  <a:cubicBezTo>
                    <a:pt x="68" y="1198"/>
                    <a:pt x="782" y="2161"/>
                    <a:pt x="1781" y="2536"/>
                  </a:cubicBezTo>
                  <a:cubicBezTo>
                    <a:pt x="1798" y="2543"/>
                    <a:pt x="1814" y="2546"/>
                    <a:pt x="1829" y="2546"/>
                  </a:cubicBezTo>
                  <a:cubicBezTo>
                    <a:pt x="1954" y="2546"/>
                    <a:pt x="1996" y="2333"/>
                    <a:pt x="1852" y="2277"/>
                  </a:cubicBezTo>
                  <a:cubicBezTo>
                    <a:pt x="969" y="1938"/>
                    <a:pt x="335" y="1064"/>
                    <a:pt x="273" y="127"/>
                  </a:cubicBezTo>
                  <a:cubicBezTo>
                    <a:pt x="269" y="43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40"/>
            <p:cNvSpPr/>
            <p:nvPr/>
          </p:nvSpPr>
          <p:spPr>
            <a:xfrm>
              <a:off x="4844753" y="4576396"/>
              <a:ext cx="106154" cy="117451"/>
            </a:xfrm>
            <a:custGeom>
              <a:avLst/>
              <a:gdLst/>
              <a:ahLst/>
              <a:cxnLst/>
              <a:rect l="l" t="t" r="r" b="b"/>
              <a:pathLst>
                <a:path w="2133" h="2360" extrusionOk="0">
                  <a:moveTo>
                    <a:pt x="165" y="1"/>
                  </a:moveTo>
                  <a:cubicBezTo>
                    <a:pt x="84" y="1"/>
                    <a:pt x="1" y="70"/>
                    <a:pt x="28" y="173"/>
                  </a:cubicBezTo>
                  <a:cubicBezTo>
                    <a:pt x="251" y="1127"/>
                    <a:pt x="946" y="1957"/>
                    <a:pt x="1856" y="2349"/>
                  </a:cubicBezTo>
                  <a:cubicBezTo>
                    <a:pt x="1875" y="2357"/>
                    <a:pt x="1893" y="2360"/>
                    <a:pt x="1911" y="2360"/>
                  </a:cubicBezTo>
                  <a:cubicBezTo>
                    <a:pt x="2044" y="2360"/>
                    <a:pt x="2132" y="2172"/>
                    <a:pt x="1990" y="2109"/>
                  </a:cubicBezTo>
                  <a:cubicBezTo>
                    <a:pt x="1143" y="1752"/>
                    <a:pt x="500" y="993"/>
                    <a:pt x="286" y="101"/>
                  </a:cubicBezTo>
                  <a:cubicBezTo>
                    <a:pt x="269" y="31"/>
                    <a:pt x="217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40"/>
            <p:cNvSpPr/>
            <p:nvPr/>
          </p:nvSpPr>
          <p:spPr>
            <a:xfrm>
              <a:off x="4825692" y="4652789"/>
              <a:ext cx="106552" cy="152537"/>
            </a:xfrm>
            <a:custGeom>
              <a:avLst/>
              <a:gdLst/>
              <a:ahLst/>
              <a:cxnLst/>
              <a:rect l="l" t="t" r="r" b="b"/>
              <a:pathLst>
                <a:path w="2141" h="3065" extrusionOk="0">
                  <a:moveTo>
                    <a:pt x="212" y="0"/>
                  </a:moveTo>
                  <a:cubicBezTo>
                    <a:pt x="145" y="0"/>
                    <a:pt x="76" y="43"/>
                    <a:pt x="72" y="128"/>
                  </a:cubicBezTo>
                  <a:cubicBezTo>
                    <a:pt x="0" y="1376"/>
                    <a:pt x="714" y="2554"/>
                    <a:pt x="1865" y="3054"/>
                  </a:cubicBezTo>
                  <a:cubicBezTo>
                    <a:pt x="1883" y="3061"/>
                    <a:pt x="1902" y="3064"/>
                    <a:pt x="1919" y="3064"/>
                  </a:cubicBezTo>
                  <a:cubicBezTo>
                    <a:pt x="2052" y="3064"/>
                    <a:pt x="2140" y="2876"/>
                    <a:pt x="1998" y="2813"/>
                  </a:cubicBezTo>
                  <a:cubicBezTo>
                    <a:pt x="937" y="2358"/>
                    <a:pt x="277" y="1287"/>
                    <a:pt x="339" y="128"/>
                  </a:cubicBezTo>
                  <a:cubicBezTo>
                    <a:pt x="344" y="43"/>
                    <a:pt x="27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40"/>
            <p:cNvSpPr/>
            <p:nvPr/>
          </p:nvSpPr>
          <p:spPr>
            <a:xfrm>
              <a:off x="4794587" y="4750482"/>
              <a:ext cx="110434" cy="147760"/>
            </a:xfrm>
            <a:custGeom>
              <a:avLst/>
              <a:gdLst/>
              <a:ahLst/>
              <a:cxnLst/>
              <a:rect l="l" t="t" r="r" b="b"/>
              <a:pathLst>
                <a:path w="2219" h="2969" extrusionOk="0">
                  <a:moveTo>
                    <a:pt x="136" y="0"/>
                  </a:moveTo>
                  <a:cubicBezTo>
                    <a:pt x="68" y="0"/>
                    <a:pt x="1" y="42"/>
                    <a:pt x="1" y="127"/>
                  </a:cubicBezTo>
                  <a:cubicBezTo>
                    <a:pt x="54" y="1340"/>
                    <a:pt x="821" y="2473"/>
                    <a:pt x="1937" y="2955"/>
                  </a:cubicBezTo>
                  <a:cubicBezTo>
                    <a:pt x="1958" y="2964"/>
                    <a:pt x="1978" y="2969"/>
                    <a:pt x="1998" y="2969"/>
                  </a:cubicBezTo>
                  <a:cubicBezTo>
                    <a:pt x="2129" y="2969"/>
                    <a:pt x="2219" y="2785"/>
                    <a:pt x="2079" y="2723"/>
                  </a:cubicBezTo>
                  <a:cubicBezTo>
                    <a:pt x="1053" y="2277"/>
                    <a:pt x="322" y="1251"/>
                    <a:pt x="277" y="127"/>
                  </a:cubicBezTo>
                  <a:cubicBezTo>
                    <a:pt x="273" y="42"/>
                    <a:pt x="204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40"/>
            <p:cNvSpPr/>
            <p:nvPr/>
          </p:nvSpPr>
          <p:spPr>
            <a:xfrm>
              <a:off x="4774183" y="4844593"/>
              <a:ext cx="111429" cy="158360"/>
            </a:xfrm>
            <a:custGeom>
              <a:avLst/>
              <a:gdLst/>
              <a:ahLst/>
              <a:cxnLst/>
              <a:rect l="l" t="t" r="r" b="b"/>
              <a:pathLst>
                <a:path w="2239" h="3182" extrusionOk="0">
                  <a:moveTo>
                    <a:pt x="217" y="0"/>
                  </a:moveTo>
                  <a:cubicBezTo>
                    <a:pt x="148" y="0"/>
                    <a:pt x="76" y="43"/>
                    <a:pt x="72" y="127"/>
                  </a:cubicBezTo>
                  <a:cubicBezTo>
                    <a:pt x="0" y="1457"/>
                    <a:pt x="794" y="2679"/>
                    <a:pt x="2025" y="3169"/>
                  </a:cubicBezTo>
                  <a:cubicBezTo>
                    <a:pt x="2044" y="3178"/>
                    <a:pt x="2061" y="3181"/>
                    <a:pt x="2078" y="3181"/>
                  </a:cubicBezTo>
                  <a:cubicBezTo>
                    <a:pt x="2199" y="3181"/>
                    <a:pt x="2239" y="2966"/>
                    <a:pt x="2097" y="2911"/>
                  </a:cubicBezTo>
                  <a:cubicBezTo>
                    <a:pt x="973" y="2465"/>
                    <a:pt x="277" y="1332"/>
                    <a:pt x="348" y="127"/>
                  </a:cubicBezTo>
                  <a:cubicBezTo>
                    <a:pt x="353" y="43"/>
                    <a:pt x="286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40"/>
            <p:cNvSpPr/>
            <p:nvPr/>
          </p:nvSpPr>
          <p:spPr>
            <a:xfrm>
              <a:off x="4872722" y="4906354"/>
              <a:ext cx="152388" cy="96499"/>
            </a:xfrm>
            <a:custGeom>
              <a:avLst/>
              <a:gdLst/>
              <a:ahLst/>
              <a:cxnLst/>
              <a:rect l="l" t="t" r="r" b="b"/>
              <a:pathLst>
                <a:path w="3062" h="1939" extrusionOk="0">
                  <a:moveTo>
                    <a:pt x="2883" y="0"/>
                  </a:moveTo>
                  <a:cubicBezTo>
                    <a:pt x="2842" y="0"/>
                    <a:pt x="2801" y="22"/>
                    <a:pt x="2775" y="73"/>
                  </a:cubicBezTo>
                  <a:cubicBezTo>
                    <a:pt x="2309" y="1032"/>
                    <a:pt x="1287" y="1670"/>
                    <a:pt x="215" y="1670"/>
                  </a:cubicBezTo>
                  <a:cubicBezTo>
                    <a:pt x="200" y="1670"/>
                    <a:pt x="185" y="1670"/>
                    <a:pt x="170" y="1670"/>
                  </a:cubicBezTo>
                  <a:cubicBezTo>
                    <a:pt x="1" y="1670"/>
                    <a:pt x="1" y="1937"/>
                    <a:pt x="170" y="1937"/>
                  </a:cubicBezTo>
                  <a:cubicBezTo>
                    <a:pt x="192" y="1938"/>
                    <a:pt x="214" y="1938"/>
                    <a:pt x="236" y="1938"/>
                  </a:cubicBezTo>
                  <a:cubicBezTo>
                    <a:pt x="1390" y="1938"/>
                    <a:pt x="2508" y="1249"/>
                    <a:pt x="3007" y="207"/>
                  </a:cubicBezTo>
                  <a:cubicBezTo>
                    <a:pt x="3062" y="97"/>
                    <a:pt x="2972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40"/>
            <p:cNvSpPr/>
            <p:nvPr/>
          </p:nvSpPr>
          <p:spPr>
            <a:xfrm>
              <a:off x="4984251" y="4167954"/>
              <a:ext cx="118496" cy="146416"/>
            </a:xfrm>
            <a:custGeom>
              <a:avLst/>
              <a:gdLst/>
              <a:ahLst/>
              <a:cxnLst/>
              <a:rect l="l" t="t" r="r" b="b"/>
              <a:pathLst>
                <a:path w="2381" h="2942" extrusionOk="0">
                  <a:moveTo>
                    <a:pt x="2126" y="1"/>
                  </a:moveTo>
                  <a:cubicBezTo>
                    <a:pt x="2058" y="1"/>
                    <a:pt x="1993" y="43"/>
                    <a:pt x="1997" y="128"/>
                  </a:cubicBezTo>
                  <a:cubicBezTo>
                    <a:pt x="2095" y="1314"/>
                    <a:pt x="1319" y="2403"/>
                    <a:pt x="160" y="2670"/>
                  </a:cubicBezTo>
                  <a:cubicBezTo>
                    <a:pt x="1" y="2712"/>
                    <a:pt x="53" y="2941"/>
                    <a:pt x="200" y="2941"/>
                  </a:cubicBezTo>
                  <a:cubicBezTo>
                    <a:pt x="210" y="2941"/>
                    <a:pt x="220" y="2940"/>
                    <a:pt x="231" y="2938"/>
                  </a:cubicBezTo>
                  <a:cubicBezTo>
                    <a:pt x="1498" y="2635"/>
                    <a:pt x="2381" y="1430"/>
                    <a:pt x="2274" y="128"/>
                  </a:cubicBezTo>
                  <a:cubicBezTo>
                    <a:pt x="2265" y="43"/>
                    <a:pt x="2194" y="1"/>
                    <a:pt x="2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40"/>
            <p:cNvSpPr/>
            <p:nvPr/>
          </p:nvSpPr>
          <p:spPr>
            <a:xfrm>
              <a:off x="4972655" y="4285156"/>
              <a:ext cx="137906" cy="112922"/>
            </a:xfrm>
            <a:custGeom>
              <a:avLst/>
              <a:gdLst/>
              <a:ahLst/>
              <a:cxnLst/>
              <a:rect l="l" t="t" r="r" b="b"/>
              <a:pathLst>
                <a:path w="2771" h="2269" extrusionOk="0">
                  <a:moveTo>
                    <a:pt x="2640" y="1"/>
                  </a:moveTo>
                  <a:cubicBezTo>
                    <a:pt x="2572" y="1"/>
                    <a:pt x="2498" y="43"/>
                    <a:pt x="2489" y="128"/>
                  </a:cubicBezTo>
                  <a:cubicBezTo>
                    <a:pt x="2427" y="663"/>
                    <a:pt x="2150" y="1163"/>
                    <a:pt x="1740" y="1511"/>
                  </a:cubicBezTo>
                  <a:cubicBezTo>
                    <a:pt x="1356" y="1830"/>
                    <a:pt x="859" y="1999"/>
                    <a:pt x="355" y="1999"/>
                  </a:cubicBezTo>
                  <a:cubicBezTo>
                    <a:pt x="296" y="1999"/>
                    <a:pt x="237" y="1997"/>
                    <a:pt x="178" y="1992"/>
                  </a:cubicBezTo>
                  <a:cubicBezTo>
                    <a:pt x="173" y="1992"/>
                    <a:pt x="168" y="1992"/>
                    <a:pt x="162" y="1992"/>
                  </a:cubicBezTo>
                  <a:cubicBezTo>
                    <a:pt x="1" y="1992"/>
                    <a:pt x="14" y="2251"/>
                    <a:pt x="178" y="2260"/>
                  </a:cubicBezTo>
                  <a:cubicBezTo>
                    <a:pt x="245" y="2266"/>
                    <a:pt x="311" y="2268"/>
                    <a:pt x="377" y="2268"/>
                  </a:cubicBezTo>
                  <a:cubicBezTo>
                    <a:pt x="943" y="2268"/>
                    <a:pt x="1497" y="2065"/>
                    <a:pt x="1936" y="1698"/>
                  </a:cubicBezTo>
                  <a:cubicBezTo>
                    <a:pt x="2400" y="1306"/>
                    <a:pt x="2685" y="735"/>
                    <a:pt x="2757" y="128"/>
                  </a:cubicBezTo>
                  <a:cubicBezTo>
                    <a:pt x="2770" y="43"/>
                    <a:pt x="2708" y="1"/>
                    <a:pt x="2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0"/>
            <p:cNvSpPr/>
            <p:nvPr/>
          </p:nvSpPr>
          <p:spPr>
            <a:xfrm>
              <a:off x="4960213" y="4404748"/>
              <a:ext cx="145421" cy="81121"/>
            </a:xfrm>
            <a:custGeom>
              <a:avLst/>
              <a:gdLst/>
              <a:ahLst/>
              <a:cxnLst/>
              <a:rect l="l" t="t" r="r" b="b"/>
              <a:pathLst>
                <a:path w="2922" h="1630" extrusionOk="0">
                  <a:moveTo>
                    <a:pt x="2740" y="0"/>
                  </a:moveTo>
                  <a:cubicBezTo>
                    <a:pt x="2701" y="0"/>
                    <a:pt x="2663" y="21"/>
                    <a:pt x="2641" y="71"/>
                  </a:cubicBezTo>
                  <a:cubicBezTo>
                    <a:pt x="2271" y="858"/>
                    <a:pt x="1487" y="1358"/>
                    <a:pt x="642" y="1358"/>
                  </a:cubicBezTo>
                  <a:cubicBezTo>
                    <a:pt x="509" y="1358"/>
                    <a:pt x="375" y="1345"/>
                    <a:pt x="241" y="1320"/>
                  </a:cubicBezTo>
                  <a:cubicBezTo>
                    <a:pt x="233" y="1319"/>
                    <a:pt x="225" y="1318"/>
                    <a:pt x="217" y="1318"/>
                  </a:cubicBezTo>
                  <a:cubicBezTo>
                    <a:pt x="64" y="1318"/>
                    <a:pt x="0" y="1554"/>
                    <a:pt x="170" y="1588"/>
                  </a:cubicBezTo>
                  <a:cubicBezTo>
                    <a:pt x="322" y="1616"/>
                    <a:pt x="474" y="1630"/>
                    <a:pt x="625" y="1630"/>
                  </a:cubicBezTo>
                  <a:cubicBezTo>
                    <a:pt x="1571" y="1630"/>
                    <a:pt x="2457" y="1090"/>
                    <a:pt x="2873" y="205"/>
                  </a:cubicBezTo>
                  <a:cubicBezTo>
                    <a:pt x="2922" y="101"/>
                    <a:pt x="2827" y="0"/>
                    <a:pt x="2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0"/>
            <p:cNvSpPr/>
            <p:nvPr/>
          </p:nvSpPr>
          <p:spPr>
            <a:xfrm>
              <a:off x="4942098" y="4510752"/>
              <a:ext cx="149750" cy="84455"/>
            </a:xfrm>
            <a:custGeom>
              <a:avLst/>
              <a:gdLst/>
              <a:ahLst/>
              <a:cxnLst/>
              <a:rect l="l" t="t" r="r" b="b"/>
              <a:pathLst>
                <a:path w="3009" h="1697" extrusionOk="0">
                  <a:moveTo>
                    <a:pt x="2831" y="1"/>
                  </a:moveTo>
                  <a:cubicBezTo>
                    <a:pt x="2790" y="1"/>
                    <a:pt x="2751" y="22"/>
                    <a:pt x="2728" y="73"/>
                  </a:cubicBezTo>
                  <a:cubicBezTo>
                    <a:pt x="2369" y="899"/>
                    <a:pt x="1557" y="1430"/>
                    <a:pt x="675" y="1430"/>
                  </a:cubicBezTo>
                  <a:cubicBezTo>
                    <a:pt x="528" y="1430"/>
                    <a:pt x="380" y="1415"/>
                    <a:pt x="230" y="1385"/>
                  </a:cubicBezTo>
                  <a:cubicBezTo>
                    <a:pt x="220" y="1382"/>
                    <a:pt x="210" y="1381"/>
                    <a:pt x="200" y="1381"/>
                  </a:cubicBezTo>
                  <a:cubicBezTo>
                    <a:pt x="53" y="1381"/>
                    <a:pt x="0" y="1618"/>
                    <a:pt x="159" y="1643"/>
                  </a:cubicBezTo>
                  <a:cubicBezTo>
                    <a:pt x="330" y="1679"/>
                    <a:pt x="501" y="1696"/>
                    <a:pt x="671" y="1696"/>
                  </a:cubicBezTo>
                  <a:cubicBezTo>
                    <a:pt x="1646" y="1696"/>
                    <a:pt x="2565" y="1126"/>
                    <a:pt x="2960" y="207"/>
                  </a:cubicBezTo>
                  <a:cubicBezTo>
                    <a:pt x="3009" y="98"/>
                    <a:pt x="2917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0"/>
            <p:cNvSpPr/>
            <p:nvPr/>
          </p:nvSpPr>
          <p:spPr>
            <a:xfrm>
              <a:off x="4929109" y="4621684"/>
              <a:ext cx="152189" cy="75696"/>
            </a:xfrm>
            <a:custGeom>
              <a:avLst/>
              <a:gdLst/>
              <a:ahLst/>
              <a:cxnLst/>
              <a:rect l="l" t="t" r="r" b="b"/>
              <a:pathLst>
                <a:path w="3058" h="1521" extrusionOk="0">
                  <a:moveTo>
                    <a:pt x="2866" y="1"/>
                  </a:moveTo>
                  <a:cubicBezTo>
                    <a:pt x="2825" y="1"/>
                    <a:pt x="2784" y="20"/>
                    <a:pt x="2757" y="66"/>
                  </a:cubicBezTo>
                  <a:cubicBezTo>
                    <a:pt x="2317" y="809"/>
                    <a:pt x="1523" y="1249"/>
                    <a:pt x="680" y="1249"/>
                  </a:cubicBezTo>
                  <a:cubicBezTo>
                    <a:pt x="532" y="1249"/>
                    <a:pt x="382" y="1236"/>
                    <a:pt x="233" y="1207"/>
                  </a:cubicBezTo>
                  <a:cubicBezTo>
                    <a:pt x="224" y="1206"/>
                    <a:pt x="216" y="1206"/>
                    <a:pt x="209" y="1206"/>
                  </a:cubicBezTo>
                  <a:cubicBezTo>
                    <a:pt x="57" y="1206"/>
                    <a:pt x="0" y="1441"/>
                    <a:pt x="161" y="1475"/>
                  </a:cubicBezTo>
                  <a:cubicBezTo>
                    <a:pt x="328" y="1506"/>
                    <a:pt x="495" y="1521"/>
                    <a:pt x="660" y="1521"/>
                  </a:cubicBezTo>
                  <a:cubicBezTo>
                    <a:pt x="1602" y="1521"/>
                    <a:pt x="2496" y="1036"/>
                    <a:pt x="2989" y="208"/>
                  </a:cubicBezTo>
                  <a:cubicBezTo>
                    <a:pt x="3058" y="102"/>
                    <a:pt x="2961" y="1"/>
                    <a:pt x="2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40"/>
            <p:cNvSpPr/>
            <p:nvPr/>
          </p:nvSpPr>
          <p:spPr>
            <a:xfrm>
              <a:off x="4895167" y="4718631"/>
              <a:ext cx="166522" cy="86496"/>
            </a:xfrm>
            <a:custGeom>
              <a:avLst/>
              <a:gdLst/>
              <a:ahLst/>
              <a:cxnLst/>
              <a:rect l="l" t="t" r="r" b="b"/>
              <a:pathLst>
                <a:path w="3346" h="1738" extrusionOk="0">
                  <a:moveTo>
                    <a:pt x="3161" y="1"/>
                  </a:moveTo>
                  <a:cubicBezTo>
                    <a:pt x="3121" y="1"/>
                    <a:pt x="3081" y="21"/>
                    <a:pt x="3056" y="71"/>
                  </a:cubicBezTo>
                  <a:cubicBezTo>
                    <a:pt x="2627" y="936"/>
                    <a:pt x="1751" y="1471"/>
                    <a:pt x="813" y="1471"/>
                  </a:cubicBezTo>
                  <a:cubicBezTo>
                    <a:pt x="619" y="1471"/>
                    <a:pt x="423" y="1448"/>
                    <a:pt x="228" y="1401"/>
                  </a:cubicBezTo>
                  <a:cubicBezTo>
                    <a:pt x="214" y="1397"/>
                    <a:pt x="202" y="1395"/>
                    <a:pt x="190" y="1395"/>
                  </a:cubicBezTo>
                  <a:cubicBezTo>
                    <a:pt x="49" y="1395"/>
                    <a:pt x="0" y="1618"/>
                    <a:pt x="156" y="1659"/>
                  </a:cubicBezTo>
                  <a:cubicBezTo>
                    <a:pt x="375" y="1712"/>
                    <a:pt x="596" y="1738"/>
                    <a:pt x="814" y="1738"/>
                  </a:cubicBezTo>
                  <a:cubicBezTo>
                    <a:pt x="1848" y="1738"/>
                    <a:pt x="2825" y="1163"/>
                    <a:pt x="3297" y="205"/>
                  </a:cubicBezTo>
                  <a:cubicBezTo>
                    <a:pt x="3346" y="101"/>
                    <a:pt x="3251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40"/>
            <p:cNvSpPr/>
            <p:nvPr/>
          </p:nvSpPr>
          <p:spPr>
            <a:xfrm>
              <a:off x="4891584" y="4813239"/>
              <a:ext cx="148407" cy="92169"/>
            </a:xfrm>
            <a:custGeom>
              <a:avLst/>
              <a:gdLst/>
              <a:ahLst/>
              <a:cxnLst/>
              <a:rect l="l" t="t" r="r" b="b"/>
              <a:pathLst>
                <a:path w="2982" h="1852" extrusionOk="0">
                  <a:moveTo>
                    <a:pt x="2816" y="0"/>
                  </a:moveTo>
                  <a:cubicBezTo>
                    <a:pt x="2762" y="0"/>
                    <a:pt x="2708" y="30"/>
                    <a:pt x="2691" y="97"/>
                  </a:cubicBezTo>
                  <a:cubicBezTo>
                    <a:pt x="2435" y="990"/>
                    <a:pt x="1624" y="1581"/>
                    <a:pt x="736" y="1581"/>
                  </a:cubicBezTo>
                  <a:cubicBezTo>
                    <a:pt x="569" y="1581"/>
                    <a:pt x="398" y="1560"/>
                    <a:pt x="228" y="1516"/>
                  </a:cubicBezTo>
                  <a:cubicBezTo>
                    <a:pt x="215" y="1512"/>
                    <a:pt x="203" y="1511"/>
                    <a:pt x="191" y="1511"/>
                  </a:cubicBezTo>
                  <a:cubicBezTo>
                    <a:pt x="49" y="1511"/>
                    <a:pt x="1" y="1741"/>
                    <a:pt x="157" y="1774"/>
                  </a:cubicBezTo>
                  <a:cubicBezTo>
                    <a:pt x="352" y="1826"/>
                    <a:pt x="553" y="1852"/>
                    <a:pt x="753" y="1852"/>
                  </a:cubicBezTo>
                  <a:cubicBezTo>
                    <a:pt x="1175" y="1852"/>
                    <a:pt x="1596" y="1737"/>
                    <a:pt x="1959" y="1507"/>
                  </a:cubicBezTo>
                  <a:cubicBezTo>
                    <a:pt x="2441" y="1203"/>
                    <a:pt x="2798" y="722"/>
                    <a:pt x="2949" y="169"/>
                  </a:cubicBezTo>
                  <a:cubicBezTo>
                    <a:pt x="2982" y="67"/>
                    <a:pt x="2898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40"/>
            <p:cNvSpPr/>
            <p:nvPr/>
          </p:nvSpPr>
          <p:spPr>
            <a:xfrm>
              <a:off x="4779060" y="4845936"/>
              <a:ext cx="79081" cy="22694"/>
            </a:xfrm>
            <a:custGeom>
              <a:avLst/>
              <a:gdLst/>
              <a:ahLst/>
              <a:cxnLst/>
              <a:rect l="l" t="t" r="r" b="b"/>
              <a:pathLst>
                <a:path w="1589" h="456" extrusionOk="0">
                  <a:moveTo>
                    <a:pt x="472" y="0"/>
                  </a:moveTo>
                  <a:cubicBezTo>
                    <a:pt x="359" y="0"/>
                    <a:pt x="247" y="7"/>
                    <a:pt x="134" y="20"/>
                  </a:cubicBezTo>
                  <a:cubicBezTo>
                    <a:pt x="63" y="29"/>
                    <a:pt x="0" y="74"/>
                    <a:pt x="0" y="154"/>
                  </a:cubicBezTo>
                  <a:cubicBezTo>
                    <a:pt x="0" y="221"/>
                    <a:pt x="56" y="288"/>
                    <a:pt x="122" y="288"/>
                  </a:cubicBezTo>
                  <a:cubicBezTo>
                    <a:pt x="126" y="288"/>
                    <a:pt x="130" y="288"/>
                    <a:pt x="134" y="288"/>
                  </a:cubicBezTo>
                  <a:cubicBezTo>
                    <a:pt x="232" y="278"/>
                    <a:pt x="329" y="273"/>
                    <a:pt x="426" y="273"/>
                  </a:cubicBezTo>
                  <a:cubicBezTo>
                    <a:pt x="756" y="273"/>
                    <a:pt x="1084" y="331"/>
                    <a:pt x="1401" y="448"/>
                  </a:cubicBezTo>
                  <a:cubicBezTo>
                    <a:pt x="1412" y="453"/>
                    <a:pt x="1424" y="455"/>
                    <a:pt x="1436" y="455"/>
                  </a:cubicBezTo>
                  <a:cubicBezTo>
                    <a:pt x="1490" y="455"/>
                    <a:pt x="1547" y="409"/>
                    <a:pt x="1562" y="350"/>
                  </a:cubicBezTo>
                  <a:cubicBezTo>
                    <a:pt x="1588" y="279"/>
                    <a:pt x="1544" y="216"/>
                    <a:pt x="1472" y="190"/>
                  </a:cubicBezTo>
                  <a:cubicBezTo>
                    <a:pt x="1150" y="62"/>
                    <a:pt x="813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40"/>
            <p:cNvSpPr/>
            <p:nvPr/>
          </p:nvSpPr>
          <p:spPr>
            <a:xfrm>
              <a:off x="4795184" y="4744759"/>
              <a:ext cx="75398" cy="19409"/>
            </a:xfrm>
            <a:custGeom>
              <a:avLst/>
              <a:gdLst/>
              <a:ahLst/>
              <a:cxnLst/>
              <a:rect l="l" t="t" r="r" b="b"/>
              <a:pathLst>
                <a:path w="1515" h="390" extrusionOk="0">
                  <a:moveTo>
                    <a:pt x="1031" y="0"/>
                  </a:moveTo>
                  <a:cubicBezTo>
                    <a:pt x="735" y="0"/>
                    <a:pt x="437" y="40"/>
                    <a:pt x="149" y="117"/>
                  </a:cubicBezTo>
                  <a:cubicBezTo>
                    <a:pt x="1" y="158"/>
                    <a:pt x="51" y="390"/>
                    <a:pt x="192" y="390"/>
                  </a:cubicBezTo>
                  <a:cubicBezTo>
                    <a:pt x="204" y="390"/>
                    <a:pt x="217" y="388"/>
                    <a:pt x="230" y="385"/>
                  </a:cubicBezTo>
                  <a:cubicBezTo>
                    <a:pt x="501" y="307"/>
                    <a:pt x="782" y="272"/>
                    <a:pt x="1063" y="272"/>
                  </a:cubicBezTo>
                  <a:cubicBezTo>
                    <a:pt x="1169" y="272"/>
                    <a:pt x="1275" y="277"/>
                    <a:pt x="1380" y="287"/>
                  </a:cubicBezTo>
                  <a:cubicBezTo>
                    <a:pt x="1384" y="287"/>
                    <a:pt x="1388" y="287"/>
                    <a:pt x="1391" y="287"/>
                  </a:cubicBezTo>
                  <a:cubicBezTo>
                    <a:pt x="1458" y="287"/>
                    <a:pt x="1514" y="212"/>
                    <a:pt x="1514" y="153"/>
                  </a:cubicBezTo>
                  <a:cubicBezTo>
                    <a:pt x="1514" y="73"/>
                    <a:pt x="1452" y="19"/>
                    <a:pt x="1380" y="19"/>
                  </a:cubicBezTo>
                  <a:cubicBezTo>
                    <a:pt x="1265" y="7"/>
                    <a:pt x="1148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40"/>
            <p:cNvSpPr/>
            <p:nvPr/>
          </p:nvSpPr>
          <p:spPr>
            <a:xfrm>
              <a:off x="4825244" y="4644826"/>
              <a:ext cx="77737" cy="21699"/>
            </a:xfrm>
            <a:custGeom>
              <a:avLst/>
              <a:gdLst/>
              <a:ahLst/>
              <a:cxnLst/>
              <a:rect l="l" t="t" r="r" b="b"/>
              <a:pathLst>
                <a:path w="1562" h="436" extrusionOk="0">
                  <a:moveTo>
                    <a:pt x="840" y="0"/>
                  </a:moveTo>
                  <a:cubicBezTo>
                    <a:pt x="581" y="0"/>
                    <a:pt x="323" y="61"/>
                    <a:pt x="89" y="180"/>
                  </a:cubicBezTo>
                  <a:cubicBezTo>
                    <a:pt x="27" y="216"/>
                    <a:pt x="0" y="305"/>
                    <a:pt x="36" y="368"/>
                  </a:cubicBezTo>
                  <a:cubicBezTo>
                    <a:pt x="66" y="415"/>
                    <a:pt x="111" y="435"/>
                    <a:pt x="157" y="435"/>
                  </a:cubicBezTo>
                  <a:cubicBezTo>
                    <a:pt x="180" y="435"/>
                    <a:pt x="202" y="430"/>
                    <a:pt x="223" y="421"/>
                  </a:cubicBezTo>
                  <a:cubicBezTo>
                    <a:pt x="416" y="320"/>
                    <a:pt x="629" y="271"/>
                    <a:pt x="842" y="271"/>
                  </a:cubicBezTo>
                  <a:cubicBezTo>
                    <a:pt x="1024" y="271"/>
                    <a:pt x="1206" y="307"/>
                    <a:pt x="1374" y="377"/>
                  </a:cubicBezTo>
                  <a:cubicBezTo>
                    <a:pt x="1387" y="382"/>
                    <a:pt x="1400" y="384"/>
                    <a:pt x="1413" y="384"/>
                  </a:cubicBezTo>
                  <a:cubicBezTo>
                    <a:pt x="1473" y="384"/>
                    <a:pt x="1529" y="339"/>
                    <a:pt x="1544" y="288"/>
                  </a:cubicBezTo>
                  <a:cubicBezTo>
                    <a:pt x="1561" y="207"/>
                    <a:pt x="1517" y="145"/>
                    <a:pt x="1445" y="118"/>
                  </a:cubicBezTo>
                  <a:cubicBezTo>
                    <a:pt x="1252" y="39"/>
                    <a:pt x="1046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40"/>
            <p:cNvSpPr/>
            <p:nvPr/>
          </p:nvSpPr>
          <p:spPr>
            <a:xfrm>
              <a:off x="4841916" y="4561814"/>
              <a:ext cx="95902" cy="24486"/>
            </a:xfrm>
            <a:custGeom>
              <a:avLst/>
              <a:gdLst/>
              <a:ahLst/>
              <a:cxnLst/>
              <a:rect l="l" t="t" r="r" b="b"/>
              <a:pathLst>
                <a:path w="1927" h="492" extrusionOk="0">
                  <a:moveTo>
                    <a:pt x="1168" y="0"/>
                  </a:moveTo>
                  <a:cubicBezTo>
                    <a:pt x="811" y="0"/>
                    <a:pt x="457" y="83"/>
                    <a:pt x="138" y="243"/>
                  </a:cubicBezTo>
                  <a:cubicBezTo>
                    <a:pt x="1" y="311"/>
                    <a:pt x="85" y="491"/>
                    <a:pt x="208" y="491"/>
                  </a:cubicBezTo>
                  <a:cubicBezTo>
                    <a:pt x="228" y="491"/>
                    <a:pt x="250" y="486"/>
                    <a:pt x="272" y="475"/>
                  </a:cubicBezTo>
                  <a:cubicBezTo>
                    <a:pt x="549" y="339"/>
                    <a:pt x="858" y="268"/>
                    <a:pt x="1167" y="268"/>
                  </a:cubicBezTo>
                  <a:cubicBezTo>
                    <a:pt x="1346" y="268"/>
                    <a:pt x="1526" y="292"/>
                    <a:pt x="1699" y="341"/>
                  </a:cubicBezTo>
                  <a:cubicBezTo>
                    <a:pt x="1712" y="344"/>
                    <a:pt x="1724" y="346"/>
                    <a:pt x="1736" y="346"/>
                  </a:cubicBezTo>
                  <a:cubicBezTo>
                    <a:pt x="1871" y="346"/>
                    <a:pt x="1927" y="123"/>
                    <a:pt x="1771" y="82"/>
                  </a:cubicBezTo>
                  <a:cubicBezTo>
                    <a:pt x="1573" y="27"/>
                    <a:pt x="1370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40"/>
            <p:cNvSpPr/>
            <p:nvPr/>
          </p:nvSpPr>
          <p:spPr>
            <a:xfrm>
              <a:off x="4858986" y="4451629"/>
              <a:ext cx="88387" cy="22395"/>
            </a:xfrm>
            <a:custGeom>
              <a:avLst/>
              <a:gdLst/>
              <a:ahLst/>
              <a:cxnLst/>
              <a:rect l="l" t="t" r="r" b="b"/>
              <a:pathLst>
                <a:path w="1776" h="450" extrusionOk="0">
                  <a:moveTo>
                    <a:pt x="812" y="1"/>
                  </a:moveTo>
                  <a:cubicBezTo>
                    <a:pt x="575" y="1"/>
                    <a:pt x="339" y="42"/>
                    <a:pt x="116" y="128"/>
                  </a:cubicBezTo>
                  <a:cubicBezTo>
                    <a:pt x="54" y="155"/>
                    <a:pt x="0" y="226"/>
                    <a:pt x="27" y="298"/>
                  </a:cubicBezTo>
                  <a:cubicBezTo>
                    <a:pt x="42" y="356"/>
                    <a:pt x="98" y="403"/>
                    <a:pt x="153" y="403"/>
                  </a:cubicBezTo>
                  <a:cubicBezTo>
                    <a:pt x="165" y="403"/>
                    <a:pt x="176" y="401"/>
                    <a:pt x="188" y="396"/>
                  </a:cubicBezTo>
                  <a:cubicBezTo>
                    <a:pt x="400" y="315"/>
                    <a:pt x="622" y="273"/>
                    <a:pt x="844" y="273"/>
                  </a:cubicBezTo>
                  <a:cubicBezTo>
                    <a:pt x="1087" y="273"/>
                    <a:pt x="1328" y="324"/>
                    <a:pt x="1553" y="432"/>
                  </a:cubicBezTo>
                  <a:cubicBezTo>
                    <a:pt x="1577" y="444"/>
                    <a:pt x="1603" y="450"/>
                    <a:pt x="1627" y="450"/>
                  </a:cubicBezTo>
                  <a:cubicBezTo>
                    <a:pt x="1674" y="450"/>
                    <a:pt x="1716" y="428"/>
                    <a:pt x="1740" y="387"/>
                  </a:cubicBezTo>
                  <a:cubicBezTo>
                    <a:pt x="1776" y="325"/>
                    <a:pt x="1758" y="226"/>
                    <a:pt x="1695" y="200"/>
                  </a:cubicBezTo>
                  <a:cubicBezTo>
                    <a:pt x="1419" y="69"/>
                    <a:pt x="1115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40"/>
            <p:cNvSpPr/>
            <p:nvPr/>
          </p:nvSpPr>
          <p:spPr>
            <a:xfrm>
              <a:off x="4863615" y="4336616"/>
              <a:ext cx="74601" cy="23988"/>
            </a:xfrm>
            <a:custGeom>
              <a:avLst/>
              <a:gdLst/>
              <a:ahLst/>
              <a:cxnLst/>
              <a:rect l="l" t="t" r="r" b="b"/>
              <a:pathLst>
                <a:path w="1499" h="482" extrusionOk="0">
                  <a:moveTo>
                    <a:pt x="565" y="0"/>
                  </a:moveTo>
                  <a:cubicBezTo>
                    <a:pt x="424" y="0"/>
                    <a:pt x="284" y="19"/>
                    <a:pt x="148" y="57"/>
                  </a:cubicBezTo>
                  <a:cubicBezTo>
                    <a:pt x="0" y="107"/>
                    <a:pt x="49" y="330"/>
                    <a:pt x="183" y="330"/>
                  </a:cubicBezTo>
                  <a:cubicBezTo>
                    <a:pt x="195" y="330"/>
                    <a:pt x="207" y="329"/>
                    <a:pt x="219" y="325"/>
                  </a:cubicBezTo>
                  <a:cubicBezTo>
                    <a:pt x="339" y="288"/>
                    <a:pt x="460" y="270"/>
                    <a:pt x="581" y="270"/>
                  </a:cubicBezTo>
                  <a:cubicBezTo>
                    <a:pt x="811" y="270"/>
                    <a:pt x="1037" y="336"/>
                    <a:pt x="1236" y="459"/>
                  </a:cubicBezTo>
                  <a:cubicBezTo>
                    <a:pt x="1261" y="475"/>
                    <a:pt x="1286" y="482"/>
                    <a:pt x="1309" y="482"/>
                  </a:cubicBezTo>
                  <a:cubicBezTo>
                    <a:pt x="1425" y="482"/>
                    <a:pt x="1499" y="301"/>
                    <a:pt x="1379" y="227"/>
                  </a:cubicBezTo>
                  <a:cubicBezTo>
                    <a:pt x="1134" y="78"/>
                    <a:pt x="84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40"/>
            <p:cNvSpPr/>
            <p:nvPr/>
          </p:nvSpPr>
          <p:spPr>
            <a:xfrm>
              <a:off x="4885164" y="4246636"/>
              <a:ext cx="70670" cy="30159"/>
            </a:xfrm>
            <a:custGeom>
              <a:avLst/>
              <a:gdLst/>
              <a:ahLst/>
              <a:cxnLst/>
              <a:rect l="l" t="t" r="r" b="b"/>
              <a:pathLst>
                <a:path w="1420" h="606" extrusionOk="0">
                  <a:moveTo>
                    <a:pt x="170" y="1"/>
                  </a:moveTo>
                  <a:cubicBezTo>
                    <a:pt x="1" y="1"/>
                    <a:pt x="1" y="269"/>
                    <a:pt x="170" y="269"/>
                  </a:cubicBezTo>
                  <a:cubicBezTo>
                    <a:pt x="536" y="277"/>
                    <a:pt x="893" y="385"/>
                    <a:pt x="1196" y="590"/>
                  </a:cubicBezTo>
                  <a:cubicBezTo>
                    <a:pt x="1215" y="601"/>
                    <a:pt x="1237" y="606"/>
                    <a:pt x="1259" y="606"/>
                  </a:cubicBezTo>
                  <a:cubicBezTo>
                    <a:pt x="1308" y="606"/>
                    <a:pt x="1359" y="580"/>
                    <a:pt x="1383" y="536"/>
                  </a:cubicBezTo>
                  <a:cubicBezTo>
                    <a:pt x="1419" y="474"/>
                    <a:pt x="1392" y="393"/>
                    <a:pt x="1330" y="349"/>
                  </a:cubicBezTo>
                  <a:cubicBezTo>
                    <a:pt x="991" y="126"/>
                    <a:pt x="580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40"/>
            <p:cNvSpPr/>
            <p:nvPr/>
          </p:nvSpPr>
          <p:spPr>
            <a:xfrm>
              <a:off x="5012469" y="4166759"/>
              <a:ext cx="89432" cy="34937"/>
            </a:xfrm>
            <a:custGeom>
              <a:avLst/>
              <a:gdLst/>
              <a:ahLst/>
              <a:cxnLst/>
              <a:rect l="l" t="t" r="r" b="b"/>
              <a:pathLst>
                <a:path w="1797" h="702" extrusionOk="0">
                  <a:moveTo>
                    <a:pt x="1618" y="0"/>
                  </a:moveTo>
                  <a:cubicBezTo>
                    <a:pt x="1091" y="0"/>
                    <a:pt x="565" y="152"/>
                    <a:pt x="119" y="446"/>
                  </a:cubicBezTo>
                  <a:cubicBezTo>
                    <a:pt x="0" y="528"/>
                    <a:pt x="73" y="702"/>
                    <a:pt x="183" y="702"/>
                  </a:cubicBezTo>
                  <a:cubicBezTo>
                    <a:pt x="205" y="702"/>
                    <a:pt x="229" y="695"/>
                    <a:pt x="253" y="678"/>
                  </a:cubicBezTo>
                  <a:cubicBezTo>
                    <a:pt x="651" y="418"/>
                    <a:pt x="1108" y="276"/>
                    <a:pt x="1575" y="276"/>
                  </a:cubicBezTo>
                  <a:cubicBezTo>
                    <a:pt x="1589" y="276"/>
                    <a:pt x="1603" y="276"/>
                    <a:pt x="1618" y="277"/>
                  </a:cubicBezTo>
                  <a:cubicBezTo>
                    <a:pt x="1796" y="277"/>
                    <a:pt x="1796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0"/>
            <p:cNvSpPr/>
            <p:nvPr/>
          </p:nvSpPr>
          <p:spPr>
            <a:xfrm>
              <a:off x="5028594" y="4280030"/>
              <a:ext cx="85948" cy="20106"/>
            </a:xfrm>
            <a:custGeom>
              <a:avLst/>
              <a:gdLst/>
              <a:ahLst/>
              <a:cxnLst/>
              <a:rect l="l" t="t" r="r" b="b"/>
              <a:pathLst>
                <a:path w="1727" h="404" extrusionOk="0">
                  <a:moveTo>
                    <a:pt x="908" y="0"/>
                  </a:moveTo>
                  <a:cubicBezTo>
                    <a:pt x="641" y="0"/>
                    <a:pt x="373" y="45"/>
                    <a:pt x="116" y="133"/>
                  </a:cubicBezTo>
                  <a:cubicBezTo>
                    <a:pt x="45" y="160"/>
                    <a:pt x="0" y="231"/>
                    <a:pt x="27" y="302"/>
                  </a:cubicBezTo>
                  <a:cubicBezTo>
                    <a:pt x="42" y="356"/>
                    <a:pt x="105" y="404"/>
                    <a:pt x="162" y="404"/>
                  </a:cubicBezTo>
                  <a:cubicBezTo>
                    <a:pt x="171" y="404"/>
                    <a:pt x="179" y="403"/>
                    <a:pt x="187" y="400"/>
                  </a:cubicBezTo>
                  <a:cubicBezTo>
                    <a:pt x="426" y="316"/>
                    <a:pt x="672" y="273"/>
                    <a:pt x="918" y="273"/>
                  </a:cubicBezTo>
                  <a:cubicBezTo>
                    <a:pt x="1114" y="273"/>
                    <a:pt x="1309" y="300"/>
                    <a:pt x="1499" y="356"/>
                  </a:cubicBezTo>
                  <a:cubicBezTo>
                    <a:pt x="1512" y="359"/>
                    <a:pt x="1525" y="361"/>
                    <a:pt x="1537" y="361"/>
                  </a:cubicBezTo>
                  <a:cubicBezTo>
                    <a:pt x="1678" y="361"/>
                    <a:pt x="1726" y="138"/>
                    <a:pt x="1570" y="97"/>
                  </a:cubicBezTo>
                  <a:cubicBezTo>
                    <a:pt x="1355" y="32"/>
                    <a:pt x="1132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0"/>
            <p:cNvSpPr/>
            <p:nvPr/>
          </p:nvSpPr>
          <p:spPr>
            <a:xfrm>
              <a:off x="5052980" y="4352691"/>
              <a:ext cx="65793" cy="21748"/>
            </a:xfrm>
            <a:custGeom>
              <a:avLst/>
              <a:gdLst/>
              <a:ahLst/>
              <a:cxnLst/>
              <a:rect l="l" t="t" r="r" b="b"/>
              <a:pathLst>
                <a:path w="1322" h="437" extrusionOk="0">
                  <a:moveTo>
                    <a:pt x="966" y="0"/>
                  </a:moveTo>
                  <a:cubicBezTo>
                    <a:pt x="675" y="0"/>
                    <a:pt x="387" y="56"/>
                    <a:pt x="117" y="163"/>
                  </a:cubicBezTo>
                  <a:cubicBezTo>
                    <a:pt x="45" y="189"/>
                    <a:pt x="1" y="252"/>
                    <a:pt x="19" y="332"/>
                  </a:cubicBezTo>
                  <a:cubicBezTo>
                    <a:pt x="34" y="384"/>
                    <a:pt x="92" y="437"/>
                    <a:pt x="153" y="437"/>
                  </a:cubicBezTo>
                  <a:cubicBezTo>
                    <a:pt x="165" y="437"/>
                    <a:pt x="176" y="435"/>
                    <a:pt x="188" y="430"/>
                  </a:cubicBezTo>
                  <a:cubicBezTo>
                    <a:pt x="439" y="326"/>
                    <a:pt x="695" y="276"/>
                    <a:pt x="961" y="276"/>
                  </a:cubicBezTo>
                  <a:cubicBezTo>
                    <a:pt x="1035" y="276"/>
                    <a:pt x="1111" y="280"/>
                    <a:pt x="1187" y="288"/>
                  </a:cubicBezTo>
                  <a:cubicBezTo>
                    <a:pt x="1191" y="288"/>
                    <a:pt x="1195" y="288"/>
                    <a:pt x="1198" y="288"/>
                  </a:cubicBezTo>
                  <a:cubicBezTo>
                    <a:pt x="1265" y="288"/>
                    <a:pt x="1321" y="213"/>
                    <a:pt x="1321" y="154"/>
                  </a:cubicBezTo>
                  <a:cubicBezTo>
                    <a:pt x="1321" y="73"/>
                    <a:pt x="1259" y="20"/>
                    <a:pt x="1187" y="11"/>
                  </a:cubicBezTo>
                  <a:cubicBezTo>
                    <a:pt x="1113" y="4"/>
                    <a:pt x="103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0"/>
            <p:cNvSpPr/>
            <p:nvPr/>
          </p:nvSpPr>
          <p:spPr>
            <a:xfrm>
              <a:off x="5085379" y="4352342"/>
              <a:ext cx="35584" cy="71566"/>
            </a:xfrm>
            <a:custGeom>
              <a:avLst/>
              <a:gdLst/>
              <a:ahLst/>
              <a:cxnLst/>
              <a:rect l="l" t="t" r="r" b="b"/>
              <a:pathLst>
                <a:path w="715" h="1438" extrusionOk="0">
                  <a:moveTo>
                    <a:pt x="572" y="0"/>
                  </a:moveTo>
                  <a:cubicBezTo>
                    <a:pt x="505" y="0"/>
                    <a:pt x="438" y="45"/>
                    <a:pt x="438" y="134"/>
                  </a:cubicBezTo>
                  <a:cubicBezTo>
                    <a:pt x="438" y="526"/>
                    <a:pt x="304" y="910"/>
                    <a:pt x="55" y="1204"/>
                  </a:cubicBezTo>
                  <a:cubicBezTo>
                    <a:pt x="10" y="1267"/>
                    <a:pt x="1" y="1347"/>
                    <a:pt x="55" y="1401"/>
                  </a:cubicBezTo>
                  <a:cubicBezTo>
                    <a:pt x="82" y="1424"/>
                    <a:pt x="123" y="1438"/>
                    <a:pt x="161" y="1438"/>
                  </a:cubicBezTo>
                  <a:cubicBezTo>
                    <a:pt x="196" y="1438"/>
                    <a:pt x="229" y="1426"/>
                    <a:pt x="251" y="1401"/>
                  </a:cubicBezTo>
                  <a:cubicBezTo>
                    <a:pt x="545" y="1044"/>
                    <a:pt x="715" y="598"/>
                    <a:pt x="706" y="134"/>
                  </a:cubicBezTo>
                  <a:cubicBezTo>
                    <a:pt x="706" y="45"/>
                    <a:pt x="639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40"/>
            <p:cNvSpPr/>
            <p:nvPr/>
          </p:nvSpPr>
          <p:spPr>
            <a:xfrm>
              <a:off x="5071195" y="4472431"/>
              <a:ext cx="32896" cy="59771"/>
            </a:xfrm>
            <a:custGeom>
              <a:avLst/>
              <a:gdLst/>
              <a:ahLst/>
              <a:cxnLst/>
              <a:rect l="l" t="t" r="r" b="b"/>
              <a:pathLst>
                <a:path w="661" h="1201" extrusionOk="0">
                  <a:moveTo>
                    <a:pt x="516" y="1"/>
                  </a:moveTo>
                  <a:cubicBezTo>
                    <a:pt x="460" y="1"/>
                    <a:pt x="399" y="42"/>
                    <a:pt x="384" y="103"/>
                  </a:cubicBezTo>
                  <a:cubicBezTo>
                    <a:pt x="304" y="415"/>
                    <a:pt x="197" y="709"/>
                    <a:pt x="36" y="995"/>
                  </a:cubicBezTo>
                  <a:cubicBezTo>
                    <a:pt x="1" y="1057"/>
                    <a:pt x="18" y="1147"/>
                    <a:pt x="81" y="1182"/>
                  </a:cubicBezTo>
                  <a:cubicBezTo>
                    <a:pt x="102" y="1195"/>
                    <a:pt x="127" y="1200"/>
                    <a:pt x="151" y="1200"/>
                  </a:cubicBezTo>
                  <a:cubicBezTo>
                    <a:pt x="198" y="1200"/>
                    <a:pt x="245" y="1179"/>
                    <a:pt x="268" y="1138"/>
                  </a:cubicBezTo>
                  <a:cubicBezTo>
                    <a:pt x="438" y="834"/>
                    <a:pt x="563" y="504"/>
                    <a:pt x="643" y="174"/>
                  </a:cubicBezTo>
                  <a:cubicBezTo>
                    <a:pt x="661" y="103"/>
                    <a:pt x="625" y="23"/>
                    <a:pt x="545" y="5"/>
                  </a:cubicBezTo>
                  <a:cubicBezTo>
                    <a:pt x="535" y="2"/>
                    <a:pt x="52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40"/>
            <p:cNvSpPr/>
            <p:nvPr/>
          </p:nvSpPr>
          <p:spPr>
            <a:xfrm>
              <a:off x="5037900" y="4463374"/>
              <a:ext cx="64847" cy="19459"/>
            </a:xfrm>
            <a:custGeom>
              <a:avLst/>
              <a:gdLst/>
              <a:ahLst/>
              <a:cxnLst/>
              <a:rect l="l" t="t" r="r" b="b"/>
              <a:pathLst>
                <a:path w="1303" h="391" extrusionOk="0">
                  <a:moveTo>
                    <a:pt x="412" y="0"/>
                  </a:moveTo>
                  <a:cubicBezTo>
                    <a:pt x="320" y="0"/>
                    <a:pt x="227" y="6"/>
                    <a:pt x="134" y="17"/>
                  </a:cubicBezTo>
                  <a:cubicBezTo>
                    <a:pt x="63" y="17"/>
                    <a:pt x="0" y="71"/>
                    <a:pt x="0" y="151"/>
                  </a:cubicBezTo>
                  <a:cubicBezTo>
                    <a:pt x="0" y="210"/>
                    <a:pt x="49" y="286"/>
                    <a:pt x="122" y="286"/>
                  </a:cubicBezTo>
                  <a:cubicBezTo>
                    <a:pt x="126" y="286"/>
                    <a:pt x="130" y="285"/>
                    <a:pt x="134" y="285"/>
                  </a:cubicBezTo>
                  <a:cubicBezTo>
                    <a:pt x="218" y="276"/>
                    <a:pt x="302" y="271"/>
                    <a:pt x="386" y="271"/>
                  </a:cubicBezTo>
                  <a:cubicBezTo>
                    <a:pt x="631" y="271"/>
                    <a:pt x="876" y="310"/>
                    <a:pt x="1116" y="383"/>
                  </a:cubicBezTo>
                  <a:cubicBezTo>
                    <a:pt x="1129" y="388"/>
                    <a:pt x="1142" y="390"/>
                    <a:pt x="1155" y="390"/>
                  </a:cubicBezTo>
                  <a:cubicBezTo>
                    <a:pt x="1214" y="390"/>
                    <a:pt x="1270" y="345"/>
                    <a:pt x="1285" y="294"/>
                  </a:cubicBezTo>
                  <a:cubicBezTo>
                    <a:pt x="1303" y="222"/>
                    <a:pt x="1258" y="151"/>
                    <a:pt x="1187" y="124"/>
                  </a:cubicBezTo>
                  <a:cubicBezTo>
                    <a:pt x="936" y="45"/>
                    <a:pt x="676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40"/>
            <p:cNvSpPr/>
            <p:nvPr/>
          </p:nvSpPr>
          <p:spPr>
            <a:xfrm>
              <a:off x="5023667" y="4567189"/>
              <a:ext cx="80225" cy="18514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695" y="0"/>
                  </a:moveTo>
                  <a:cubicBezTo>
                    <a:pt x="502" y="0"/>
                    <a:pt x="309" y="21"/>
                    <a:pt x="117" y="63"/>
                  </a:cubicBezTo>
                  <a:cubicBezTo>
                    <a:pt x="46" y="81"/>
                    <a:pt x="1" y="161"/>
                    <a:pt x="19" y="233"/>
                  </a:cubicBezTo>
                  <a:cubicBezTo>
                    <a:pt x="41" y="292"/>
                    <a:pt x="94" y="327"/>
                    <a:pt x="152" y="327"/>
                  </a:cubicBezTo>
                  <a:cubicBezTo>
                    <a:pt x="164" y="327"/>
                    <a:pt x="176" y="325"/>
                    <a:pt x="188" y="322"/>
                  </a:cubicBezTo>
                  <a:cubicBezTo>
                    <a:pt x="356" y="289"/>
                    <a:pt x="525" y="272"/>
                    <a:pt x="693" y="272"/>
                  </a:cubicBezTo>
                  <a:cubicBezTo>
                    <a:pt x="927" y="272"/>
                    <a:pt x="1160" y="304"/>
                    <a:pt x="1384" y="367"/>
                  </a:cubicBezTo>
                  <a:cubicBezTo>
                    <a:pt x="1397" y="370"/>
                    <a:pt x="1410" y="372"/>
                    <a:pt x="1422" y="372"/>
                  </a:cubicBezTo>
                  <a:cubicBezTo>
                    <a:pt x="1563" y="372"/>
                    <a:pt x="1611" y="149"/>
                    <a:pt x="1455" y="108"/>
                  </a:cubicBezTo>
                  <a:cubicBezTo>
                    <a:pt x="1206" y="37"/>
                    <a:pt x="951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40"/>
            <p:cNvSpPr/>
            <p:nvPr/>
          </p:nvSpPr>
          <p:spPr>
            <a:xfrm>
              <a:off x="5063630" y="4572116"/>
              <a:ext cx="37823" cy="67037"/>
            </a:xfrm>
            <a:custGeom>
              <a:avLst/>
              <a:gdLst/>
              <a:ahLst/>
              <a:cxnLst/>
              <a:rect l="l" t="t" r="r" b="b"/>
              <a:pathLst>
                <a:path w="760" h="1347" extrusionOk="0">
                  <a:moveTo>
                    <a:pt x="616" y="0"/>
                  </a:moveTo>
                  <a:cubicBezTo>
                    <a:pt x="536" y="0"/>
                    <a:pt x="492" y="62"/>
                    <a:pt x="483" y="134"/>
                  </a:cubicBezTo>
                  <a:cubicBezTo>
                    <a:pt x="438" y="491"/>
                    <a:pt x="286" y="839"/>
                    <a:pt x="54" y="1115"/>
                  </a:cubicBezTo>
                  <a:cubicBezTo>
                    <a:pt x="10" y="1169"/>
                    <a:pt x="1" y="1249"/>
                    <a:pt x="54" y="1302"/>
                  </a:cubicBezTo>
                  <a:cubicBezTo>
                    <a:pt x="78" y="1330"/>
                    <a:pt x="115" y="1346"/>
                    <a:pt x="153" y="1346"/>
                  </a:cubicBezTo>
                  <a:cubicBezTo>
                    <a:pt x="189" y="1346"/>
                    <a:pt x="225" y="1332"/>
                    <a:pt x="251" y="1302"/>
                  </a:cubicBezTo>
                  <a:cubicBezTo>
                    <a:pt x="527" y="972"/>
                    <a:pt x="697" y="571"/>
                    <a:pt x="750" y="134"/>
                  </a:cubicBezTo>
                  <a:cubicBezTo>
                    <a:pt x="759" y="62"/>
                    <a:pt x="68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40"/>
            <p:cNvSpPr/>
            <p:nvPr/>
          </p:nvSpPr>
          <p:spPr>
            <a:xfrm>
              <a:off x="5008587" y="4668764"/>
              <a:ext cx="70222" cy="16224"/>
            </a:xfrm>
            <a:custGeom>
              <a:avLst/>
              <a:gdLst/>
              <a:ahLst/>
              <a:cxnLst/>
              <a:rect l="l" t="t" r="r" b="b"/>
              <a:pathLst>
                <a:path w="1411" h="326" extrusionOk="0">
                  <a:moveTo>
                    <a:pt x="748" y="0"/>
                  </a:moveTo>
                  <a:cubicBezTo>
                    <a:pt x="537" y="0"/>
                    <a:pt x="327" y="18"/>
                    <a:pt x="117" y="56"/>
                  </a:cubicBezTo>
                  <a:cubicBezTo>
                    <a:pt x="45" y="74"/>
                    <a:pt x="1" y="163"/>
                    <a:pt x="27" y="226"/>
                  </a:cubicBezTo>
                  <a:cubicBezTo>
                    <a:pt x="43" y="296"/>
                    <a:pt x="100" y="326"/>
                    <a:pt x="162" y="326"/>
                  </a:cubicBezTo>
                  <a:cubicBezTo>
                    <a:pt x="171" y="326"/>
                    <a:pt x="179" y="325"/>
                    <a:pt x="188" y="324"/>
                  </a:cubicBezTo>
                  <a:cubicBezTo>
                    <a:pt x="377" y="289"/>
                    <a:pt x="571" y="271"/>
                    <a:pt x="765" y="271"/>
                  </a:cubicBezTo>
                  <a:cubicBezTo>
                    <a:pt x="919" y="271"/>
                    <a:pt x="1073" y="282"/>
                    <a:pt x="1223" y="306"/>
                  </a:cubicBezTo>
                  <a:cubicBezTo>
                    <a:pt x="1231" y="307"/>
                    <a:pt x="1240" y="308"/>
                    <a:pt x="1249" y="308"/>
                  </a:cubicBezTo>
                  <a:cubicBezTo>
                    <a:pt x="1311" y="308"/>
                    <a:pt x="1369" y="279"/>
                    <a:pt x="1392" y="208"/>
                  </a:cubicBezTo>
                  <a:cubicBezTo>
                    <a:pt x="1410" y="146"/>
                    <a:pt x="1366" y="56"/>
                    <a:pt x="1294" y="38"/>
                  </a:cubicBezTo>
                  <a:cubicBezTo>
                    <a:pt x="1112" y="14"/>
                    <a:pt x="930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0"/>
            <p:cNvSpPr/>
            <p:nvPr/>
          </p:nvSpPr>
          <p:spPr>
            <a:xfrm>
              <a:off x="5041434" y="4670456"/>
              <a:ext cx="36032" cy="66340"/>
            </a:xfrm>
            <a:custGeom>
              <a:avLst/>
              <a:gdLst/>
              <a:ahLst/>
              <a:cxnLst/>
              <a:rect l="l" t="t" r="r" b="b"/>
              <a:pathLst>
                <a:path w="724" h="1333" extrusionOk="0">
                  <a:moveTo>
                    <a:pt x="587" y="1"/>
                  </a:moveTo>
                  <a:cubicBezTo>
                    <a:pt x="529" y="1"/>
                    <a:pt x="462" y="42"/>
                    <a:pt x="447" y="103"/>
                  </a:cubicBezTo>
                  <a:cubicBezTo>
                    <a:pt x="384" y="468"/>
                    <a:pt x="251" y="816"/>
                    <a:pt x="63" y="1129"/>
                  </a:cubicBezTo>
                  <a:cubicBezTo>
                    <a:pt x="1" y="1235"/>
                    <a:pt x="100" y="1332"/>
                    <a:pt x="196" y="1332"/>
                  </a:cubicBezTo>
                  <a:cubicBezTo>
                    <a:pt x="237" y="1332"/>
                    <a:pt x="277" y="1314"/>
                    <a:pt x="304" y="1271"/>
                  </a:cubicBezTo>
                  <a:cubicBezTo>
                    <a:pt x="500" y="932"/>
                    <a:pt x="643" y="558"/>
                    <a:pt x="714" y="174"/>
                  </a:cubicBezTo>
                  <a:cubicBezTo>
                    <a:pt x="723" y="103"/>
                    <a:pt x="688" y="31"/>
                    <a:pt x="616" y="4"/>
                  </a:cubicBezTo>
                  <a:cubicBezTo>
                    <a:pt x="607" y="2"/>
                    <a:pt x="59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0"/>
            <p:cNvSpPr/>
            <p:nvPr/>
          </p:nvSpPr>
          <p:spPr>
            <a:xfrm>
              <a:off x="5020133" y="4780741"/>
              <a:ext cx="26675" cy="55590"/>
            </a:xfrm>
            <a:custGeom>
              <a:avLst/>
              <a:gdLst/>
              <a:ahLst/>
              <a:cxnLst/>
              <a:rect l="l" t="t" r="r" b="b"/>
              <a:pathLst>
                <a:path w="536" h="1117" extrusionOk="0">
                  <a:moveTo>
                    <a:pt x="414" y="0"/>
                  </a:moveTo>
                  <a:cubicBezTo>
                    <a:pt x="410" y="0"/>
                    <a:pt x="406" y="0"/>
                    <a:pt x="402" y="1"/>
                  </a:cubicBezTo>
                  <a:cubicBezTo>
                    <a:pt x="322" y="1"/>
                    <a:pt x="268" y="63"/>
                    <a:pt x="259" y="135"/>
                  </a:cubicBezTo>
                  <a:cubicBezTo>
                    <a:pt x="259" y="277"/>
                    <a:pt x="233" y="393"/>
                    <a:pt x="197" y="536"/>
                  </a:cubicBezTo>
                  <a:cubicBezTo>
                    <a:pt x="152" y="679"/>
                    <a:pt x="108" y="786"/>
                    <a:pt x="36" y="911"/>
                  </a:cubicBezTo>
                  <a:cubicBezTo>
                    <a:pt x="1" y="973"/>
                    <a:pt x="18" y="1062"/>
                    <a:pt x="81" y="1098"/>
                  </a:cubicBezTo>
                  <a:cubicBezTo>
                    <a:pt x="105" y="1110"/>
                    <a:pt x="131" y="1116"/>
                    <a:pt x="155" y="1116"/>
                  </a:cubicBezTo>
                  <a:cubicBezTo>
                    <a:pt x="202" y="1116"/>
                    <a:pt x="245" y="1095"/>
                    <a:pt x="268" y="1054"/>
                  </a:cubicBezTo>
                  <a:cubicBezTo>
                    <a:pt x="429" y="768"/>
                    <a:pt x="518" y="456"/>
                    <a:pt x="536" y="135"/>
                  </a:cubicBezTo>
                  <a:cubicBezTo>
                    <a:pt x="536" y="67"/>
                    <a:pt x="480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0"/>
            <p:cNvSpPr/>
            <p:nvPr/>
          </p:nvSpPr>
          <p:spPr>
            <a:xfrm>
              <a:off x="4990820" y="4774122"/>
              <a:ext cx="55142" cy="18016"/>
            </a:xfrm>
            <a:custGeom>
              <a:avLst/>
              <a:gdLst/>
              <a:ahLst/>
              <a:cxnLst/>
              <a:rect l="l" t="t" r="r" b="b"/>
              <a:pathLst>
                <a:path w="1108" h="362" extrusionOk="0">
                  <a:moveTo>
                    <a:pt x="144" y="0"/>
                  </a:moveTo>
                  <a:cubicBezTo>
                    <a:pt x="72" y="0"/>
                    <a:pt x="1" y="63"/>
                    <a:pt x="1" y="134"/>
                  </a:cubicBezTo>
                  <a:cubicBezTo>
                    <a:pt x="10" y="214"/>
                    <a:pt x="63" y="268"/>
                    <a:pt x="144" y="268"/>
                  </a:cubicBezTo>
                  <a:cubicBezTo>
                    <a:pt x="411" y="277"/>
                    <a:pt x="661" y="303"/>
                    <a:pt x="920" y="357"/>
                  </a:cubicBezTo>
                  <a:cubicBezTo>
                    <a:pt x="932" y="360"/>
                    <a:pt x="944" y="361"/>
                    <a:pt x="957" y="361"/>
                  </a:cubicBezTo>
                  <a:cubicBezTo>
                    <a:pt x="1017" y="361"/>
                    <a:pt x="1074" y="327"/>
                    <a:pt x="1089" y="268"/>
                  </a:cubicBezTo>
                  <a:cubicBezTo>
                    <a:pt x="1107" y="196"/>
                    <a:pt x="1062" y="116"/>
                    <a:pt x="991" y="98"/>
                  </a:cubicBezTo>
                  <a:cubicBezTo>
                    <a:pt x="714" y="45"/>
                    <a:pt x="429" y="9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0"/>
            <p:cNvSpPr/>
            <p:nvPr/>
          </p:nvSpPr>
          <p:spPr>
            <a:xfrm>
              <a:off x="4971759" y="4887244"/>
              <a:ext cx="55093" cy="25232"/>
            </a:xfrm>
            <a:custGeom>
              <a:avLst/>
              <a:gdLst/>
              <a:ahLst/>
              <a:cxnLst/>
              <a:rect l="l" t="t" r="r" b="b"/>
              <a:pathLst>
                <a:path w="1107" h="507" extrusionOk="0">
                  <a:moveTo>
                    <a:pt x="161" y="0"/>
                  </a:moveTo>
                  <a:cubicBezTo>
                    <a:pt x="97" y="0"/>
                    <a:pt x="34" y="29"/>
                    <a:pt x="18" y="91"/>
                  </a:cubicBezTo>
                  <a:cubicBezTo>
                    <a:pt x="0" y="154"/>
                    <a:pt x="36" y="252"/>
                    <a:pt x="116" y="261"/>
                  </a:cubicBezTo>
                  <a:cubicBezTo>
                    <a:pt x="250" y="278"/>
                    <a:pt x="384" y="305"/>
                    <a:pt x="518" y="350"/>
                  </a:cubicBezTo>
                  <a:cubicBezTo>
                    <a:pt x="646" y="384"/>
                    <a:pt x="766" y="427"/>
                    <a:pt x="879" y="485"/>
                  </a:cubicBezTo>
                  <a:lnTo>
                    <a:pt x="879" y="485"/>
                  </a:lnTo>
                  <a:cubicBezTo>
                    <a:pt x="890" y="493"/>
                    <a:pt x="904" y="498"/>
                    <a:pt x="919" y="501"/>
                  </a:cubicBezTo>
                  <a:cubicBezTo>
                    <a:pt x="933" y="505"/>
                    <a:pt x="947" y="507"/>
                    <a:pt x="961" y="507"/>
                  </a:cubicBezTo>
                  <a:cubicBezTo>
                    <a:pt x="1014" y="507"/>
                    <a:pt x="1058" y="478"/>
                    <a:pt x="1080" y="421"/>
                  </a:cubicBezTo>
                  <a:cubicBezTo>
                    <a:pt x="1106" y="368"/>
                    <a:pt x="1089" y="278"/>
                    <a:pt x="1026" y="252"/>
                  </a:cubicBezTo>
                  <a:cubicBezTo>
                    <a:pt x="758" y="127"/>
                    <a:pt x="482" y="38"/>
                    <a:pt x="188" y="2"/>
                  </a:cubicBezTo>
                  <a:cubicBezTo>
                    <a:pt x="179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0"/>
            <p:cNvSpPr/>
            <p:nvPr/>
          </p:nvSpPr>
          <p:spPr>
            <a:xfrm>
              <a:off x="4981613" y="4222250"/>
              <a:ext cx="17269" cy="48673"/>
            </a:xfrm>
            <a:custGeom>
              <a:avLst/>
              <a:gdLst/>
              <a:ahLst/>
              <a:cxnLst/>
              <a:rect l="l" t="t" r="r" b="b"/>
              <a:pathLst>
                <a:path w="347" h="978" extrusionOk="0">
                  <a:moveTo>
                    <a:pt x="95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159" y="357"/>
                    <a:pt x="213" y="634"/>
                    <a:pt x="195" y="910"/>
                  </a:cubicBezTo>
                  <a:cubicBezTo>
                    <a:pt x="190" y="955"/>
                    <a:pt x="221" y="977"/>
                    <a:pt x="255" y="977"/>
                  </a:cubicBezTo>
                  <a:cubicBezTo>
                    <a:pt x="288" y="977"/>
                    <a:pt x="324" y="955"/>
                    <a:pt x="329" y="910"/>
                  </a:cubicBezTo>
                  <a:cubicBezTo>
                    <a:pt x="346" y="607"/>
                    <a:pt x="284" y="304"/>
                    <a:pt x="150" y="36"/>
                  </a:cubicBezTo>
                  <a:cubicBezTo>
                    <a:pt x="136" y="11"/>
                    <a:pt x="116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0"/>
            <p:cNvSpPr/>
            <p:nvPr/>
          </p:nvSpPr>
          <p:spPr>
            <a:xfrm>
              <a:off x="4986939" y="4294513"/>
              <a:ext cx="54545" cy="59522"/>
            </a:xfrm>
            <a:custGeom>
              <a:avLst/>
              <a:gdLst/>
              <a:ahLst/>
              <a:cxnLst/>
              <a:rect l="l" t="t" r="r" b="b"/>
              <a:pathLst>
                <a:path w="1096" h="1196" extrusionOk="0">
                  <a:moveTo>
                    <a:pt x="1012" y="1"/>
                  </a:moveTo>
                  <a:cubicBezTo>
                    <a:pt x="1007" y="1"/>
                    <a:pt x="1002" y="1"/>
                    <a:pt x="998" y="2"/>
                  </a:cubicBezTo>
                  <a:cubicBezTo>
                    <a:pt x="525" y="199"/>
                    <a:pt x="150" y="609"/>
                    <a:pt x="16" y="1109"/>
                  </a:cubicBezTo>
                  <a:cubicBezTo>
                    <a:pt x="0" y="1162"/>
                    <a:pt x="42" y="1196"/>
                    <a:pt x="81" y="1196"/>
                  </a:cubicBezTo>
                  <a:cubicBezTo>
                    <a:pt x="108" y="1196"/>
                    <a:pt x="134" y="1180"/>
                    <a:pt x="141" y="1144"/>
                  </a:cubicBezTo>
                  <a:cubicBezTo>
                    <a:pt x="266" y="698"/>
                    <a:pt x="605" y="315"/>
                    <a:pt x="1033" y="136"/>
                  </a:cubicBezTo>
                  <a:cubicBezTo>
                    <a:pt x="1069" y="118"/>
                    <a:pt x="1096" y="92"/>
                    <a:pt x="1087" y="47"/>
                  </a:cubicBezTo>
                  <a:cubicBezTo>
                    <a:pt x="1079" y="24"/>
                    <a:pt x="104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40"/>
            <p:cNvSpPr/>
            <p:nvPr/>
          </p:nvSpPr>
          <p:spPr>
            <a:xfrm>
              <a:off x="4965290" y="4289834"/>
              <a:ext cx="31453" cy="51012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95" y="0"/>
                  </a:moveTo>
                  <a:cubicBezTo>
                    <a:pt x="47" y="0"/>
                    <a:pt x="1" y="69"/>
                    <a:pt x="41" y="123"/>
                  </a:cubicBezTo>
                  <a:cubicBezTo>
                    <a:pt x="255" y="364"/>
                    <a:pt x="407" y="658"/>
                    <a:pt x="487" y="980"/>
                  </a:cubicBezTo>
                  <a:cubicBezTo>
                    <a:pt x="498" y="1011"/>
                    <a:pt x="523" y="1025"/>
                    <a:pt x="550" y="1025"/>
                  </a:cubicBezTo>
                  <a:cubicBezTo>
                    <a:pt x="590" y="1025"/>
                    <a:pt x="632" y="993"/>
                    <a:pt x="621" y="944"/>
                  </a:cubicBezTo>
                  <a:cubicBezTo>
                    <a:pt x="532" y="605"/>
                    <a:pt x="371" y="293"/>
                    <a:pt x="139" y="25"/>
                  </a:cubicBezTo>
                  <a:cubicBezTo>
                    <a:pt x="126" y="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40"/>
            <p:cNvSpPr/>
            <p:nvPr/>
          </p:nvSpPr>
          <p:spPr>
            <a:xfrm>
              <a:off x="4990970" y="4311483"/>
              <a:ext cx="10999" cy="17269"/>
            </a:xfrm>
            <a:custGeom>
              <a:avLst/>
              <a:gdLst/>
              <a:ahLst/>
              <a:cxnLst/>
              <a:rect l="l" t="t" r="r" b="b"/>
              <a:pathLst>
                <a:path w="221" h="347" extrusionOk="0">
                  <a:moveTo>
                    <a:pt x="149" y="0"/>
                  </a:moveTo>
                  <a:cubicBezTo>
                    <a:pt x="130" y="5"/>
                    <a:pt x="113" y="16"/>
                    <a:pt x="100" y="30"/>
                  </a:cubicBezTo>
                  <a:lnTo>
                    <a:pt x="100" y="30"/>
                  </a:lnTo>
                  <a:cubicBezTo>
                    <a:pt x="80" y="33"/>
                    <a:pt x="62" y="46"/>
                    <a:pt x="51" y="63"/>
                  </a:cubicBezTo>
                  <a:cubicBezTo>
                    <a:pt x="49" y="69"/>
                    <a:pt x="46" y="75"/>
                    <a:pt x="44" y="81"/>
                  </a:cubicBezTo>
                  <a:lnTo>
                    <a:pt x="44" y="81"/>
                  </a:lnTo>
                  <a:lnTo>
                    <a:pt x="42" y="81"/>
                  </a:lnTo>
                  <a:cubicBezTo>
                    <a:pt x="42" y="84"/>
                    <a:pt x="41" y="86"/>
                    <a:pt x="41" y="89"/>
                  </a:cubicBezTo>
                  <a:lnTo>
                    <a:pt x="41" y="89"/>
                  </a:lnTo>
                  <a:cubicBezTo>
                    <a:pt x="27" y="127"/>
                    <a:pt x="18" y="169"/>
                    <a:pt x="14" y="211"/>
                  </a:cubicBezTo>
                  <a:lnTo>
                    <a:pt x="14" y="211"/>
                  </a:lnTo>
                  <a:cubicBezTo>
                    <a:pt x="12" y="224"/>
                    <a:pt x="9" y="237"/>
                    <a:pt x="7" y="250"/>
                  </a:cubicBezTo>
                  <a:cubicBezTo>
                    <a:pt x="1" y="275"/>
                    <a:pt x="7" y="303"/>
                    <a:pt x="23" y="319"/>
                  </a:cubicBezTo>
                  <a:lnTo>
                    <a:pt x="23" y="319"/>
                  </a:lnTo>
                  <a:cubicBezTo>
                    <a:pt x="24" y="320"/>
                    <a:pt x="24" y="321"/>
                    <a:pt x="25" y="322"/>
                  </a:cubicBezTo>
                  <a:cubicBezTo>
                    <a:pt x="33" y="330"/>
                    <a:pt x="51" y="339"/>
                    <a:pt x="60" y="339"/>
                  </a:cubicBezTo>
                  <a:cubicBezTo>
                    <a:pt x="65" y="344"/>
                    <a:pt x="71" y="346"/>
                    <a:pt x="78" y="346"/>
                  </a:cubicBezTo>
                  <a:cubicBezTo>
                    <a:pt x="85" y="346"/>
                    <a:pt x="91" y="344"/>
                    <a:pt x="96" y="339"/>
                  </a:cubicBezTo>
                  <a:cubicBezTo>
                    <a:pt x="114" y="339"/>
                    <a:pt x="132" y="322"/>
                    <a:pt x="141" y="313"/>
                  </a:cubicBezTo>
                  <a:cubicBezTo>
                    <a:pt x="185" y="241"/>
                    <a:pt x="212" y="161"/>
                    <a:pt x="221" y="72"/>
                  </a:cubicBezTo>
                  <a:cubicBezTo>
                    <a:pt x="221" y="36"/>
                    <a:pt x="18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0"/>
            <p:cNvSpPr/>
            <p:nvPr/>
          </p:nvSpPr>
          <p:spPr>
            <a:xfrm>
              <a:off x="4973352" y="4384094"/>
              <a:ext cx="65992" cy="64200"/>
            </a:xfrm>
            <a:custGeom>
              <a:avLst/>
              <a:gdLst/>
              <a:ahLst/>
              <a:cxnLst/>
              <a:rect l="l" t="t" r="r" b="b"/>
              <a:pathLst>
                <a:path w="1326" h="1290" extrusionOk="0">
                  <a:moveTo>
                    <a:pt x="1239" y="1"/>
                  </a:moveTo>
                  <a:cubicBezTo>
                    <a:pt x="1232" y="1"/>
                    <a:pt x="1225" y="2"/>
                    <a:pt x="1217" y="4"/>
                  </a:cubicBezTo>
                  <a:cubicBezTo>
                    <a:pt x="664" y="210"/>
                    <a:pt x="227" y="656"/>
                    <a:pt x="22" y="1209"/>
                  </a:cubicBezTo>
                  <a:cubicBezTo>
                    <a:pt x="0" y="1257"/>
                    <a:pt x="41" y="1290"/>
                    <a:pt x="82" y="1290"/>
                  </a:cubicBezTo>
                  <a:cubicBezTo>
                    <a:pt x="109" y="1290"/>
                    <a:pt x="136" y="1276"/>
                    <a:pt x="147" y="1244"/>
                  </a:cubicBezTo>
                  <a:cubicBezTo>
                    <a:pt x="334" y="736"/>
                    <a:pt x="744" y="326"/>
                    <a:pt x="1253" y="138"/>
                  </a:cubicBezTo>
                  <a:cubicBezTo>
                    <a:pt x="1325" y="106"/>
                    <a:pt x="1303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40"/>
            <p:cNvSpPr/>
            <p:nvPr/>
          </p:nvSpPr>
          <p:spPr>
            <a:xfrm>
              <a:off x="4953744" y="4376878"/>
              <a:ext cx="35285" cy="47777"/>
            </a:xfrm>
            <a:custGeom>
              <a:avLst/>
              <a:gdLst/>
              <a:ahLst/>
              <a:cxnLst/>
              <a:rect l="l" t="t" r="r" b="b"/>
              <a:pathLst>
                <a:path w="709" h="960" extrusionOk="0">
                  <a:moveTo>
                    <a:pt x="107" y="0"/>
                  </a:moveTo>
                  <a:cubicBezTo>
                    <a:pt x="52" y="0"/>
                    <a:pt x="0" y="71"/>
                    <a:pt x="50" y="114"/>
                  </a:cubicBezTo>
                  <a:cubicBezTo>
                    <a:pt x="300" y="319"/>
                    <a:pt x="478" y="595"/>
                    <a:pt x="567" y="908"/>
                  </a:cubicBezTo>
                  <a:cubicBezTo>
                    <a:pt x="575" y="944"/>
                    <a:pt x="601" y="959"/>
                    <a:pt x="628" y="959"/>
                  </a:cubicBezTo>
                  <a:cubicBezTo>
                    <a:pt x="667" y="959"/>
                    <a:pt x="708" y="925"/>
                    <a:pt x="692" y="872"/>
                  </a:cubicBezTo>
                  <a:cubicBezTo>
                    <a:pt x="603" y="542"/>
                    <a:pt x="416" y="239"/>
                    <a:pt x="148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40"/>
            <p:cNvSpPr/>
            <p:nvPr/>
          </p:nvSpPr>
          <p:spPr>
            <a:xfrm>
              <a:off x="4981514" y="4391659"/>
              <a:ext cx="29363" cy="24734"/>
            </a:xfrm>
            <a:custGeom>
              <a:avLst/>
              <a:gdLst/>
              <a:ahLst/>
              <a:cxnLst/>
              <a:rect l="l" t="t" r="r" b="b"/>
              <a:pathLst>
                <a:path w="590" h="497" extrusionOk="0">
                  <a:moveTo>
                    <a:pt x="418" y="143"/>
                  </a:moveTo>
                  <a:cubicBezTo>
                    <a:pt x="419" y="143"/>
                    <a:pt x="419" y="143"/>
                    <a:pt x="420" y="143"/>
                  </a:cubicBezTo>
                  <a:lnTo>
                    <a:pt x="420" y="143"/>
                  </a:lnTo>
                  <a:cubicBezTo>
                    <a:pt x="422" y="145"/>
                    <a:pt x="424" y="147"/>
                    <a:pt x="420" y="147"/>
                  </a:cubicBezTo>
                  <a:cubicBezTo>
                    <a:pt x="417" y="144"/>
                    <a:pt x="417" y="143"/>
                    <a:pt x="418" y="143"/>
                  </a:cubicBezTo>
                  <a:close/>
                  <a:moveTo>
                    <a:pt x="431" y="153"/>
                  </a:moveTo>
                  <a:cubicBezTo>
                    <a:pt x="434" y="156"/>
                    <a:pt x="438" y="156"/>
                    <a:pt x="438" y="156"/>
                  </a:cubicBezTo>
                  <a:cubicBezTo>
                    <a:pt x="434" y="156"/>
                    <a:pt x="432" y="155"/>
                    <a:pt x="431" y="153"/>
                  </a:cubicBezTo>
                  <a:close/>
                  <a:moveTo>
                    <a:pt x="431" y="182"/>
                  </a:moveTo>
                  <a:cubicBezTo>
                    <a:pt x="430" y="182"/>
                    <a:pt x="430" y="182"/>
                    <a:pt x="429" y="182"/>
                  </a:cubicBez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close/>
                  <a:moveTo>
                    <a:pt x="438" y="174"/>
                  </a:moveTo>
                  <a:cubicBezTo>
                    <a:pt x="438" y="174"/>
                    <a:pt x="438" y="175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6" y="176"/>
                  </a:cubicBezTo>
                  <a:cubicBezTo>
                    <a:pt x="435" y="176"/>
                    <a:pt x="433" y="178"/>
                    <a:pt x="429" y="182"/>
                  </a:cubicBezTo>
                  <a:lnTo>
                    <a:pt x="429" y="182"/>
                  </a:ln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lnTo>
                    <a:pt x="431" y="182"/>
                  </a:lnTo>
                  <a:cubicBezTo>
                    <a:pt x="433" y="182"/>
                    <a:pt x="434" y="181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6" y="179"/>
                    <a:pt x="437" y="177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7" y="176"/>
                  </a:cubicBezTo>
                  <a:lnTo>
                    <a:pt x="437" y="176"/>
                  </a:lnTo>
                  <a:cubicBezTo>
                    <a:pt x="437" y="178"/>
                    <a:pt x="436" y="179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6" y="180"/>
                    <a:pt x="436" y="180"/>
                  </a:cubicBezTo>
                  <a:cubicBezTo>
                    <a:pt x="437" y="180"/>
                    <a:pt x="438" y="181"/>
                    <a:pt x="438" y="182"/>
                  </a:cubicBez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5" y="183"/>
                    <a:pt x="433" y="183"/>
                    <a:pt x="431" y="182"/>
                  </a:cubicBezTo>
                  <a:lnTo>
                    <a:pt x="431" y="182"/>
                  </a:lnTo>
                  <a:cubicBezTo>
                    <a:pt x="431" y="183"/>
                    <a:pt x="431" y="183"/>
                    <a:pt x="431" y="183"/>
                  </a:cubicBezTo>
                  <a:lnTo>
                    <a:pt x="431" y="183"/>
                  </a:lnTo>
                  <a:cubicBezTo>
                    <a:pt x="434" y="183"/>
                    <a:pt x="435" y="183"/>
                    <a:pt x="435" y="184"/>
                  </a:cubicBezTo>
                  <a:lnTo>
                    <a:pt x="435" y="184"/>
                  </a:lnTo>
                  <a:cubicBezTo>
                    <a:pt x="436" y="183"/>
                    <a:pt x="437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7" y="183"/>
                    <a:pt x="436" y="183"/>
                    <a:pt x="435" y="184"/>
                  </a:cubicBezTo>
                  <a:lnTo>
                    <a:pt x="435" y="184"/>
                  </a:lnTo>
                  <a:cubicBezTo>
                    <a:pt x="435" y="184"/>
                    <a:pt x="435" y="184"/>
                    <a:pt x="435" y="184"/>
                  </a:cubicBezTo>
                  <a:lnTo>
                    <a:pt x="435" y="184"/>
                  </a:lnTo>
                  <a:cubicBezTo>
                    <a:pt x="433" y="185"/>
                    <a:pt x="431" y="185"/>
                    <a:pt x="431" y="185"/>
                  </a:cubicBezTo>
                  <a:cubicBezTo>
                    <a:pt x="429" y="185"/>
                    <a:pt x="430" y="184"/>
                    <a:pt x="431" y="183"/>
                  </a:cubicBezTo>
                  <a:lnTo>
                    <a:pt x="431" y="183"/>
                  </a:lnTo>
                  <a:cubicBezTo>
                    <a:pt x="430" y="183"/>
                    <a:pt x="429" y="182"/>
                    <a:pt x="429" y="182"/>
                  </a:cubicBezTo>
                  <a:cubicBezTo>
                    <a:pt x="438" y="174"/>
                    <a:pt x="438" y="174"/>
                    <a:pt x="438" y="174"/>
                  </a:cubicBezTo>
                  <a:close/>
                  <a:moveTo>
                    <a:pt x="493" y="201"/>
                  </a:moveTo>
                  <a:cubicBezTo>
                    <a:pt x="496" y="205"/>
                    <a:pt x="496" y="209"/>
                    <a:pt x="491" y="218"/>
                  </a:cubicBezTo>
                  <a:cubicBezTo>
                    <a:pt x="492" y="213"/>
                    <a:pt x="493" y="207"/>
                    <a:pt x="493" y="201"/>
                  </a:cubicBezTo>
                  <a:close/>
                  <a:moveTo>
                    <a:pt x="394" y="1"/>
                  </a:moveTo>
                  <a:cubicBezTo>
                    <a:pt x="372" y="1"/>
                    <a:pt x="350" y="5"/>
                    <a:pt x="331" y="13"/>
                  </a:cubicBezTo>
                  <a:cubicBezTo>
                    <a:pt x="303" y="23"/>
                    <a:pt x="277" y="38"/>
                    <a:pt x="253" y="56"/>
                  </a:cubicBezTo>
                  <a:lnTo>
                    <a:pt x="253" y="56"/>
                  </a:lnTo>
                  <a:cubicBezTo>
                    <a:pt x="249" y="53"/>
                    <a:pt x="246" y="51"/>
                    <a:pt x="241" y="49"/>
                  </a:cubicBezTo>
                  <a:cubicBezTo>
                    <a:pt x="219" y="35"/>
                    <a:pt x="195" y="29"/>
                    <a:pt x="171" y="29"/>
                  </a:cubicBezTo>
                  <a:cubicBezTo>
                    <a:pt x="148" y="29"/>
                    <a:pt x="125" y="35"/>
                    <a:pt x="108" y="49"/>
                  </a:cubicBezTo>
                  <a:cubicBezTo>
                    <a:pt x="45" y="102"/>
                    <a:pt x="9" y="191"/>
                    <a:pt x="0" y="272"/>
                  </a:cubicBezTo>
                  <a:cubicBezTo>
                    <a:pt x="0" y="352"/>
                    <a:pt x="18" y="441"/>
                    <a:pt x="99" y="477"/>
                  </a:cubicBezTo>
                  <a:cubicBezTo>
                    <a:pt x="113" y="482"/>
                    <a:pt x="128" y="485"/>
                    <a:pt x="143" y="485"/>
                  </a:cubicBezTo>
                  <a:cubicBezTo>
                    <a:pt x="155" y="485"/>
                    <a:pt x="167" y="483"/>
                    <a:pt x="179" y="480"/>
                  </a:cubicBezTo>
                  <a:lnTo>
                    <a:pt x="179" y="480"/>
                  </a:lnTo>
                  <a:cubicBezTo>
                    <a:pt x="196" y="490"/>
                    <a:pt x="214" y="496"/>
                    <a:pt x="234" y="496"/>
                  </a:cubicBezTo>
                  <a:cubicBezTo>
                    <a:pt x="239" y="496"/>
                    <a:pt x="245" y="496"/>
                    <a:pt x="250" y="495"/>
                  </a:cubicBezTo>
                  <a:cubicBezTo>
                    <a:pt x="304" y="486"/>
                    <a:pt x="331" y="441"/>
                    <a:pt x="331" y="388"/>
                  </a:cubicBezTo>
                  <a:cubicBezTo>
                    <a:pt x="339" y="352"/>
                    <a:pt x="331" y="298"/>
                    <a:pt x="322" y="263"/>
                  </a:cubicBezTo>
                  <a:cubicBezTo>
                    <a:pt x="321" y="260"/>
                    <a:pt x="320" y="257"/>
                    <a:pt x="320" y="254"/>
                  </a:cubicBezTo>
                  <a:lnTo>
                    <a:pt x="320" y="254"/>
                  </a:lnTo>
                  <a:cubicBezTo>
                    <a:pt x="321" y="231"/>
                    <a:pt x="319" y="207"/>
                    <a:pt x="315" y="184"/>
                  </a:cubicBezTo>
                  <a:lnTo>
                    <a:pt x="315" y="184"/>
                  </a:lnTo>
                  <a:cubicBezTo>
                    <a:pt x="317" y="183"/>
                    <a:pt x="319" y="182"/>
                    <a:pt x="322" y="182"/>
                  </a:cubicBezTo>
                  <a:cubicBezTo>
                    <a:pt x="322" y="174"/>
                    <a:pt x="331" y="174"/>
                    <a:pt x="331" y="165"/>
                  </a:cubicBezTo>
                  <a:cubicBezTo>
                    <a:pt x="331" y="165"/>
                    <a:pt x="337" y="161"/>
                    <a:pt x="340" y="161"/>
                  </a:cubicBezTo>
                  <a:lnTo>
                    <a:pt x="340" y="161"/>
                  </a:lnTo>
                  <a:cubicBezTo>
                    <a:pt x="340" y="162"/>
                    <a:pt x="339" y="163"/>
                    <a:pt x="339" y="165"/>
                  </a:cubicBezTo>
                  <a:cubicBezTo>
                    <a:pt x="342" y="162"/>
                    <a:pt x="342" y="161"/>
                    <a:pt x="341" y="161"/>
                  </a:cubicBez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42" y="155"/>
                    <a:pt x="350" y="154"/>
                    <a:pt x="357" y="147"/>
                  </a:cubicBezTo>
                  <a:lnTo>
                    <a:pt x="366" y="147"/>
                  </a:lnTo>
                  <a:cubicBezTo>
                    <a:pt x="366" y="147"/>
                    <a:pt x="375" y="138"/>
                    <a:pt x="384" y="138"/>
                  </a:cubicBezTo>
                  <a:lnTo>
                    <a:pt x="402" y="138"/>
                  </a:lnTo>
                  <a:cubicBezTo>
                    <a:pt x="382" y="147"/>
                    <a:pt x="366" y="161"/>
                    <a:pt x="366" y="182"/>
                  </a:cubicBezTo>
                  <a:cubicBezTo>
                    <a:pt x="357" y="227"/>
                    <a:pt x="366" y="281"/>
                    <a:pt x="411" y="307"/>
                  </a:cubicBezTo>
                  <a:cubicBezTo>
                    <a:pt x="422" y="314"/>
                    <a:pt x="434" y="317"/>
                    <a:pt x="445" y="317"/>
                  </a:cubicBezTo>
                  <a:cubicBezTo>
                    <a:pt x="481" y="317"/>
                    <a:pt x="516" y="292"/>
                    <a:pt x="536" y="272"/>
                  </a:cubicBezTo>
                  <a:cubicBezTo>
                    <a:pt x="589" y="209"/>
                    <a:pt x="580" y="120"/>
                    <a:pt x="527" y="58"/>
                  </a:cubicBezTo>
                  <a:cubicBezTo>
                    <a:pt x="496" y="21"/>
                    <a:pt x="4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40"/>
            <p:cNvSpPr/>
            <p:nvPr/>
          </p:nvSpPr>
          <p:spPr>
            <a:xfrm>
              <a:off x="4965190" y="4472183"/>
              <a:ext cx="86496" cy="76443"/>
            </a:xfrm>
            <a:custGeom>
              <a:avLst/>
              <a:gdLst/>
              <a:ahLst/>
              <a:cxnLst/>
              <a:rect l="l" t="t" r="r" b="b"/>
              <a:pathLst>
                <a:path w="1738" h="1536" extrusionOk="0">
                  <a:moveTo>
                    <a:pt x="1657" y="0"/>
                  </a:moveTo>
                  <a:cubicBezTo>
                    <a:pt x="1654" y="0"/>
                    <a:pt x="1652" y="0"/>
                    <a:pt x="1649" y="1"/>
                  </a:cubicBezTo>
                  <a:cubicBezTo>
                    <a:pt x="864" y="108"/>
                    <a:pt x="212" y="679"/>
                    <a:pt x="16" y="1455"/>
                  </a:cubicBezTo>
                  <a:cubicBezTo>
                    <a:pt x="0" y="1504"/>
                    <a:pt x="43" y="1536"/>
                    <a:pt x="83" y="1536"/>
                  </a:cubicBezTo>
                  <a:cubicBezTo>
                    <a:pt x="109" y="1536"/>
                    <a:pt x="134" y="1522"/>
                    <a:pt x="141" y="1491"/>
                  </a:cubicBezTo>
                  <a:cubicBezTo>
                    <a:pt x="320" y="777"/>
                    <a:pt x="917" y="242"/>
                    <a:pt x="1649" y="144"/>
                  </a:cubicBezTo>
                  <a:cubicBezTo>
                    <a:pt x="1726" y="126"/>
                    <a:pt x="1737" y="0"/>
                    <a:pt x="1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40"/>
            <p:cNvSpPr/>
            <p:nvPr/>
          </p:nvSpPr>
          <p:spPr>
            <a:xfrm>
              <a:off x="4932742" y="4467853"/>
              <a:ext cx="41207" cy="46582"/>
            </a:xfrm>
            <a:custGeom>
              <a:avLst/>
              <a:gdLst/>
              <a:ahLst/>
              <a:cxnLst/>
              <a:rect l="l" t="t" r="r" b="b"/>
              <a:pathLst>
                <a:path w="828" h="936" extrusionOk="0">
                  <a:moveTo>
                    <a:pt x="105" y="1"/>
                  </a:moveTo>
                  <a:cubicBezTo>
                    <a:pt x="46" y="1"/>
                    <a:pt x="1" y="92"/>
                    <a:pt x="71" y="123"/>
                  </a:cubicBezTo>
                  <a:cubicBezTo>
                    <a:pt x="365" y="284"/>
                    <a:pt x="597" y="561"/>
                    <a:pt x="686" y="891"/>
                  </a:cubicBezTo>
                  <a:cubicBezTo>
                    <a:pt x="693" y="922"/>
                    <a:pt x="718" y="936"/>
                    <a:pt x="744" y="936"/>
                  </a:cubicBezTo>
                  <a:cubicBezTo>
                    <a:pt x="784" y="936"/>
                    <a:pt x="827" y="904"/>
                    <a:pt x="811" y="855"/>
                  </a:cubicBezTo>
                  <a:cubicBezTo>
                    <a:pt x="713" y="489"/>
                    <a:pt x="463" y="177"/>
                    <a:pt x="133" y="7"/>
                  </a:cubicBezTo>
                  <a:cubicBezTo>
                    <a:pt x="124" y="3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40"/>
            <p:cNvSpPr/>
            <p:nvPr/>
          </p:nvSpPr>
          <p:spPr>
            <a:xfrm>
              <a:off x="4965091" y="4478752"/>
              <a:ext cx="39117" cy="41456"/>
            </a:xfrm>
            <a:custGeom>
              <a:avLst/>
              <a:gdLst/>
              <a:ahLst/>
              <a:cxnLst/>
              <a:rect l="l" t="t" r="r" b="b"/>
              <a:pathLst>
                <a:path w="786" h="833" extrusionOk="0">
                  <a:moveTo>
                    <a:pt x="601" y="248"/>
                  </a:moveTo>
                  <a:cubicBezTo>
                    <a:pt x="601" y="258"/>
                    <a:pt x="602" y="269"/>
                    <a:pt x="602" y="279"/>
                  </a:cubicBezTo>
                  <a:lnTo>
                    <a:pt x="602" y="279"/>
                  </a:lnTo>
                  <a:cubicBezTo>
                    <a:pt x="600" y="268"/>
                    <a:pt x="600" y="258"/>
                    <a:pt x="601" y="248"/>
                  </a:cubicBezTo>
                  <a:close/>
                  <a:moveTo>
                    <a:pt x="404" y="443"/>
                  </a:moveTo>
                  <a:cubicBezTo>
                    <a:pt x="412" y="454"/>
                    <a:pt x="421" y="465"/>
                    <a:pt x="431" y="475"/>
                  </a:cubicBezTo>
                  <a:lnTo>
                    <a:pt x="431" y="475"/>
                  </a:lnTo>
                  <a:cubicBezTo>
                    <a:pt x="430" y="481"/>
                    <a:pt x="429" y="487"/>
                    <a:pt x="429" y="493"/>
                  </a:cubicBezTo>
                  <a:cubicBezTo>
                    <a:pt x="429" y="493"/>
                    <a:pt x="420" y="484"/>
                    <a:pt x="420" y="484"/>
                  </a:cubicBezTo>
                  <a:cubicBezTo>
                    <a:pt x="417" y="482"/>
                    <a:pt x="414" y="480"/>
                    <a:pt x="411" y="478"/>
                  </a:cubicBezTo>
                  <a:lnTo>
                    <a:pt x="411" y="478"/>
                  </a:lnTo>
                  <a:cubicBezTo>
                    <a:pt x="409" y="466"/>
                    <a:pt x="407" y="454"/>
                    <a:pt x="404" y="443"/>
                  </a:cubicBezTo>
                  <a:close/>
                  <a:moveTo>
                    <a:pt x="593" y="1"/>
                  </a:moveTo>
                  <a:cubicBezTo>
                    <a:pt x="586" y="1"/>
                    <a:pt x="579" y="1"/>
                    <a:pt x="571" y="3"/>
                  </a:cubicBezTo>
                  <a:cubicBezTo>
                    <a:pt x="522" y="17"/>
                    <a:pt x="497" y="62"/>
                    <a:pt x="484" y="111"/>
                  </a:cubicBezTo>
                  <a:lnTo>
                    <a:pt x="484" y="111"/>
                  </a:lnTo>
                  <a:cubicBezTo>
                    <a:pt x="475" y="95"/>
                    <a:pt x="465" y="80"/>
                    <a:pt x="455" y="65"/>
                  </a:cubicBezTo>
                  <a:cubicBezTo>
                    <a:pt x="439" y="45"/>
                    <a:pt x="413" y="34"/>
                    <a:pt x="389" y="34"/>
                  </a:cubicBezTo>
                  <a:cubicBezTo>
                    <a:pt x="361" y="34"/>
                    <a:pt x="335" y="49"/>
                    <a:pt x="330" y="83"/>
                  </a:cubicBezTo>
                  <a:cubicBezTo>
                    <a:pt x="321" y="127"/>
                    <a:pt x="316" y="175"/>
                    <a:pt x="320" y="222"/>
                  </a:cubicBezTo>
                  <a:lnTo>
                    <a:pt x="320" y="222"/>
                  </a:lnTo>
                  <a:cubicBezTo>
                    <a:pt x="318" y="217"/>
                    <a:pt x="315" y="212"/>
                    <a:pt x="313" y="208"/>
                  </a:cubicBezTo>
                  <a:cubicBezTo>
                    <a:pt x="299" y="187"/>
                    <a:pt x="275" y="177"/>
                    <a:pt x="251" y="177"/>
                  </a:cubicBezTo>
                  <a:cubicBezTo>
                    <a:pt x="238" y="177"/>
                    <a:pt x="225" y="180"/>
                    <a:pt x="214" y="185"/>
                  </a:cubicBezTo>
                  <a:lnTo>
                    <a:pt x="214" y="185"/>
                  </a:lnTo>
                  <a:cubicBezTo>
                    <a:pt x="211" y="153"/>
                    <a:pt x="178" y="137"/>
                    <a:pt x="144" y="136"/>
                  </a:cubicBezTo>
                  <a:lnTo>
                    <a:pt x="144" y="136"/>
                  </a:lnTo>
                  <a:cubicBezTo>
                    <a:pt x="143" y="133"/>
                    <a:pt x="143" y="130"/>
                    <a:pt x="143" y="127"/>
                  </a:cubicBezTo>
                  <a:cubicBezTo>
                    <a:pt x="142" y="128"/>
                    <a:pt x="141" y="128"/>
                    <a:pt x="140" y="128"/>
                  </a:cubicBezTo>
                  <a:lnTo>
                    <a:pt x="140" y="128"/>
                  </a:lnTo>
                  <a:cubicBezTo>
                    <a:pt x="138" y="122"/>
                    <a:pt x="136" y="116"/>
                    <a:pt x="134" y="110"/>
                  </a:cubicBezTo>
                  <a:cubicBezTo>
                    <a:pt x="126" y="77"/>
                    <a:pt x="98" y="61"/>
                    <a:pt x="69" y="61"/>
                  </a:cubicBezTo>
                  <a:cubicBezTo>
                    <a:pt x="35" y="61"/>
                    <a:pt x="0" y="84"/>
                    <a:pt x="0" y="127"/>
                  </a:cubicBezTo>
                  <a:cubicBezTo>
                    <a:pt x="9" y="235"/>
                    <a:pt x="27" y="351"/>
                    <a:pt x="54" y="458"/>
                  </a:cubicBezTo>
                  <a:cubicBezTo>
                    <a:pt x="72" y="511"/>
                    <a:pt x="90" y="565"/>
                    <a:pt x="107" y="618"/>
                  </a:cubicBezTo>
                  <a:cubicBezTo>
                    <a:pt x="112" y="633"/>
                    <a:pt x="117" y="647"/>
                    <a:pt x="123" y="661"/>
                  </a:cubicBezTo>
                  <a:lnTo>
                    <a:pt x="123" y="661"/>
                  </a:lnTo>
                  <a:cubicBezTo>
                    <a:pt x="127" y="697"/>
                    <a:pt x="131" y="733"/>
                    <a:pt x="134" y="770"/>
                  </a:cubicBezTo>
                  <a:cubicBezTo>
                    <a:pt x="143" y="805"/>
                    <a:pt x="161" y="832"/>
                    <a:pt x="206" y="832"/>
                  </a:cubicBezTo>
                  <a:cubicBezTo>
                    <a:pt x="241" y="832"/>
                    <a:pt x="277" y="805"/>
                    <a:pt x="268" y="770"/>
                  </a:cubicBezTo>
                  <a:cubicBezTo>
                    <a:pt x="267" y="761"/>
                    <a:pt x="267" y="752"/>
                    <a:pt x="266" y="743"/>
                  </a:cubicBezTo>
                  <a:lnTo>
                    <a:pt x="266" y="743"/>
                  </a:lnTo>
                  <a:cubicBezTo>
                    <a:pt x="276" y="739"/>
                    <a:pt x="287" y="734"/>
                    <a:pt x="296" y="728"/>
                  </a:cubicBezTo>
                  <a:lnTo>
                    <a:pt x="296" y="728"/>
                  </a:lnTo>
                  <a:cubicBezTo>
                    <a:pt x="298" y="730"/>
                    <a:pt x="301" y="732"/>
                    <a:pt x="304" y="734"/>
                  </a:cubicBezTo>
                  <a:cubicBezTo>
                    <a:pt x="318" y="745"/>
                    <a:pt x="333" y="750"/>
                    <a:pt x="349" y="750"/>
                  </a:cubicBezTo>
                  <a:cubicBezTo>
                    <a:pt x="382" y="750"/>
                    <a:pt x="414" y="726"/>
                    <a:pt x="420" y="690"/>
                  </a:cubicBezTo>
                  <a:cubicBezTo>
                    <a:pt x="422" y="669"/>
                    <a:pt x="423" y="648"/>
                    <a:pt x="423" y="628"/>
                  </a:cubicBezTo>
                  <a:lnTo>
                    <a:pt x="423" y="628"/>
                  </a:lnTo>
                  <a:cubicBezTo>
                    <a:pt x="427" y="628"/>
                    <a:pt x="431" y="628"/>
                    <a:pt x="434" y="628"/>
                  </a:cubicBezTo>
                  <a:cubicBezTo>
                    <a:pt x="459" y="628"/>
                    <a:pt x="484" y="620"/>
                    <a:pt x="509" y="600"/>
                  </a:cubicBezTo>
                  <a:cubicBezTo>
                    <a:pt x="530" y="582"/>
                    <a:pt x="544" y="558"/>
                    <a:pt x="553" y="531"/>
                  </a:cubicBezTo>
                  <a:lnTo>
                    <a:pt x="553" y="531"/>
                  </a:lnTo>
                  <a:cubicBezTo>
                    <a:pt x="553" y="531"/>
                    <a:pt x="553" y="531"/>
                    <a:pt x="553" y="531"/>
                  </a:cubicBezTo>
                  <a:cubicBezTo>
                    <a:pt x="613" y="531"/>
                    <a:pt x="670" y="492"/>
                    <a:pt x="700" y="441"/>
                  </a:cubicBezTo>
                  <a:lnTo>
                    <a:pt x="700" y="441"/>
                  </a:lnTo>
                  <a:cubicBezTo>
                    <a:pt x="719" y="429"/>
                    <a:pt x="737" y="413"/>
                    <a:pt x="750" y="395"/>
                  </a:cubicBezTo>
                  <a:cubicBezTo>
                    <a:pt x="777" y="351"/>
                    <a:pt x="785" y="297"/>
                    <a:pt x="785" y="252"/>
                  </a:cubicBezTo>
                  <a:cubicBezTo>
                    <a:pt x="785" y="208"/>
                    <a:pt x="785" y="163"/>
                    <a:pt x="768" y="119"/>
                  </a:cubicBezTo>
                  <a:cubicBezTo>
                    <a:pt x="753" y="64"/>
                    <a:pt x="707" y="28"/>
                    <a:pt x="657" y="23"/>
                  </a:cubicBezTo>
                  <a:lnTo>
                    <a:pt x="657" y="23"/>
                  </a:lnTo>
                  <a:cubicBezTo>
                    <a:pt x="640" y="9"/>
                    <a:pt x="619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40"/>
            <p:cNvSpPr/>
            <p:nvPr/>
          </p:nvSpPr>
          <p:spPr>
            <a:xfrm>
              <a:off x="4959417" y="4577341"/>
              <a:ext cx="76941" cy="66688"/>
            </a:xfrm>
            <a:custGeom>
              <a:avLst/>
              <a:gdLst/>
              <a:ahLst/>
              <a:cxnLst/>
              <a:rect l="l" t="t" r="r" b="b"/>
              <a:pathLst>
                <a:path w="1546" h="1340" extrusionOk="0">
                  <a:moveTo>
                    <a:pt x="1450" y="0"/>
                  </a:moveTo>
                  <a:cubicBezTo>
                    <a:pt x="1445" y="0"/>
                    <a:pt x="1440" y="1"/>
                    <a:pt x="1435" y="2"/>
                  </a:cubicBezTo>
                  <a:cubicBezTo>
                    <a:pt x="819" y="198"/>
                    <a:pt x="293" y="644"/>
                    <a:pt x="25" y="1233"/>
                  </a:cubicBezTo>
                  <a:cubicBezTo>
                    <a:pt x="1" y="1289"/>
                    <a:pt x="48" y="1340"/>
                    <a:pt x="92" y="1340"/>
                  </a:cubicBezTo>
                  <a:cubicBezTo>
                    <a:pt x="111" y="1340"/>
                    <a:pt x="130" y="1329"/>
                    <a:pt x="141" y="1305"/>
                  </a:cubicBezTo>
                  <a:cubicBezTo>
                    <a:pt x="400" y="751"/>
                    <a:pt x="882" y="314"/>
                    <a:pt x="1470" y="136"/>
                  </a:cubicBezTo>
                  <a:cubicBezTo>
                    <a:pt x="1545" y="111"/>
                    <a:pt x="1519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40"/>
            <p:cNvSpPr/>
            <p:nvPr/>
          </p:nvSpPr>
          <p:spPr>
            <a:xfrm>
              <a:off x="4905967" y="4570125"/>
              <a:ext cx="58825" cy="43447"/>
            </a:xfrm>
            <a:custGeom>
              <a:avLst/>
              <a:gdLst/>
              <a:ahLst/>
              <a:cxnLst/>
              <a:rect l="l" t="t" r="r" b="b"/>
              <a:pathLst>
                <a:path w="1182" h="873" extrusionOk="0">
                  <a:moveTo>
                    <a:pt x="87" y="1"/>
                  </a:moveTo>
                  <a:cubicBezTo>
                    <a:pt x="23" y="1"/>
                    <a:pt x="1" y="106"/>
                    <a:pt x="73" y="138"/>
                  </a:cubicBezTo>
                  <a:cubicBezTo>
                    <a:pt x="457" y="263"/>
                    <a:pt x="796" y="513"/>
                    <a:pt x="1028" y="843"/>
                  </a:cubicBezTo>
                  <a:cubicBezTo>
                    <a:pt x="1043" y="864"/>
                    <a:pt x="1065" y="872"/>
                    <a:pt x="1085" y="872"/>
                  </a:cubicBezTo>
                  <a:cubicBezTo>
                    <a:pt x="1135" y="872"/>
                    <a:pt x="1182" y="822"/>
                    <a:pt x="1144" y="772"/>
                  </a:cubicBezTo>
                  <a:cubicBezTo>
                    <a:pt x="885" y="415"/>
                    <a:pt x="528" y="147"/>
                    <a:pt x="109" y="4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40"/>
            <p:cNvSpPr/>
            <p:nvPr/>
          </p:nvSpPr>
          <p:spPr>
            <a:xfrm>
              <a:off x="4953992" y="4593765"/>
              <a:ext cx="35584" cy="31403"/>
            </a:xfrm>
            <a:custGeom>
              <a:avLst/>
              <a:gdLst/>
              <a:ahLst/>
              <a:cxnLst/>
              <a:rect l="l" t="t" r="r" b="b"/>
              <a:pathLst>
                <a:path w="715" h="631" extrusionOk="0">
                  <a:moveTo>
                    <a:pt x="527" y="1"/>
                  </a:moveTo>
                  <a:cubicBezTo>
                    <a:pt x="496" y="1"/>
                    <a:pt x="464" y="19"/>
                    <a:pt x="464" y="47"/>
                  </a:cubicBezTo>
                  <a:cubicBezTo>
                    <a:pt x="461" y="72"/>
                    <a:pt x="457" y="96"/>
                    <a:pt x="453" y="120"/>
                  </a:cubicBezTo>
                  <a:lnTo>
                    <a:pt x="453" y="120"/>
                  </a:lnTo>
                  <a:cubicBezTo>
                    <a:pt x="444" y="93"/>
                    <a:pt x="433" y="65"/>
                    <a:pt x="420" y="38"/>
                  </a:cubicBezTo>
                  <a:cubicBezTo>
                    <a:pt x="408" y="15"/>
                    <a:pt x="388" y="5"/>
                    <a:pt x="366" y="5"/>
                  </a:cubicBezTo>
                  <a:cubicBezTo>
                    <a:pt x="337" y="5"/>
                    <a:pt x="305" y="25"/>
                    <a:pt x="295" y="56"/>
                  </a:cubicBezTo>
                  <a:cubicBezTo>
                    <a:pt x="291" y="73"/>
                    <a:pt x="288" y="92"/>
                    <a:pt x="287" y="110"/>
                  </a:cubicBezTo>
                  <a:lnTo>
                    <a:pt x="287" y="110"/>
                  </a:lnTo>
                  <a:cubicBezTo>
                    <a:pt x="279" y="107"/>
                    <a:pt x="271" y="106"/>
                    <a:pt x="263" y="106"/>
                  </a:cubicBezTo>
                  <a:cubicBezTo>
                    <a:pt x="237" y="106"/>
                    <a:pt x="211" y="122"/>
                    <a:pt x="201" y="150"/>
                  </a:cubicBezTo>
                  <a:lnTo>
                    <a:pt x="201" y="150"/>
                  </a:lnTo>
                  <a:cubicBezTo>
                    <a:pt x="177" y="117"/>
                    <a:pt x="152" y="86"/>
                    <a:pt x="125" y="56"/>
                  </a:cubicBezTo>
                  <a:cubicBezTo>
                    <a:pt x="113" y="39"/>
                    <a:pt x="97" y="32"/>
                    <a:pt x="80" y="32"/>
                  </a:cubicBezTo>
                  <a:cubicBezTo>
                    <a:pt x="61" y="32"/>
                    <a:pt x="41" y="41"/>
                    <a:pt x="27" y="56"/>
                  </a:cubicBezTo>
                  <a:cubicBezTo>
                    <a:pt x="0" y="82"/>
                    <a:pt x="0" y="118"/>
                    <a:pt x="27" y="145"/>
                  </a:cubicBezTo>
                  <a:cubicBezTo>
                    <a:pt x="137" y="263"/>
                    <a:pt x="215" y="406"/>
                    <a:pt x="268" y="557"/>
                  </a:cubicBezTo>
                  <a:lnTo>
                    <a:pt x="268" y="557"/>
                  </a:lnTo>
                  <a:cubicBezTo>
                    <a:pt x="268" y="560"/>
                    <a:pt x="268" y="562"/>
                    <a:pt x="268" y="564"/>
                  </a:cubicBezTo>
                  <a:cubicBezTo>
                    <a:pt x="269" y="564"/>
                    <a:pt x="270" y="564"/>
                    <a:pt x="271" y="564"/>
                  </a:cubicBezTo>
                  <a:lnTo>
                    <a:pt x="271" y="564"/>
                  </a:lnTo>
                  <a:cubicBezTo>
                    <a:pt x="273" y="570"/>
                    <a:pt x="275" y="576"/>
                    <a:pt x="277" y="582"/>
                  </a:cubicBezTo>
                  <a:cubicBezTo>
                    <a:pt x="285" y="615"/>
                    <a:pt x="312" y="630"/>
                    <a:pt x="338" y="630"/>
                  </a:cubicBezTo>
                  <a:cubicBezTo>
                    <a:pt x="370" y="630"/>
                    <a:pt x="402" y="608"/>
                    <a:pt x="402" y="564"/>
                  </a:cubicBezTo>
                  <a:cubicBezTo>
                    <a:pt x="403" y="539"/>
                    <a:pt x="404" y="514"/>
                    <a:pt x="403" y="490"/>
                  </a:cubicBezTo>
                  <a:lnTo>
                    <a:pt x="403" y="490"/>
                  </a:lnTo>
                  <a:cubicBezTo>
                    <a:pt x="421" y="487"/>
                    <a:pt x="439" y="478"/>
                    <a:pt x="455" y="466"/>
                  </a:cubicBezTo>
                  <a:cubicBezTo>
                    <a:pt x="465" y="455"/>
                    <a:pt x="472" y="441"/>
                    <a:pt x="477" y="427"/>
                  </a:cubicBezTo>
                  <a:lnTo>
                    <a:pt x="477" y="427"/>
                  </a:lnTo>
                  <a:cubicBezTo>
                    <a:pt x="478" y="427"/>
                    <a:pt x="479" y="427"/>
                    <a:pt x="480" y="427"/>
                  </a:cubicBezTo>
                  <a:cubicBezTo>
                    <a:pt x="492" y="427"/>
                    <a:pt x="505" y="425"/>
                    <a:pt x="518" y="421"/>
                  </a:cubicBezTo>
                  <a:cubicBezTo>
                    <a:pt x="598" y="404"/>
                    <a:pt x="643" y="323"/>
                    <a:pt x="652" y="243"/>
                  </a:cubicBezTo>
                  <a:cubicBezTo>
                    <a:pt x="652" y="242"/>
                    <a:pt x="652" y="242"/>
                    <a:pt x="652" y="241"/>
                  </a:cubicBezTo>
                  <a:lnTo>
                    <a:pt x="652" y="241"/>
                  </a:lnTo>
                  <a:cubicBezTo>
                    <a:pt x="672" y="194"/>
                    <a:pt x="681" y="147"/>
                    <a:pt x="696" y="100"/>
                  </a:cubicBezTo>
                  <a:cubicBezTo>
                    <a:pt x="714" y="65"/>
                    <a:pt x="687" y="20"/>
                    <a:pt x="652" y="11"/>
                  </a:cubicBezTo>
                  <a:cubicBezTo>
                    <a:pt x="647" y="10"/>
                    <a:pt x="642" y="9"/>
                    <a:pt x="637" y="9"/>
                  </a:cubicBezTo>
                  <a:cubicBezTo>
                    <a:pt x="616" y="9"/>
                    <a:pt x="596" y="20"/>
                    <a:pt x="584" y="35"/>
                  </a:cubicBezTo>
                  <a:lnTo>
                    <a:pt x="584" y="35"/>
                  </a:lnTo>
                  <a:cubicBezTo>
                    <a:pt x="580" y="30"/>
                    <a:pt x="576" y="25"/>
                    <a:pt x="571" y="20"/>
                  </a:cubicBezTo>
                  <a:cubicBezTo>
                    <a:pt x="561" y="7"/>
                    <a:pt x="544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0"/>
            <p:cNvSpPr/>
            <p:nvPr/>
          </p:nvSpPr>
          <p:spPr>
            <a:xfrm>
              <a:off x="4932294" y="4684341"/>
              <a:ext cx="80524" cy="69824"/>
            </a:xfrm>
            <a:custGeom>
              <a:avLst/>
              <a:gdLst/>
              <a:ahLst/>
              <a:cxnLst/>
              <a:rect l="l" t="t" r="r" b="b"/>
              <a:pathLst>
                <a:path w="1618" h="1403" extrusionOk="0">
                  <a:moveTo>
                    <a:pt x="1514" y="0"/>
                  </a:moveTo>
                  <a:cubicBezTo>
                    <a:pt x="1509" y="0"/>
                    <a:pt x="1504" y="1"/>
                    <a:pt x="1498" y="2"/>
                  </a:cubicBezTo>
                  <a:cubicBezTo>
                    <a:pt x="811" y="136"/>
                    <a:pt x="231" y="653"/>
                    <a:pt x="17" y="1313"/>
                  </a:cubicBezTo>
                  <a:cubicBezTo>
                    <a:pt x="1" y="1368"/>
                    <a:pt x="45" y="1403"/>
                    <a:pt x="87" y="1403"/>
                  </a:cubicBezTo>
                  <a:cubicBezTo>
                    <a:pt x="114" y="1403"/>
                    <a:pt x="141" y="1389"/>
                    <a:pt x="151" y="1358"/>
                  </a:cubicBezTo>
                  <a:cubicBezTo>
                    <a:pt x="347" y="734"/>
                    <a:pt x="900" y="261"/>
                    <a:pt x="1534" y="136"/>
                  </a:cubicBezTo>
                  <a:cubicBezTo>
                    <a:pt x="1617" y="119"/>
                    <a:pt x="1591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40"/>
            <p:cNvSpPr/>
            <p:nvPr/>
          </p:nvSpPr>
          <p:spPr>
            <a:xfrm>
              <a:off x="4906216" y="4671004"/>
              <a:ext cx="35385" cy="83510"/>
            </a:xfrm>
            <a:custGeom>
              <a:avLst/>
              <a:gdLst/>
              <a:ahLst/>
              <a:cxnLst/>
              <a:rect l="l" t="t" r="r" b="b"/>
              <a:pathLst>
                <a:path w="711" h="1678" extrusionOk="0">
                  <a:moveTo>
                    <a:pt x="99" y="0"/>
                  </a:moveTo>
                  <a:cubicBezTo>
                    <a:pt x="50" y="0"/>
                    <a:pt x="0" y="70"/>
                    <a:pt x="41" y="118"/>
                  </a:cubicBezTo>
                  <a:cubicBezTo>
                    <a:pt x="398" y="529"/>
                    <a:pt x="568" y="1073"/>
                    <a:pt x="541" y="1617"/>
                  </a:cubicBezTo>
                  <a:cubicBezTo>
                    <a:pt x="537" y="1657"/>
                    <a:pt x="568" y="1677"/>
                    <a:pt x="601" y="1677"/>
                  </a:cubicBezTo>
                  <a:cubicBezTo>
                    <a:pt x="635" y="1677"/>
                    <a:pt x="670" y="1657"/>
                    <a:pt x="675" y="1617"/>
                  </a:cubicBezTo>
                  <a:cubicBezTo>
                    <a:pt x="711" y="1037"/>
                    <a:pt x="514" y="466"/>
                    <a:pt x="140" y="20"/>
                  </a:cubicBezTo>
                  <a:cubicBezTo>
                    <a:pt x="128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40"/>
            <p:cNvSpPr/>
            <p:nvPr/>
          </p:nvSpPr>
          <p:spPr>
            <a:xfrm>
              <a:off x="4930452" y="4690911"/>
              <a:ext cx="36231" cy="41008"/>
            </a:xfrm>
            <a:custGeom>
              <a:avLst/>
              <a:gdLst/>
              <a:ahLst/>
              <a:cxnLst/>
              <a:rect l="l" t="t" r="r" b="b"/>
              <a:pathLst>
                <a:path w="728" h="824" extrusionOk="0">
                  <a:moveTo>
                    <a:pt x="573" y="212"/>
                  </a:moveTo>
                  <a:lnTo>
                    <a:pt x="573" y="212"/>
                  </a:lnTo>
                  <a:cubicBezTo>
                    <a:pt x="573" y="222"/>
                    <a:pt x="574" y="231"/>
                    <a:pt x="574" y="240"/>
                  </a:cubicBezTo>
                  <a:lnTo>
                    <a:pt x="574" y="240"/>
                  </a:lnTo>
                  <a:cubicBezTo>
                    <a:pt x="573" y="245"/>
                    <a:pt x="572" y="249"/>
                    <a:pt x="571" y="254"/>
                  </a:cubicBezTo>
                  <a:cubicBezTo>
                    <a:pt x="554" y="298"/>
                    <a:pt x="536" y="351"/>
                    <a:pt x="500" y="387"/>
                  </a:cubicBezTo>
                  <a:lnTo>
                    <a:pt x="500" y="387"/>
                  </a:lnTo>
                  <a:cubicBezTo>
                    <a:pt x="501" y="375"/>
                    <a:pt x="503" y="364"/>
                    <a:pt x="509" y="352"/>
                  </a:cubicBezTo>
                  <a:cubicBezTo>
                    <a:pt x="525" y="303"/>
                    <a:pt x="549" y="254"/>
                    <a:pt x="573" y="212"/>
                  </a:cubicBezTo>
                  <a:close/>
                  <a:moveTo>
                    <a:pt x="484" y="394"/>
                  </a:moveTo>
                  <a:cubicBezTo>
                    <a:pt x="485" y="394"/>
                    <a:pt x="485" y="394"/>
                    <a:pt x="486" y="394"/>
                  </a:cubicBezTo>
                  <a:lnTo>
                    <a:pt x="486" y="394"/>
                  </a:lnTo>
                  <a:cubicBezTo>
                    <a:pt x="484" y="396"/>
                    <a:pt x="482" y="396"/>
                    <a:pt x="482" y="396"/>
                  </a:cubicBezTo>
                  <a:cubicBezTo>
                    <a:pt x="482" y="395"/>
                    <a:pt x="483" y="394"/>
                    <a:pt x="484" y="394"/>
                  </a:cubicBezTo>
                  <a:close/>
                  <a:moveTo>
                    <a:pt x="500" y="405"/>
                  </a:moveTo>
                  <a:cubicBezTo>
                    <a:pt x="506" y="405"/>
                    <a:pt x="504" y="413"/>
                    <a:pt x="502" y="413"/>
                  </a:cubicBezTo>
                  <a:cubicBezTo>
                    <a:pt x="501" y="413"/>
                    <a:pt x="500" y="411"/>
                    <a:pt x="500" y="405"/>
                  </a:cubicBezTo>
                  <a:close/>
                  <a:moveTo>
                    <a:pt x="592" y="0"/>
                  </a:moveTo>
                  <a:cubicBezTo>
                    <a:pt x="558" y="0"/>
                    <a:pt x="527" y="18"/>
                    <a:pt x="509" y="48"/>
                  </a:cubicBezTo>
                  <a:cubicBezTo>
                    <a:pt x="483" y="83"/>
                    <a:pt x="461" y="123"/>
                    <a:pt x="442" y="163"/>
                  </a:cubicBezTo>
                  <a:lnTo>
                    <a:pt x="442" y="163"/>
                  </a:lnTo>
                  <a:cubicBezTo>
                    <a:pt x="441" y="158"/>
                    <a:pt x="439" y="152"/>
                    <a:pt x="438" y="147"/>
                  </a:cubicBezTo>
                  <a:cubicBezTo>
                    <a:pt x="432" y="114"/>
                    <a:pt x="408" y="98"/>
                    <a:pt x="381" y="98"/>
                  </a:cubicBezTo>
                  <a:cubicBezTo>
                    <a:pt x="363" y="98"/>
                    <a:pt x="345" y="106"/>
                    <a:pt x="331" y="120"/>
                  </a:cubicBezTo>
                  <a:cubicBezTo>
                    <a:pt x="315" y="132"/>
                    <a:pt x="300" y="145"/>
                    <a:pt x="288" y="160"/>
                  </a:cubicBezTo>
                  <a:lnTo>
                    <a:pt x="288" y="160"/>
                  </a:lnTo>
                  <a:cubicBezTo>
                    <a:pt x="286" y="152"/>
                    <a:pt x="285" y="145"/>
                    <a:pt x="284" y="137"/>
                  </a:cubicBezTo>
                  <a:lnTo>
                    <a:pt x="284" y="137"/>
                  </a:lnTo>
                  <a:cubicBezTo>
                    <a:pt x="284" y="131"/>
                    <a:pt x="285" y="126"/>
                    <a:pt x="286" y="120"/>
                  </a:cubicBezTo>
                  <a:lnTo>
                    <a:pt x="286" y="120"/>
                  </a:lnTo>
                  <a:cubicBezTo>
                    <a:pt x="284" y="120"/>
                    <a:pt x="282" y="121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8" y="108"/>
                    <a:pt x="277" y="102"/>
                  </a:cubicBezTo>
                  <a:cubicBezTo>
                    <a:pt x="277" y="79"/>
                    <a:pt x="244" y="56"/>
                    <a:pt x="217" y="56"/>
                  </a:cubicBezTo>
                  <a:cubicBezTo>
                    <a:pt x="213" y="56"/>
                    <a:pt x="209" y="56"/>
                    <a:pt x="206" y="57"/>
                  </a:cubicBezTo>
                  <a:cubicBezTo>
                    <a:pt x="187" y="62"/>
                    <a:pt x="173" y="72"/>
                    <a:pt x="163" y="84"/>
                  </a:cubicBezTo>
                  <a:lnTo>
                    <a:pt x="163" y="84"/>
                  </a:lnTo>
                  <a:cubicBezTo>
                    <a:pt x="159" y="72"/>
                    <a:pt x="156" y="60"/>
                    <a:pt x="152" y="48"/>
                  </a:cubicBezTo>
                  <a:cubicBezTo>
                    <a:pt x="144" y="25"/>
                    <a:pt x="117" y="2"/>
                    <a:pt x="92" y="2"/>
                  </a:cubicBezTo>
                  <a:cubicBezTo>
                    <a:pt x="88" y="2"/>
                    <a:pt x="84" y="3"/>
                    <a:pt x="81" y="4"/>
                  </a:cubicBezTo>
                  <a:cubicBezTo>
                    <a:pt x="45" y="13"/>
                    <a:pt x="18" y="40"/>
                    <a:pt x="18" y="66"/>
                  </a:cubicBezTo>
                  <a:cubicBezTo>
                    <a:pt x="1" y="200"/>
                    <a:pt x="9" y="325"/>
                    <a:pt x="27" y="459"/>
                  </a:cubicBezTo>
                  <a:cubicBezTo>
                    <a:pt x="45" y="521"/>
                    <a:pt x="54" y="584"/>
                    <a:pt x="81" y="646"/>
                  </a:cubicBezTo>
                  <a:cubicBezTo>
                    <a:pt x="99" y="700"/>
                    <a:pt x="117" y="771"/>
                    <a:pt x="170" y="807"/>
                  </a:cubicBezTo>
                  <a:cubicBezTo>
                    <a:pt x="186" y="818"/>
                    <a:pt x="202" y="823"/>
                    <a:pt x="218" y="823"/>
                  </a:cubicBezTo>
                  <a:cubicBezTo>
                    <a:pt x="232" y="823"/>
                    <a:pt x="245" y="819"/>
                    <a:pt x="257" y="813"/>
                  </a:cubicBezTo>
                  <a:lnTo>
                    <a:pt x="257" y="813"/>
                  </a:lnTo>
                  <a:cubicBezTo>
                    <a:pt x="266" y="815"/>
                    <a:pt x="276" y="816"/>
                    <a:pt x="286" y="816"/>
                  </a:cubicBezTo>
                  <a:cubicBezTo>
                    <a:pt x="398" y="816"/>
                    <a:pt x="435" y="696"/>
                    <a:pt x="455" y="600"/>
                  </a:cubicBezTo>
                  <a:lnTo>
                    <a:pt x="455" y="600"/>
                  </a:lnTo>
                  <a:cubicBezTo>
                    <a:pt x="486" y="597"/>
                    <a:pt x="517" y="589"/>
                    <a:pt x="545" y="575"/>
                  </a:cubicBezTo>
                  <a:cubicBezTo>
                    <a:pt x="625" y="530"/>
                    <a:pt x="670" y="459"/>
                    <a:pt x="696" y="370"/>
                  </a:cubicBezTo>
                  <a:cubicBezTo>
                    <a:pt x="704" y="334"/>
                    <a:pt x="709" y="294"/>
                    <a:pt x="710" y="254"/>
                  </a:cubicBezTo>
                  <a:lnTo>
                    <a:pt x="710" y="254"/>
                  </a:lnTo>
                  <a:cubicBezTo>
                    <a:pt x="723" y="203"/>
                    <a:pt x="728" y="149"/>
                    <a:pt x="723" y="93"/>
                  </a:cubicBezTo>
                  <a:cubicBezTo>
                    <a:pt x="719" y="55"/>
                    <a:pt x="693" y="33"/>
                    <a:pt x="665" y="28"/>
                  </a:cubicBezTo>
                  <a:lnTo>
                    <a:pt x="665" y="28"/>
                  </a:lnTo>
                  <a:cubicBezTo>
                    <a:pt x="658" y="22"/>
                    <a:pt x="651" y="17"/>
                    <a:pt x="643" y="13"/>
                  </a:cubicBezTo>
                  <a:cubicBezTo>
                    <a:pt x="626" y="4"/>
                    <a:pt x="60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40"/>
            <p:cNvSpPr/>
            <p:nvPr/>
          </p:nvSpPr>
          <p:spPr>
            <a:xfrm>
              <a:off x="4903926" y="4795223"/>
              <a:ext cx="67485" cy="62309"/>
            </a:xfrm>
            <a:custGeom>
              <a:avLst/>
              <a:gdLst/>
              <a:ahLst/>
              <a:cxnLst/>
              <a:rect l="l" t="t" r="r" b="b"/>
              <a:pathLst>
                <a:path w="1356" h="1252" extrusionOk="0">
                  <a:moveTo>
                    <a:pt x="1268" y="1"/>
                  </a:moveTo>
                  <a:cubicBezTo>
                    <a:pt x="1261" y="1"/>
                    <a:pt x="1254" y="2"/>
                    <a:pt x="1247" y="4"/>
                  </a:cubicBezTo>
                  <a:cubicBezTo>
                    <a:pt x="667" y="138"/>
                    <a:pt x="186" y="593"/>
                    <a:pt x="16" y="1164"/>
                  </a:cubicBezTo>
                  <a:cubicBezTo>
                    <a:pt x="0" y="1217"/>
                    <a:pt x="41" y="1251"/>
                    <a:pt x="83" y="1251"/>
                  </a:cubicBezTo>
                  <a:cubicBezTo>
                    <a:pt x="111" y="1251"/>
                    <a:pt x="139" y="1236"/>
                    <a:pt x="150" y="1200"/>
                  </a:cubicBezTo>
                  <a:cubicBezTo>
                    <a:pt x="302" y="673"/>
                    <a:pt x="748" y="254"/>
                    <a:pt x="1283" y="129"/>
                  </a:cubicBezTo>
                  <a:cubicBezTo>
                    <a:pt x="1356" y="113"/>
                    <a:pt x="1333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40"/>
            <p:cNvSpPr/>
            <p:nvPr/>
          </p:nvSpPr>
          <p:spPr>
            <a:xfrm>
              <a:off x="4881382" y="4772878"/>
              <a:ext cx="33593" cy="48872"/>
            </a:xfrm>
            <a:custGeom>
              <a:avLst/>
              <a:gdLst/>
              <a:ahLst/>
              <a:cxnLst/>
              <a:rect l="l" t="t" r="r" b="b"/>
              <a:pathLst>
                <a:path w="675" h="982" extrusionOk="0">
                  <a:moveTo>
                    <a:pt x="94" y="0"/>
                  </a:moveTo>
                  <a:cubicBezTo>
                    <a:pt x="46" y="0"/>
                    <a:pt x="1" y="69"/>
                    <a:pt x="41" y="123"/>
                  </a:cubicBezTo>
                  <a:cubicBezTo>
                    <a:pt x="246" y="364"/>
                    <a:pt x="407" y="632"/>
                    <a:pt x="523" y="926"/>
                  </a:cubicBezTo>
                  <a:cubicBezTo>
                    <a:pt x="538" y="957"/>
                    <a:pt x="560" y="981"/>
                    <a:pt x="595" y="981"/>
                  </a:cubicBezTo>
                  <a:cubicBezTo>
                    <a:pt x="600" y="981"/>
                    <a:pt x="606" y="981"/>
                    <a:pt x="612" y="980"/>
                  </a:cubicBezTo>
                  <a:cubicBezTo>
                    <a:pt x="639" y="971"/>
                    <a:pt x="674" y="926"/>
                    <a:pt x="656" y="890"/>
                  </a:cubicBezTo>
                  <a:cubicBezTo>
                    <a:pt x="532" y="578"/>
                    <a:pt x="362" y="284"/>
                    <a:pt x="139" y="25"/>
                  </a:cubicBezTo>
                  <a:cubicBezTo>
                    <a:pt x="126" y="8"/>
                    <a:pt x="11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40"/>
            <p:cNvSpPr/>
            <p:nvPr/>
          </p:nvSpPr>
          <p:spPr>
            <a:xfrm>
              <a:off x="4906465" y="4796716"/>
              <a:ext cx="29363" cy="29014"/>
            </a:xfrm>
            <a:custGeom>
              <a:avLst/>
              <a:gdLst/>
              <a:ahLst/>
              <a:cxnLst/>
              <a:rect l="l" t="t" r="r" b="b"/>
              <a:pathLst>
                <a:path w="590" h="583" extrusionOk="0">
                  <a:moveTo>
                    <a:pt x="380" y="1"/>
                  </a:moveTo>
                  <a:cubicBezTo>
                    <a:pt x="354" y="1"/>
                    <a:pt x="327" y="11"/>
                    <a:pt x="304" y="28"/>
                  </a:cubicBezTo>
                  <a:cubicBezTo>
                    <a:pt x="298" y="35"/>
                    <a:pt x="293" y="43"/>
                    <a:pt x="289" y="52"/>
                  </a:cubicBezTo>
                  <a:lnTo>
                    <a:pt x="289" y="52"/>
                  </a:lnTo>
                  <a:cubicBezTo>
                    <a:pt x="275" y="59"/>
                    <a:pt x="264" y="73"/>
                    <a:pt x="260" y="90"/>
                  </a:cubicBezTo>
                  <a:cubicBezTo>
                    <a:pt x="254" y="111"/>
                    <a:pt x="258" y="136"/>
                    <a:pt x="270" y="154"/>
                  </a:cubicBezTo>
                  <a:lnTo>
                    <a:pt x="270" y="154"/>
                  </a:lnTo>
                  <a:cubicBezTo>
                    <a:pt x="270" y="163"/>
                    <a:pt x="270" y="173"/>
                    <a:pt x="271" y="183"/>
                  </a:cubicBezTo>
                  <a:lnTo>
                    <a:pt x="271" y="183"/>
                  </a:lnTo>
                  <a:cubicBezTo>
                    <a:pt x="255" y="148"/>
                    <a:pt x="236" y="115"/>
                    <a:pt x="215" y="81"/>
                  </a:cubicBezTo>
                  <a:cubicBezTo>
                    <a:pt x="202" y="62"/>
                    <a:pt x="180" y="47"/>
                    <a:pt x="155" y="47"/>
                  </a:cubicBezTo>
                  <a:cubicBezTo>
                    <a:pt x="146" y="47"/>
                    <a:pt x="136" y="50"/>
                    <a:pt x="126" y="55"/>
                  </a:cubicBezTo>
                  <a:cubicBezTo>
                    <a:pt x="126" y="55"/>
                    <a:pt x="126" y="55"/>
                    <a:pt x="126" y="55"/>
                  </a:cubicBezTo>
                  <a:lnTo>
                    <a:pt x="126" y="55"/>
                  </a:lnTo>
                  <a:cubicBezTo>
                    <a:pt x="123" y="52"/>
                    <a:pt x="120" y="49"/>
                    <a:pt x="117" y="46"/>
                  </a:cubicBezTo>
                  <a:cubicBezTo>
                    <a:pt x="106" y="35"/>
                    <a:pt x="91" y="30"/>
                    <a:pt x="75" y="30"/>
                  </a:cubicBezTo>
                  <a:cubicBezTo>
                    <a:pt x="40" y="30"/>
                    <a:pt x="1" y="56"/>
                    <a:pt x="1" y="99"/>
                  </a:cubicBezTo>
                  <a:cubicBezTo>
                    <a:pt x="10" y="242"/>
                    <a:pt x="45" y="385"/>
                    <a:pt x="135" y="501"/>
                  </a:cubicBezTo>
                  <a:cubicBezTo>
                    <a:pt x="161" y="536"/>
                    <a:pt x="179" y="563"/>
                    <a:pt x="224" y="581"/>
                  </a:cubicBezTo>
                  <a:cubicBezTo>
                    <a:pt x="231" y="582"/>
                    <a:pt x="237" y="583"/>
                    <a:pt x="244" y="583"/>
                  </a:cubicBezTo>
                  <a:cubicBezTo>
                    <a:pt x="290" y="583"/>
                    <a:pt x="332" y="556"/>
                    <a:pt x="340" y="510"/>
                  </a:cubicBezTo>
                  <a:cubicBezTo>
                    <a:pt x="355" y="479"/>
                    <a:pt x="351" y="449"/>
                    <a:pt x="344" y="419"/>
                  </a:cubicBezTo>
                  <a:lnTo>
                    <a:pt x="344" y="419"/>
                  </a:lnTo>
                  <a:cubicBezTo>
                    <a:pt x="345" y="419"/>
                    <a:pt x="347" y="420"/>
                    <a:pt x="349" y="420"/>
                  </a:cubicBezTo>
                  <a:cubicBezTo>
                    <a:pt x="356" y="424"/>
                    <a:pt x="365" y="427"/>
                    <a:pt x="373" y="429"/>
                  </a:cubicBezTo>
                  <a:lnTo>
                    <a:pt x="373" y="429"/>
                  </a:lnTo>
                  <a:cubicBezTo>
                    <a:pt x="377" y="432"/>
                    <a:pt x="380" y="435"/>
                    <a:pt x="384" y="438"/>
                  </a:cubicBezTo>
                  <a:cubicBezTo>
                    <a:pt x="404" y="451"/>
                    <a:pt x="425" y="456"/>
                    <a:pt x="446" y="456"/>
                  </a:cubicBezTo>
                  <a:cubicBezTo>
                    <a:pt x="500" y="456"/>
                    <a:pt x="552" y="418"/>
                    <a:pt x="572" y="367"/>
                  </a:cubicBezTo>
                  <a:cubicBezTo>
                    <a:pt x="590" y="295"/>
                    <a:pt x="563" y="215"/>
                    <a:pt x="518" y="162"/>
                  </a:cubicBezTo>
                  <a:cubicBezTo>
                    <a:pt x="514" y="156"/>
                    <a:pt x="509" y="150"/>
                    <a:pt x="504" y="145"/>
                  </a:cubicBezTo>
                  <a:lnTo>
                    <a:pt x="504" y="145"/>
                  </a:lnTo>
                  <a:cubicBezTo>
                    <a:pt x="500" y="129"/>
                    <a:pt x="496" y="114"/>
                    <a:pt x="491" y="99"/>
                  </a:cubicBezTo>
                  <a:cubicBezTo>
                    <a:pt x="474" y="63"/>
                    <a:pt x="456" y="28"/>
                    <a:pt x="420" y="10"/>
                  </a:cubicBezTo>
                  <a:cubicBezTo>
                    <a:pt x="407" y="4"/>
                    <a:pt x="394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0"/>
            <p:cNvSpPr/>
            <p:nvPr/>
          </p:nvSpPr>
          <p:spPr>
            <a:xfrm>
              <a:off x="4879938" y="4893962"/>
              <a:ext cx="106901" cy="63553"/>
            </a:xfrm>
            <a:custGeom>
              <a:avLst/>
              <a:gdLst/>
              <a:ahLst/>
              <a:cxnLst/>
              <a:rect l="l" t="t" r="r" b="b"/>
              <a:pathLst>
                <a:path w="2148" h="1277" extrusionOk="0">
                  <a:moveTo>
                    <a:pt x="1870" y="1"/>
                  </a:moveTo>
                  <a:cubicBezTo>
                    <a:pt x="1084" y="1"/>
                    <a:pt x="356" y="459"/>
                    <a:pt x="25" y="1178"/>
                  </a:cubicBezTo>
                  <a:cubicBezTo>
                    <a:pt x="1" y="1227"/>
                    <a:pt x="48" y="1276"/>
                    <a:pt x="91" y="1276"/>
                  </a:cubicBezTo>
                  <a:cubicBezTo>
                    <a:pt x="111" y="1276"/>
                    <a:pt x="130" y="1266"/>
                    <a:pt x="141" y="1241"/>
                  </a:cubicBezTo>
                  <a:cubicBezTo>
                    <a:pt x="454" y="567"/>
                    <a:pt x="1129" y="143"/>
                    <a:pt x="1868" y="143"/>
                  </a:cubicBezTo>
                  <a:cubicBezTo>
                    <a:pt x="1931" y="143"/>
                    <a:pt x="1995" y="146"/>
                    <a:pt x="2059" y="152"/>
                  </a:cubicBezTo>
                  <a:cubicBezTo>
                    <a:pt x="2062" y="153"/>
                    <a:pt x="2065" y="153"/>
                    <a:pt x="2067" y="153"/>
                  </a:cubicBezTo>
                  <a:cubicBezTo>
                    <a:pt x="2148" y="153"/>
                    <a:pt x="2137" y="18"/>
                    <a:pt x="2059" y="10"/>
                  </a:cubicBezTo>
                  <a:cubicBezTo>
                    <a:pt x="1996" y="4"/>
                    <a:pt x="1933" y="1"/>
                    <a:pt x="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0"/>
            <p:cNvSpPr/>
            <p:nvPr/>
          </p:nvSpPr>
          <p:spPr>
            <a:xfrm>
              <a:off x="4850526" y="4868531"/>
              <a:ext cx="38769" cy="54396"/>
            </a:xfrm>
            <a:custGeom>
              <a:avLst/>
              <a:gdLst/>
              <a:ahLst/>
              <a:cxnLst/>
              <a:rect l="l" t="t" r="r" b="b"/>
              <a:pathLst>
                <a:path w="779" h="1093" extrusionOk="0">
                  <a:moveTo>
                    <a:pt x="81" y="1"/>
                  </a:moveTo>
                  <a:cubicBezTo>
                    <a:pt x="65" y="1"/>
                    <a:pt x="50" y="8"/>
                    <a:pt x="36" y="21"/>
                  </a:cubicBezTo>
                  <a:cubicBezTo>
                    <a:pt x="10" y="48"/>
                    <a:pt x="1" y="92"/>
                    <a:pt x="36" y="119"/>
                  </a:cubicBezTo>
                  <a:cubicBezTo>
                    <a:pt x="331" y="351"/>
                    <a:pt x="545" y="672"/>
                    <a:pt x="634" y="1047"/>
                  </a:cubicBezTo>
                  <a:cubicBezTo>
                    <a:pt x="641" y="1079"/>
                    <a:pt x="666" y="1092"/>
                    <a:pt x="693" y="1092"/>
                  </a:cubicBezTo>
                  <a:cubicBezTo>
                    <a:pt x="734" y="1092"/>
                    <a:pt x="779" y="1060"/>
                    <a:pt x="768" y="1011"/>
                  </a:cubicBezTo>
                  <a:cubicBezTo>
                    <a:pt x="670" y="619"/>
                    <a:pt x="447" y="271"/>
                    <a:pt x="126" y="21"/>
                  </a:cubicBezTo>
                  <a:cubicBezTo>
                    <a:pt x="112" y="8"/>
                    <a:pt x="97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0"/>
            <p:cNvSpPr/>
            <p:nvPr/>
          </p:nvSpPr>
          <p:spPr>
            <a:xfrm>
              <a:off x="4879739" y="4894261"/>
              <a:ext cx="43198" cy="43795"/>
            </a:xfrm>
            <a:custGeom>
              <a:avLst/>
              <a:gdLst/>
              <a:ahLst/>
              <a:cxnLst/>
              <a:rect l="l" t="t" r="r" b="b"/>
              <a:pathLst>
                <a:path w="868" h="880" extrusionOk="0">
                  <a:moveTo>
                    <a:pt x="79" y="0"/>
                  </a:moveTo>
                  <a:cubicBezTo>
                    <a:pt x="40" y="0"/>
                    <a:pt x="1" y="31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lnTo>
                    <a:pt x="11" y="84"/>
                  </a:lnTo>
                  <a:cubicBezTo>
                    <a:pt x="25" y="154"/>
                    <a:pt x="45" y="225"/>
                    <a:pt x="70" y="293"/>
                  </a:cubicBezTo>
                  <a:lnTo>
                    <a:pt x="70" y="293"/>
                  </a:lnTo>
                  <a:cubicBezTo>
                    <a:pt x="59" y="310"/>
                    <a:pt x="56" y="331"/>
                    <a:pt x="56" y="352"/>
                  </a:cubicBezTo>
                  <a:cubicBezTo>
                    <a:pt x="81" y="499"/>
                    <a:pt x="98" y="646"/>
                    <a:pt x="121" y="793"/>
                  </a:cubicBezTo>
                  <a:lnTo>
                    <a:pt x="121" y="793"/>
                  </a:lnTo>
                  <a:cubicBezTo>
                    <a:pt x="120" y="800"/>
                    <a:pt x="119" y="808"/>
                    <a:pt x="119" y="815"/>
                  </a:cubicBezTo>
                  <a:lnTo>
                    <a:pt x="124" y="815"/>
                  </a:lnTo>
                  <a:lnTo>
                    <a:pt x="124" y="815"/>
                  </a:lnTo>
                  <a:cubicBezTo>
                    <a:pt x="125" y="821"/>
                    <a:pt x="126" y="827"/>
                    <a:pt x="127" y="833"/>
                  </a:cubicBezTo>
                  <a:cubicBezTo>
                    <a:pt x="127" y="856"/>
                    <a:pt x="161" y="880"/>
                    <a:pt x="187" y="880"/>
                  </a:cubicBezTo>
                  <a:cubicBezTo>
                    <a:pt x="191" y="880"/>
                    <a:pt x="195" y="879"/>
                    <a:pt x="199" y="878"/>
                  </a:cubicBezTo>
                  <a:cubicBezTo>
                    <a:pt x="234" y="878"/>
                    <a:pt x="252" y="851"/>
                    <a:pt x="261" y="815"/>
                  </a:cubicBezTo>
                  <a:cubicBezTo>
                    <a:pt x="261" y="815"/>
                    <a:pt x="261" y="815"/>
                    <a:pt x="261" y="815"/>
                  </a:cubicBezTo>
                  <a:lnTo>
                    <a:pt x="261" y="815"/>
                  </a:lnTo>
                  <a:cubicBezTo>
                    <a:pt x="277" y="803"/>
                    <a:pt x="288" y="785"/>
                    <a:pt x="288" y="762"/>
                  </a:cubicBezTo>
                  <a:cubicBezTo>
                    <a:pt x="291" y="722"/>
                    <a:pt x="291" y="682"/>
                    <a:pt x="289" y="642"/>
                  </a:cubicBezTo>
                  <a:lnTo>
                    <a:pt x="289" y="642"/>
                  </a:lnTo>
                  <a:cubicBezTo>
                    <a:pt x="295" y="644"/>
                    <a:pt x="302" y="645"/>
                    <a:pt x="308" y="645"/>
                  </a:cubicBezTo>
                  <a:cubicBezTo>
                    <a:pt x="315" y="645"/>
                    <a:pt x="322" y="644"/>
                    <a:pt x="329" y="641"/>
                  </a:cubicBezTo>
                  <a:lnTo>
                    <a:pt x="329" y="641"/>
                  </a:lnTo>
                  <a:cubicBezTo>
                    <a:pt x="346" y="656"/>
                    <a:pt x="370" y="665"/>
                    <a:pt x="393" y="665"/>
                  </a:cubicBezTo>
                  <a:cubicBezTo>
                    <a:pt x="420" y="665"/>
                    <a:pt x="444" y="652"/>
                    <a:pt x="449" y="619"/>
                  </a:cubicBezTo>
                  <a:cubicBezTo>
                    <a:pt x="454" y="596"/>
                    <a:pt x="458" y="573"/>
                    <a:pt x="461" y="549"/>
                  </a:cubicBezTo>
                  <a:lnTo>
                    <a:pt x="461" y="549"/>
                  </a:lnTo>
                  <a:cubicBezTo>
                    <a:pt x="475" y="555"/>
                    <a:pt x="488" y="557"/>
                    <a:pt x="500" y="557"/>
                  </a:cubicBezTo>
                  <a:cubicBezTo>
                    <a:pt x="519" y="557"/>
                    <a:pt x="537" y="551"/>
                    <a:pt x="552" y="541"/>
                  </a:cubicBezTo>
                  <a:lnTo>
                    <a:pt x="552" y="541"/>
                  </a:lnTo>
                  <a:cubicBezTo>
                    <a:pt x="555" y="541"/>
                    <a:pt x="557" y="541"/>
                    <a:pt x="560" y="541"/>
                  </a:cubicBezTo>
                  <a:cubicBezTo>
                    <a:pt x="567" y="541"/>
                    <a:pt x="574" y="540"/>
                    <a:pt x="582" y="539"/>
                  </a:cubicBezTo>
                  <a:cubicBezTo>
                    <a:pt x="611" y="531"/>
                    <a:pt x="635" y="514"/>
                    <a:pt x="656" y="493"/>
                  </a:cubicBezTo>
                  <a:lnTo>
                    <a:pt x="656" y="493"/>
                  </a:lnTo>
                  <a:cubicBezTo>
                    <a:pt x="669" y="504"/>
                    <a:pt x="687" y="510"/>
                    <a:pt x="704" y="510"/>
                  </a:cubicBezTo>
                  <a:cubicBezTo>
                    <a:pt x="714" y="510"/>
                    <a:pt x="725" y="508"/>
                    <a:pt x="734" y="503"/>
                  </a:cubicBezTo>
                  <a:cubicBezTo>
                    <a:pt x="832" y="441"/>
                    <a:pt x="868" y="316"/>
                    <a:pt x="814" y="218"/>
                  </a:cubicBezTo>
                  <a:cubicBezTo>
                    <a:pt x="811" y="203"/>
                    <a:pt x="800" y="193"/>
                    <a:pt x="786" y="187"/>
                  </a:cubicBezTo>
                  <a:lnTo>
                    <a:pt x="786" y="187"/>
                  </a:lnTo>
                  <a:cubicBezTo>
                    <a:pt x="778" y="153"/>
                    <a:pt x="750" y="134"/>
                    <a:pt x="721" y="134"/>
                  </a:cubicBezTo>
                  <a:cubicBezTo>
                    <a:pt x="695" y="134"/>
                    <a:pt x="668" y="149"/>
                    <a:pt x="654" y="182"/>
                  </a:cubicBezTo>
                  <a:cubicBezTo>
                    <a:pt x="640" y="217"/>
                    <a:pt x="631" y="254"/>
                    <a:pt x="627" y="291"/>
                  </a:cubicBezTo>
                  <a:lnTo>
                    <a:pt x="627" y="291"/>
                  </a:lnTo>
                  <a:cubicBezTo>
                    <a:pt x="624" y="300"/>
                    <a:pt x="621" y="308"/>
                    <a:pt x="618" y="316"/>
                  </a:cubicBezTo>
                  <a:cubicBezTo>
                    <a:pt x="615" y="319"/>
                    <a:pt x="613" y="321"/>
                    <a:pt x="611" y="324"/>
                  </a:cubicBezTo>
                  <a:lnTo>
                    <a:pt x="611" y="324"/>
                  </a:lnTo>
                  <a:cubicBezTo>
                    <a:pt x="607" y="283"/>
                    <a:pt x="601" y="241"/>
                    <a:pt x="591" y="200"/>
                  </a:cubicBezTo>
                  <a:cubicBezTo>
                    <a:pt x="582" y="169"/>
                    <a:pt x="551" y="153"/>
                    <a:pt x="521" y="153"/>
                  </a:cubicBezTo>
                  <a:cubicBezTo>
                    <a:pt x="495" y="153"/>
                    <a:pt x="469" y="165"/>
                    <a:pt x="460" y="189"/>
                  </a:cubicBezTo>
                  <a:lnTo>
                    <a:pt x="460" y="189"/>
                  </a:lnTo>
                  <a:cubicBezTo>
                    <a:pt x="457" y="169"/>
                    <a:pt x="453" y="149"/>
                    <a:pt x="449" y="129"/>
                  </a:cubicBezTo>
                  <a:cubicBezTo>
                    <a:pt x="441" y="93"/>
                    <a:pt x="412" y="77"/>
                    <a:pt x="382" y="77"/>
                  </a:cubicBezTo>
                  <a:cubicBezTo>
                    <a:pt x="346" y="77"/>
                    <a:pt x="310" y="102"/>
                    <a:pt x="315" y="146"/>
                  </a:cubicBezTo>
                  <a:cubicBezTo>
                    <a:pt x="316" y="152"/>
                    <a:pt x="316" y="158"/>
                    <a:pt x="317" y="164"/>
                  </a:cubicBezTo>
                  <a:lnTo>
                    <a:pt x="317" y="164"/>
                  </a:lnTo>
                  <a:cubicBezTo>
                    <a:pt x="316" y="164"/>
                    <a:pt x="316" y="164"/>
                    <a:pt x="315" y="164"/>
                  </a:cubicBezTo>
                  <a:cubicBezTo>
                    <a:pt x="323" y="204"/>
                    <a:pt x="329" y="245"/>
                    <a:pt x="334" y="287"/>
                  </a:cubicBezTo>
                  <a:lnTo>
                    <a:pt x="334" y="287"/>
                  </a:lnTo>
                  <a:cubicBezTo>
                    <a:pt x="322" y="236"/>
                    <a:pt x="306" y="186"/>
                    <a:pt x="288" y="137"/>
                  </a:cubicBezTo>
                  <a:cubicBezTo>
                    <a:pt x="279" y="102"/>
                    <a:pt x="252" y="84"/>
                    <a:pt x="217" y="84"/>
                  </a:cubicBezTo>
                  <a:cubicBezTo>
                    <a:pt x="197" y="89"/>
                    <a:pt x="179" y="100"/>
                    <a:pt x="168" y="114"/>
                  </a:cubicBezTo>
                  <a:lnTo>
                    <a:pt x="168" y="114"/>
                  </a:lnTo>
                  <a:cubicBezTo>
                    <a:pt x="161" y="92"/>
                    <a:pt x="153" y="70"/>
                    <a:pt x="145" y="48"/>
                  </a:cubicBezTo>
                  <a:cubicBezTo>
                    <a:pt x="134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0"/>
            <p:cNvSpPr/>
            <p:nvPr/>
          </p:nvSpPr>
          <p:spPr>
            <a:xfrm>
              <a:off x="4838532" y="4793979"/>
              <a:ext cx="32498" cy="47876"/>
            </a:xfrm>
            <a:custGeom>
              <a:avLst/>
              <a:gdLst/>
              <a:ahLst/>
              <a:cxnLst/>
              <a:rect l="l" t="t" r="r" b="b"/>
              <a:pathLst>
                <a:path w="653" h="962" extrusionOk="0">
                  <a:moveTo>
                    <a:pt x="73" y="0"/>
                  </a:moveTo>
                  <a:cubicBezTo>
                    <a:pt x="67" y="0"/>
                    <a:pt x="61" y="1"/>
                    <a:pt x="54" y="3"/>
                  </a:cubicBezTo>
                  <a:cubicBezTo>
                    <a:pt x="19" y="11"/>
                    <a:pt x="1" y="47"/>
                    <a:pt x="10" y="83"/>
                  </a:cubicBezTo>
                  <a:cubicBezTo>
                    <a:pt x="63" y="431"/>
                    <a:pt x="260" y="743"/>
                    <a:pt x="536" y="948"/>
                  </a:cubicBezTo>
                  <a:cubicBezTo>
                    <a:pt x="549" y="957"/>
                    <a:pt x="562" y="961"/>
                    <a:pt x="575" y="961"/>
                  </a:cubicBezTo>
                  <a:cubicBezTo>
                    <a:pt x="600" y="961"/>
                    <a:pt x="623" y="948"/>
                    <a:pt x="634" y="930"/>
                  </a:cubicBezTo>
                  <a:cubicBezTo>
                    <a:pt x="652" y="895"/>
                    <a:pt x="634" y="859"/>
                    <a:pt x="608" y="832"/>
                  </a:cubicBezTo>
                  <a:cubicBezTo>
                    <a:pt x="358" y="645"/>
                    <a:pt x="188" y="359"/>
                    <a:pt x="144" y="47"/>
                  </a:cubicBezTo>
                  <a:cubicBezTo>
                    <a:pt x="136" y="18"/>
                    <a:pt x="10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0"/>
            <p:cNvSpPr/>
            <p:nvPr/>
          </p:nvSpPr>
          <p:spPr>
            <a:xfrm>
              <a:off x="5012569" y="4706637"/>
              <a:ext cx="25829" cy="28567"/>
            </a:xfrm>
            <a:custGeom>
              <a:avLst/>
              <a:gdLst/>
              <a:ahLst/>
              <a:cxnLst/>
              <a:rect l="l" t="t" r="r" b="b"/>
              <a:pathLst>
                <a:path w="519" h="574" extrusionOk="0">
                  <a:moveTo>
                    <a:pt x="438" y="0"/>
                  </a:moveTo>
                  <a:cubicBezTo>
                    <a:pt x="415" y="0"/>
                    <a:pt x="393" y="12"/>
                    <a:pt x="376" y="36"/>
                  </a:cubicBezTo>
                  <a:cubicBezTo>
                    <a:pt x="277" y="187"/>
                    <a:pt x="162" y="330"/>
                    <a:pt x="28" y="455"/>
                  </a:cubicBezTo>
                  <a:cubicBezTo>
                    <a:pt x="1" y="482"/>
                    <a:pt x="1" y="526"/>
                    <a:pt x="28" y="553"/>
                  </a:cubicBezTo>
                  <a:cubicBezTo>
                    <a:pt x="41" y="567"/>
                    <a:pt x="59" y="573"/>
                    <a:pt x="77" y="573"/>
                  </a:cubicBezTo>
                  <a:cubicBezTo>
                    <a:pt x="95" y="573"/>
                    <a:pt x="112" y="567"/>
                    <a:pt x="126" y="553"/>
                  </a:cubicBezTo>
                  <a:cubicBezTo>
                    <a:pt x="269" y="419"/>
                    <a:pt x="393" y="268"/>
                    <a:pt x="492" y="107"/>
                  </a:cubicBezTo>
                  <a:cubicBezTo>
                    <a:pt x="518" y="71"/>
                    <a:pt x="501" y="27"/>
                    <a:pt x="474" y="9"/>
                  </a:cubicBezTo>
                  <a:cubicBezTo>
                    <a:pt x="462" y="3"/>
                    <a:pt x="450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0"/>
            <p:cNvSpPr/>
            <p:nvPr/>
          </p:nvSpPr>
          <p:spPr>
            <a:xfrm>
              <a:off x="4856299" y="4684740"/>
              <a:ext cx="18016" cy="33892"/>
            </a:xfrm>
            <a:custGeom>
              <a:avLst/>
              <a:gdLst/>
              <a:ahLst/>
              <a:cxnLst/>
              <a:rect l="l" t="t" r="r" b="b"/>
              <a:pathLst>
                <a:path w="362" h="681" extrusionOk="0">
                  <a:moveTo>
                    <a:pt x="70" y="1"/>
                  </a:moveTo>
                  <a:cubicBezTo>
                    <a:pt x="64" y="1"/>
                    <a:pt x="59" y="1"/>
                    <a:pt x="54" y="3"/>
                  </a:cubicBezTo>
                  <a:cubicBezTo>
                    <a:pt x="10" y="12"/>
                    <a:pt x="1" y="48"/>
                    <a:pt x="10" y="83"/>
                  </a:cubicBezTo>
                  <a:cubicBezTo>
                    <a:pt x="36" y="288"/>
                    <a:pt x="108" y="476"/>
                    <a:pt x="215" y="645"/>
                  </a:cubicBezTo>
                  <a:cubicBezTo>
                    <a:pt x="229" y="670"/>
                    <a:pt x="250" y="681"/>
                    <a:pt x="271" y="681"/>
                  </a:cubicBezTo>
                  <a:cubicBezTo>
                    <a:pt x="316" y="681"/>
                    <a:pt x="361" y="632"/>
                    <a:pt x="331" y="583"/>
                  </a:cubicBezTo>
                  <a:cubicBezTo>
                    <a:pt x="233" y="413"/>
                    <a:pt x="161" y="235"/>
                    <a:pt x="135" y="48"/>
                  </a:cubicBezTo>
                  <a:cubicBezTo>
                    <a:pt x="135" y="18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0"/>
            <p:cNvSpPr/>
            <p:nvPr/>
          </p:nvSpPr>
          <p:spPr>
            <a:xfrm>
              <a:off x="4975293" y="4818515"/>
              <a:ext cx="36032" cy="40660"/>
            </a:xfrm>
            <a:custGeom>
              <a:avLst/>
              <a:gdLst/>
              <a:ahLst/>
              <a:cxnLst/>
              <a:rect l="l" t="t" r="r" b="b"/>
              <a:pathLst>
                <a:path w="724" h="817" extrusionOk="0">
                  <a:moveTo>
                    <a:pt x="648" y="0"/>
                  </a:moveTo>
                  <a:cubicBezTo>
                    <a:pt x="625" y="0"/>
                    <a:pt x="601" y="12"/>
                    <a:pt x="589" y="36"/>
                  </a:cubicBezTo>
                  <a:cubicBezTo>
                    <a:pt x="473" y="295"/>
                    <a:pt x="286" y="526"/>
                    <a:pt x="45" y="687"/>
                  </a:cubicBezTo>
                  <a:cubicBezTo>
                    <a:pt x="18" y="714"/>
                    <a:pt x="1" y="750"/>
                    <a:pt x="27" y="785"/>
                  </a:cubicBezTo>
                  <a:cubicBezTo>
                    <a:pt x="39" y="803"/>
                    <a:pt x="62" y="816"/>
                    <a:pt x="84" y="816"/>
                  </a:cubicBezTo>
                  <a:cubicBezTo>
                    <a:pt x="96" y="816"/>
                    <a:pt x="107" y="812"/>
                    <a:pt x="117" y="803"/>
                  </a:cubicBezTo>
                  <a:cubicBezTo>
                    <a:pt x="375" y="625"/>
                    <a:pt x="580" y="384"/>
                    <a:pt x="705" y="98"/>
                  </a:cubicBezTo>
                  <a:cubicBezTo>
                    <a:pt x="723" y="72"/>
                    <a:pt x="714" y="27"/>
                    <a:pt x="679" y="9"/>
                  </a:cubicBezTo>
                  <a:cubicBezTo>
                    <a:pt x="670" y="3"/>
                    <a:pt x="65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0"/>
            <p:cNvSpPr/>
            <p:nvPr/>
          </p:nvSpPr>
          <p:spPr>
            <a:xfrm>
              <a:off x="4957974" y="4861215"/>
              <a:ext cx="7167" cy="7067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76" y="1"/>
                  </a:moveTo>
                  <a:cubicBezTo>
                    <a:pt x="72" y="1"/>
                    <a:pt x="68" y="3"/>
                    <a:pt x="63" y="7"/>
                  </a:cubicBezTo>
                  <a:cubicBezTo>
                    <a:pt x="54" y="7"/>
                    <a:pt x="45" y="7"/>
                    <a:pt x="36" y="16"/>
                  </a:cubicBezTo>
                  <a:cubicBezTo>
                    <a:pt x="27" y="16"/>
                    <a:pt x="18" y="25"/>
                    <a:pt x="18" y="25"/>
                  </a:cubicBezTo>
                  <a:cubicBezTo>
                    <a:pt x="10" y="34"/>
                    <a:pt x="10" y="43"/>
                    <a:pt x="10" y="52"/>
                  </a:cubicBezTo>
                  <a:lnTo>
                    <a:pt x="1" y="70"/>
                  </a:lnTo>
                  <a:cubicBezTo>
                    <a:pt x="1" y="79"/>
                    <a:pt x="10" y="97"/>
                    <a:pt x="10" y="106"/>
                  </a:cubicBezTo>
                  <a:lnTo>
                    <a:pt x="18" y="115"/>
                  </a:lnTo>
                  <a:cubicBezTo>
                    <a:pt x="27" y="123"/>
                    <a:pt x="45" y="132"/>
                    <a:pt x="54" y="132"/>
                  </a:cubicBezTo>
                  <a:cubicBezTo>
                    <a:pt x="54" y="141"/>
                    <a:pt x="54" y="141"/>
                    <a:pt x="63" y="141"/>
                  </a:cubicBezTo>
                  <a:lnTo>
                    <a:pt x="90" y="141"/>
                  </a:lnTo>
                  <a:cubicBezTo>
                    <a:pt x="99" y="141"/>
                    <a:pt x="108" y="132"/>
                    <a:pt x="117" y="132"/>
                  </a:cubicBezTo>
                  <a:cubicBezTo>
                    <a:pt x="126" y="123"/>
                    <a:pt x="126" y="123"/>
                    <a:pt x="134" y="115"/>
                  </a:cubicBezTo>
                  <a:cubicBezTo>
                    <a:pt x="134" y="106"/>
                    <a:pt x="143" y="97"/>
                    <a:pt x="143" y="88"/>
                  </a:cubicBezTo>
                  <a:lnTo>
                    <a:pt x="143" y="70"/>
                  </a:lnTo>
                  <a:cubicBezTo>
                    <a:pt x="143" y="61"/>
                    <a:pt x="143" y="52"/>
                    <a:pt x="134" y="34"/>
                  </a:cubicBezTo>
                  <a:cubicBezTo>
                    <a:pt x="134" y="34"/>
                    <a:pt x="134" y="25"/>
                    <a:pt x="126" y="25"/>
                  </a:cubicBezTo>
                  <a:cubicBezTo>
                    <a:pt x="117" y="16"/>
                    <a:pt x="108" y="7"/>
                    <a:pt x="99" y="7"/>
                  </a:cubicBezTo>
                  <a:lnTo>
                    <a:pt x="90" y="7"/>
                  </a:lnTo>
                  <a:cubicBezTo>
                    <a:pt x="85" y="3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0"/>
            <p:cNvSpPr/>
            <p:nvPr/>
          </p:nvSpPr>
          <p:spPr>
            <a:xfrm>
              <a:off x="4927317" y="4936911"/>
              <a:ext cx="37823" cy="25680"/>
            </a:xfrm>
            <a:custGeom>
              <a:avLst/>
              <a:gdLst/>
              <a:ahLst/>
              <a:cxnLst/>
              <a:rect l="l" t="t" r="r" b="b"/>
              <a:pathLst>
                <a:path w="760" h="516" extrusionOk="0">
                  <a:moveTo>
                    <a:pt x="684" y="1"/>
                  </a:moveTo>
                  <a:cubicBezTo>
                    <a:pt x="666" y="1"/>
                    <a:pt x="648" y="8"/>
                    <a:pt x="634" y="21"/>
                  </a:cubicBezTo>
                  <a:cubicBezTo>
                    <a:pt x="483" y="190"/>
                    <a:pt x="295" y="315"/>
                    <a:pt x="81" y="378"/>
                  </a:cubicBezTo>
                  <a:cubicBezTo>
                    <a:pt x="0" y="402"/>
                    <a:pt x="22" y="515"/>
                    <a:pt x="94" y="515"/>
                  </a:cubicBezTo>
                  <a:cubicBezTo>
                    <a:pt x="101" y="515"/>
                    <a:pt x="109" y="514"/>
                    <a:pt x="117" y="512"/>
                  </a:cubicBezTo>
                  <a:cubicBezTo>
                    <a:pt x="349" y="440"/>
                    <a:pt x="563" y="306"/>
                    <a:pt x="733" y="119"/>
                  </a:cubicBezTo>
                  <a:cubicBezTo>
                    <a:pt x="750" y="92"/>
                    <a:pt x="759" y="48"/>
                    <a:pt x="733" y="21"/>
                  </a:cubicBezTo>
                  <a:cubicBezTo>
                    <a:pt x="719" y="8"/>
                    <a:pt x="701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0"/>
            <p:cNvSpPr/>
            <p:nvPr/>
          </p:nvSpPr>
          <p:spPr>
            <a:xfrm>
              <a:off x="4814245" y="4892718"/>
              <a:ext cx="37027" cy="52754"/>
            </a:xfrm>
            <a:custGeom>
              <a:avLst/>
              <a:gdLst/>
              <a:ahLst/>
              <a:cxnLst/>
              <a:rect l="l" t="t" r="r" b="b"/>
              <a:pathLst>
                <a:path w="744" h="1060" extrusionOk="0">
                  <a:moveTo>
                    <a:pt x="77" y="1"/>
                  </a:moveTo>
                  <a:cubicBezTo>
                    <a:pt x="38" y="1"/>
                    <a:pt x="0" y="35"/>
                    <a:pt x="16" y="88"/>
                  </a:cubicBezTo>
                  <a:cubicBezTo>
                    <a:pt x="114" y="454"/>
                    <a:pt x="319" y="784"/>
                    <a:pt x="596" y="1043"/>
                  </a:cubicBezTo>
                  <a:cubicBezTo>
                    <a:pt x="609" y="1054"/>
                    <a:pt x="624" y="1059"/>
                    <a:pt x="639" y="1059"/>
                  </a:cubicBezTo>
                  <a:cubicBezTo>
                    <a:pt x="693" y="1059"/>
                    <a:pt x="743" y="994"/>
                    <a:pt x="694" y="945"/>
                  </a:cubicBezTo>
                  <a:cubicBezTo>
                    <a:pt x="435" y="704"/>
                    <a:pt x="239" y="391"/>
                    <a:pt x="141" y="52"/>
                  </a:cubicBezTo>
                  <a:cubicBezTo>
                    <a:pt x="130" y="16"/>
                    <a:pt x="10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0"/>
            <p:cNvSpPr/>
            <p:nvPr/>
          </p:nvSpPr>
          <p:spPr>
            <a:xfrm>
              <a:off x="4899398" y="4505477"/>
              <a:ext cx="32448" cy="37724"/>
            </a:xfrm>
            <a:custGeom>
              <a:avLst/>
              <a:gdLst/>
              <a:ahLst/>
              <a:cxnLst/>
              <a:rect l="l" t="t" r="r" b="b"/>
              <a:pathLst>
                <a:path w="652" h="758" extrusionOk="0">
                  <a:moveTo>
                    <a:pt x="73" y="1"/>
                  </a:moveTo>
                  <a:cubicBezTo>
                    <a:pt x="61" y="1"/>
                    <a:pt x="48" y="4"/>
                    <a:pt x="36" y="10"/>
                  </a:cubicBezTo>
                  <a:cubicBezTo>
                    <a:pt x="9" y="37"/>
                    <a:pt x="0" y="72"/>
                    <a:pt x="18" y="108"/>
                  </a:cubicBezTo>
                  <a:cubicBezTo>
                    <a:pt x="125" y="358"/>
                    <a:pt x="312" y="581"/>
                    <a:pt x="535" y="750"/>
                  </a:cubicBezTo>
                  <a:cubicBezTo>
                    <a:pt x="543" y="755"/>
                    <a:pt x="552" y="757"/>
                    <a:pt x="561" y="757"/>
                  </a:cubicBezTo>
                  <a:cubicBezTo>
                    <a:pt x="585" y="757"/>
                    <a:pt x="612" y="743"/>
                    <a:pt x="625" y="723"/>
                  </a:cubicBezTo>
                  <a:cubicBezTo>
                    <a:pt x="651" y="688"/>
                    <a:pt x="633" y="652"/>
                    <a:pt x="607" y="634"/>
                  </a:cubicBezTo>
                  <a:cubicBezTo>
                    <a:pt x="393" y="483"/>
                    <a:pt x="232" y="268"/>
                    <a:pt x="134" y="37"/>
                  </a:cubicBezTo>
                  <a:cubicBezTo>
                    <a:pt x="122" y="13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0"/>
            <p:cNvSpPr/>
            <p:nvPr/>
          </p:nvSpPr>
          <p:spPr>
            <a:xfrm>
              <a:off x="5030784" y="4406838"/>
              <a:ext cx="36480" cy="35932"/>
            </a:xfrm>
            <a:custGeom>
              <a:avLst/>
              <a:gdLst/>
              <a:ahLst/>
              <a:cxnLst/>
              <a:rect l="l" t="t" r="r" b="b"/>
              <a:pathLst>
                <a:path w="733" h="722" extrusionOk="0">
                  <a:moveTo>
                    <a:pt x="656" y="1"/>
                  </a:moveTo>
                  <a:cubicBezTo>
                    <a:pt x="625" y="1"/>
                    <a:pt x="597" y="25"/>
                    <a:pt x="589" y="56"/>
                  </a:cubicBezTo>
                  <a:cubicBezTo>
                    <a:pt x="500" y="297"/>
                    <a:pt x="295" y="502"/>
                    <a:pt x="54" y="591"/>
                  </a:cubicBezTo>
                  <a:cubicBezTo>
                    <a:pt x="19" y="600"/>
                    <a:pt x="1" y="636"/>
                    <a:pt x="10" y="671"/>
                  </a:cubicBezTo>
                  <a:cubicBezTo>
                    <a:pt x="17" y="699"/>
                    <a:pt x="40" y="722"/>
                    <a:pt x="67" y="722"/>
                  </a:cubicBezTo>
                  <a:cubicBezTo>
                    <a:pt x="74" y="722"/>
                    <a:pt x="82" y="720"/>
                    <a:pt x="90" y="716"/>
                  </a:cubicBezTo>
                  <a:cubicBezTo>
                    <a:pt x="384" y="618"/>
                    <a:pt x="616" y="386"/>
                    <a:pt x="723" y="92"/>
                  </a:cubicBezTo>
                  <a:cubicBezTo>
                    <a:pt x="732" y="56"/>
                    <a:pt x="705" y="11"/>
                    <a:pt x="670" y="2"/>
                  </a:cubicBezTo>
                  <a:cubicBezTo>
                    <a:pt x="665" y="1"/>
                    <a:pt x="660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0"/>
            <p:cNvSpPr/>
            <p:nvPr/>
          </p:nvSpPr>
          <p:spPr>
            <a:xfrm>
              <a:off x="5014808" y="4444213"/>
              <a:ext cx="7167" cy="7614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72" y="1"/>
                  </a:moveTo>
                  <a:cubicBezTo>
                    <a:pt x="63" y="1"/>
                    <a:pt x="45" y="1"/>
                    <a:pt x="36" y="10"/>
                  </a:cubicBezTo>
                  <a:lnTo>
                    <a:pt x="27" y="19"/>
                  </a:lnTo>
                  <a:cubicBezTo>
                    <a:pt x="18" y="28"/>
                    <a:pt x="9" y="36"/>
                    <a:pt x="9" y="45"/>
                  </a:cubicBezTo>
                  <a:cubicBezTo>
                    <a:pt x="9" y="54"/>
                    <a:pt x="1" y="54"/>
                    <a:pt x="1" y="63"/>
                  </a:cubicBezTo>
                  <a:cubicBezTo>
                    <a:pt x="1" y="72"/>
                    <a:pt x="1" y="81"/>
                    <a:pt x="1" y="90"/>
                  </a:cubicBezTo>
                  <a:cubicBezTo>
                    <a:pt x="1" y="99"/>
                    <a:pt x="9" y="108"/>
                    <a:pt x="9" y="117"/>
                  </a:cubicBezTo>
                  <a:cubicBezTo>
                    <a:pt x="18" y="126"/>
                    <a:pt x="18" y="126"/>
                    <a:pt x="27" y="135"/>
                  </a:cubicBezTo>
                  <a:cubicBezTo>
                    <a:pt x="36" y="143"/>
                    <a:pt x="45" y="143"/>
                    <a:pt x="54" y="143"/>
                  </a:cubicBezTo>
                  <a:cubicBezTo>
                    <a:pt x="54" y="143"/>
                    <a:pt x="63" y="152"/>
                    <a:pt x="72" y="152"/>
                  </a:cubicBezTo>
                  <a:cubicBezTo>
                    <a:pt x="81" y="152"/>
                    <a:pt x="90" y="143"/>
                    <a:pt x="99" y="143"/>
                  </a:cubicBezTo>
                  <a:lnTo>
                    <a:pt x="117" y="126"/>
                  </a:lnTo>
                  <a:cubicBezTo>
                    <a:pt x="125" y="117"/>
                    <a:pt x="134" y="108"/>
                    <a:pt x="134" y="99"/>
                  </a:cubicBezTo>
                  <a:cubicBezTo>
                    <a:pt x="134" y="90"/>
                    <a:pt x="134" y="90"/>
                    <a:pt x="134" y="81"/>
                  </a:cubicBezTo>
                  <a:cubicBezTo>
                    <a:pt x="143" y="72"/>
                    <a:pt x="143" y="63"/>
                    <a:pt x="134" y="54"/>
                  </a:cubicBezTo>
                  <a:cubicBezTo>
                    <a:pt x="134" y="45"/>
                    <a:pt x="134" y="36"/>
                    <a:pt x="134" y="28"/>
                  </a:cubicBezTo>
                  <a:cubicBezTo>
                    <a:pt x="125" y="19"/>
                    <a:pt x="117" y="19"/>
                    <a:pt x="117" y="10"/>
                  </a:cubicBezTo>
                  <a:cubicBezTo>
                    <a:pt x="108" y="1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0"/>
            <p:cNvSpPr/>
            <p:nvPr/>
          </p:nvSpPr>
          <p:spPr>
            <a:xfrm>
              <a:off x="4921594" y="4304267"/>
              <a:ext cx="27770" cy="38669"/>
            </a:xfrm>
            <a:custGeom>
              <a:avLst/>
              <a:gdLst/>
              <a:ahLst/>
              <a:cxnLst/>
              <a:rect l="l" t="t" r="r" b="b"/>
              <a:pathLst>
                <a:path w="558" h="777" extrusionOk="0">
                  <a:moveTo>
                    <a:pt x="77" y="1"/>
                  </a:moveTo>
                  <a:cubicBezTo>
                    <a:pt x="72" y="1"/>
                    <a:pt x="67" y="1"/>
                    <a:pt x="63" y="3"/>
                  </a:cubicBezTo>
                  <a:cubicBezTo>
                    <a:pt x="27" y="12"/>
                    <a:pt x="0" y="56"/>
                    <a:pt x="18" y="83"/>
                  </a:cubicBezTo>
                  <a:cubicBezTo>
                    <a:pt x="98" y="333"/>
                    <a:pt x="241" y="565"/>
                    <a:pt x="419" y="752"/>
                  </a:cubicBezTo>
                  <a:cubicBezTo>
                    <a:pt x="433" y="770"/>
                    <a:pt x="449" y="777"/>
                    <a:pt x="464" y="777"/>
                  </a:cubicBezTo>
                  <a:cubicBezTo>
                    <a:pt x="512" y="777"/>
                    <a:pt x="558" y="710"/>
                    <a:pt x="518" y="663"/>
                  </a:cubicBezTo>
                  <a:cubicBezTo>
                    <a:pt x="348" y="484"/>
                    <a:pt x="223" y="279"/>
                    <a:pt x="143" y="47"/>
                  </a:cubicBezTo>
                  <a:cubicBezTo>
                    <a:pt x="135" y="24"/>
                    <a:pt x="10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0"/>
            <p:cNvSpPr/>
            <p:nvPr/>
          </p:nvSpPr>
          <p:spPr>
            <a:xfrm>
              <a:off x="5032127" y="4224888"/>
              <a:ext cx="27074" cy="34489"/>
            </a:xfrm>
            <a:custGeom>
              <a:avLst/>
              <a:gdLst/>
              <a:ahLst/>
              <a:cxnLst/>
              <a:rect l="l" t="t" r="r" b="b"/>
              <a:pathLst>
                <a:path w="544" h="693" extrusionOk="0">
                  <a:moveTo>
                    <a:pt x="460" y="0"/>
                  </a:moveTo>
                  <a:cubicBezTo>
                    <a:pt x="434" y="0"/>
                    <a:pt x="409" y="14"/>
                    <a:pt x="402" y="45"/>
                  </a:cubicBezTo>
                  <a:cubicBezTo>
                    <a:pt x="348" y="251"/>
                    <a:pt x="223" y="438"/>
                    <a:pt x="45" y="563"/>
                  </a:cubicBezTo>
                  <a:cubicBezTo>
                    <a:pt x="18" y="590"/>
                    <a:pt x="0" y="625"/>
                    <a:pt x="27" y="661"/>
                  </a:cubicBezTo>
                  <a:cubicBezTo>
                    <a:pt x="39" y="678"/>
                    <a:pt x="62" y="692"/>
                    <a:pt x="84" y="692"/>
                  </a:cubicBezTo>
                  <a:cubicBezTo>
                    <a:pt x="96" y="692"/>
                    <a:pt x="107" y="688"/>
                    <a:pt x="116" y="679"/>
                  </a:cubicBezTo>
                  <a:cubicBezTo>
                    <a:pt x="322" y="536"/>
                    <a:pt x="464" y="331"/>
                    <a:pt x="527" y="81"/>
                  </a:cubicBezTo>
                  <a:cubicBezTo>
                    <a:pt x="543" y="32"/>
                    <a:pt x="500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0"/>
            <p:cNvSpPr/>
            <p:nvPr/>
          </p:nvSpPr>
          <p:spPr>
            <a:xfrm>
              <a:off x="4999281" y="4109477"/>
              <a:ext cx="8013" cy="34240"/>
            </a:xfrm>
            <a:custGeom>
              <a:avLst/>
              <a:gdLst/>
              <a:ahLst/>
              <a:cxnLst/>
              <a:rect l="l" t="t" r="r" b="b"/>
              <a:pathLst>
                <a:path w="161" h="688" extrusionOk="0">
                  <a:moveTo>
                    <a:pt x="72" y="0"/>
                  </a:moveTo>
                  <a:cubicBezTo>
                    <a:pt x="36" y="0"/>
                    <a:pt x="0" y="36"/>
                    <a:pt x="0" y="72"/>
                  </a:cubicBezTo>
                  <a:cubicBezTo>
                    <a:pt x="27" y="250"/>
                    <a:pt x="27" y="437"/>
                    <a:pt x="9" y="616"/>
                  </a:cubicBezTo>
                  <a:cubicBezTo>
                    <a:pt x="0" y="652"/>
                    <a:pt x="36" y="687"/>
                    <a:pt x="72" y="687"/>
                  </a:cubicBezTo>
                  <a:cubicBezTo>
                    <a:pt x="116" y="687"/>
                    <a:pt x="134" y="652"/>
                    <a:pt x="143" y="616"/>
                  </a:cubicBezTo>
                  <a:cubicBezTo>
                    <a:pt x="161" y="437"/>
                    <a:pt x="161" y="250"/>
                    <a:pt x="143" y="72"/>
                  </a:cubicBezTo>
                  <a:cubicBezTo>
                    <a:pt x="134" y="36"/>
                    <a:pt x="11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0"/>
            <p:cNvSpPr/>
            <p:nvPr/>
          </p:nvSpPr>
          <p:spPr>
            <a:xfrm>
              <a:off x="4954440" y="4238673"/>
              <a:ext cx="8460" cy="6719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81" y="0"/>
                  </a:moveTo>
                  <a:cubicBezTo>
                    <a:pt x="0" y="0"/>
                    <a:pt x="0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0"/>
            <p:cNvSpPr/>
            <p:nvPr/>
          </p:nvSpPr>
          <p:spPr>
            <a:xfrm>
              <a:off x="5040538" y="4599936"/>
              <a:ext cx="24486" cy="28119"/>
            </a:xfrm>
            <a:custGeom>
              <a:avLst/>
              <a:gdLst/>
              <a:ahLst/>
              <a:cxnLst/>
              <a:rect l="l" t="t" r="r" b="b"/>
              <a:pathLst>
                <a:path w="492" h="565" extrusionOk="0">
                  <a:moveTo>
                    <a:pt x="408" y="0"/>
                  </a:moveTo>
                  <a:cubicBezTo>
                    <a:pt x="388" y="0"/>
                    <a:pt x="368" y="9"/>
                    <a:pt x="358" y="30"/>
                  </a:cubicBezTo>
                  <a:cubicBezTo>
                    <a:pt x="269" y="199"/>
                    <a:pt x="170" y="324"/>
                    <a:pt x="28" y="449"/>
                  </a:cubicBezTo>
                  <a:cubicBezTo>
                    <a:pt x="1" y="467"/>
                    <a:pt x="1" y="520"/>
                    <a:pt x="28" y="547"/>
                  </a:cubicBezTo>
                  <a:cubicBezTo>
                    <a:pt x="40" y="559"/>
                    <a:pt x="56" y="564"/>
                    <a:pt x="72" y="564"/>
                  </a:cubicBezTo>
                  <a:cubicBezTo>
                    <a:pt x="91" y="564"/>
                    <a:pt x="111" y="557"/>
                    <a:pt x="126" y="547"/>
                  </a:cubicBezTo>
                  <a:cubicBezTo>
                    <a:pt x="269" y="422"/>
                    <a:pt x="385" y="271"/>
                    <a:pt x="474" y="101"/>
                  </a:cubicBezTo>
                  <a:cubicBezTo>
                    <a:pt x="492" y="65"/>
                    <a:pt x="483" y="30"/>
                    <a:pt x="447" y="12"/>
                  </a:cubicBezTo>
                  <a:cubicBezTo>
                    <a:pt x="436" y="5"/>
                    <a:pt x="422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0"/>
            <p:cNvSpPr/>
            <p:nvPr/>
          </p:nvSpPr>
          <p:spPr>
            <a:xfrm>
              <a:off x="4958422" y="3736519"/>
              <a:ext cx="46682" cy="281137"/>
            </a:xfrm>
            <a:custGeom>
              <a:avLst/>
              <a:gdLst/>
              <a:ahLst/>
              <a:cxnLst/>
              <a:rect l="l" t="t" r="r" b="b"/>
              <a:pathLst>
                <a:path w="938" h="5649" extrusionOk="0">
                  <a:moveTo>
                    <a:pt x="333" y="0"/>
                  </a:moveTo>
                  <a:cubicBezTo>
                    <a:pt x="306" y="0"/>
                    <a:pt x="279" y="14"/>
                    <a:pt x="268" y="45"/>
                  </a:cubicBezTo>
                  <a:cubicBezTo>
                    <a:pt x="1" y="768"/>
                    <a:pt x="429" y="1482"/>
                    <a:pt x="652" y="2160"/>
                  </a:cubicBezTo>
                  <a:cubicBezTo>
                    <a:pt x="768" y="2516"/>
                    <a:pt x="803" y="2882"/>
                    <a:pt x="786" y="3266"/>
                  </a:cubicBezTo>
                  <a:cubicBezTo>
                    <a:pt x="768" y="3632"/>
                    <a:pt x="705" y="3997"/>
                    <a:pt x="661" y="4372"/>
                  </a:cubicBezTo>
                  <a:cubicBezTo>
                    <a:pt x="616" y="4782"/>
                    <a:pt x="598" y="5193"/>
                    <a:pt x="670" y="5603"/>
                  </a:cubicBezTo>
                  <a:cubicBezTo>
                    <a:pt x="677" y="5635"/>
                    <a:pt x="702" y="5648"/>
                    <a:pt x="728" y="5648"/>
                  </a:cubicBezTo>
                  <a:cubicBezTo>
                    <a:pt x="769" y="5648"/>
                    <a:pt x="814" y="5616"/>
                    <a:pt x="803" y="5567"/>
                  </a:cubicBezTo>
                  <a:cubicBezTo>
                    <a:pt x="670" y="4845"/>
                    <a:pt x="857" y="4113"/>
                    <a:pt x="911" y="3391"/>
                  </a:cubicBezTo>
                  <a:cubicBezTo>
                    <a:pt x="937" y="3043"/>
                    <a:pt x="937" y="2686"/>
                    <a:pt x="848" y="2347"/>
                  </a:cubicBezTo>
                  <a:cubicBezTo>
                    <a:pt x="759" y="1981"/>
                    <a:pt x="589" y="1651"/>
                    <a:pt x="464" y="1294"/>
                  </a:cubicBezTo>
                  <a:cubicBezTo>
                    <a:pt x="331" y="911"/>
                    <a:pt x="250" y="482"/>
                    <a:pt x="402" y="81"/>
                  </a:cubicBezTo>
                  <a:cubicBezTo>
                    <a:pt x="418" y="32"/>
                    <a:pt x="375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0"/>
            <p:cNvSpPr/>
            <p:nvPr/>
          </p:nvSpPr>
          <p:spPr>
            <a:xfrm>
              <a:off x="4939759" y="3937879"/>
              <a:ext cx="33145" cy="226044"/>
            </a:xfrm>
            <a:custGeom>
              <a:avLst/>
              <a:gdLst/>
              <a:ahLst/>
              <a:cxnLst/>
              <a:rect l="l" t="t" r="r" b="b"/>
              <a:pathLst>
                <a:path w="666" h="4542" extrusionOk="0">
                  <a:moveTo>
                    <a:pt x="347" y="0"/>
                  </a:moveTo>
                  <a:cubicBezTo>
                    <a:pt x="313" y="0"/>
                    <a:pt x="282" y="23"/>
                    <a:pt x="286" y="67"/>
                  </a:cubicBezTo>
                  <a:cubicBezTo>
                    <a:pt x="367" y="692"/>
                    <a:pt x="170" y="1298"/>
                    <a:pt x="81" y="1914"/>
                  </a:cubicBezTo>
                  <a:cubicBezTo>
                    <a:pt x="1" y="2476"/>
                    <a:pt x="28" y="3047"/>
                    <a:pt x="170" y="3600"/>
                  </a:cubicBezTo>
                  <a:cubicBezTo>
                    <a:pt x="251" y="3921"/>
                    <a:pt x="376" y="4224"/>
                    <a:pt x="518" y="4510"/>
                  </a:cubicBezTo>
                  <a:cubicBezTo>
                    <a:pt x="532" y="4532"/>
                    <a:pt x="553" y="4541"/>
                    <a:pt x="573" y="4541"/>
                  </a:cubicBezTo>
                  <a:cubicBezTo>
                    <a:pt x="619" y="4541"/>
                    <a:pt x="665" y="4494"/>
                    <a:pt x="634" y="4439"/>
                  </a:cubicBezTo>
                  <a:cubicBezTo>
                    <a:pt x="376" y="3930"/>
                    <a:pt x="215" y="3377"/>
                    <a:pt x="179" y="2806"/>
                  </a:cubicBezTo>
                  <a:cubicBezTo>
                    <a:pt x="161" y="2521"/>
                    <a:pt x="170" y="2235"/>
                    <a:pt x="215" y="1950"/>
                  </a:cubicBezTo>
                  <a:cubicBezTo>
                    <a:pt x="251" y="1646"/>
                    <a:pt x="322" y="1352"/>
                    <a:pt x="376" y="1057"/>
                  </a:cubicBezTo>
                  <a:cubicBezTo>
                    <a:pt x="429" y="727"/>
                    <a:pt x="465" y="397"/>
                    <a:pt x="420" y="67"/>
                  </a:cubicBezTo>
                  <a:cubicBezTo>
                    <a:pt x="416" y="23"/>
                    <a:pt x="380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0"/>
            <p:cNvSpPr/>
            <p:nvPr/>
          </p:nvSpPr>
          <p:spPr>
            <a:xfrm>
              <a:off x="5019885" y="3921256"/>
              <a:ext cx="48673" cy="264315"/>
            </a:xfrm>
            <a:custGeom>
              <a:avLst/>
              <a:gdLst/>
              <a:ahLst/>
              <a:cxnLst/>
              <a:rect l="l" t="t" r="r" b="b"/>
              <a:pathLst>
                <a:path w="978" h="5311" extrusionOk="0">
                  <a:moveTo>
                    <a:pt x="867" y="0"/>
                  </a:moveTo>
                  <a:cubicBezTo>
                    <a:pt x="847" y="0"/>
                    <a:pt x="828" y="11"/>
                    <a:pt x="817" y="36"/>
                  </a:cubicBezTo>
                  <a:cubicBezTo>
                    <a:pt x="148" y="1338"/>
                    <a:pt x="710" y="2810"/>
                    <a:pt x="452" y="4184"/>
                  </a:cubicBezTo>
                  <a:cubicBezTo>
                    <a:pt x="380" y="4550"/>
                    <a:pt x="246" y="4897"/>
                    <a:pt x="32" y="5210"/>
                  </a:cubicBezTo>
                  <a:cubicBezTo>
                    <a:pt x="1" y="5260"/>
                    <a:pt x="50" y="5311"/>
                    <a:pt x="100" y="5311"/>
                  </a:cubicBezTo>
                  <a:cubicBezTo>
                    <a:pt x="121" y="5311"/>
                    <a:pt x="142" y="5302"/>
                    <a:pt x="157" y="5281"/>
                  </a:cubicBezTo>
                  <a:cubicBezTo>
                    <a:pt x="978" y="4086"/>
                    <a:pt x="505" y="2578"/>
                    <a:pt x="621" y="1249"/>
                  </a:cubicBezTo>
                  <a:cubicBezTo>
                    <a:pt x="657" y="856"/>
                    <a:pt x="746" y="455"/>
                    <a:pt x="933" y="107"/>
                  </a:cubicBezTo>
                  <a:cubicBezTo>
                    <a:pt x="958" y="51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0"/>
            <p:cNvSpPr/>
            <p:nvPr/>
          </p:nvSpPr>
          <p:spPr>
            <a:xfrm>
              <a:off x="5086722" y="3999292"/>
              <a:ext cx="21798" cy="178118"/>
            </a:xfrm>
            <a:custGeom>
              <a:avLst/>
              <a:gdLst/>
              <a:ahLst/>
              <a:cxnLst/>
              <a:rect l="l" t="t" r="r" b="b"/>
              <a:pathLst>
                <a:path w="438" h="3579" extrusionOk="0">
                  <a:moveTo>
                    <a:pt x="291" y="0"/>
                  </a:moveTo>
                  <a:cubicBezTo>
                    <a:pt x="270" y="0"/>
                    <a:pt x="250" y="11"/>
                    <a:pt x="242" y="38"/>
                  </a:cubicBezTo>
                  <a:cubicBezTo>
                    <a:pt x="1" y="582"/>
                    <a:pt x="81" y="1179"/>
                    <a:pt x="161" y="1750"/>
                  </a:cubicBezTo>
                  <a:cubicBezTo>
                    <a:pt x="251" y="2321"/>
                    <a:pt x="340" y="2946"/>
                    <a:pt x="45" y="3472"/>
                  </a:cubicBezTo>
                  <a:cubicBezTo>
                    <a:pt x="21" y="3528"/>
                    <a:pt x="68" y="3579"/>
                    <a:pt x="115" y="3579"/>
                  </a:cubicBezTo>
                  <a:cubicBezTo>
                    <a:pt x="136" y="3579"/>
                    <a:pt x="156" y="3568"/>
                    <a:pt x="170" y="3544"/>
                  </a:cubicBezTo>
                  <a:cubicBezTo>
                    <a:pt x="438" y="3035"/>
                    <a:pt x="402" y="2455"/>
                    <a:pt x="322" y="1902"/>
                  </a:cubicBezTo>
                  <a:cubicBezTo>
                    <a:pt x="242" y="1313"/>
                    <a:pt x="108" y="671"/>
                    <a:pt x="358" y="100"/>
                  </a:cubicBezTo>
                  <a:cubicBezTo>
                    <a:pt x="382" y="46"/>
                    <a:pt x="33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0"/>
            <p:cNvSpPr/>
            <p:nvPr/>
          </p:nvSpPr>
          <p:spPr>
            <a:xfrm>
              <a:off x="4890838" y="3955496"/>
              <a:ext cx="25680" cy="182647"/>
            </a:xfrm>
            <a:custGeom>
              <a:avLst/>
              <a:gdLst/>
              <a:ahLst/>
              <a:cxnLst/>
              <a:rect l="l" t="t" r="r" b="b"/>
              <a:pathLst>
                <a:path w="516" h="3670" extrusionOk="0">
                  <a:moveTo>
                    <a:pt x="79" y="1"/>
                  </a:moveTo>
                  <a:cubicBezTo>
                    <a:pt x="41" y="1"/>
                    <a:pt x="1" y="35"/>
                    <a:pt x="11" y="88"/>
                  </a:cubicBezTo>
                  <a:cubicBezTo>
                    <a:pt x="74" y="418"/>
                    <a:pt x="163" y="739"/>
                    <a:pt x="226" y="1078"/>
                  </a:cubicBezTo>
                  <a:cubicBezTo>
                    <a:pt x="279" y="1408"/>
                    <a:pt x="288" y="1738"/>
                    <a:pt x="226" y="2077"/>
                  </a:cubicBezTo>
                  <a:cubicBezTo>
                    <a:pt x="136" y="2595"/>
                    <a:pt x="92" y="3166"/>
                    <a:pt x="368" y="3639"/>
                  </a:cubicBezTo>
                  <a:cubicBezTo>
                    <a:pt x="382" y="3660"/>
                    <a:pt x="403" y="3670"/>
                    <a:pt x="423" y="3670"/>
                  </a:cubicBezTo>
                  <a:cubicBezTo>
                    <a:pt x="469" y="3670"/>
                    <a:pt x="515" y="3623"/>
                    <a:pt x="484" y="3567"/>
                  </a:cubicBezTo>
                  <a:cubicBezTo>
                    <a:pt x="350" y="3344"/>
                    <a:pt x="306" y="3076"/>
                    <a:pt x="288" y="2818"/>
                  </a:cubicBezTo>
                  <a:cubicBezTo>
                    <a:pt x="279" y="2523"/>
                    <a:pt x="342" y="2247"/>
                    <a:pt x="386" y="1952"/>
                  </a:cubicBezTo>
                  <a:cubicBezTo>
                    <a:pt x="475" y="1301"/>
                    <a:pt x="261" y="686"/>
                    <a:pt x="136" y="52"/>
                  </a:cubicBezTo>
                  <a:cubicBezTo>
                    <a:pt x="12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40"/>
            <p:cNvSpPr/>
            <p:nvPr/>
          </p:nvSpPr>
          <p:spPr>
            <a:xfrm>
              <a:off x="4861176" y="4104251"/>
              <a:ext cx="34240" cy="160998"/>
            </a:xfrm>
            <a:custGeom>
              <a:avLst/>
              <a:gdLst/>
              <a:ahLst/>
              <a:cxnLst/>
              <a:rect l="l" t="t" r="r" b="b"/>
              <a:pathLst>
                <a:path w="688" h="3235" extrusionOk="0">
                  <a:moveTo>
                    <a:pt x="146" y="1"/>
                  </a:moveTo>
                  <a:cubicBezTo>
                    <a:pt x="112" y="1"/>
                    <a:pt x="77" y="21"/>
                    <a:pt x="72" y="61"/>
                  </a:cubicBezTo>
                  <a:cubicBezTo>
                    <a:pt x="1" y="587"/>
                    <a:pt x="19" y="1113"/>
                    <a:pt x="117" y="1631"/>
                  </a:cubicBezTo>
                  <a:cubicBezTo>
                    <a:pt x="170" y="1890"/>
                    <a:pt x="242" y="2148"/>
                    <a:pt x="331" y="2398"/>
                  </a:cubicBezTo>
                  <a:cubicBezTo>
                    <a:pt x="420" y="2648"/>
                    <a:pt x="554" y="2898"/>
                    <a:pt x="536" y="3174"/>
                  </a:cubicBezTo>
                  <a:cubicBezTo>
                    <a:pt x="536" y="3214"/>
                    <a:pt x="570" y="3234"/>
                    <a:pt x="604" y="3234"/>
                  </a:cubicBezTo>
                  <a:cubicBezTo>
                    <a:pt x="639" y="3234"/>
                    <a:pt x="674" y="3214"/>
                    <a:pt x="679" y="3174"/>
                  </a:cubicBezTo>
                  <a:cubicBezTo>
                    <a:pt x="688" y="2907"/>
                    <a:pt x="581" y="2675"/>
                    <a:pt x="492" y="2443"/>
                  </a:cubicBezTo>
                  <a:cubicBezTo>
                    <a:pt x="393" y="2184"/>
                    <a:pt x="322" y="1925"/>
                    <a:pt x="268" y="1666"/>
                  </a:cubicBezTo>
                  <a:cubicBezTo>
                    <a:pt x="161" y="1140"/>
                    <a:pt x="144" y="596"/>
                    <a:pt x="206" y="61"/>
                  </a:cubicBezTo>
                  <a:cubicBezTo>
                    <a:pt x="211" y="21"/>
                    <a:pt x="179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0"/>
            <p:cNvSpPr/>
            <p:nvPr/>
          </p:nvSpPr>
          <p:spPr>
            <a:xfrm>
              <a:off x="4826737" y="4188309"/>
              <a:ext cx="48175" cy="184886"/>
            </a:xfrm>
            <a:custGeom>
              <a:avLst/>
              <a:gdLst/>
              <a:ahLst/>
              <a:cxnLst/>
              <a:rect l="l" t="t" r="r" b="b"/>
              <a:pathLst>
                <a:path w="968" h="3715" extrusionOk="0">
                  <a:moveTo>
                    <a:pt x="93" y="1"/>
                  </a:moveTo>
                  <a:cubicBezTo>
                    <a:pt x="43" y="1"/>
                    <a:pt x="1" y="64"/>
                    <a:pt x="42" y="111"/>
                  </a:cubicBezTo>
                  <a:cubicBezTo>
                    <a:pt x="479" y="557"/>
                    <a:pt x="577" y="1191"/>
                    <a:pt x="604" y="1788"/>
                  </a:cubicBezTo>
                  <a:cubicBezTo>
                    <a:pt x="630" y="2413"/>
                    <a:pt x="559" y="3091"/>
                    <a:pt x="827" y="3680"/>
                  </a:cubicBezTo>
                  <a:cubicBezTo>
                    <a:pt x="838" y="3705"/>
                    <a:pt x="857" y="3715"/>
                    <a:pt x="876" y="3715"/>
                  </a:cubicBezTo>
                  <a:cubicBezTo>
                    <a:pt x="920" y="3715"/>
                    <a:pt x="967" y="3664"/>
                    <a:pt x="943" y="3608"/>
                  </a:cubicBezTo>
                  <a:cubicBezTo>
                    <a:pt x="800" y="3305"/>
                    <a:pt x="773" y="2966"/>
                    <a:pt x="755" y="2636"/>
                  </a:cubicBezTo>
                  <a:cubicBezTo>
                    <a:pt x="746" y="2297"/>
                    <a:pt x="755" y="1949"/>
                    <a:pt x="729" y="1610"/>
                  </a:cubicBezTo>
                  <a:cubicBezTo>
                    <a:pt x="693" y="1039"/>
                    <a:pt x="550" y="441"/>
                    <a:pt x="140" y="22"/>
                  </a:cubicBezTo>
                  <a:cubicBezTo>
                    <a:pt x="125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0"/>
            <p:cNvSpPr/>
            <p:nvPr/>
          </p:nvSpPr>
          <p:spPr>
            <a:xfrm>
              <a:off x="5103046" y="4130977"/>
              <a:ext cx="43596" cy="170454"/>
            </a:xfrm>
            <a:custGeom>
              <a:avLst/>
              <a:gdLst/>
              <a:ahLst/>
              <a:cxnLst/>
              <a:rect l="l" t="t" r="r" b="b"/>
              <a:pathLst>
                <a:path w="876" h="3425" extrusionOk="0">
                  <a:moveTo>
                    <a:pt x="780" y="1"/>
                  </a:moveTo>
                  <a:cubicBezTo>
                    <a:pt x="760" y="1"/>
                    <a:pt x="739" y="10"/>
                    <a:pt x="725" y="32"/>
                  </a:cubicBezTo>
                  <a:cubicBezTo>
                    <a:pt x="467" y="559"/>
                    <a:pt x="306" y="1138"/>
                    <a:pt x="279" y="1727"/>
                  </a:cubicBezTo>
                  <a:cubicBezTo>
                    <a:pt x="244" y="2262"/>
                    <a:pt x="333" y="2851"/>
                    <a:pt x="39" y="3324"/>
                  </a:cubicBezTo>
                  <a:cubicBezTo>
                    <a:pt x="1" y="3375"/>
                    <a:pt x="48" y="3425"/>
                    <a:pt x="97" y="3425"/>
                  </a:cubicBezTo>
                  <a:cubicBezTo>
                    <a:pt x="118" y="3425"/>
                    <a:pt x="139" y="3416"/>
                    <a:pt x="154" y="3395"/>
                  </a:cubicBezTo>
                  <a:cubicBezTo>
                    <a:pt x="440" y="2932"/>
                    <a:pt x="395" y="2370"/>
                    <a:pt x="404" y="1852"/>
                  </a:cubicBezTo>
                  <a:cubicBezTo>
                    <a:pt x="422" y="1245"/>
                    <a:pt x="574" y="648"/>
                    <a:pt x="850" y="104"/>
                  </a:cubicBezTo>
                  <a:cubicBezTo>
                    <a:pt x="875" y="48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40"/>
            <p:cNvSpPr/>
            <p:nvPr/>
          </p:nvSpPr>
          <p:spPr>
            <a:xfrm>
              <a:off x="4827882" y="4304914"/>
              <a:ext cx="39565" cy="168563"/>
            </a:xfrm>
            <a:custGeom>
              <a:avLst/>
              <a:gdLst/>
              <a:ahLst/>
              <a:cxnLst/>
              <a:rect l="l" t="t" r="r" b="b"/>
              <a:pathLst>
                <a:path w="795" h="3387" extrusionOk="0">
                  <a:moveTo>
                    <a:pt x="199" y="1"/>
                  </a:moveTo>
                  <a:cubicBezTo>
                    <a:pt x="166" y="1"/>
                    <a:pt x="130" y="21"/>
                    <a:pt x="126" y="61"/>
                  </a:cubicBezTo>
                  <a:cubicBezTo>
                    <a:pt x="54" y="650"/>
                    <a:pt x="1" y="1239"/>
                    <a:pt x="197" y="1810"/>
                  </a:cubicBezTo>
                  <a:cubicBezTo>
                    <a:pt x="367" y="2309"/>
                    <a:pt x="661" y="2782"/>
                    <a:pt x="634" y="3326"/>
                  </a:cubicBezTo>
                  <a:cubicBezTo>
                    <a:pt x="634" y="3366"/>
                    <a:pt x="668" y="3386"/>
                    <a:pt x="701" y="3386"/>
                  </a:cubicBezTo>
                  <a:cubicBezTo>
                    <a:pt x="735" y="3386"/>
                    <a:pt x="768" y="3366"/>
                    <a:pt x="768" y="3326"/>
                  </a:cubicBezTo>
                  <a:cubicBezTo>
                    <a:pt x="795" y="2791"/>
                    <a:pt x="518" y="2318"/>
                    <a:pt x="349" y="1827"/>
                  </a:cubicBezTo>
                  <a:cubicBezTo>
                    <a:pt x="144" y="1256"/>
                    <a:pt x="188" y="659"/>
                    <a:pt x="259" y="61"/>
                  </a:cubicBezTo>
                  <a:cubicBezTo>
                    <a:pt x="264" y="21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40"/>
            <p:cNvSpPr/>
            <p:nvPr/>
          </p:nvSpPr>
          <p:spPr>
            <a:xfrm>
              <a:off x="4809468" y="4420325"/>
              <a:ext cx="42800" cy="168264"/>
            </a:xfrm>
            <a:custGeom>
              <a:avLst/>
              <a:gdLst/>
              <a:ahLst/>
              <a:cxnLst/>
              <a:rect l="l" t="t" r="r" b="b"/>
              <a:pathLst>
                <a:path w="860" h="3381" extrusionOk="0">
                  <a:moveTo>
                    <a:pt x="100" y="0"/>
                  </a:moveTo>
                  <a:cubicBezTo>
                    <a:pt x="50" y="0"/>
                    <a:pt x="0" y="46"/>
                    <a:pt x="32" y="97"/>
                  </a:cubicBezTo>
                  <a:cubicBezTo>
                    <a:pt x="710" y="1043"/>
                    <a:pt x="380" y="2283"/>
                    <a:pt x="719" y="3335"/>
                  </a:cubicBezTo>
                  <a:cubicBezTo>
                    <a:pt x="729" y="3367"/>
                    <a:pt x="755" y="3381"/>
                    <a:pt x="781" y="3381"/>
                  </a:cubicBezTo>
                  <a:cubicBezTo>
                    <a:pt x="820" y="3381"/>
                    <a:pt x="860" y="3348"/>
                    <a:pt x="844" y="3300"/>
                  </a:cubicBezTo>
                  <a:cubicBezTo>
                    <a:pt x="505" y="2238"/>
                    <a:pt x="835" y="989"/>
                    <a:pt x="157" y="26"/>
                  </a:cubicBezTo>
                  <a:cubicBezTo>
                    <a:pt x="141" y="8"/>
                    <a:pt x="12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0"/>
            <p:cNvSpPr/>
            <p:nvPr/>
          </p:nvSpPr>
          <p:spPr>
            <a:xfrm>
              <a:off x="5112602" y="4233697"/>
              <a:ext cx="53848" cy="153085"/>
            </a:xfrm>
            <a:custGeom>
              <a:avLst/>
              <a:gdLst/>
              <a:ahLst/>
              <a:cxnLst/>
              <a:rect l="l" t="t" r="r" b="b"/>
              <a:pathLst>
                <a:path w="1082" h="3076" extrusionOk="0">
                  <a:moveTo>
                    <a:pt x="984" y="0"/>
                  </a:moveTo>
                  <a:cubicBezTo>
                    <a:pt x="968" y="0"/>
                    <a:pt x="951" y="6"/>
                    <a:pt x="935" y="20"/>
                  </a:cubicBezTo>
                  <a:cubicBezTo>
                    <a:pt x="87" y="769"/>
                    <a:pt x="507" y="2054"/>
                    <a:pt x="25" y="2973"/>
                  </a:cubicBezTo>
                  <a:cubicBezTo>
                    <a:pt x="0" y="3028"/>
                    <a:pt x="48" y="3076"/>
                    <a:pt x="95" y="3076"/>
                  </a:cubicBezTo>
                  <a:cubicBezTo>
                    <a:pt x="116" y="3076"/>
                    <a:pt x="136" y="3066"/>
                    <a:pt x="150" y="3044"/>
                  </a:cubicBezTo>
                  <a:cubicBezTo>
                    <a:pt x="400" y="2554"/>
                    <a:pt x="417" y="2001"/>
                    <a:pt x="471" y="1465"/>
                  </a:cubicBezTo>
                  <a:cubicBezTo>
                    <a:pt x="533" y="984"/>
                    <a:pt x="649" y="457"/>
                    <a:pt x="1033" y="118"/>
                  </a:cubicBezTo>
                  <a:cubicBezTo>
                    <a:pt x="1081" y="70"/>
                    <a:pt x="1039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0"/>
            <p:cNvSpPr/>
            <p:nvPr/>
          </p:nvSpPr>
          <p:spPr>
            <a:xfrm>
              <a:off x="5092296" y="4322980"/>
              <a:ext cx="76642" cy="176774"/>
            </a:xfrm>
            <a:custGeom>
              <a:avLst/>
              <a:gdLst/>
              <a:ahLst/>
              <a:cxnLst/>
              <a:rect l="l" t="t" r="r" b="b"/>
              <a:pathLst>
                <a:path w="1540" h="3552" extrusionOk="0">
                  <a:moveTo>
                    <a:pt x="1242" y="1"/>
                  </a:moveTo>
                  <a:cubicBezTo>
                    <a:pt x="1200" y="1"/>
                    <a:pt x="1157" y="33"/>
                    <a:pt x="1173" y="82"/>
                  </a:cubicBezTo>
                  <a:cubicBezTo>
                    <a:pt x="1414" y="688"/>
                    <a:pt x="995" y="1277"/>
                    <a:pt x="692" y="1777"/>
                  </a:cubicBezTo>
                  <a:cubicBezTo>
                    <a:pt x="540" y="2035"/>
                    <a:pt x="406" y="2294"/>
                    <a:pt x="326" y="2588"/>
                  </a:cubicBezTo>
                  <a:cubicBezTo>
                    <a:pt x="237" y="2874"/>
                    <a:pt x="183" y="3177"/>
                    <a:pt x="31" y="3454"/>
                  </a:cubicBezTo>
                  <a:cubicBezTo>
                    <a:pt x="1" y="3503"/>
                    <a:pt x="50" y="3552"/>
                    <a:pt x="95" y="3552"/>
                  </a:cubicBezTo>
                  <a:cubicBezTo>
                    <a:pt x="116" y="3552"/>
                    <a:pt x="136" y="3541"/>
                    <a:pt x="147" y="3516"/>
                  </a:cubicBezTo>
                  <a:cubicBezTo>
                    <a:pt x="299" y="3240"/>
                    <a:pt x="370" y="2927"/>
                    <a:pt x="460" y="2624"/>
                  </a:cubicBezTo>
                  <a:cubicBezTo>
                    <a:pt x="549" y="2312"/>
                    <a:pt x="692" y="2035"/>
                    <a:pt x="861" y="1759"/>
                  </a:cubicBezTo>
                  <a:cubicBezTo>
                    <a:pt x="1173" y="1259"/>
                    <a:pt x="1539" y="653"/>
                    <a:pt x="1307" y="46"/>
                  </a:cubicBezTo>
                  <a:cubicBezTo>
                    <a:pt x="1297" y="14"/>
                    <a:pt x="12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0"/>
            <p:cNvSpPr/>
            <p:nvPr/>
          </p:nvSpPr>
          <p:spPr>
            <a:xfrm>
              <a:off x="5089460" y="4442869"/>
              <a:ext cx="69675" cy="163038"/>
            </a:xfrm>
            <a:custGeom>
              <a:avLst/>
              <a:gdLst/>
              <a:ahLst/>
              <a:cxnLst/>
              <a:rect l="l" t="t" r="r" b="b"/>
              <a:pathLst>
                <a:path w="1400" h="3276" extrusionOk="0">
                  <a:moveTo>
                    <a:pt x="1136" y="0"/>
                  </a:moveTo>
                  <a:cubicBezTo>
                    <a:pt x="1095" y="0"/>
                    <a:pt x="1050" y="33"/>
                    <a:pt x="1061" y="81"/>
                  </a:cubicBezTo>
                  <a:cubicBezTo>
                    <a:pt x="1257" y="1223"/>
                    <a:pt x="356" y="2178"/>
                    <a:pt x="17" y="3195"/>
                  </a:cubicBezTo>
                  <a:cubicBezTo>
                    <a:pt x="1" y="3243"/>
                    <a:pt x="40" y="3276"/>
                    <a:pt x="82" y="3276"/>
                  </a:cubicBezTo>
                  <a:cubicBezTo>
                    <a:pt x="109" y="3276"/>
                    <a:pt x="137" y="3262"/>
                    <a:pt x="151" y="3230"/>
                  </a:cubicBezTo>
                  <a:cubicBezTo>
                    <a:pt x="499" y="2178"/>
                    <a:pt x="1400" y="1232"/>
                    <a:pt x="1195" y="46"/>
                  </a:cubicBezTo>
                  <a:cubicBezTo>
                    <a:pt x="1188" y="14"/>
                    <a:pt x="1163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0"/>
            <p:cNvSpPr/>
            <p:nvPr/>
          </p:nvSpPr>
          <p:spPr>
            <a:xfrm>
              <a:off x="4877201" y="4995637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8" y="134"/>
                    <a:pt x="17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0"/>
            <p:cNvSpPr/>
            <p:nvPr/>
          </p:nvSpPr>
          <p:spPr>
            <a:xfrm>
              <a:off x="4399135" y="4995239"/>
              <a:ext cx="484686" cy="983854"/>
            </a:xfrm>
            <a:custGeom>
              <a:avLst/>
              <a:gdLst/>
              <a:ahLst/>
              <a:cxnLst/>
              <a:rect l="l" t="t" r="r" b="b"/>
              <a:pathLst>
                <a:path w="9739" h="19769" extrusionOk="0">
                  <a:moveTo>
                    <a:pt x="9573" y="1"/>
                  </a:moveTo>
                  <a:cubicBezTo>
                    <a:pt x="9522" y="1"/>
                    <a:pt x="9474" y="30"/>
                    <a:pt x="9463" y="98"/>
                  </a:cubicBezTo>
                  <a:cubicBezTo>
                    <a:pt x="9071" y="2917"/>
                    <a:pt x="8330" y="5691"/>
                    <a:pt x="7269" y="8332"/>
                  </a:cubicBezTo>
                  <a:cubicBezTo>
                    <a:pt x="6207" y="10981"/>
                    <a:pt x="4824" y="13506"/>
                    <a:pt x="3165" y="15826"/>
                  </a:cubicBezTo>
                  <a:cubicBezTo>
                    <a:pt x="2228" y="17128"/>
                    <a:pt x="1202" y="18368"/>
                    <a:pt x="96" y="19537"/>
                  </a:cubicBezTo>
                  <a:cubicBezTo>
                    <a:pt x="1" y="19632"/>
                    <a:pt x="93" y="19769"/>
                    <a:pt x="193" y="19769"/>
                  </a:cubicBezTo>
                  <a:cubicBezTo>
                    <a:pt x="224" y="19769"/>
                    <a:pt x="256" y="19756"/>
                    <a:pt x="284" y="19724"/>
                  </a:cubicBezTo>
                  <a:cubicBezTo>
                    <a:pt x="2264" y="17645"/>
                    <a:pt x="3986" y="15326"/>
                    <a:pt x="5404" y="12837"/>
                  </a:cubicBezTo>
                  <a:cubicBezTo>
                    <a:pt x="6814" y="10339"/>
                    <a:pt x="7938" y="7672"/>
                    <a:pt x="8723" y="4915"/>
                  </a:cubicBezTo>
                  <a:cubicBezTo>
                    <a:pt x="9169" y="3363"/>
                    <a:pt x="9499" y="1775"/>
                    <a:pt x="9722" y="169"/>
                  </a:cubicBezTo>
                  <a:cubicBezTo>
                    <a:pt x="9738" y="67"/>
                    <a:pt x="9651" y="1"/>
                    <a:pt x="9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3" name="Google Shape;3673;p40"/>
          <p:cNvGrpSpPr/>
          <p:nvPr/>
        </p:nvGrpSpPr>
        <p:grpSpPr>
          <a:xfrm rot="10800000">
            <a:off x="962159" y="1254161"/>
            <a:ext cx="1143466" cy="3331118"/>
            <a:chOff x="4399135" y="3736519"/>
            <a:chExt cx="769804" cy="2242573"/>
          </a:xfrm>
        </p:grpSpPr>
        <p:sp>
          <p:nvSpPr>
            <p:cNvPr id="3674" name="Google Shape;3674;p40"/>
            <p:cNvSpPr/>
            <p:nvPr/>
          </p:nvSpPr>
          <p:spPr>
            <a:xfrm>
              <a:off x="4730437" y="4022483"/>
              <a:ext cx="436710" cy="971412"/>
            </a:xfrm>
            <a:custGeom>
              <a:avLst/>
              <a:gdLst/>
              <a:ahLst/>
              <a:cxnLst/>
              <a:rect l="l" t="t" r="r" b="b"/>
              <a:pathLst>
                <a:path w="8775" h="19519" extrusionOk="0">
                  <a:moveTo>
                    <a:pt x="5183" y="1"/>
                  </a:moveTo>
                  <a:cubicBezTo>
                    <a:pt x="4330" y="1"/>
                    <a:pt x="4912" y="3229"/>
                    <a:pt x="4912" y="3229"/>
                  </a:cubicBezTo>
                  <a:cubicBezTo>
                    <a:pt x="4912" y="3229"/>
                    <a:pt x="4329" y="2421"/>
                    <a:pt x="4007" y="2421"/>
                  </a:cubicBezTo>
                  <a:cubicBezTo>
                    <a:pt x="3774" y="2421"/>
                    <a:pt x="3678" y="2843"/>
                    <a:pt x="4037" y="4300"/>
                  </a:cubicBezTo>
                  <a:lnTo>
                    <a:pt x="3957" y="4657"/>
                  </a:lnTo>
                  <a:cubicBezTo>
                    <a:pt x="3957" y="4657"/>
                    <a:pt x="3819" y="4588"/>
                    <a:pt x="3670" y="4588"/>
                  </a:cubicBezTo>
                  <a:cubicBezTo>
                    <a:pt x="3382" y="4588"/>
                    <a:pt x="3051" y="4843"/>
                    <a:pt x="3573" y="6334"/>
                  </a:cubicBezTo>
                  <a:cubicBezTo>
                    <a:pt x="3573" y="6334"/>
                    <a:pt x="3524" y="6324"/>
                    <a:pt x="3452" y="6324"/>
                  </a:cubicBezTo>
                  <a:cubicBezTo>
                    <a:pt x="3126" y="6324"/>
                    <a:pt x="2342" y="6522"/>
                    <a:pt x="3681" y="8716"/>
                  </a:cubicBezTo>
                  <a:cubicBezTo>
                    <a:pt x="3681" y="8716"/>
                    <a:pt x="3514" y="8670"/>
                    <a:pt x="3322" y="8670"/>
                  </a:cubicBezTo>
                  <a:cubicBezTo>
                    <a:pt x="2849" y="8670"/>
                    <a:pt x="2226" y="8945"/>
                    <a:pt x="3565" y="10848"/>
                  </a:cubicBezTo>
                  <a:cubicBezTo>
                    <a:pt x="3565" y="10848"/>
                    <a:pt x="3489" y="10838"/>
                    <a:pt x="3379" y="10838"/>
                  </a:cubicBezTo>
                  <a:cubicBezTo>
                    <a:pt x="2921" y="10838"/>
                    <a:pt x="1870" y="11001"/>
                    <a:pt x="3208" y="12677"/>
                  </a:cubicBezTo>
                  <a:cubicBezTo>
                    <a:pt x="3208" y="12677"/>
                    <a:pt x="3034" y="12621"/>
                    <a:pt x="2830" y="12621"/>
                  </a:cubicBezTo>
                  <a:cubicBezTo>
                    <a:pt x="2383" y="12621"/>
                    <a:pt x="1789" y="12885"/>
                    <a:pt x="2530" y="14568"/>
                  </a:cubicBezTo>
                  <a:cubicBezTo>
                    <a:pt x="2530" y="14568"/>
                    <a:pt x="2400" y="14537"/>
                    <a:pt x="2234" y="14537"/>
                  </a:cubicBezTo>
                  <a:cubicBezTo>
                    <a:pt x="1767" y="14537"/>
                    <a:pt x="1017" y="14780"/>
                    <a:pt x="2110" y="16637"/>
                  </a:cubicBezTo>
                  <a:cubicBezTo>
                    <a:pt x="2110" y="16637"/>
                    <a:pt x="2018" y="16625"/>
                    <a:pt x="1888" y="16625"/>
                  </a:cubicBezTo>
                  <a:cubicBezTo>
                    <a:pt x="1310" y="16625"/>
                    <a:pt x="1" y="16869"/>
                    <a:pt x="2833" y="19519"/>
                  </a:cubicBezTo>
                  <a:cubicBezTo>
                    <a:pt x="2833" y="19519"/>
                    <a:pt x="2834" y="19519"/>
                    <a:pt x="2837" y="19519"/>
                  </a:cubicBezTo>
                  <a:cubicBezTo>
                    <a:pt x="2920" y="19519"/>
                    <a:pt x="4192" y="19511"/>
                    <a:pt x="4814" y="19002"/>
                  </a:cubicBezTo>
                  <a:cubicBezTo>
                    <a:pt x="5447" y="18484"/>
                    <a:pt x="6419" y="17869"/>
                    <a:pt x="4849" y="17369"/>
                  </a:cubicBezTo>
                  <a:cubicBezTo>
                    <a:pt x="4849" y="17369"/>
                    <a:pt x="7597" y="15380"/>
                    <a:pt x="5295" y="15264"/>
                  </a:cubicBezTo>
                  <a:cubicBezTo>
                    <a:pt x="5295" y="15264"/>
                    <a:pt x="8195" y="13239"/>
                    <a:pt x="5813" y="13016"/>
                  </a:cubicBezTo>
                  <a:cubicBezTo>
                    <a:pt x="5813" y="13016"/>
                    <a:pt x="8774" y="11151"/>
                    <a:pt x="6268" y="10964"/>
                  </a:cubicBezTo>
                  <a:cubicBezTo>
                    <a:pt x="6268" y="10964"/>
                    <a:pt x="8539" y="8956"/>
                    <a:pt x="6400" y="8956"/>
                  </a:cubicBezTo>
                  <a:cubicBezTo>
                    <a:pt x="6386" y="8956"/>
                    <a:pt x="6371" y="8956"/>
                    <a:pt x="6357" y="8956"/>
                  </a:cubicBezTo>
                  <a:cubicBezTo>
                    <a:pt x="6357" y="8956"/>
                    <a:pt x="8630" y="6744"/>
                    <a:pt x="7214" y="6744"/>
                  </a:cubicBezTo>
                  <a:cubicBezTo>
                    <a:pt x="7101" y="6744"/>
                    <a:pt x="6965" y="6758"/>
                    <a:pt x="6803" y="6789"/>
                  </a:cubicBezTo>
                  <a:cubicBezTo>
                    <a:pt x="6803" y="6789"/>
                    <a:pt x="8118" y="5358"/>
                    <a:pt x="6814" y="5358"/>
                  </a:cubicBezTo>
                  <a:cubicBezTo>
                    <a:pt x="6669" y="5358"/>
                    <a:pt x="6492" y="5376"/>
                    <a:pt x="6277" y="5415"/>
                  </a:cubicBezTo>
                  <a:cubicBezTo>
                    <a:pt x="6277" y="5415"/>
                    <a:pt x="8380" y="3053"/>
                    <a:pt x="6734" y="3053"/>
                  </a:cubicBezTo>
                  <a:cubicBezTo>
                    <a:pt x="6493" y="3053"/>
                    <a:pt x="6171" y="3104"/>
                    <a:pt x="5750" y="3220"/>
                  </a:cubicBezTo>
                  <a:cubicBezTo>
                    <a:pt x="5750" y="3220"/>
                    <a:pt x="6223" y="196"/>
                    <a:pt x="5260" y="9"/>
                  </a:cubicBezTo>
                  <a:cubicBezTo>
                    <a:pt x="5233" y="3"/>
                    <a:pt x="5207" y="1"/>
                    <a:pt x="5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0"/>
            <p:cNvSpPr/>
            <p:nvPr/>
          </p:nvSpPr>
          <p:spPr>
            <a:xfrm>
              <a:off x="4984898" y="4004318"/>
              <a:ext cx="63702" cy="221017"/>
            </a:xfrm>
            <a:custGeom>
              <a:avLst/>
              <a:gdLst/>
              <a:ahLst/>
              <a:cxnLst/>
              <a:rect l="l" t="t" r="r" b="b"/>
              <a:pathLst>
                <a:path w="1280" h="4441" extrusionOk="0">
                  <a:moveTo>
                    <a:pt x="193" y="0"/>
                  </a:moveTo>
                  <a:cubicBezTo>
                    <a:pt x="95" y="0"/>
                    <a:pt x="1" y="96"/>
                    <a:pt x="75" y="195"/>
                  </a:cubicBezTo>
                  <a:cubicBezTo>
                    <a:pt x="941" y="1364"/>
                    <a:pt x="994" y="3014"/>
                    <a:pt x="209" y="4237"/>
                  </a:cubicBezTo>
                  <a:cubicBezTo>
                    <a:pt x="140" y="4343"/>
                    <a:pt x="238" y="4440"/>
                    <a:pt x="333" y="4440"/>
                  </a:cubicBezTo>
                  <a:cubicBezTo>
                    <a:pt x="374" y="4440"/>
                    <a:pt x="414" y="4422"/>
                    <a:pt x="441" y="4379"/>
                  </a:cubicBezTo>
                  <a:cubicBezTo>
                    <a:pt x="1280" y="3086"/>
                    <a:pt x="1226" y="1302"/>
                    <a:pt x="307" y="61"/>
                  </a:cubicBezTo>
                  <a:cubicBezTo>
                    <a:pt x="277" y="18"/>
                    <a:pt x="23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0"/>
            <p:cNvSpPr/>
            <p:nvPr/>
          </p:nvSpPr>
          <p:spPr>
            <a:xfrm>
              <a:off x="4950409" y="4006508"/>
              <a:ext cx="51211" cy="229279"/>
            </a:xfrm>
            <a:custGeom>
              <a:avLst/>
              <a:gdLst/>
              <a:ahLst/>
              <a:cxnLst/>
              <a:rect l="l" t="t" r="r" b="b"/>
              <a:pathLst>
                <a:path w="1029" h="4607" extrusionOk="0">
                  <a:moveTo>
                    <a:pt x="838" y="0"/>
                  </a:moveTo>
                  <a:cubicBezTo>
                    <a:pt x="797" y="0"/>
                    <a:pt x="758" y="21"/>
                    <a:pt x="733" y="71"/>
                  </a:cubicBezTo>
                  <a:cubicBezTo>
                    <a:pt x="1" y="1454"/>
                    <a:pt x="10" y="3158"/>
                    <a:pt x="733" y="4540"/>
                  </a:cubicBezTo>
                  <a:cubicBezTo>
                    <a:pt x="760" y="4587"/>
                    <a:pt x="801" y="4607"/>
                    <a:pt x="843" y="4607"/>
                  </a:cubicBezTo>
                  <a:cubicBezTo>
                    <a:pt x="935" y="4607"/>
                    <a:pt x="1029" y="4509"/>
                    <a:pt x="973" y="4398"/>
                  </a:cubicBezTo>
                  <a:cubicBezTo>
                    <a:pt x="286" y="3104"/>
                    <a:pt x="286" y="1507"/>
                    <a:pt x="964" y="205"/>
                  </a:cubicBezTo>
                  <a:cubicBezTo>
                    <a:pt x="1020" y="100"/>
                    <a:pt x="927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0"/>
            <p:cNvSpPr/>
            <p:nvPr/>
          </p:nvSpPr>
          <p:spPr>
            <a:xfrm>
              <a:off x="4904723" y="4127742"/>
              <a:ext cx="99734" cy="105607"/>
            </a:xfrm>
            <a:custGeom>
              <a:avLst/>
              <a:gdLst/>
              <a:ahLst/>
              <a:cxnLst/>
              <a:rect l="l" t="t" r="r" b="b"/>
              <a:pathLst>
                <a:path w="2004" h="2122" extrusionOk="0">
                  <a:moveTo>
                    <a:pt x="152" y="1"/>
                  </a:moveTo>
                  <a:cubicBezTo>
                    <a:pt x="98" y="1"/>
                    <a:pt x="42" y="46"/>
                    <a:pt x="27" y="97"/>
                  </a:cubicBezTo>
                  <a:cubicBezTo>
                    <a:pt x="0" y="178"/>
                    <a:pt x="54" y="240"/>
                    <a:pt x="116" y="267"/>
                  </a:cubicBezTo>
                  <a:cubicBezTo>
                    <a:pt x="874" y="579"/>
                    <a:pt x="1472" y="1248"/>
                    <a:pt x="1713" y="2024"/>
                  </a:cubicBezTo>
                  <a:cubicBezTo>
                    <a:pt x="1734" y="2092"/>
                    <a:pt x="1788" y="2121"/>
                    <a:pt x="1842" y="2121"/>
                  </a:cubicBezTo>
                  <a:cubicBezTo>
                    <a:pt x="1923" y="2121"/>
                    <a:pt x="2004" y="2055"/>
                    <a:pt x="1972" y="1953"/>
                  </a:cubicBezTo>
                  <a:cubicBezTo>
                    <a:pt x="1704" y="1079"/>
                    <a:pt x="1044" y="356"/>
                    <a:pt x="187" y="8"/>
                  </a:cubicBezTo>
                  <a:cubicBezTo>
                    <a:pt x="176" y="3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0"/>
            <p:cNvSpPr/>
            <p:nvPr/>
          </p:nvSpPr>
          <p:spPr>
            <a:xfrm>
              <a:off x="4893177" y="4130827"/>
              <a:ext cx="105358" cy="176774"/>
            </a:xfrm>
            <a:custGeom>
              <a:avLst/>
              <a:gdLst/>
              <a:ahLst/>
              <a:cxnLst/>
              <a:rect l="l" t="t" r="r" b="b"/>
              <a:pathLst>
                <a:path w="2117" h="3552" extrusionOk="0">
                  <a:moveTo>
                    <a:pt x="514" y="1"/>
                  </a:moveTo>
                  <a:cubicBezTo>
                    <a:pt x="459" y="1"/>
                    <a:pt x="405" y="30"/>
                    <a:pt x="384" y="98"/>
                  </a:cubicBezTo>
                  <a:cubicBezTo>
                    <a:pt x="0" y="1436"/>
                    <a:pt x="616" y="2881"/>
                    <a:pt x="1847" y="3532"/>
                  </a:cubicBezTo>
                  <a:cubicBezTo>
                    <a:pt x="1870" y="3546"/>
                    <a:pt x="1893" y="3552"/>
                    <a:pt x="1915" y="3552"/>
                  </a:cubicBezTo>
                  <a:cubicBezTo>
                    <a:pt x="2035" y="3552"/>
                    <a:pt x="2117" y="3368"/>
                    <a:pt x="1981" y="3300"/>
                  </a:cubicBezTo>
                  <a:cubicBezTo>
                    <a:pt x="857" y="2703"/>
                    <a:pt x="295" y="1400"/>
                    <a:pt x="651" y="169"/>
                  </a:cubicBezTo>
                  <a:cubicBezTo>
                    <a:pt x="678" y="67"/>
                    <a:pt x="595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0"/>
            <p:cNvSpPr/>
            <p:nvPr/>
          </p:nvSpPr>
          <p:spPr>
            <a:xfrm>
              <a:off x="4879839" y="4248328"/>
              <a:ext cx="105855" cy="144823"/>
            </a:xfrm>
            <a:custGeom>
              <a:avLst/>
              <a:gdLst/>
              <a:ahLst/>
              <a:cxnLst/>
              <a:rect l="l" t="t" r="r" b="b"/>
              <a:pathLst>
                <a:path w="2127" h="2910" extrusionOk="0">
                  <a:moveTo>
                    <a:pt x="268" y="0"/>
                  </a:moveTo>
                  <a:cubicBezTo>
                    <a:pt x="199" y="0"/>
                    <a:pt x="125" y="43"/>
                    <a:pt x="117" y="127"/>
                  </a:cubicBezTo>
                  <a:cubicBezTo>
                    <a:pt x="1" y="1350"/>
                    <a:pt x="759" y="2492"/>
                    <a:pt x="1910" y="2902"/>
                  </a:cubicBezTo>
                  <a:cubicBezTo>
                    <a:pt x="1925" y="2907"/>
                    <a:pt x="1939" y="2909"/>
                    <a:pt x="1952" y="2909"/>
                  </a:cubicBezTo>
                  <a:cubicBezTo>
                    <a:pt x="2081" y="2909"/>
                    <a:pt x="2127" y="2691"/>
                    <a:pt x="1981" y="2634"/>
                  </a:cubicBezTo>
                  <a:cubicBezTo>
                    <a:pt x="937" y="2269"/>
                    <a:pt x="286" y="1225"/>
                    <a:pt x="393" y="127"/>
                  </a:cubicBezTo>
                  <a:cubicBezTo>
                    <a:pt x="402" y="43"/>
                    <a:pt x="337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0"/>
            <p:cNvSpPr/>
            <p:nvPr/>
          </p:nvSpPr>
          <p:spPr>
            <a:xfrm>
              <a:off x="4863416" y="4349207"/>
              <a:ext cx="114316" cy="137159"/>
            </a:xfrm>
            <a:custGeom>
              <a:avLst/>
              <a:gdLst/>
              <a:ahLst/>
              <a:cxnLst/>
              <a:rect l="l" t="t" r="r" b="b"/>
              <a:pathLst>
                <a:path w="2297" h="2756" extrusionOk="0">
                  <a:moveTo>
                    <a:pt x="134" y="1"/>
                  </a:moveTo>
                  <a:cubicBezTo>
                    <a:pt x="65" y="1"/>
                    <a:pt x="0" y="45"/>
                    <a:pt x="9" y="134"/>
                  </a:cubicBezTo>
                  <a:cubicBezTo>
                    <a:pt x="143" y="1312"/>
                    <a:pt x="955" y="2347"/>
                    <a:pt x="2079" y="2748"/>
                  </a:cubicBezTo>
                  <a:cubicBezTo>
                    <a:pt x="2094" y="2753"/>
                    <a:pt x="2108" y="2756"/>
                    <a:pt x="2121" y="2756"/>
                  </a:cubicBezTo>
                  <a:cubicBezTo>
                    <a:pt x="2251" y="2756"/>
                    <a:pt x="2296" y="2537"/>
                    <a:pt x="2150" y="2481"/>
                  </a:cubicBezTo>
                  <a:cubicBezTo>
                    <a:pt x="1151" y="2133"/>
                    <a:pt x="393" y="1187"/>
                    <a:pt x="286" y="134"/>
                  </a:cubicBezTo>
                  <a:cubicBezTo>
                    <a:pt x="277" y="45"/>
                    <a:pt x="203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0"/>
            <p:cNvSpPr/>
            <p:nvPr/>
          </p:nvSpPr>
          <p:spPr>
            <a:xfrm>
              <a:off x="4857842" y="4462776"/>
              <a:ext cx="99336" cy="126708"/>
            </a:xfrm>
            <a:custGeom>
              <a:avLst/>
              <a:gdLst/>
              <a:ahLst/>
              <a:cxnLst/>
              <a:rect l="l" t="t" r="r" b="b"/>
              <a:pathLst>
                <a:path w="1996" h="2546" extrusionOk="0">
                  <a:moveTo>
                    <a:pt x="133" y="0"/>
                  </a:moveTo>
                  <a:cubicBezTo>
                    <a:pt x="66" y="0"/>
                    <a:pt x="1" y="43"/>
                    <a:pt x="5" y="127"/>
                  </a:cubicBezTo>
                  <a:cubicBezTo>
                    <a:pt x="68" y="1198"/>
                    <a:pt x="782" y="2161"/>
                    <a:pt x="1781" y="2536"/>
                  </a:cubicBezTo>
                  <a:cubicBezTo>
                    <a:pt x="1798" y="2543"/>
                    <a:pt x="1814" y="2546"/>
                    <a:pt x="1829" y="2546"/>
                  </a:cubicBezTo>
                  <a:cubicBezTo>
                    <a:pt x="1954" y="2546"/>
                    <a:pt x="1996" y="2333"/>
                    <a:pt x="1852" y="2277"/>
                  </a:cubicBezTo>
                  <a:cubicBezTo>
                    <a:pt x="969" y="1938"/>
                    <a:pt x="335" y="1064"/>
                    <a:pt x="273" y="127"/>
                  </a:cubicBezTo>
                  <a:cubicBezTo>
                    <a:pt x="269" y="43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0"/>
            <p:cNvSpPr/>
            <p:nvPr/>
          </p:nvSpPr>
          <p:spPr>
            <a:xfrm>
              <a:off x="4844753" y="4576396"/>
              <a:ext cx="106154" cy="117451"/>
            </a:xfrm>
            <a:custGeom>
              <a:avLst/>
              <a:gdLst/>
              <a:ahLst/>
              <a:cxnLst/>
              <a:rect l="l" t="t" r="r" b="b"/>
              <a:pathLst>
                <a:path w="2133" h="2360" extrusionOk="0">
                  <a:moveTo>
                    <a:pt x="165" y="1"/>
                  </a:moveTo>
                  <a:cubicBezTo>
                    <a:pt x="84" y="1"/>
                    <a:pt x="1" y="70"/>
                    <a:pt x="28" y="173"/>
                  </a:cubicBezTo>
                  <a:cubicBezTo>
                    <a:pt x="251" y="1127"/>
                    <a:pt x="946" y="1957"/>
                    <a:pt x="1856" y="2349"/>
                  </a:cubicBezTo>
                  <a:cubicBezTo>
                    <a:pt x="1875" y="2357"/>
                    <a:pt x="1893" y="2360"/>
                    <a:pt x="1911" y="2360"/>
                  </a:cubicBezTo>
                  <a:cubicBezTo>
                    <a:pt x="2044" y="2360"/>
                    <a:pt x="2132" y="2172"/>
                    <a:pt x="1990" y="2109"/>
                  </a:cubicBezTo>
                  <a:cubicBezTo>
                    <a:pt x="1143" y="1752"/>
                    <a:pt x="500" y="993"/>
                    <a:pt x="286" y="101"/>
                  </a:cubicBezTo>
                  <a:cubicBezTo>
                    <a:pt x="269" y="31"/>
                    <a:pt x="217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0"/>
            <p:cNvSpPr/>
            <p:nvPr/>
          </p:nvSpPr>
          <p:spPr>
            <a:xfrm>
              <a:off x="4825692" y="4652789"/>
              <a:ext cx="106552" cy="152537"/>
            </a:xfrm>
            <a:custGeom>
              <a:avLst/>
              <a:gdLst/>
              <a:ahLst/>
              <a:cxnLst/>
              <a:rect l="l" t="t" r="r" b="b"/>
              <a:pathLst>
                <a:path w="2141" h="3065" extrusionOk="0">
                  <a:moveTo>
                    <a:pt x="212" y="0"/>
                  </a:moveTo>
                  <a:cubicBezTo>
                    <a:pt x="145" y="0"/>
                    <a:pt x="76" y="43"/>
                    <a:pt x="72" y="128"/>
                  </a:cubicBezTo>
                  <a:cubicBezTo>
                    <a:pt x="0" y="1376"/>
                    <a:pt x="714" y="2554"/>
                    <a:pt x="1865" y="3054"/>
                  </a:cubicBezTo>
                  <a:cubicBezTo>
                    <a:pt x="1883" y="3061"/>
                    <a:pt x="1902" y="3064"/>
                    <a:pt x="1919" y="3064"/>
                  </a:cubicBezTo>
                  <a:cubicBezTo>
                    <a:pt x="2052" y="3064"/>
                    <a:pt x="2140" y="2876"/>
                    <a:pt x="1998" y="2813"/>
                  </a:cubicBezTo>
                  <a:cubicBezTo>
                    <a:pt x="937" y="2358"/>
                    <a:pt x="277" y="1287"/>
                    <a:pt x="339" y="128"/>
                  </a:cubicBezTo>
                  <a:cubicBezTo>
                    <a:pt x="344" y="43"/>
                    <a:pt x="27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0"/>
            <p:cNvSpPr/>
            <p:nvPr/>
          </p:nvSpPr>
          <p:spPr>
            <a:xfrm>
              <a:off x="4794587" y="4750482"/>
              <a:ext cx="110434" cy="147760"/>
            </a:xfrm>
            <a:custGeom>
              <a:avLst/>
              <a:gdLst/>
              <a:ahLst/>
              <a:cxnLst/>
              <a:rect l="l" t="t" r="r" b="b"/>
              <a:pathLst>
                <a:path w="2219" h="2969" extrusionOk="0">
                  <a:moveTo>
                    <a:pt x="136" y="0"/>
                  </a:moveTo>
                  <a:cubicBezTo>
                    <a:pt x="68" y="0"/>
                    <a:pt x="1" y="42"/>
                    <a:pt x="1" y="127"/>
                  </a:cubicBezTo>
                  <a:cubicBezTo>
                    <a:pt x="54" y="1340"/>
                    <a:pt x="821" y="2473"/>
                    <a:pt x="1937" y="2955"/>
                  </a:cubicBezTo>
                  <a:cubicBezTo>
                    <a:pt x="1958" y="2964"/>
                    <a:pt x="1978" y="2969"/>
                    <a:pt x="1998" y="2969"/>
                  </a:cubicBezTo>
                  <a:cubicBezTo>
                    <a:pt x="2129" y="2969"/>
                    <a:pt x="2219" y="2785"/>
                    <a:pt x="2079" y="2723"/>
                  </a:cubicBezTo>
                  <a:cubicBezTo>
                    <a:pt x="1053" y="2277"/>
                    <a:pt x="322" y="1251"/>
                    <a:pt x="277" y="127"/>
                  </a:cubicBezTo>
                  <a:cubicBezTo>
                    <a:pt x="273" y="42"/>
                    <a:pt x="204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0"/>
            <p:cNvSpPr/>
            <p:nvPr/>
          </p:nvSpPr>
          <p:spPr>
            <a:xfrm>
              <a:off x="4774183" y="4844593"/>
              <a:ext cx="111429" cy="158360"/>
            </a:xfrm>
            <a:custGeom>
              <a:avLst/>
              <a:gdLst/>
              <a:ahLst/>
              <a:cxnLst/>
              <a:rect l="l" t="t" r="r" b="b"/>
              <a:pathLst>
                <a:path w="2239" h="3182" extrusionOk="0">
                  <a:moveTo>
                    <a:pt x="217" y="0"/>
                  </a:moveTo>
                  <a:cubicBezTo>
                    <a:pt x="148" y="0"/>
                    <a:pt x="76" y="43"/>
                    <a:pt x="72" y="127"/>
                  </a:cubicBezTo>
                  <a:cubicBezTo>
                    <a:pt x="0" y="1457"/>
                    <a:pt x="794" y="2679"/>
                    <a:pt x="2025" y="3169"/>
                  </a:cubicBezTo>
                  <a:cubicBezTo>
                    <a:pt x="2044" y="3178"/>
                    <a:pt x="2061" y="3181"/>
                    <a:pt x="2078" y="3181"/>
                  </a:cubicBezTo>
                  <a:cubicBezTo>
                    <a:pt x="2199" y="3181"/>
                    <a:pt x="2239" y="2966"/>
                    <a:pt x="2097" y="2911"/>
                  </a:cubicBezTo>
                  <a:cubicBezTo>
                    <a:pt x="973" y="2465"/>
                    <a:pt x="277" y="1332"/>
                    <a:pt x="348" y="127"/>
                  </a:cubicBezTo>
                  <a:cubicBezTo>
                    <a:pt x="353" y="43"/>
                    <a:pt x="286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0"/>
            <p:cNvSpPr/>
            <p:nvPr/>
          </p:nvSpPr>
          <p:spPr>
            <a:xfrm>
              <a:off x="4872722" y="4906354"/>
              <a:ext cx="152388" cy="96499"/>
            </a:xfrm>
            <a:custGeom>
              <a:avLst/>
              <a:gdLst/>
              <a:ahLst/>
              <a:cxnLst/>
              <a:rect l="l" t="t" r="r" b="b"/>
              <a:pathLst>
                <a:path w="3062" h="1939" extrusionOk="0">
                  <a:moveTo>
                    <a:pt x="2883" y="0"/>
                  </a:moveTo>
                  <a:cubicBezTo>
                    <a:pt x="2842" y="0"/>
                    <a:pt x="2801" y="22"/>
                    <a:pt x="2775" y="73"/>
                  </a:cubicBezTo>
                  <a:cubicBezTo>
                    <a:pt x="2309" y="1032"/>
                    <a:pt x="1287" y="1670"/>
                    <a:pt x="215" y="1670"/>
                  </a:cubicBezTo>
                  <a:cubicBezTo>
                    <a:pt x="200" y="1670"/>
                    <a:pt x="185" y="1670"/>
                    <a:pt x="170" y="1670"/>
                  </a:cubicBezTo>
                  <a:cubicBezTo>
                    <a:pt x="1" y="1670"/>
                    <a:pt x="1" y="1937"/>
                    <a:pt x="170" y="1937"/>
                  </a:cubicBezTo>
                  <a:cubicBezTo>
                    <a:pt x="192" y="1938"/>
                    <a:pt x="214" y="1938"/>
                    <a:pt x="236" y="1938"/>
                  </a:cubicBezTo>
                  <a:cubicBezTo>
                    <a:pt x="1390" y="1938"/>
                    <a:pt x="2508" y="1249"/>
                    <a:pt x="3007" y="207"/>
                  </a:cubicBezTo>
                  <a:cubicBezTo>
                    <a:pt x="3062" y="97"/>
                    <a:pt x="2972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0"/>
            <p:cNvSpPr/>
            <p:nvPr/>
          </p:nvSpPr>
          <p:spPr>
            <a:xfrm>
              <a:off x="4984251" y="4167954"/>
              <a:ext cx="118496" cy="146416"/>
            </a:xfrm>
            <a:custGeom>
              <a:avLst/>
              <a:gdLst/>
              <a:ahLst/>
              <a:cxnLst/>
              <a:rect l="l" t="t" r="r" b="b"/>
              <a:pathLst>
                <a:path w="2381" h="2942" extrusionOk="0">
                  <a:moveTo>
                    <a:pt x="2126" y="1"/>
                  </a:moveTo>
                  <a:cubicBezTo>
                    <a:pt x="2058" y="1"/>
                    <a:pt x="1993" y="43"/>
                    <a:pt x="1997" y="128"/>
                  </a:cubicBezTo>
                  <a:cubicBezTo>
                    <a:pt x="2095" y="1314"/>
                    <a:pt x="1319" y="2403"/>
                    <a:pt x="160" y="2670"/>
                  </a:cubicBezTo>
                  <a:cubicBezTo>
                    <a:pt x="1" y="2712"/>
                    <a:pt x="53" y="2941"/>
                    <a:pt x="200" y="2941"/>
                  </a:cubicBezTo>
                  <a:cubicBezTo>
                    <a:pt x="210" y="2941"/>
                    <a:pt x="220" y="2940"/>
                    <a:pt x="231" y="2938"/>
                  </a:cubicBezTo>
                  <a:cubicBezTo>
                    <a:pt x="1498" y="2635"/>
                    <a:pt x="2381" y="1430"/>
                    <a:pt x="2274" y="128"/>
                  </a:cubicBezTo>
                  <a:cubicBezTo>
                    <a:pt x="2265" y="43"/>
                    <a:pt x="2194" y="1"/>
                    <a:pt x="2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0"/>
            <p:cNvSpPr/>
            <p:nvPr/>
          </p:nvSpPr>
          <p:spPr>
            <a:xfrm>
              <a:off x="4972655" y="4285156"/>
              <a:ext cx="137906" cy="112922"/>
            </a:xfrm>
            <a:custGeom>
              <a:avLst/>
              <a:gdLst/>
              <a:ahLst/>
              <a:cxnLst/>
              <a:rect l="l" t="t" r="r" b="b"/>
              <a:pathLst>
                <a:path w="2771" h="2269" extrusionOk="0">
                  <a:moveTo>
                    <a:pt x="2640" y="1"/>
                  </a:moveTo>
                  <a:cubicBezTo>
                    <a:pt x="2572" y="1"/>
                    <a:pt x="2498" y="43"/>
                    <a:pt x="2489" y="128"/>
                  </a:cubicBezTo>
                  <a:cubicBezTo>
                    <a:pt x="2427" y="663"/>
                    <a:pt x="2150" y="1163"/>
                    <a:pt x="1740" y="1511"/>
                  </a:cubicBezTo>
                  <a:cubicBezTo>
                    <a:pt x="1356" y="1830"/>
                    <a:pt x="859" y="1999"/>
                    <a:pt x="355" y="1999"/>
                  </a:cubicBezTo>
                  <a:cubicBezTo>
                    <a:pt x="296" y="1999"/>
                    <a:pt x="237" y="1997"/>
                    <a:pt x="178" y="1992"/>
                  </a:cubicBezTo>
                  <a:cubicBezTo>
                    <a:pt x="173" y="1992"/>
                    <a:pt x="168" y="1992"/>
                    <a:pt x="162" y="1992"/>
                  </a:cubicBezTo>
                  <a:cubicBezTo>
                    <a:pt x="1" y="1992"/>
                    <a:pt x="14" y="2251"/>
                    <a:pt x="178" y="2260"/>
                  </a:cubicBezTo>
                  <a:cubicBezTo>
                    <a:pt x="245" y="2266"/>
                    <a:pt x="311" y="2268"/>
                    <a:pt x="377" y="2268"/>
                  </a:cubicBezTo>
                  <a:cubicBezTo>
                    <a:pt x="943" y="2268"/>
                    <a:pt x="1497" y="2065"/>
                    <a:pt x="1936" y="1698"/>
                  </a:cubicBezTo>
                  <a:cubicBezTo>
                    <a:pt x="2400" y="1306"/>
                    <a:pt x="2685" y="735"/>
                    <a:pt x="2757" y="128"/>
                  </a:cubicBezTo>
                  <a:cubicBezTo>
                    <a:pt x="2770" y="43"/>
                    <a:pt x="2708" y="1"/>
                    <a:pt x="2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0"/>
            <p:cNvSpPr/>
            <p:nvPr/>
          </p:nvSpPr>
          <p:spPr>
            <a:xfrm>
              <a:off x="4960213" y="4404748"/>
              <a:ext cx="145421" cy="81121"/>
            </a:xfrm>
            <a:custGeom>
              <a:avLst/>
              <a:gdLst/>
              <a:ahLst/>
              <a:cxnLst/>
              <a:rect l="l" t="t" r="r" b="b"/>
              <a:pathLst>
                <a:path w="2922" h="1630" extrusionOk="0">
                  <a:moveTo>
                    <a:pt x="2740" y="0"/>
                  </a:moveTo>
                  <a:cubicBezTo>
                    <a:pt x="2701" y="0"/>
                    <a:pt x="2663" y="21"/>
                    <a:pt x="2641" y="71"/>
                  </a:cubicBezTo>
                  <a:cubicBezTo>
                    <a:pt x="2271" y="858"/>
                    <a:pt x="1487" y="1358"/>
                    <a:pt x="642" y="1358"/>
                  </a:cubicBezTo>
                  <a:cubicBezTo>
                    <a:pt x="509" y="1358"/>
                    <a:pt x="375" y="1345"/>
                    <a:pt x="241" y="1320"/>
                  </a:cubicBezTo>
                  <a:cubicBezTo>
                    <a:pt x="233" y="1319"/>
                    <a:pt x="225" y="1318"/>
                    <a:pt x="217" y="1318"/>
                  </a:cubicBezTo>
                  <a:cubicBezTo>
                    <a:pt x="64" y="1318"/>
                    <a:pt x="0" y="1554"/>
                    <a:pt x="170" y="1588"/>
                  </a:cubicBezTo>
                  <a:cubicBezTo>
                    <a:pt x="322" y="1616"/>
                    <a:pt x="474" y="1630"/>
                    <a:pt x="625" y="1630"/>
                  </a:cubicBezTo>
                  <a:cubicBezTo>
                    <a:pt x="1571" y="1630"/>
                    <a:pt x="2457" y="1090"/>
                    <a:pt x="2873" y="205"/>
                  </a:cubicBezTo>
                  <a:cubicBezTo>
                    <a:pt x="2922" y="101"/>
                    <a:pt x="2827" y="0"/>
                    <a:pt x="2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0"/>
            <p:cNvSpPr/>
            <p:nvPr/>
          </p:nvSpPr>
          <p:spPr>
            <a:xfrm>
              <a:off x="4942098" y="4510752"/>
              <a:ext cx="149750" cy="84455"/>
            </a:xfrm>
            <a:custGeom>
              <a:avLst/>
              <a:gdLst/>
              <a:ahLst/>
              <a:cxnLst/>
              <a:rect l="l" t="t" r="r" b="b"/>
              <a:pathLst>
                <a:path w="3009" h="1697" extrusionOk="0">
                  <a:moveTo>
                    <a:pt x="2831" y="1"/>
                  </a:moveTo>
                  <a:cubicBezTo>
                    <a:pt x="2790" y="1"/>
                    <a:pt x="2751" y="22"/>
                    <a:pt x="2728" y="73"/>
                  </a:cubicBezTo>
                  <a:cubicBezTo>
                    <a:pt x="2369" y="899"/>
                    <a:pt x="1557" y="1430"/>
                    <a:pt x="675" y="1430"/>
                  </a:cubicBezTo>
                  <a:cubicBezTo>
                    <a:pt x="528" y="1430"/>
                    <a:pt x="380" y="1415"/>
                    <a:pt x="230" y="1385"/>
                  </a:cubicBezTo>
                  <a:cubicBezTo>
                    <a:pt x="220" y="1382"/>
                    <a:pt x="210" y="1381"/>
                    <a:pt x="200" y="1381"/>
                  </a:cubicBezTo>
                  <a:cubicBezTo>
                    <a:pt x="53" y="1381"/>
                    <a:pt x="0" y="1618"/>
                    <a:pt x="159" y="1643"/>
                  </a:cubicBezTo>
                  <a:cubicBezTo>
                    <a:pt x="330" y="1679"/>
                    <a:pt x="501" y="1696"/>
                    <a:pt x="671" y="1696"/>
                  </a:cubicBezTo>
                  <a:cubicBezTo>
                    <a:pt x="1646" y="1696"/>
                    <a:pt x="2565" y="1126"/>
                    <a:pt x="2960" y="207"/>
                  </a:cubicBezTo>
                  <a:cubicBezTo>
                    <a:pt x="3009" y="98"/>
                    <a:pt x="2917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0"/>
            <p:cNvSpPr/>
            <p:nvPr/>
          </p:nvSpPr>
          <p:spPr>
            <a:xfrm>
              <a:off x="4929109" y="4621684"/>
              <a:ext cx="152189" cy="75696"/>
            </a:xfrm>
            <a:custGeom>
              <a:avLst/>
              <a:gdLst/>
              <a:ahLst/>
              <a:cxnLst/>
              <a:rect l="l" t="t" r="r" b="b"/>
              <a:pathLst>
                <a:path w="3058" h="1521" extrusionOk="0">
                  <a:moveTo>
                    <a:pt x="2866" y="1"/>
                  </a:moveTo>
                  <a:cubicBezTo>
                    <a:pt x="2825" y="1"/>
                    <a:pt x="2784" y="20"/>
                    <a:pt x="2757" y="66"/>
                  </a:cubicBezTo>
                  <a:cubicBezTo>
                    <a:pt x="2317" y="809"/>
                    <a:pt x="1523" y="1249"/>
                    <a:pt x="680" y="1249"/>
                  </a:cubicBezTo>
                  <a:cubicBezTo>
                    <a:pt x="532" y="1249"/>
                    <a:pt x="382" y="1236"/>
                    <a:pt x="233" y="1207"/>
                  </a:cubicBezTo>
                  <a:cubicBezTo>
                    <a:pt x="224" y="1206"/>
                    <a:pt x="216" y="1206"/>
                    <a:pt x="209" y="1206"/>
                  </a:cubicBezTo>
                  <a:cubicBezTo>
                    <a:pt x="57" y="1206"/>
                    <a:pt x="0" y="1441"/>
                    <a:pt x="161" y="1475"/>
                  </a:cubicBezTo>
                  <a:cubicBezTo>
                    <a:pt x="328" y="1506"/>
                    <a:pt x="495" y="1521"/>
                    <a:pt x="660" y="1521"/>
                  </a:cubicBezTo>
                  <a:cubicBezTo>
                    <a:pt x="1602" y="1521"/>
                    <a:pt x="2496" y="1036"/>
                    <a:pt x="2989" y="208"/>
                  </a:cubicBezTo>
                  <a:cubicBezTo>
                    <a:pt x="3058" y="102"/>
                    <a:pt x="2961" y="1"/>
                    <a:pt x="2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0"/>
            <p:cNvSpPr/>
            <p:nvPr/>
          </p:nvSpPr>
          <p:spPr>
            <a:xfrm>
              <a:off x="4895167" y="4718631"/>
              <a:ext cx="166522" cy="86496"/>
            </a:xfrm>
            <a:custGeom>
              <a:avLst/>
              <a:gdLst/>
              <a:ahLst/>
              <a:cxnLst/>
              <a:rect l="l" t="t" r="r" b="b"/>
              <a:pathLst>
                <a:path w="3346" h="1738" extrusionOk="0">
                  <a:moveTo>
                    <a:pt x="3161" y="1"/>
                  </a:moveTo>
                  <a:cubicBezTo>
                    <a:pt x="3121" y="1"/>
                    <a:pt x="3081" y="21"/>
                    <a:pt x="3056" y="71"/>
                  </a:cubicBezTo>
                  <a:cubicBezTo>
                    <a:pt x="2627" y="936"/>
                    <a:pt x="1751" y="1471"/>
                    <a:pt x="813" y="1471"/>
                  </a:cubicBezTo>
                  <a:cubicBezTo>
                    <a:pt x="619" y="1471"/>
                    <a:pt x="423" y="1448"/>
                    <a:pt x="228" y="1401"/>
                  </a:cubicBezTo>
                  <a:cubicBezTo>
                    <a:pt x="214" y="1397"/>
                    <a:pt x="202" y="1395"/>
                    <a:pt x="190" y="1395"/>
                  </a:cubicBezTo>
                  <a:cubicBezTo>
                    <a:pt x="49" y="1395"/>
                    <a:pt x="0" y="1618"/>
                    <a:pt x="156" y="1659"/>
                  </a:cubicBezTo>
                  <a:cubicBezTo>
                    <a:pt x="375" y="1712"/>
                    <a:pt x="596" y="1738"/>
                    <a:pt x="814" y="1738"/>
                  </a:cubicBezTo>
                  <a:cubicBezTo>
                    <a:pt x="1848" y="1738"/>
                    <a:pt x="2825" y="1163"/>
                    <a:pt x="3297" y="205"/>
                  </a:cubicBezTo>
                  <a:cubicBezTo>
                    <a:pt x="3346" y="101"/>
                    <a:pt x="3251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0"/>
            <p:cNvSpPr/>
            <p:nvPr/>
          </p:nvSpPr>
          <p:spPr>
            <a:xfrm>
              <a:off x="4891584" y="4813239"/>
              <a:ext cx="148407" cy="92169"/>
            </a:xfrm>
            <a:custGeom>
              <a:avLst/>
              <a:gdLst/>
              <a:ahLst/>
              <a:cxnLst/>
              <a:rect l="l" t="t" r="r" b="b"/>
              <a:pathLst>
                <a:path w="2982" h="1852" extrusionOk="0">
                  <a:moveTo>
                    <a:pt x="2816" y="0"/>
                  </a:moveTo>
                  <a:cubicBezTo>
                    <a:pt x="2762" y="0"/>
                    <a:pt x="2708" y="30"/>
                    <a:pt x="2691" y="97"/>
                  </a:cubicBezTo>
                  <a:cubicBezTo>
                    <a:pt x="2435" y="990"/>
                    <a:pt x="1624" y="1581"/>
                    <a:pt x="736" y="1581"/>
                  </a:cubicBezTo>
                  <a:cubicBezTo>
                    <a:pt x="569" y="1581"/>
                    <a:pt x="398" y="1560"/>
                    <a:pt x="228" y="1516"/>
                  </a:cubicBezTo>
                  <a:cubicBezTo>
                    <a:pt x="215" y="1512"/>
                    <a:pt x="203" y="1511"/>
                    <a:pt x="191" y="1511"/>
                  </a:cubicBezTo>
                  <a:cubicBezTo>
                    <a:pt x="49" y="1511"/>
                    <a:pt x="1" y="1741"/>
                    <a:pt x="157" y="1774"/>
                  </a:cubicBezTo>
                  <a:cubicBezTo>
                    <a:pt x="352" y="1826"/>
                    <a:pt x="553" y="1852"/>
                    <a:pt x="753" y="1852"/>
                  </a:cubicBezTo>
                  <a:cubicBezTo>
                    <a:pt x="1175" y="1852"/>
                    <a:pt x="1596" y="1737"/>
                    <a:pt x="1959" y="1507"/>
                  </a:cubicBezTo>
                  <a:cubicBezTo>
                    <a:pt x="2441" y="1203"/>
                    <a:pt x="2798" y="722"/>
                    <a:pt x="2949" y="169"/>
                  </a:cubicBezTo>
                  <a:cubicBezTo>
                    <a:pt x="2982" y="67"/>
                    <a:pt x="2898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40"/>
            <p:cNvSpPr/>
            <p:nvPr/>
          </p:nvSpPr>
          <p:spPr>
            <a:xfrm>
              <a:off x="4779060" y="4845936"/>
              <a:ext cx="79081" cy="22694"/>
            </a:xfrm>
            <a:custGeom>
              <a:avLst/>
              <a:gdLst/>
              <a:ahLst/>
              <a:cxnLst/>
              <a:rect l="l" t="t" r="r" b="b"/>
              <a:pathLst>
                <a:path w="1589" h="456" extrusionOk="0">
                  <a:moveTo>
                    <a:pt x="472" y="0"/>
                  </a:moveTo>
                  <a:cubicBezTo>
                    <a:pt x="359" y="0"/>
                    <a:pt x="247" y="7"/>
                    <a:pt x="134" y="20"/>
                  </a:cubicBezTo>
                  <a:cubicBezTo>
                    <a:pt x="63" y="29"/>
                    <a:pt x="0" y="74"/>
                    <a:pt x="0" y="154"/>
                  </a:cubicBezTo>
                  <a:cubicBezTo>
                    <a:pt x="0" y="221"/>
                    <a:pt x="56" y="288"/>
                    <a:pt x="122" y="288"/>
                  </a:cubicBezTo>
                  <a:cubicBezTo>
                    <a:pt x="126" y="288"/>
                    <a:pt x="130" y="288"/>
                    <a:pt x="134" y="288"/>
                  </a:cubicBezTo>
                  <a:cubicBezTo>
                    <a:pt x="232" y="278"/>
                    <a:pt x="329" y="273"/>
                    <a:pt x="426" y="273"/>
                  </a:cubicBezTo>
                  <a:cubicBezTo>
                    <a:pt x="756" y="273"/>
                    <a:pt x="1084" y="331"/>
                    <a:pt x="1401" y="448"/>
                  </a:cubicBezTo>
                  <a:cubicBezTo>
                    <a:pt x="1412" y="453"/>
                    <a:pt x="1424" y="455"/>
                    <a:pt x="1436" y="455"/>
                  </a:cubicBezTo>
                  <a:cubicBezTo>
                    <a:pt x="1490" y="455"/>
                    <a:pt x="1547" y="409"/>
                    <a:pt x="1562" y="350"/>
                  </a:cubicBezTo>
                  <a:cubicBezTo>
                    <a:pt x="1588" y="279"/>
                    <a:pt x="1544" y="216"/>
                    <a:pt x="1472" y="190"/>
                  </a:cubicBezTo>
                  <a:cubicBezTo>
                    <a:pt x="1150" y="62"/>
                    <a:pt x="813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0"/>
            <p:cNvSpPr/>
            <p:nvPr/>
          </p:nvSpPr>
          <p:spPr>
            <a:xfrm>
              <a:off x="4795184" y="4744759"/>
              <a:ext cx="75398" cy="19409"/>
            </a:xfrm>
            <a:custGeom>
              <a:avLst/>
              <a:gdLst/>
              <a:ahLst/>
              <a:cxnLst/>
              <a:rect l="l" t="t" r="r" b="b"/>
              <a:pathLst>
                <a:path w="1515" h="390" extrusionOk="0">
                  <a:moveTo>
                    <a:pt x="1031" y="0"/>
                  </a:moveTo>
                  <a:cubicBezTo>
                    <a:pt x="735" y="0"/>
                    <a:pt x="437" y="40"/>
                    <a:pt x="149" y="117"/>
                  </a:cubicBezTo>
                  <a:cubicBezTo>
                    <a:pt x="1" y="158"/>
                    <a:pt x="51" y="390"/>
                    <a:pt x="192" y="390"/>
                  </a:cubicBezTo>
                  <a:cubicBezTo>
                    <a:pt x="204" y="390"/>
                    <a:pt x="217" y="388"/>
                    <a:pt x="230" y="385"/>
                  </a:cubicBezTo>
                  <a:cubicBezTo>
                    <a:pt x="501" y="307"/>
                    <a:pt x="782" y="272"/>
                    <a:pt x="1063" y="272"/>
                  </a:cubicBezTo>
                  <a:cubicBezTo>
                    <a:pt x="1169" y="272"/>
                    <a:pt x="1275" y="277"/>
                    <a:pt x="1380" y="287"/>
                  </a:cubicBezTo>
                  <a:cubicBezTo>
                    <a:pt x="1384" y="287"/>
                    <a:pt x="1388" y="287"/>
                    <a:pt x="1391" y="287"/>
                  </a:cubicBezTo>
                  <a:cubicBezTo>
                    <a:pt x="1458" y="287"/>
                    <a:pt x="1514" y="212"/>
                    <a:pt x="1514" y="153"/>
                  </a:cubicBezTo>
                  <a:cubicBezTo>
                    <a:pt x="1514" y="73"/>
                    <a:pt x="1452" y="19"/>
                    <a:pt x="1380" y="19"/>
                  </a:cubicBezTo>
                  <a:cubicBezTo>
                    <a:pt x="1265" y="7"/>
                    <a:pt x="1148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40"/>
            <p:cNvSpPr/>
            <p:nvPr/>
          </p:nvSpPr>
          <p:spPr>
            <a:xfrm>
              <a:off x="4825244" y="4644826"/>
              <a:ext cx="77737" cy="21699"/>
            </a:xfrm>
            <a:custGeom>
              <a:avLst/>
              <a:gdLst/>
              <a:ahLst/>
              <a:cxnLst/>
              <a:rect l="l" t="t" r="r" b="b"/>
              <a:pathLst>
                <a:path w="1562" h="436" extrusionOk="0">
                  <a:moveTo>
                    <a:pt x="840" y="0"/>
                  </a:moveTo>
                  <a:cubicBezTo>
                    <a:pt x="581" y="0"/>
                    <a:pt x="323" y="61"/>
                    <a:pt x="89" y="180"/>
                  </a:cubicBezTo>
                  <a:cubicBezTo>
                    <a:pt x="27" y="216"/>
                    <a:pt x="0" y="305"/>
                    <a:pt x="36" y="368"/>
                  </a:cubicBezTo>
                  <a:cubicBezTo>
                    <a:pt x="66" y="415"/>
                    <a:pt x="111" y="435"/>
                    <a:pt x="157" y="435"/>
                  </a:cubicBezTo>
                  <a:cubicBezTo>
                    <a:pt x="180" y="435"/>
                    <a:pt x="202" y="430"/>
                    <a:pt x="223" y="421"/>
                  </a:cubicBezTo>
                  <a:cubicBezTo>
                    <a:pt x="416" y="320"/>
                    <a:pt x="629" y="271"/>
                    <a:pt x="842" y="271"/>
                  </a:cubicBezTo>
                  <a:cubicBezTo>
                    <a:pt x="1024" y="271"/>
                    <a:pt x="1206" y="307"/>
                    <a:pt x="1374" y="377"/>
                  </a:cubicBezTo>
                  <a:cubicBezTo>
                    <a:pt x="1387" y="382"/>
                    <a:pt x="1400" y="384"/>
                    <a:pt x="1413" y="384"/>
                  </a:cubicBezTo>
                  <a:cubicBezTo>
                    <a:pt x="1473" y="384"/>
                    <a:pt x="1529" y="339"/>
                    <a:pt x="1544" y="288"/>
                  </a:cubicBezTo>
                  <a:cubicBezTo>
                    <a:pt x="1561" y="207"/>
                    <a:pt x="1517" y="145"/>
                    <a:pt x="1445" y="118"/>
                  </a:cubicBezTo>
                  <a:cubicBezTo>
                    <a:pt x="1252" y="39"/>
                    <a:pt x="1046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0"/>
            <p:cNvSpPr/>
            <p:nvPr/>
          </p:nvSpPr>
          <p:spPr>
            <a:xfrm>
              <a:off x="4841916" y="4561814"/>
              <a:ext cx="95902" cy="24486"/>
            </a:xfrm>
            <a:custGeom>
              <a:avLst/>
              <a:gdLst/>
              <a:ahLst/>
              <a:cxnLst/>
              <a:rect l="l" t="t" r="r" b="b"/>
              <a:pathLst>
                <a:path w="1927" h="492" extrusionOk="0">
                  <a:moveTo>
                    <a:pt x="1168" y="0"/>
                  </a:moveTo>
                  <a:cubicBezTo>
                    <a:pt x="811" y="0"/>
                    <a:pt x="457" y="83"/>
                    <a:pt x="138" y="243"/>
                  </a:cubicBezTo>
                  <a:cubicBezTo>
                    <a:pt x="1" y="311"/>
                    <a:pt x="85" y="491"/>
                    <a:pt x="208" y="491"/>
                  </a:cubicBezTo>
                  <a:cubicBezTo>
                    <a:pt x="228" y="491"/>
                    <a:pt x="250" y="486"/>
                    <a:pt x="272" y="475"/>
                  </a:cubicBezTo>
                  <a:cubicBezTo>
                    <a:pt x="549" y="339"/>
                    <a:pt x="858" y="268"/>
                    <a:pt x="1167" y="268"/>
                  </a:cubicBezTo>
                  <a:cubicBezTo>
                    <a:pt x="1346" y="268"/>
                    <a:pt x="1526" y="292"/>
                    <a:pt x="1699" y="341"/>
                  </a:cubicBezTo>
                  <a:cubicBezTo>
                    <a:pt x="1712" y="344"/>
                    <a:pt x="1724" y="346"/>
                    <a:pt x="1736" y="346"/>
                  </a:cubicBezTo>
                  <a:cubicBezTo>
                    <a:pt x="1871" y="346"/>
                    <a:pt x="1927" y="123"/>
                    <a:pt x="1771" y="82"/>
                  </a:cubicBezTo>
                  <a:cubicBezTo>
                    <a:pt x="1573" y="27"/>
                    <a:pt x="1370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40"/>
            <p:cNvSpPr/>
            <p:nvPr/>
          </p:nvSpPr>
          <p:spPr>
            <a:xfrm>
              <a:off x="4858986" y="4451629"/>
              <a:ext cx="88387" cy="22395"/>
            </a:xfrm>
            <a:custGeom>
              <a:avLst/>
              <a:gdLst/>
              <a:ahLst/>
              <a:cxnLst/>
              <a:rect l="l" t="t" r="r" b="b"/>
              <a:pathLst>
                <a:path w="1776" h="450" extrusionOk="0">
                  <a:moveTo>
                    <a:pt x="812" y="1"/>
                  </a:moveTo>
                  <a:cubicBezTo>
                    <a:pt x="575" y="1"/>
                    <a:pt x="339" y="42"/>
                    <a:pt x="116" y="128"/>
                  </a:cubicBezTo>
                  <a:cubicBezTo>
                    <a:pt x="54" y="155"/>
                    <a:pt x="0" y="226"/>
                    <a:pt x="27" y="298"/>
                  </a:cubicBezTo>
                  <a:cubicBezTo>
                    <a:pt x="42" y="356"/>
                    <a:pt x="98" y="403"/>
                    <a:pt x="153" y="403"/>
                  </a:cubicBezTo>
                  <a:cubicBezTo>
                    <a:pt x="165" y="403"/>
                    <a:pt x="176" y="401"/>
                    <a:pt x="188" y="396"/>
                  </a:cubicBezTo>
                  <a:cubicBezTo>
                    <a:pt x="400" y="315"/>
                    <a:pt x="622" y="273"/>
                    <a:pt x="844" y="273"/>
                  </a:cubicBezTo>
                  <a:cubicBezTo>
                    <a:pt x="1087" y="273"/>
                    <a:pt x="1328" y="324"/>
                    <a:pt x="1553" y="432"/>
                  </a:cubicBezTo>
                  <a:cubicBezTo>
                    <a:pt x="1577" y="444"/>
                    <a:pt x="1603" y="450"/>
                    <a:pt x="1627" y="450"/>
                  </a:cubicBezTo>
                  <a:cubicBezTo>
                    <a:pt x="1674" y="450"/>
                    <a:pt x="1716" y="428"/>
                    <a:pt x="1740" y="387"/>
                  </a:cubicBezTo>
                  <a:cubicBezTo>
                    <a:pt x="1776" y="325"/>
                    <a:pt x="1758" y="226"/>
                    <a:pt x="1695" y="200"/>
                  </a:cubicBezTo>
                  <a:cubicBezTo>
                    <a:pt x="1419" y="69"/>
                    <a:pt x="1115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0"/>
            <p:cNvSpPr/>
            <p:nvPr/>
          </p:nvSpPr>
          <p:spPr>
            <a:xfrm>
              <a:off x="4863615" y="4336616"/>
              <a:ext cx="74601" cy="23988"/>
            </a:xfrm>
            <a:custGeom>
              <a:avLst/>
              <a:gdLst/>
              <a:ahLst/>
              <a:cxnLst/>
              <a:rect l="l" t="t" r="r" b="b"/>
              <a:pathLst>
                <a:path w="1499" h="482" extrusionOk="0">
                  <a:moveTo>
                    <a:pt x="565" y="0"/>
                  </a:moveTo>
                  <a:cubicBezTo>
                    <a:pt x="424" y="0"/>
                    <a:pt x="284" y="19"/>
                    <a:pt x="148" y="57"/>
                  </a:cubicBezTo>
                  <a:cubicBezTo>
                    <a:pt x="0" y="107"/>
                    <a:pt x="49" y="330"/>
                    <a:pt x="183" y="330"/>
                  </a:cubicBezTo>
                  <a:cubicBezTo>
                    <a:pt x="195" y="330"/>
                    <a:pt x="207" y="329"/>
                    <a:pt x="219" y="325"/>
                  </a:cubicBezTo>
                  <a:cubicBezTo>
                    <a:pt x="339" y="288"/>
                    <a:pt x="460" y="270"/>
                    <a:pt x="581" y="270"/>
                  </a:cubicBezTo>
                  <a:cubicBezTo>
                    <a:pt x="811" y="270"/>
                    <a:pt x="1037" y="336"/>
                    <a:pt x="1236" y="459"/>
                  </a:cubicBezTo>
                  <a:cubicBezTo>
                    <a:pt x="1261" y="475"/>
                    <a:pt x="1286" y="482"/>
                    <a:pt x="1309" y="482"/>
                  </a:cubicBezTo>
                  <a:cubicBezTo>
                    <a:pt x="1425" y="482"/>
                    <a:pt x="1499" y="301"/>
                    <a:pt x="1379" y="227"/>
                  </a:cubicBezTo>
                  <a:cubicBezTo>
                    <a:pt x="1134" y="78"/>
                    <a:pt x="84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40"/>
            <p:cNvSpPr/>
            <p:nvPr/>
          </p:nvSpPr>
          <p:spPr>
            <a:xfrm>
              <a:off x="4885164" y="4246636"/>
              <a:ext cx="70670" cy="30159"/>
            </a:xfrm>
            <a:custGeom>
              <a:avLst/>
              <a:gdLst/>
              <a:ahLst/>
              <a:cxnLst/>
              <a:rect l="l" t="t" r="r" b="b"/>
              <a:pathLst>
                <a:path w="1420" h="606" extrusionOk="0">
                  <a:moveTo>
                    <a:pt x="170" y="1"/>
                  </a:moveTo>
                  <a:cubicBezTo>
                    <a:pt x="1" y="1"/>
                    <a:pt x="1" y="269"/>
                    <a:pt x="170" y="269"/>
                  </a:cubicBezTo>
                  <a:cubicBezTo>
                    <a:pt x="536" y="277"/>
                    <a:pt x="893" y="385"/>
                    <a:pt x="1196" y="590"/>
                  </a:cubicBezTo>
                  <a:cubicBezTo>
                    <a:pt x="1215" y="601"/>
                    <a:pt x="1237" y="606"/>
                    <a:pt x="1259" y="606"/>
                  </a:cubicBezTo>
                  <a:cubicBezTo>
                    <a:pt x="1308" y="606"/>
                    <a:pt x="1359" y="580"/>
                    <a:pt x="1383" y="536"/>
                  </a:cubicBezTo>
                  <a:cubicBezTo>
                    <a:pt x="1419" y="474"/>
                    <a:pt x="1392" y="393"/>
                    <a:pt x="1330" y="349"/>
                  </a:cubicBezTo>
                  <a:cubicBezTo>
                    <a:pt x="991" y="126"/>
                    <a:pt x="580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40"/>
            <p:cNvSpPr/>
            <p:nvPr/>
          </p:nvSpPr>
          <p:spPr>
            <a:xfrm>
              <a:off x="5012469" y="4166759"/>
              <a:ext cx="89432" cy="34937"/>
            </a:xfrm>
            <a:custGeom>
              <a:avLst/>
              <a:gdLst/>
              <a:ahLst/>
              <a:cxnLst/>
              <a:rect l="l" t="t" r="r" b="b"/>
              <a:pathLst>
                <a:path w="1797" h="702" extrusionOk="0">
                  <a:moveTo>
                    <a:pt x="1618" y="0"/>
                  </a:moveTo>
                  <a:cubicBezTo>
                    <a:pt x="1091" y="0"/>
                    <a:pt x="565" y="152"/>
                    <a:pt x="119" y="446"/>
                  </a:cubicBezTo>
                  <a:cubicBezTo>
                    <a:pt x="0" y="528"/>
                    <a:pt x="73" y="702"/>
                    <a:pt x="183" y="702"/>
                  </a:cubicBezTo>
                  <a:cubicBezTo>
                    <a:pt x="205" y="702"/>
                    <a:pt x="229" y="695"/>
                    <a:pt x="253" y="678"/>
                  </a:cubicBezTo>
                  <a:cubicBezTo>
                    <a:pt x="651" y="418"/>
                    <a:pt x="1108" y="276"/>
                    <a:pt x="1575" y="276"/>
                  </a:cubicBezTo>
                  <a:cubicBezTo>
                    <a:pt x="1589" y="276"/>
                    <a:pt x="1603" y="276"/>
                    <a:pt x="1618" y="277"/>
                  </a:cubicBezTo>
                  <a:cubicBezTo>
                    <a:pt x="1796" y="277"/>
                    <a:pt x="1796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0"/>
            <p:cNvSpPr/>
            <p:nvPr/>
          </p:nvSpPr>
          <p:spPr>
            <a:xfrm>
              <a:off x="5028594" y="4280030"/>
              <a:ext cx="85948" cy="20106"/>
            </a:xfrm>
            <a:custGeom>
              <a:avLst/>
              <a:gdLst/>
              <a:ahLst/>
              <a:cxnLst/>
              <a:rect l="l" t="t" r="r" b="b"/>
              <a:pathLst>
                <a:path w="1727" h="404" extrusionOk="0">
                  <a:moveTo>
                    <a:pt x="908" y="0"/>
                  </a:moveTo>
                  <a:cubicBezTo>
                    <a:pt x="641" y="0"/>
                    <a:pt x="373" y="45"/>
                    <a:pt x="116" y="133"/>
                  </a:cubicBezTo>
                  <a:cubicBezTo>
                    <a:pt x="45" y="160"/>
                    <a:pt x="0" y="231"/>
                    <a:pt x="27" y="302"/>
                  </a:cubicBezTo>
                  <a:cubicBezTo>
                    <a:pt x="42" y="356"/>
                    <a:pt x="105" y="404"/>
                    <a:pt x="162" y="404"/>
                  </a:cubicBezTo>
                  <a:cubicBezTo>
                    <a:pt x="171" y="404"/>
                    <a:pt x="179" y="403"/>
                    <a:pt x="187" y="400"/>
                  </a:cubicBezTo>
                  <a:cubicBezTo>
                    <a:pt x="426" y="316"/>
                    <a:pt x="672" y="273"/>
                    <a:pt x="918" y="273"/>
                  </a:cubicBezTo>
                  <a:cubicBezTo>
                    <a:pt x="1114" y="273"/>
                    <a:pt x="1309" y="300"/>
                    <a:pt x="1499" y="356"/>
                  </a:cubicBezTo>
                  <a:cubicBezTo>
                    <a:pt x="1512" y="359"/>
                    <a:pt x="1525" y="361"/>
                    <a:pt x="1537" y="361"/>
                  </a:cubicBezTo>
                  <a:cubicBezTo>
                    <a:pt x="1678" y="361"/>
                    <a:pt x="1726" y="138"/>
                    <a:pt x="1570" y="97"/>
                  </a:cubicBezTo>
                  <a:cubicBezTo>
                    <a:pt x="1355" y="32"/>
                    <a:pt x="1132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0"/>
            <p:cNvSpPr/>
            <p:nvPr/>
          </p:nvSpPr>
          <p:spPr>
            <a:xfrm>
              <a:off x="5052980" y="4352691"/>
              <a:ext cx="65793" cy="21748"/>
            </a:xfrm>
            <a:custGeom>
              <a:avLst/>
              <a:gdLst/>
              <a:ahLst/>
              <a:cxnLst/>
              <a:rect l="l" t="t" r="r" b="b"/>
              <a:pathLst>
                <a:path w="1322" h="437" extrusionOk="0">
                  <a:moveTo>
                    <a:pt x="966" y="0"/>
                  </a:moveTo>
                  <a:cubicBezTo>
                    <a:pt x="675" y="0"/>
                    <a:pt x="387" y="56"/>
                    <a:pt x="117" y="163"/>
                  </a:cubicBezTo>
                  <a:cubicBezTo>
                    <a:pt x="45" y="189"/>
                    <a:pt x="1" y="252"/>
                    <a:pt x="19" y="332"/>
                  </a:cubicBezTo>
                  <a:cubicBezTo>
                    <a:pt x="34" y="384"/>
                    <a:pt x="92" y="437"/>
                    <a:pt x="153" y="437"/>
                  </a:cubicBezTo>
                  <a:cubicBezTo>
                    <a:pt x="165" y="437"/>
                    <a:pt x="176" y="435"/>
                    <a:pt x="188" y="430"/>
                  </a:cubicBezTo>
                  <a:cubicBezTo>
                    <a:pt x="439" y="326"/>
                    <a:pt x="695" y="276"/>
                    <a:pt x="961" y="276"/>
                  </a:cubicBezTo>
                  <a:cubicBezTo>
                    <a:pt x="1035" y="276"/>
                    <a:pt x="1111" y="280"/>
                    <a:pt x="1187" y="288"/>
                  </a:cubicBezTo>
                  <a:cubicBezTo>
                    <a:pt x="1191" y="288"/>
                    <a:pt x="1195" y="288"/>
                    <a:pt x="1198" y="288"/>
                  </a:cubicBezTo>
                  <a:cubicBezTo>
                    <a:pt x="1265" y="288"/>
                    <a:pt x="1321" y="213"/>
                    <a:pt x="1321" y="154"/>
                  </a:cubicBezTo>
                  <a:cubicBezTo>
                    <a:pt x="1321" y="73"/>
                    <a:pt x="1259" y="20"/>
                    <a:pt x="1187" y="11"/>
                  </a:cubicBezTo>
                  <a:cubicBezTo>
                    <a:pt x="1113" y="4"/>
                    <a:pt x="103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0"/>
            <p:cNvSpPr/>
            <p:nvPr/>
          </p:nvSpPr>
          <p:spPr>
            <a:xfrm>
              <a:off x="5085379" y="4352342"/>
              <a:ext cx="35584" cy="71566"/>
            </a:xfrm>
            <a:custGeom>
              <a:avLst/>
              <a:gdLst/>
              <a:ahLst/>
              <a:cxnLst/>
              <a:rect l="l" t="t" r="r" b="b"/>
              <a:pathLst>
                <a:path w="715" h="1438" extrusionOk="0">
                  <a:moveTo>
                    <a:pt x="572" y="0"/>
                  </a:moveTo>
                  <a:cubicBezTo>
                    <a:pt x="505" y="0"/>
                    <a:pt x="438" y="45"/>
                    <a:pt x="438" y="134"/>
                  </a:cubicBezTo>
                  <a:cubicBezTo>
                    <a:pt x="438" y="526"/>
                    <a:pt x="304" y="910"/>
                    <a:pt x="55" y="1204"/>
                  </a:cubicBezTo>
                  <a:cubicBezTo>
                    <a:pt x="10" y="1267"/>
                    <a:pt x="1" y="1347"/>
                    <a:pt x="55" y="1401"/>
                  </a:cubicBezTo>
                  <a:cubicBezTo>
                    <a:pt x="82" y="1424"/>
                    <a:pt x="123" y="1438"/>
                    <a:pt x="161" y="1438"/>
                  </a:cubicBezTo>
                  <a:cubicBezTo>
                    <a:pt x="196" y="1438"/>
                    <a:pt x="229" y="1426"/>
                    <a:pt x="251" y="1401"/>
                  </a:cubicBezTo>
                  <a:cubicBezTo>
                    <a:pt x="545" y="1044"/>
                    <a:pt x="715" y="598"/>
                    <a:pt x="706" y="134"/>
                  </a:cubicBezTo>
                  <a:cubicBezTo>
                    <a:pt x="706" y="45"/>
                    <a:pt x="639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0"/>
            <p:cNvSpPr/>
            <p:nvPr/>
          </p:nvSpPr>
          <p:spPr>
            <a:xfrm>
              <a:off x="5071195" y="4472431"/>
              <a:ext cx="32896" cy="59771"/>
            </a:xfrm>
            <a:custGeom>
              <a:avLst/>
              <a:gdLst/>
              <a:ahLst/>
              <a:cxnLst/>
              <a:rect l="l" t="t" r="r" b="b"/>
              <a:pathLst>
                <a:path w="661" h="1201" extrusionOk="0">
                  <a:moveTo>
                    <a:pt x="516" y="1"/>
                  </a:moveTo>
                  <a:cubicBezTo>
                    <a:pt x="460" y="1"/>
                    <a:pt x="399" y="42"/>
                    <a:pt x="384" y="103"/>
                  </a:cubicBezTo>
                  <a:cubicBezTo>
                    <a:pt x="304" y="415"/>
                    <a:pt x="197" y="709"/>
                    <a:pt x="36" y="995"/>
                  </a:cubicBezTo>
                  <a:cubicBezTo>
                    <a:pt x="1" y="1057"/>
                    <a:pt x="18" y="1147"/>
                    <a:pt x="81" y="1182"/>
                  </a:cubicBezTo>
                  <a:cubicBezTo>
                    <a:pt x="102" y="1195"/>
                    <a:pt x="127" y="1200"/>
                    <a:pt x="151" y="1200"/>
                  </a:cubicBezTo>
                  <a:cubicBezTo>
                    <a:pt x="198" y="1200"/>
                    <a:pt x="245" y="1179"/>
                    <a:pt x="268" y="1138"/>
                  </a:cubicBezTo>
                  <a:cubicBezTo>
                    <a:pt x="438" y="834"/>
                    <a:pt x="563" y="504"/>
                    <a:pt x="643" y="174"/>
                  </a:cubicBezTo>
                  <a:cubicBezTo>
                    <a:pt x="661" y="103"/>
                    <a:pt x="625" y="23"/>
                    <a:pt x="545" y="5"/>
                  </a:cubicBezTo>
                  <a:cubicBezTo>
                    <a:pt x="535" y="2"/>
                    <a:pt x="52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0"/>
            <p:cNvSpPr/>
            <p:nvPr/>
          </p:nvSpPr>
          <p:spPr>
            <a:xfrm>
              <a:off x="5037900" y="4463374"/>
              <a:ext cx="64847" cy="19459"/>
            </a:xfrm>
            <a:custGeom>
              <a:avLst/>
              <a:gdLst/>
              <a:ahLst/>
              <a:cxnLst/>
              <a:rect l="l" t="t" r="r" b="b"/>
              <a:pathLst>
                <a:path w="1303" h="391" extrusionOk="0">
                  <a:moveTo>
                    <a:pt x="412" y="0"/>
                  </a:moveTo>
                  <a:cubicBezTo>
                    <a:pt x="320" y="0"/>
                    <a:pt x="227" y="6"/>
                    <a:pt x="134" y="17"/>
                  </a:cubicBezTo>
                  <a:cubicBezTo>
                    <a:pt x="63" y="17"/>
                    <a:pt x="0" y="71"/>
                    <a:pt x="0" y="151"/>
                  </a:cubicBezTo>
                  <a:cubicBezTo>
                    <a:pt x="0" y="210"/>
                    <a:pt x="49" y="286"/>
                    <a:pt x="122" y="286"/>
                  </a:cubicBezTo>
                  <a:cubicBezTo>
                    <a:pt x="126" y="286"/>
                    <a:pt x="130" y="285"/>
                    <a:pt x="134" y="285"/>
                  </a:cubicBezTo>
                  <a:cubicBezTo>
                    <a:pt x="218" y="276"/>
                    <a:pt x="302" y="271"/>
                    <a:pt x="386" y="271"/>
                  </a:cubicBezTo>
                  <a:cubicBezTo>
                    <a:pt x="631" y="271"/>
                    <a:pt x="876" y="310"/>
                    <a:pt x="1116" y="383"/>
                  </a:cubicBezTo>
                  <a:cubicBezTo>
                    <a:pt x="1129" y="388"/>
                    <a:pt x="1142" y="390"/>
                    <a:pt x="1155" y="390"/>
                  </a:cubicBezTo>
                  <a:cubicBezTo>
                    <a:pt x="1214" y="390"/>
                    <a:pt x="1270" y="345"/>
                    <a:pt x="1285" y="294"/>
                  </a:cubicBezTo>
                  <a:cubicBezTo>
                    <a:pt x="1303" y="222"/>
                    <a:pt x="1258" y="151"/>
                    <a:pt x="1187" y="124"/>
                  </a:cubicBezTo>
                  <a:cubicBezTo>
                    <a:pt x="936" y="45"/>
                    <a:pt x="676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0"/>
            <p:cNvSpPr/>
            <p:nvPr/>
          </p:nvSpPr>
          <p:spPr>
            <a:xfrm>
              <a:off x="5023667" y="4567189"/>
              <a:ext cx="80225" cy="18514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695" y="0"/>
                  </a:moveTo>
                  <a:cubicBezTo>
                    <a:pt x="502" y="0"/>
                    <a:pt x="309" y="21"/>
                    <a:pt x="117" y="63"/>
                  </a:cubicBezTo>
                  <a:cubicBezTo>
                    <a:pt x="46" y="81"/>
                    <a:pt x="1" y="161"/>
                    <a:pt x="19" y="233"/>
                  </a:cubicBezTo>
                  <a:cubicBezTo>
                    <a:pt x="41" y="292"/>
                    <a:pt x="94" y="327"/>
                    <a:pt x="152" y="327"/>
                  </a:cubicBezTo>
                  <a:cubicBezTo>
                    <a:pt x="164" y="327"/>
                    <a:pt x="176" y="325"/>
                    <a:pt x="188" y="322"/>
                  </a:cubicBezTo>
                  <a:cubicBezTo>
                    <a:pt x="356" y="289"/>
                    <a:pt x="525" y="272"/>
                    <a:pt x="693" y="272"/>
                  </a:cubicBezTo>
                  <a:cubicBezTo>
                    <a:pt x="927" y="272"/>
                    <a:pt x="1160" y="304"/>
                    <a:pt x="1384" y="367"/>
                  </a:cubicBezTo>
                  <a:cubicBezTo>
                    <a:pt x="1397" y="370"/>
                    <a:pt x="1410" y="372"/>
                    <a:pt x="1422" y="372"/>
                  </a:cubicBezTo>
                  <a:cubicBezTo>
                    <a:pt x="1563" y="372"/>
                    <a:pt x="1611" y="149"/>
                    <a:pt x="1455" y="108"/>
                  </a:cubicBezTo>
                  <a:cubicBezTo>
                    <a:pt x="1206" y="37"/>
                    <a:pt x="951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0"/>
            <p:cNvSpPr/>
            <p:nvPr/>
          </p:nvSpPr>
          <p:spPr>
            <a:xfrm>
              <a:off x="5063630" y="4572116"/>
              <a:ext cx="37823" cy="67037"/>
            </a:xfrm>
            <a:custGeom>
              <a:avLst/>
              <a:gdLst/>
              <a:ahLst/>
              <a:cxnLst/>
              <a:rect l="l" t="t" r="r" b="b"/>
              <a:pathLst>
                <a:path w="760" h="1347" extrusionOk="0">
                  <a:moveTo>
                    <a:pt x="616" y="0"/>
                  </a:moveTo>
                  <a:cubicBezTo>
                    <a:pt x="536" y="0"/>
                    <a:pt x="492" y="62"/>
                    <a:pt x="483" y="134"/>
                  </a:cubicBezTo>
                  <a:cubicBezTo>
                    <a:pt x="438" y="491"/>
                    <a:pt x="286" y="839"/>
                    <a:pt x="54" y="1115"/>
                  </a:cubicBezTo>
                  <a:cubicBezTo>
                    <a:pt x="10" y="1169"/>
                    <a:pt x="1" y="1249"/>
                    <a:pt x="54" y="1302"/>
                  </a:cubicBezTo>
                  <a:cubicBezTo>
                    <a:pt x="78" y="1330"/>
                    <a:pt x="115" y="1346"/>
                    <a:pt x="153" y="1346"/>
                  </a:cubicBezTo>
                  <a:cubicBezTo>
                    <a:pt x="189" y="1346"/>
                    <a:pt x="225" y="1332"/>
                    <a:pt x="251" y="1302"/>
                  </a:cubicBezTo>
                  <a:cubicBezTo>
                    <a:pt x="527" y="972"/>
                    <a:pt x="697" y="571"/>
                    <a:pt x="750" y="134"/>
                  </a:cubicBezTo>
                  <a:cubicBezTo>
                    <a:pt x="759" y="62"/>
                    <a:pt x="68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0"/>
            <p:cNvSpPr/>
            <p:nvPr/>
          </p:nvSpPr>
          <p:spPr>
            <a:xfrm>
              <a:off x="5008587" y="4668764"/>
              <a:ext cx="70222" cy="16224"/>
            </a:xfrm>
            <a:custGeom>
              <a:avLst/>
              <a:gdLst/>
              <a:ahLst/>
              <a:cxnLst/>
              <a:rect l="l" t="t" r="r" b="b"/>
              <a:pathLst>
                <a:path w="1411" h="326" extrusionOk="0">
                  <a:moveTo>
                    <a:pt x="748" y="0"/>
                  </a:moveTo>
                  <a:cubicBezTo>
                    <a:pt x="537" y="0"/>
                    <a:pt x="327" y="18"/>
                    <a:pt x="117" y="56"/>
                  </a:cubicBezTo>
                  <a:cubicBezTo>
                    <a:pt x="45" y="74"/>
                    <a:pt x="1" y="163"/>
                    <a:pt x="27" y="226"/>
                  </a:cubicBezTo>
                  <a:cubicBezTo>
                    <a:pt x="43" y="296"/>
                    <a:pt x="100" y="326"/>
                    <a:pt x="162" y="326"/>
                  </a:cubicBezTo>
                  <a:cubicBezTo>
                    <a:pt x="171" y="326"/>
                    <a:pt x="179" y="325"/>
                    <a:pt x="188" y="324"/>
                  </a:cubicBezTo>
                  <a:cubicBezTo>
                    <a:pt x="377" y="289"/>
                    <a:pt x="571" y="271"/>
                    <a:pt x="765" y="271"/>
                  </a:cubicBezTo>
                  <a:cubicBezTo>
                    <a:pt x="919" y="271"/>
                    <a:pt x="1073" y="282"/>
                    <a:pt x="1223" y="306"/>
                  </a:cubicBezTo>
                  <a:cubicBezTo>
                    <a:pt x="1231" y="307"/>
                    <a:pt x="1240" y="308"/>
                    <a:pt x="1249" y="308"/>
                  </a:cubicBezTo>
                  <a:cubicBezTo>
                    <a:pt x="1311" y="308"/>
                    <a:pt x="1369" y="279"/>
                    <a:pt x="1392" y="208"/>
                  </a:cubicBezTo>
                  <a:cubicBezTo>
                    <a:pt x="1410" y="146"/>
                    <a:pt x="1366" y="56"/>
                    <a:pt x="1294" y="38"/>
                  </a:cubicBezTo>
                  <a:cubicBezTo>
                    <a:pt x="1112" y="14"/>
                    <a:pt x="930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0"/>
            <p:cNvSpPr/>
            <p:nvPr/>
          </p:nvSpPr>
          <p:spPr>
            <a:xfrm>
              <a:off x="5041434" y="4670456"/>
              <a:ext cx="36032" cy="66340"/>
            </a:xfrm>
            <a:custGeom>
              <a:avLst/>
              <a:gdLst/>
              <a:ahLst/>
              <a:cxnLst/>
              <a:rect l="l" t="t" r="r" b="b"/>
              <a:pathLst>
                <a:path w="724" h="1333" extrusionOk="0">
                  <a:moveTo>
                    <a:pt x="587" y="1"/>
                  </a:moveTo>
                  <a:cubicBezTo>
                    <a:pt x="529" y="1"/>
                    <a:pt x="462" y="42"/>
                    <a:pt x="447" y="103"/>
                  </a:cubicBezTo>
                  <a:cubicBezTo>
                    <a:pt x="384" y="468"/>
                    <a:pt x="251" y="816"/>
                    <a:pt x="63" y="1129"/>
                  </a:cubicBezTo>
                  <a:cubicBezTo>
                    <a:pt x="1" y="1235"/>
                    <a:pt x="100" y="1332"/>
                    <a:pt x="196" y="1332"/>
                  </a:cubicBezTo>
                  <a:cubicBezTo>
                    <a:pt x="237" y="1332"/>
                    <a:pt x="277" y="1314"/>
                    <a:pt x="304" y="1271"/>
                  </a:cubicBezTo>
                  <a:cubicBezTo>
                    <a:pt x="500" y="932"/>
                    <a:pt x="643" y="558"/>
                    <a:pt x="714" y="174"/>
                  </a:cubicBezTo>
                  <a:cubicBezTo>
                    <a:pt x="723" y="103"/>
                    <a:pt x="688" y="31"/>
                    <a:pt x="616" y="4"/>
                  </a:cubicBezTo>
                  <a:cubicBezTo>
                    <a:pt x="607" y="2"/>
                    <a:pt x="59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0"/>
            <p:cNvSpPr/>
            <p:nvPr/>
          </p:nvSpPr>
          <p:spPr>
            <a:xfrm>
              <a:off x="5020133" y="4780741"/>
              <a:ext cx="26675" cy="55590"/>
            </a:xfrm>
            <a:custGeom>
              <a:avLst/>
              <a:gdLst/>
              <a:ahLst/>
              <a:cxnLst/>
              <a:rect l="l" t="t" r="r" b="b"/>
              <a:pathLst>
                <a:path w="536" h="1117" extrusionOk="0">
                  <a:moveTo>
                    <a:pt x="414" y="0"/>
                  </a:moveTo>
                  <a:cubicBezTo>
                    <a:pt x="410" y="0"/>
                    <a:pt x="406" y="0"/>
                    <a:pt x="402" y="1"/>
                  </a:cubicBezTo>
                  <a:cubicBezTo>
                    <a:pt x="322" y="1"/>
                    <a:pt x="268" y="63"/>
                    <a:pt x="259" y="135"/>
                  </a:cubicBezTo>
                  <a:cubicBezTo>
                    <a:pt x="259" y="277"/>
                    <a:pt x="233" y="393"/>
                    <a:pt x="197" y="536"/>
                  </a:cubicBezTo>
                  <a:cubicBezTo>
                    <a:pt x="152" y="679"/>
                    <a:pt x="108" y="786"/>
                    <a:pt x="36" y="911"/>
                  </a:cubicBezTo>
                  <a:cubicBezTo>
                    <a:pt x="1" y="973"/>
                    <a:pt x="18" y="1062"/>
                    <a:pt x="81" y="1098"/>
                  </a:cubicBezTo>
                  <a:cubicBezTo>
                    <a:pt x="105" y="1110"/>
                    <a:pt x="131" y="1116"/>
                    <a:pt x="155" y="1116"/>
                  </a:cubicBezTo>
                  <a:cubicBezTo>
                    <a:pt x="202" y="1116"/>
                    <a:pt x="245" y="1095"/>
                    <a:pt x="268" y="1054"/>
                  </a:cubicBezTo>
                  <a:cubicBezTo>
                    <a:pt x="429" y="768"/>
                    <a:pt x="518" y="456"/>
                    <a:pt x="536" y="135"/>
                  </a:cubicBezTo>
                  <a:cubicBezTo>
                    <a:pt x="536" y="67"/>
                    <a:pt x="480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0"/>
            <p:cNvSpPr/>
            <p:nvPr/>
          </p:nvSpPr>
          <p:spPr>
            <a:xfrm>
              <a:off x="4990820" y="4774122"/>
              <a:ext cx="55142" cy="18016"/>
            </a:xfrm>
            <a:custGeom>
              <a:avLst/>
              <a:gdLst/>
              <a:ahLst/>
              <a:cxnLst/>
              <a:rect l="l" t="t" r="r" b="b"/>
              <a:pathLst>
                <a:path w="1108" h="362" extrusionOk="0">
                  <a:moveTo>
                    <a:pt x="144" y="0"/>
                  </a:moveTo>
                  <a:cubicBezTo>
                    <a:pt x="72" y="0"/>
                    <a:pt x="1" y="63"/>
                    <a:pt x="1" y="134"/>
                  </a:cubicBezTo>
                  <a:cubicBezTo>
                    <a:pt x="10" y="214"/>
                    <a:pt x="63" y="268"/>
                    <a:pt x="144" y="268"/>
                  </a:cubicBezTo>
                  <a:cubicBezTo>
                    <a:pt x="411" y="277"/>
                    <a:pt x="661" y="303"/>
                    <a:pt x="920" y="357"/>
                  </a:cubicBezTo>
                  <a:cubicBezTo>
                    <a:pt x="932" y="360"/>
                    <a:pt x="944" y="361"/>
                    <a:pt x="957" y="361"/>
                  </a:cubicBezTo>
                  <a:cubicBezTo>
                    <a:pt x="1017" y="361"/>
                    <a:pt x="1074" y="327"/>
                    <a:pt x="1089" y="268"/>
                  </a:cubicBezTo>
                  <a:cubicBezTo>
                    <a:pt x="1107" y="196"/>
                    <a:pt x="1062" y="116"/>
                    <a:pt x="991" y="98"/>
                  </a:cubicBezTo>
                  <a:cubicBezTo>
                    <a:pt x="714" y="45"/>
                    <a:pt x="429" y="9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0"/>
            <p:cNvSpPr/>
            <p:nvPr/>
          </p:nvSpPr>
          <p:spPr>
            <a:xfrm>
              <a:off x="4971759" y="4887244"/>
              <a:ext cx="55093" cy="25232"/>
            </a:xfrm>
            <a:custGeom>
              <a:avLst/>
              <a:gdLst/>
              <a:ahLst/>
              <a:cxnLst/>
              <a:rect l="l" t="t" r="r" b="b"/>
              <a:pathLst>
                <a:path w="1107" h="507" extrusionOk="0">
                  <a:moveTo>
                    <a:pt x="161" y="0"/>
                  </a:moveTo>
                  <a:cubicBezTo>
                    <a:pt x="97" y="0"/>
                    <a:pt x="34" y="29"/>
                    <a:pt x="18" y="91"/>
                  </a:cubicBezTo>
                  <a:cubicBezTo>
                    <a:pt x="0" y="154"/>
                    <a:pt x="36" y="252"/>
                    <a:pt x="116" y="261"/>
                  </a:cubicBezTo>
                  <a:cubicBezTo>
                    <a:pt x="250" y="278"/>
                    <a:pt x="384" y="305"/>
                    <a:pt x="518" y="350"/>
                  </a:cubicBezTo>
                  <a:cubicBezTo>
                    <a:pt x="646" y="384"/>
                    <a:pt x="766" y="427"/>
                    <a:pt x="879" y="485"/>
                  </a:cubicBezTo>
                  <a:lnTo>
                    <a:pt x="879" y="485"/>
                  </a:lnTo>
                  <a:cubicBezTo>
                    <a:pt x="890" y="493"/>
                    <a:pt x="904" y="498"/>
                    <a:pt x="919" y="501"/>
                  </a:cubicBezTo>
                  <a:cubicBezTo>
                    <a:pt x="933" y="505"/>
                    <a:pt x="947" y="507"/>
                    <a:pt x="961" y="507"/>
                  </a:cubicBezTo>
                  <a:cubicBezTo>
                    <a:pt x="1014" y="507"/>
                    <a:pt x="1058" y="478"/>
                    <a:pt x="1080" y="421"/>
                  </a:cubicBezTo>
                  <a:cubicBezTo>
                    <a:pt x="1106" y="368"/>
                    <a:pt x="1089" y="278"/>
                    <a:pt x="1026" y="252"/>
                  </a:cubicBezTo>
                  <a:cubicBezTo>
                    <a:pt x="758" y="127"/>
                    <a:pt x="482" y="38"/>
                    <a:pt x="188" y="2"/>
                  </a:cubicBezTo>
                  <a:cubicBezTo>
                    <a:pt x="179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0"/>
            <p:cNvSpPr/>
            <p:nvPr/>
          </p:nvSpPr>
          <p:spPr>
            <a:xfrm>
              <a:off x="4981613" y="4222250"/>
              <a:ext cx="17269" cy="48673"/>
            </a:xfrm>
            <a:custGeom>
              <a:avLst/>
              <a:gdLst/>
              <a:ahLst/>
              <a:cxnLst/>
              <a:rect l="l" t="t" r="r" b="b"/>
              <a:pathLst>
                <a:path w="347" h="978" extrusionOk="0">
                  <a:moveTo>
                    <a:pt x="95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159" y="357"/>
                    <a:pt x="213" y="634"/>
                    <a:pt x="195" y="910"/>
                  </a:cubicBezTo>
                  <a:cubicBezTo>
                    <a:pt x="190" y="955"/>
                    <a:pt x="221" y="977"/>
                    <a:pt x="255" y="977"/>
                  </a:cubicBezTo>
                  <a:cubicBezTo>
                    <a:pt x="288" y="977"/>
                    <a:pt x="324" y="955"/>
                    <a:pt x="329" y="910"/>
                  </a:cubicBezTo>
                  <a:cubicBezTo>
                    <a:pt x="346" y="607"/>
                    <a:pt x="284" y="304"/>
                    <a:pt x="150" y="36"/>
                  </a:cubicBezTo>
                  <a:cubicBezTo>
                    <a:pt x="136" y="11"/>
                    <a:pt x="116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0"/>
            <p:cNvSpPr/>
            <p:nvPr/>
          </p:nvSpPr>
          <p:spPr>
            <a:xfrm>
              <a:off x="4986939" y="4294513"/>
              <a:ext cx="54545" cy="59522"/>
            </a:xfrm>
            <a:custGeom>
              <a:avLst/>
              <a:gdLst/>
              <a:ahLst/>
              <a:cxnLst/>
              <a:rect l="l" t="t" r="r" b="b"/>
              <a:pathLst>
                <a:path w="1096" h="1196" extrusionOk="0">
                  <a:moveTo>
                    <a:pt x="1012" y="1"/>
                  </a:moveTo>
                  <a:cubicBezTo>
                    <a:pt x="1007" y="1"/>
                    <a:pt x="1002" y="1"/>
                    <a:pt x="998" y="2"/>
                  </a:cubicBezTo>
                  <a:cubicBezTo>
                    <a:pt x="525" y="199"/>
                    <a:pt x="150" y="609"/>
                    <a:pt x="16" y="1109"/>
                  </a:cubicBezTo>
                  <a:cubicBezTo>
                    <a:pt x="0" y="1162"/>
                    <a:pt x="42" y="1196"/>
                    <a:pt x="81" y="1196"/>
                  </a:cubicBezTo>
                  <a:cubicBezTo>
                    <a:pt x="108" y="1196"/>
                    <a:pt x="134" y="1180"/>
                    <a:pt x="141" y="1144"/>
                  </a:cubicBezTo>
                  <a:cubicBezTo>
                    <a:pt x="266" y="698"/>
                    <a:pt x="605" y="315"/>
                    <a:pt x="1033" y="136"/>
                  </a:cubicBezTo>
                  <a:cubicBezTo>
                    <a:pt x="1069" y="118"/>
                    <a:pt x="1096" y="92"/>
                    <a:pt x="1087" y="47"/>
                  </a:cubicBezTo>
                  <a:cubicBezTo>
                    <a:pt x="1079" y="24"/>
                    <a:pt x="104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0"/>
            <p:cNvSpPr/>
            <p:nvPr/>
          </p:nvSpPr>
          <p:spPr>
            <a:xfrm>
              <a:off x="4965290" y="4289834"/>
              <a:ext cx="31453" cy="51012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95" y="0"/>
                  </a:moveTo>
                  <a:cubicBezTo>
                    <a:pt x="47" y="0"/>
                    <a:pt x="1" y="69"/>
                    <a:pt x="41" y="123"/>
                  </a:cubicBezTo>
                  <a:cubicBezTo>
                    <a:pt x="255" y="364"/>
                    <a:pt x="407" y="658"/>
                    <a:pt x="487" y="980"/>
                  </a:cubicBezTo>
                  <a:cubicBezTo>
                    <a:pt x="498" y="1011"/>
                    <a:pt x="523" y="1025"/>
                    <a:pt x="550" y="1025"/>
                  </a:cubicBezTo>
                  <a:cubicBezTo>
                    <a:pt x="590" y="1025"/>
                    <a:pt x="632" y="993"/>
                    <a:pt x="621" y="944"/>
                  </a:cubicBezTo>
                  <a:cubicBezTo>
                    <a:pt x="532" y="605"/>
                    <a:pt x="371" y="293"/>
                    <a:pt x="139" y="25"/>
                  </a:cubicBezTo>
                  <a:cubicBezTo>
                    <a:pt x="126" y="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40"/>
            <p:cNvSpPr/>
            <p:nvPr/>
          </p:nvSpPr>
          <p:spPr>
            <a:xfrm>
              <a:off x="4990970" y="4311483"/>
              <a:ext cx="10999" cy="17269"/>
            </a:xfrm>
            <a:custGeom>
              <a:avLst/>
              <a:gdLst/>
              <a:ahLst/>
              <a:cxnLst/>
              <a:rect l="l" t="t" r="r" b="b"/>
              <a:pathLst>
                <a:path w="221" h="347" extrusionOk="0">
                  <a:moveTo>
                    <a:pt x="149" y="0"/>
                  </a:moveTo>
                  <a:cubicBezTo>
                    <a:pt x="130" y="5"/>
                    <a:pt x="113" y="16"/>
                    <a:pt x="100" y="30"/>
                  </a:cubicBezTo>
                  <a:lnTo>
                    <a:pt x="100" y="30"/>
                  </a:lnTo>
                  <a:cubicBezTo>
                    <a:pt x="80" y="33"/>
                    <a:pt x="62" y="46"/>
                    <a:pt x="51" y="63"/>
                  </a:cubicBezTo>
                  <a:cubicBezTo>
                    <a:pt x="49" y="69"/>
                    <a:pt x="46" y="75"/>
                    <a:pt x="44" y="81"/>
                  </a:cubicBezTo>
                  <a:lnTo>
                    <a:pt x="44" y="81"/>
                  </a:lnTo>
                  <a:lnTo>
                    <a:pt x="42" y="81"/>
                  </a:lnTo>
                  <a:cubicBezTo>
                    <a:pt x="42" y="84"/>
                    <a:pt x="41" y="86"/>
                    <a:pt x="41" y="89"/>
                  </a:cubicBezTo>
                  <a:lnTo>
                    <a:pt x="41" y="89"/>
                  </a:lnTo>
                  <a:cubicBezTo>
                    <a:pt x="27" y="127"/>
                    <a:pt x="18" y="169"/>
                    <a:pt x="14" y="211"/>
                  </a:cubicBezTo>
                  <a:lnTo>
                    <a:pt x="14" y="211"/>
                  </a:lnTo>
                  <a:cubicBezTo>
                    <a:pt x="12" y="224"/>
                    <a:pt x="9" y="237"/>
                    <a:pt x="7" y="250"/>
                  </a:cubicBezTo>
                  <a:cubicBezTo>
                    <a:pt x="1" y="275"/>
                    <a:pt x="7" y="303"/>
                    <a:pt x="23" y="319"/>
                  </a:cubicBezTo>
                  <a:lnTo>
                    <a:pt x="23" y="319"/>
                  </a:lnTo>
                  <a:cubicBezTo>
                    <a:pt x="24" y="320"/>
                    <a:pt x="24" y="321"/>
                    <a:pt x="25" y="322"/>
                  </a:cubicBezTo>
                  <a:cubicBezTo>
                    <a:pt x="33" y="330"/>
                    <a:pt x="51" y="339"/>
                    <a:pt x="60" y="339"/>
                  </a:cubicBezTo>
                  <a:cubicBezTo>
                    <a:pt x="65" y="344"/>
                    <a:pt x="71" y="346"/>
                    <a:pt x="78" y="346"/>
                  </a:cubicBezTo>
                  <a:cubicBezTo>
                    <a:pt x="85" y="346"/>
                    <a:pt x="91" y="344"/>
                    <a:pt x="96" y="339"/>
                  </a:cubicBezTo>
                  <a:cubicBezTo>
                    <a:pt x="114" y="339"/>
                    <a:pt x="132" y="322"/>
                    <a:pt x="141" y="313"/>
                  </a:cubicBezTo>
                  <a:cubicBezTo>
                    <a:pt x="185" y="241"/>
                    <a:pt x="212" y="161"/>
                    <a:pt x="221" y="72"/>
                  </a:cubicBezTo>
                  <a:cubicBezTo>
                    <a:pt x="221" y="36"/>
                    <a:pt x="18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40"/>
            <p:cNvSpPr/>
            <p:nvPr/>
          </p:nvSpPr>
          <p:spPr>
            <a:xfrm>
              <a:off x="4973352" y="4384094"/>
              <a:ext cx="65992" cy="64200"/>
            </a:xfrm>
            <a:custGeom>
              <a:avLst/>
              <a:gdLst/>
              <a:ahLst/>
              <a:cxnLst/>
              <a:rect l="l" t="t" r="r" b="b"/>
              <a:pathLst>
                <a:path w="1326" h="1290" extrusionOk="0">
                  <a:moveTo>
                    <a:pt x="1239" y="1"/>
                  </a:moveTo>
                  <a:cubicBezTo>
                    <a:pt x="1232" y="1"/>
                    <a:pt x="1225" y="2"/>
                    <a:pt x="1217" y="4"/>
                  </a:cubicBezTo>
                  <a:cubicBezTo>
                    <a:pt x="664" y="210"/>
                    <a:pt x="227" y="656"/>
                    <a:pt x="22" y="1209"/>
                  </a:cubicBezTo>
                  <a:cubicBezTo>
                    <a:pt x="0" y="1257"/>
                    <a:pt x="41" y="1290"/>
                    <a:pt x="82" y="1290"/>
                  </a:cubicBezTo>
                  <a:cubicBezTo>
                    <a:pt x="109" y="1290"/>
                    <a:pt x="136" y="1276"/>
                    <a:pt x="147" y="1244"/>
                  </a:cubicBezTo>
                  <a:cubicBezTo>
                    <a:pt x="334" y="736"/>
                    <a:pt x="744" y="326"/>
                    <a:pt x="1253" y="138"/>
                  </a:cubicBezTo>
                  <a:cubicBezTo>
                    <a:pt x="1325" y="106"/>
                    <a:pt x="1303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40"/>
            <p:cNvSpPr/>
            <p:nvPr/>
          </p:nvSpPr>
          <p:spPr>
            <a:xfrm>
              <a:off x="4953744" y="4376878"/>
              <a:ext cx="35285" cy="47777"/>
            </a:xfrm>
            <a:custGeom>
              <a:avLst/>
              <a:gdLst/>
              <a:ahLst/>
              <a:cxnLst/>
              <a:rect l="l" t="t" r="r" b="b"/>
              <a:pathLst>
                <a:path w="709" h="960" extrusionOk="0">
                  <a:moveTo>
                    <a:pt x="107" y="0"/>
                  </a:moveTo>
                  <a:cubicBezTo>
                    <a:pt x="52" y="0"/>
                    <a:pt x="0" y="71"/>
                    <a:pt x="50" y="114"/>
                  </a:cubicBezTo>
                  <a:cubicBezTo>
                    <a:pt x="300" y="319"/>
                    <a:pt x="478" y="595"/>
                    <a:pt x="567" y="908"/>
                  </a:cubicBezTo>
                  <a:cubicBezTo>
                    <a:pt x="575" y="944"/>
                    <a:pt x="601" y="959"/>
                    <a:pt x="628" y="959"/>
                  </a:cubicBezTo>
                  <a:cubicBezTo>
                    <a:pt x="667" y="959"/>
                    <a:pt x="708" y="925"/>
                    <a:pt x="692" y="872"/>
                  </a:cubicBezTo>
                  <a:cubicBezTo>
                    <a:pt x="603" y="542"/>
                    <a:pt x="416" y="239"/>
                    <a:pt x="148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40"/>
            <p:cNvSpPr/>
            <p:nvPr/>
          </p:nvSpPr>
          <p:spPr>
            <a:xfrm>
              <a:off x="4981514" y="4391659"/>
              <a:ext cx="29363" cy="24734"/>
            </a:xfrm>
            <a:custGeom>
              <a:avLst/>
              <a:gdLst/>
              <a:ahLst/>
              <a:cxnLst/>
              <a:rect l="l" t="t" r="r" b="b"/>
              <a:pathLst>
                <a:path w="590" h="497" extrusionOk="0">
                  <a:moveTo>
                    <a:pt x="418" y="143"/>
                  </a:moveTo>
                  <a:cubicBezTo>
                    <a:pt x="419" y="143"/>
                    <a:pt x="419" y="143"/>
                    <a:pt x="420" y="143"/>
                  </a:cubicBezTo>
                  <a:lnTo>
                    <a:pt x="420" y="143"/>
                  </a:lnTo>
                  <a:cubicBezTo>
                    <a:pt x="422" y="145"/>
                    <a:pt x="424" y="147"/>
                    <a:pt x="420" y="147"/>
                  </a:cubicBezTo>
                  <a:cubicBezTo>
                    <a:pt x="417" y="144"/>
                    <a:pt x="417" y="143"/>
                    <a:pt x="418" y="143"/>
                  </a:cubicBezTo>
                  <a:close/>
                  <a:moveTo>
                    <a:pt x="431" y="153"/>
                  </a:moveTo>
                  <a:cubicBezTo>
                    <a:pt x="434" y="156"/>
                    <a:pt x="438" y="156"/>
                    <a:pt x="438" y="156"/>
                  </a:cubicBezTo>
                  <a:cubicBezTo>
                    <a:pt x="434" y="156"/>
                    <a:pt x="432" y="155"/>
                    <a:pt x="431" y="153"/>
                  </a:cubicBezTo>
                  <a:close/>
                  <a:moveTo>
                    <a:pt x="431" y="182"/>
                  </a:moveTo>
                  <a:cubicBezTo>
                    <a:pt x="430" y="182"/>
                    <a:pt x="430" y="182"/>
                    <a:pt x="429" y="182"/>
                  </a:cubicBez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close/>
                  <a:moveTo>
                    <a:pt x="438" y="174"/>
                  </a:moveTo>
                  <a:cubicBezTo>
                    <a:pt x="438" y="174"/>
                    <a:pt x="438" y="175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6" y="176"/>
                  </a:cubicBezTo>
                  <a:cubicBezTo>
                    <a:pt x="435" y="176"/>
                    <a:pt x="433" y="178"/>
                    <a:pt x="429" y="182"/>
                  </a:cubicBezTo>
                  <a:lnTo>
                    <a:pt x="429" y="182"/>
                  </a:ln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lnTo>
                    <a:pt x="431" y="182"/>
                  </a:lnTo>
                  <a:cubicBezTo>
                    <a:pt x="433" y="182"/>
                    <a:pt x="434" y="181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6" y="179"/>
                    <a:pt x="437" y="177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7" y="176"/>
                  </a:cubicBezTo>
                  <a:lnTo>
                    <a:pt x="437" y="176"/>
                  </a:lnTo>
                  <a:cubicBezTo>
                    <a:pt x="437" y="178"/>
                    <a:pt x="436" y="179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6" y="180"/>
                    <a:pt x="436" y="180"/>
                  </a:cubicBezTo>
                  <a:cubicBezTo>
                    <a:pt x="437" y="180"/>
                    <a:pt x="438" y="181"/>
                    <a:pt x="438" y="182"/>
                  </a:cubicBez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5" y="183"/>
                    <a:pt x="433" y="183"/>
                    <a:pt x="431" y="182"/>
                  </a:cubicBezTo>
                  <a:lnTo>
                    <a:pt x="431" y="182"/>
                  </a:lnTo>
                  <a:cubicBezTo>
                    <a:pt x="431" y="183"/>
                    <a:pt x="431" y="183"/>
                    <a:pt x="431" y="183"/>
                  </a:cubicBezTo>
                  <a:lnTo>
                    <a:pt x="431" y="183"/>
                  </a:lnTo>
                  <a:cubicBezTo>
                    <a:pt x="434" y="183"/>
                    <a:pt x="435" y="183"/>
                    <a:pt x="435" y="184"/>
                  </a:cubicBezTo>
                  <a:lnTo>
                    <a:pt x="435" y="184"/>
                  </a:lnTo>
                  <a:cubicBezTo>
                    <a:pt x="436" y="183"/>
                    <a:pt x="437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7" y="183"/>
                    <a:pt x="436" y="183"/>
                    <a:pt x="435" y="184"/>
                  </a:cubicBezTo>
                  <a:lnTo>
                    <a:pt x="435" y="184"/>
                  </a:lnTo>
                  <a:cubicBezTo>
                    <a:pt x="435" y="184"/>
                    <a:pt x="435" y="184"/>
                    <a:pt x="435" y="184"/>
                  </a:cubicBezTo>
                  <a:lnTo>
                    <a:pt x="435" y="184"/>
                  </a:lnTo>
                  <a:cubicBezTo>
                    <a:pt x="433" y="185"/>
                    <a:pt x="431" y="185"/>
                    <a:pt x="431" y="185"/>
                  </a:cubicBezTo>
                  <a:cubicBezTo>
                    <a:pt x="429" y="185"/>
                    <a:pt x="430" y="184"/>
                    <a:pt x="431" y="183"/>
                  </a:cubicBezTo>
                  <a:lnTo>
                    <a:pt x="431" y="183"/>
                  </a:lnTo>
                  <a:cubicBezTo>
                    <a:pt x="430" y="183"/>
                    <a:pt x="429" y="182"/>
                    <a:pt x="429" y="182"/>
                  </a:cubicBezTo>
                  <a:cubicBezTo>
                    <a:pt x="438" y="174"/>
                    <a:pt x="438" y="174"/>
                    <a:pt x="438" y="174"/>
                  </a:cubicBezTo>
                  <a:close/>
                  <a:moveTo>
                    <a:pt x="493" y="201"/>
                  </a:moveTo>
                  <a:cubicBezTo>
                    <a:pt x="496" y="205"/>
                    <a:pt x="496" y="209"/>
                    <a:pt x="491" y="218"/>
                  </a:cubicBezTo>
                  <a:cubicBezTo>
                    <a:pt x="492" y="213"/>
                    <a:pt x="493" y="207"/>
                    <a:pt x="493" y="201"/>
                  </a:cubicBezTo>
                  <a:close/>
                  <a:moveTo>
                    <a:pt x="394" y="1"/>
                  </a:moveTo>
                  <a:cubicBezTo>
                    <a:pt x="372" y="1"/>
                    <a:pt x="350" y="5"/>
                    <a:pt x="331" y="13"/>
                  </a:cubicBezTo>
                  <a:cubicBezTo>
                    <a:pt x="303" y="23"/>
                    <a:pt x="277" y="38"/>
                    <a:pt x="253" y="56"/>
                  </a:cubicBezTo>
                  <a:lnTo>
                    <a:pt x="253" y="56"/>
                  </a:lnTo>
                  <a:cubicBezTo>
                    <a:pt x="249" y="53"/>
                    <a:pt x="246" y="51"/>
                    <a:pt x="241" y="49"/>
                  </a:cubicBezTo>
                  <a:cubicBezTo>
                    <a:pt x="219" y="35"/>
                    <a:pt x="195" y="29"/>
                    <a:pt x="171" y="29"/>
                  </a:cubicBezTo>
                  <a:cubicBezTo>
                    <a:pt x="148" y="29"/>
                    <a:pt x="125" y="35"/>
                    <a:pt x="108" y="49"/>
                  </a:cubicBezTo>
                  <a:cubicBezTo>
                    <a:pt x="45" y="102"/>
                    <a:pt x="9" y="191"/>
                    <a:pt x="0" y="272"/>
                  </a:cubicBezTo>
                  <a:cubicBezTo>
                    <a:pt x="0" y="352"/>
                    <a:pt x="18" y="441"/>
                    <a:pt x="99" y="477"/>
                  </a:cubicBezTo>
                  <a:cubicBezTo>
                    <a:pt x="113" y="482"/>
                    <a:pt x="128" y="485"/>
                    <a:pt x="143" y="485"/>
                  </a:cubicBezTo>
                  <a:cubicBezTo>
                    <a:pt x="155" y="485"/>
                    <a:pt x="167" y="483"/>
                    <a:pt x="179" y="480"/>
                  </a:cubicBezTo>
                  <a:lnTo>
                    <a:pt x="179" y="480"/>
                  </a:lnTo>
                  <a:cubicBezTo>
                    <a:pt x="196" y="490"/>
                    <a:pt x="214" y="496"/>
                    <a:pt x="234" y="496"/>
                  </a:cubicBezTo>
                  <a:cubicBezTo>
                    <a:pt x="239" y="496"/>
                    <a:pt x="245" y="496"/>
                    <a:pt x="250" y="495"/>
                  </a:cubicBezTo>
                  <a:cubicBezTo>
                    <a:pt x="304" y="486"/>
                    <a:pt x="331" y="441"/>
                    <a:pt x="331" y="388"/>
                  </a:cubicBezTo>
                  <a:cubicBezTo>
                    <a:pt x="339" y="352"/>
                    <a:pt x="331" y="298"/>
                    <a:pt x="322" y="263"/>
                  </a:cubicBezTo>
                  <a:cubicBezTo>
                    <a:pt x="321" y="260"/>
                    <a:pt x="320" y="257"/>
                    <a:pt x="320" y="254"/>
                  </a:cubicBezTo>
                  <a:lnTo>
                    <a:pt x="320" y="254"/>
                  </a:lnTo>
                  <a:cubicBezTo>
                    <a:pt x="321" y="231"/>
                    <a:pt x="319" y="207"/>
                    <a:pt x="315" y="184"/>
                  </a:cubicBezTo>
                  <a:lnTo>
                    <a:pt x="315" y="184"/>
                  </a:lnTo>
                  <a:cubicBezTo>
                    <a:pt x="317" y="183"/>
                    <a:pt x="319" y="182"/>
                    <a:pt x="322" y="182"/>
                  </a:cubicBezTo>
                  <a:cubicBezTo>
                    <a:pt x="322" y="174"/>
                    <a:pt x="331" y="174"/>
                    <a:pt x="331" y="165"/>
                  </a:cubicBezTo>
                  <a:cubicBezTo>
                    <a:pt x="331" y="165"/>
                    <a:pt x="337" y="161"/>
                    <a:pt x="340" y="161"/>
                  </a:cubicBezTo>
                  <a:lnTo>
                    <a:pt x="340" y="161"/>
                  </a:lnTo>
                  <a:cubicBezTo>
                    <a:pt x="340" y="162"/>
                    <a:pt x="339" y="163"/>
                    <a:pt x="339" y="165"/>
                  </a:cubicBezTo>
                  <a:cubicBezTo>
                    <a:pt x="342" y="162"/>
                    <a:pt x="342" y="161"/>
                    <a:pt x="341" y="161"/>
                  </a:cubicBez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42" y="155"/>
                    <a:pt x="350" y="154"/>
                    <a:pt x="357" y="147"/>
                  </a:cubicBezTo>
                  <a:lnTo>
                    <a:pt x="366" y="147"/>
                  </a:lnTo>
                  <a:cubicBezTo>
                    <a:pt x="366" y="147"/>
                    <a:pt x="375" y="138"/>
                    <a:pt x="384" y="138"/>
                  </a:cubicBezTo>
                  <a:lnTo>
                    <a:pt x="402" y="138"/>
                  </a:lnTo>
                  <a:cubicBezTo>
                    <a:pt x="382" y="147"/>
                    <a:pt x="366" y="161"/>
                    <a:pt x="366" y="182"/>
                  </a:cubicBezTo>
                  <a:cubicBezTo>
                    <a:pt x="357" y="227"/>
                    <a:pt x="366" y="281"/>
                    <a:pt x="411" y="307"/>
                  </a:cubicBezTo>
                  <a:cubicBezTo>
                    <a:pt x="422" y="314"/>
                    <a:pt x="434" y="317"/>
                    <a:pt x="445" y="317"/>
                  </a:cubicBezTo>
                  <a:cubicBezTo>
                    <a:pt x="481" y="317"/>
                    <a:pt x="516" y="292"/>
                    <a:pt x="536" y="272"/>
                  </a:cubicBezTo>
                  <a:cubicBezTo>
                    <a:pt x="589" y="209"/>
                    <a:pt x="580" y="120"/>
                    <a:pt x="527" y="58"/>
                  </a:cubicBezTo>
                  <a:cubicBezTo>
                    <a:pt x="496" y="21"/>
                    <a:pt x="4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40"/>
            <p:cNvSpPr/>
            <p:nvPr/>
          </p:nvSpPr>
          <p:spPr>
            <a:xfrm>
              <a:off x="4965190" y="4472183"/>
              <a:ext cx="86496" cy="76443"/>
            </a:xfrm>
            <a:custGeom>
              <a:avLst/>
              <a:gdLst/>
              <a:ahLst/>
              <a:cxnLst/>
              <a:rect l="l" t="t" r="r" b="b"/>
              <a:pathLst>
                <a:path w="1738" h="1536" extrusionOk="0">
                  <a:moveTo>
                    <a:pt x="1657" y="0"/>
                  </a:moveTo>
                  <a:cubicBezTo>
                    <a:pt x="1654" y="0"/>
                    <a:pt x="1652" y="0"/>
                    <a:pt x="1649" y="1"/>
                  </a:cubicBezTo>
                  <a:cubicBezTo>
                    <a:pt x="864" y="108"/>
                    <a:pt x="212" y="679"/>
                    <a:pt x="16" y="1455"/>
                  </a:cubicBezTo>
                  <a:cubicBezTo>
                    <a:pt x="0" y="1504"/>
                    <a:pt x="43" y="1536"/>
                    <a:pt x="83" y="1536"/>
                  </a:cubicBezTo>
                  <a:cubicBezTo>
                    <a:pt x="109" y="1536"/>
                    <a:pt x="134" y="1522"/>
                    <a:pt x="141" y="1491"/>
                  </a:cubicBezTo>
                  <a:cubicBezTo>
                    <a:pt x="320" y="777"/>
                    <a:pt x="917" y="242"/>
                    <a:pt x="1649" y="144"/>
                  </a:cubicBezTo>
                  <a:cubicBezTo>
                    <a:pt x="1726" y="126"/>
                    <a:pt x="1737" y="0"/>
                    <a:pt x="1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40"/>
            <p:cNvSpPr/>
            <p:nvPr/>
          </p:nvSpPr>
          <p:spPr>
            <a:xfrm>
              <a:off x="4932742" y="4467853"/>
              <a:ext cx="41207" cy="46582"/>
            </a:xfrm>
            <a:custGeom>
              <a:avLst/>
              <a:gdLst/>
              <a:ahLst/>
              <a:cxnLst/>
              <a:rect l="l" t="t" r="r" b="b"/>
              <a:pathLst>
                <a:path w="828" h="936" extrusionOk="0">
                  <a:moveTo>
                    <a:pt x="105" y="1"/>
                  </a:moveTo>
                  <a:cubicBezTo>
                    <a:pt x="46" y="1"/>
                    <a:pt x="1" y="92"/>
                    <a:pt x="71" y="123"/>
                  </a:cubicBezTo>
                  <a:cubicBezTo>
                    <a:pt x="365" y="284"/>
                    <a:pt x="597" y="561"/>
                    <a:pt x="686" y="891"/>
                  </a:cubicBezTo>
                  <a:cubicBezTo>
                    <a:pt x="693" y="922"/>
                    <a:pt x="718" y="936"/>
                    <a:pt x="744" y="936"/>
                  </a:cubicBezTo>
                  <a:cubicBezTo>
                    <a:pt x="784" y="936"/>
                    <a:pt x="827" y="904"/>
                    <a:pt x="811" y="855"/>
                  </a:cubicBezTo>
                  <a:cubicBezTo>
                    <a:pt x="713" y="489"/>
                    <a:pt x="463" y="177"/>
                    <a:pt x="133" y="7"/>
                  </a:cubicBezTo>
                  <a:cubicBezTo>
                    <a:pt x="124" y="3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40"/>
            <p:cNvSpPr/>
            <p:nvPr/>
          </p:nvSpPr>
          <p:spPr>
            <a:xfrm>
              <a:off x="4965091" y="4478752"/>
              <a:ext cx="39117" cy="41456"/>
            </a:xfrm>
            <a:custGeom>
              <a:avLst/>
              <a:gdLst/>
              <a:ahLst/>
              <a:cxnLst/>
              <a:rect l="l" t="t" r="r" b="b"/>
              <a:pathLst>
                <a:path w="786" h="833" extrusionOk="0">
                  <a:moveTo>
                    <a:pt x="601" y="248"/>
                  </a:moveTo>
                  <a:cubicBezTo>
                    <a:pt x="601" y="258"/>
                    <a:pt x="602" y="269"/>
                    <a:pt x="602" y="279"/>
                  </a:cubicBezTo>
                  <a:lnTo>
                    <a:pt x="602" y="279"/>
                  </a:lnTo>
                  <a:cubicBezTo>
                    <a:pt x="600" y="268"/>
                    <a:pt x="600" y="258"/>
                    <a:pt x="601" y="248"/>
                  </a:cubicBezTo>
                  <a:close/>
                  <a:moveTo>
                    <a:pt x="404" y="443"/>
                  </a:moveTo>
                  <a:cubicBezTo>
                    <a:pt x="412" y="454"/>
                    <a:pt x="421" y="465"/>
                    <a:pt x="431" y="475"/>
                  </a:cubicBezTo>
                  <a:lnTo>
                    <a:pt x="431" y="475"/>
                  </a:lnTo>
                  <a:cubicBezTo>
                    <a:pt x="430" y="481"/>
                    <a:pt x="429" y="487"/>
                    <a:pt x="429" y="493"/>
                  </a:cubicBezTo>
                  <a:cubicBezTo>
                    <a:pt x="429" y="493"/>
                    <a:pt x="420" y="484"/>
                    <a:pt x="420" y="484"/>
                  </a:cubicBezTo>
                  <a:cubicBezTo>
                    <a:pt x="417" y="482"/>
                    <a:pt x="414" y="480"/>
                    <a:pt x="411" y="478"/>
                  </a:cubicBezTo>
                  <a:lnTo>
                    <a:pt x="411" y="478"/>
                  </a:lnTo>
                  <a:cubicBezTo>
                    <a:pt x="409" y="466"/>
                    <a:pt x="407" y="454"/>
                    <a:pt x="404" y="443"/>
                  </a:cubicBezTo>
                  <a:close/>
                  <a:moveTo>
                    <a:pt x="593" y="1"/>
                  </a:moveTo>
                  <a:cubicBezTo>
                    <a:pt x="586" y="1"/>
                    <a:pt x="579" y="1"/>
                    <a:pt x="571" y="3"/>
                  </a:cubicBezTo>
                  <a:cubicBezTo>
                    <a:pt x="522" y="17"/>
                    <a:pt x="497" y="62"/>
                    <a:pt x="484" y="111"/>
                  </a:cubicBezTo>
                  <a:lnTo>
                    <a:pt x="484" y="111"/>
                  </a:lnTo>
                  <a:cubicBezTo>
                    <a:pt x="475" y="95"/>
                    <a:pt x="465" y="80"/>
                    <a:pt x="455" y="65"/>
                  </a:cubicBezTo>
                  <a:cubicBezTo>
                    <a:pt x="439" y="45"/>
                    <a:pt x="413" y="34"/>
                    <a:pt x="389" y="34"/>
                  </a:cubicBezTo>
                  <a:cubicBezTo>
                    <a:pt x="361" y="34"/>
                    <a:pt x="335" y="49"/>
                    <a:pt x="330" y="83"/>
                  </a:cubicBezTo>
                  <a:cubicBezTo>
                    <a:pt x="321" y="127"/>
                    <a:pt x="316" y="175"/>
                    <a:pt x="320" y="222"/>
                  </a:cubicBezTo>
                  <a:lnTo>
                    <a:pt x="320" y="222"/>
                  </a:lnTo>
                  <a:cubicBezTo>
                    <a:pt x="318" y="217"/>
                    <a:pt x="315" y="212"/>
                    <a:pt x="313" y="208"/>
                  </a:cubicBezTo>
                  <a:cubicBezTo>
                    <a:pt x="299" y="187"/>
                    <a:pt x="275" y="177"/>
                    <a:pt x="251" y="177"/>
                  </a:cubicBezTo>
                  <a:cubicBezTo>
                    <a:pt x="238" y="177"/>
                    <a:pt x="225" y="180"/>
                    <a:pt x="214" y="185"/>
                  </a:cubicBezTo>
                  <a:lnTo>
                    <a:pt x="214" y="185"/>
                  </a:lnTo>
                  <a:cubicBezTo>
                    <a:pt x="211" y="153"/>
                    <a:pt x="178" y="137"/>
                    <a:pt x="144" y="136"/>
                  </a:cubicBezTo>
                  <a:lnTo>
                    <a:pt x="144" y="136"/>
                  </a:lnTo>
                  <a:cubicBezTo>
                    <a:pt x="143" y="133"/>
                    <a:pt x="143" y="130"/>
                    <a:pt x="143" y="127"/>
                  </a:cubicBezTo>
                  <a:cubicBezTo>
                    <a:pt x="142" y="128"/>
                    <a:pt x="141" y="128"/>
                    <a:pt x="140" y="128"/>
                  </a:cubicBezTo>
                  <a:lnTo>
                    <a:pt x="140" y="128"/>
                  </a:lnTo>
                  <a:cubicBezTo>
                    <a:pt x="138" y="122"/>
                    <a:pt x="136" y="116"/>
                    <a:pt x="134" y="110"/>
                  </a:cubicBezTo>
                  <a:cubicBezTo>
                    <a:pt x="126" y="77"/>
                    <a:pt x="98" y="61"/>
                    <a:pt x="69" y="61"/>
                  </a:cubicBezTo>
                  <a:cubicBezTo>
                    <a:pt x="35" y="61"/>
                    <a:pt x="0" y="84"/>
                    <a:pt x="0" y="127"/>
                  </a:cubicBezTo>
                  <a:cubicBezTo>
                    <a:pt x="9" y="235"/>
                    <a:pt x="27" y="351"/>
                    <a:pt x="54" y="458"/>
                  </a:cubicBezTo>
                  <a:cubicBezTo>
                    <a:pt x="72" y="511"/>
                    <a:pt x="90" y="565"/>
                    <a:pt x="107" y="618"/>
                  </a:cubicBezTo>
                  <a:cubicBezTo>
                    <a:pt x="112" y="633"/>
                    <a:pt x="117" y="647"/>
                    <a:pt x="123" y="661"/>
                  </a:cubicBezTo>
                  <a:lnTo>
                    <a:pt x="123" y="661"/>
                  </a:lnTo>
                  <a:cubicBezTo>
                    <a:pt x="127" y="697"/>
                    <a:pt x="131" y="733"/>
                    <a:pt x="134" y="770"/>
                  </a:cubicBezTo>
                  <a:cubicBezTo>
                    <a:pt x="143" y="805"/>
                    <a:pt x="161" y="832"/>
                    <a:pt x="206" y="832"/>
                  </a:cubicBezTo>
                  <a:cubicBezTo>
                    <a:pt x="241" y="832"/>
                    <a:pt x="277" y="805"/>
                    <a:pt x="268" y="770"/>
                  </a:cubicBezTo>
                  <a:cubicBezTo>
                    <a:pt x="267" y="761"/>
                    <a:pt x="267" y="752"/>
                    <a:pt x="266" y="743"/>
                  </a:cubicBezTo>
                  <a:lnTo>
                    <a:pt x="266" y="743"/>
                  </a:lnTo>
                  <a:cubicBezTo>
                    <a:pt x="276" y="739"/>
                    <a:pt x="287" y="734"/>
                    <a:pt x="296" y="728"/>
                  </a:cubicBezTo>
                  <a:lnTo>
                    <a:pt x="296" y="728"/>
                  </a:lnTo>
                  <a:cubicBezTo>
                    <a:pt x="298" y="730"/>
                    <a:pt x="301" y="732"/>
                    <a:pt x="304" y="734"/>
                  </a:cubicBezTo>
                  <a:cubicBezTo>
                    <a:pt x="318" y="745"/>
                    <a:pt x="333" y="750"/>
                    <a:pt x="349" y="750"/>
                  </a:cubicBezTo>
                  <a:cubicBezTo>
                    <a:pt x="382" y="750"/>
                    <a:pt x="414" y="726"/>
                    <a:pt x="420" y="690"/>
                  </a:cubicBezTo>
                  <a:cubicBezTo>
                    <a:pt x="422" y="669"/>
                    <a:pt x="423" y="648"/>
                    <a:pt x="423" y="628"/>
                  </a:cubicBezTo>
                  <a:lnTo>
                    <a:pt x="423" y="628"/>
                  </a:lnTo>
                  <a:cubicBezTo>
                    <a:pt x="427" y="628"/>
                    <a:pt x="431" y="628"/>
                    <a:pt x="434" y="628"/>
                  </a:cubicBezTo>
                  <a:cubicBezTo>
                    <a:pt x="459" y="628"/>
                    <a:pt x="484" y="620"/>
                    <a:pt x="509" y="600"/>
                  </a:cubicBezTo>
                  <a:cubicBezTo>
                    <a:pt x="530" y="582"/>
                    <a:pt x="544" y="558"/>
                    <a:pt x="553" y="531"/>
                  </a:cubicBezTo>
                  <a:lnTo>
                    <a:pt x="553" y="531"/>
                  </a:lnTo>
                  <a:cubicBezTo>
                    <a:pt x="553" y="531"/>
                    <a:pt x="553" y="531"/>
                    <a:pt x="553" y="531"/>
                  </a:cubicBezTo>
                  <a:cubicBezTo>
                    <a:pt x="613" y="531"/>
                    <a:pt x="670" y="492"/>
                    <a:pt x="700" y="441"/>
                  </a:cubicBezTo>
                  <a:lnTo>
                    <a:pt x="700" y="441"/>
                  </a:lnTo>
                  <a:cubicBezTo>
                    <a:pt x="719" y="429"/>
                    <a:pt x="737" y="413"/>
                    <a:pt x="750" y="395"/>
                  </a:cubicBezTo>
                  <a:cubicBezTo>
                    <a:pt x="777" y="351"/>
                    <a:pt x="785" y="297"/>
                    <a:pt x="785" y="252"/>
                  </a:cubicBezTo>
                  <a:cubicBezTo>
                    <a:pt x="785" y="208"/>
                    <a:pt x="785" y="163"/>
                    <a:pt x="768" y="119"/>
                  </a:cubicBezTo>
                  <a:cubicBezTo>
                    <a:pt x="753" y="64"/>
                    <a:pt x="707" y="28"/>
                    <a:pt x="657" y="23"/>
                  </a:cubicBezTo>
                  <a:lnTo>
                    <a:pt x="657" y="23"/>
                  </a:lnTo>
                  <a:cubicBezTo>
                    <a:pt x="640" y="9"/>
                    <a:pt x="619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40"/>
            <p:cNvSpPr/>
            <p:nvPr/>
          </p:nvSpPr>
          <p:spPr>
            <a:xfrm>
              <a:off x="4959417" y="4577341"/>
              <a:ext cx="76941" cy="66688"/>
            </a:xfrm>
            <a:custGeom>
              <a:avLst/>
              <a:gdLst/>
              <a:ahLst/>
              <a:cxnLst/>
              <a:rect l="l" t="t" r="r" b="b"/>
              <a:pathLst>
                <a:path w="1546" h="1340" extrusionOk="0">
                  <a:moveTo>
                    <a:pt x="1450" y="0"/>
                  </a:moveTo>
                  <a:cubicBezTo>
                    <a:pt x="1445" y="0"/>
                    <a:pt x="1440" y="1"/>
                    <a:pt x="1435" y="2"/>
                  </a:cubicBezTo>
                  <a:cubicBezTo>
                    <a:pt x="819" y="198"/>
                    <a:pt x="293" y="644"/>
                    <a:pt x="25" y="1233"/>
                  </a:cubicBezTo>
                  <a:cubicBezTo>
                    <a:pt x="1" y="1289"/>
                    <a:pt x="48" y="1340"/>
                    <a:pt x="92" y="1340"/>
                  </a:cubicBezTo>
                  <a:cubicBezTo>
                    <a:pt x="111" y="1340"/>
                    <a:pt x="130" y="1329"/>
                    <a:pt x="141" y="1305"/>
                  </a:cubicBezTo>
                  <a:cubicBezTo>
                    <a:pt x="400" y="751"/>
                    <a:pt x="882" y="314"/>
                    <a:pt x="1470" y="136"/>
                  </a:cubicBezTo>
                  <a:cubicBezTo>
                    <a:pt x="1545" y="111"/>
                    <a:pt x="1519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40"/>
            <p:cNvSpPr/>
            <p:nvPr/>
          </p:nvSpPr>
          <p:spPr>
            <a:xfrm>
              <a:off x="4905967" y="4570125"/>
              <a:ext cx="58825" cy="43447"/>
            </a:xfrm>
            <a:custGeom>
              <a:avLst/>
              <a:gdLst/>
              <a:ahLst/>
              <a:cxnLst/>
              <a:rect l="l" t="t" r="r" b="b"/>
              <a:pathLst>
                <a:path w="1182" h="873" extrusionOk="0">
                  <a:moveTo>
                    <a:pt x="87" y="1"/>
                  </a:moveTo>
                  <a:cubicBezTo>
                    <a:pt x="23" y="1"/>
                    <a:pt x="1" y="106"/>
                    <a:pt x="73" y="138"/>
                  </a:cubicBezTo>
                  <a:cubicBezTo>
                    <a:pt x="457" y="263"/>
                    <a:pt x="796" y="513"/>
                    <a:pt x="1028" y="843"/>
                  </a:cubicBezTo>
                  <a:cubicBezTo>
                    <a:pt x="1043" y="864"/>
                    <a:pt x="1065" y="872"/>
                    <a:pt x="1085" y="872"/>
                  </a:cubicBezTo>
                  <a:cubicBezTo>
                    <a:pt x="1135" y="872"/>
                    <a:pt x="1182" y="822"/>
                    <a:pt x="1144" y="772"/>
                  </a:cubicBezTo>
                  <a:cubicBezTo>
                    <a:pt x="885" y="415"/>
                    <a:pt x="528" y="147"/>
                    <a:pt x="109" y="4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40"/>
            <p:cNvSpPr/>
            <p:nvPr/>
          </p:nvSpPr>
          <p:spPr>
            <a:xfrm>
              <a:off x="4953992" y="4593765"/>
              <a:ext cx="35584" cy="31403"/>
            </a:xfrm>
            <a:custGeom>
              <a:avLst/>
              <a:gdLst/>
              <a:ahLst/>
              <a:cxnLst/>
              <a:rect l="l" t="t" r="r" b="b"/>
              <a:pathLst>
                <a:path w="715" h="631" extrusionOk="0">
                  <a:moveTo>
                    <a:pt x="527" y="1"/>
                  </a:moveTo>
                  <a:cubicBezTo>
                    <a:pt x="496" y="1"/>
                    <a:pt x="464" y="19"/>
                    <a:pt x="464" y="47"/>
                  </a:cubicBezTo>
                  <a:cubicBezTo>
                    <a:pt x="461" y="72"/>
                    <a:pt x="457" y="96"/>
                    <a:pt x="453" y="120"/>
                  </a:cubicBezTo>
                  <a:lnTo>
                    <a:pt x="453" y="120"/>
                  </a:lnTo>
                  <a:cubicBezTo>
                    <a:pt x="444" y="93"/>
                    <a:pt x="433" y="65"/>
                    <a:pt x="420" y="38"/>
                  </a:cubicBezTo>
                  <a:cubicBezTo>
                    <a:pt x="408" y="15"/>
                    <a:pt x="388" y="5"/>
                    <a:pt x="366" y="5"/>
                  </a:cubicBezTo>
                  <a:cubicBezTo>
                    <a:pt x="337" y="5"/>
                    <a:pt x="305" y="25"/>
                    <a:pt x="295" y="56"/>
                  </a:cubicBezTo>
                  <a:cubicBezTo>
                    <a:pt x="291" y="73"/>
                    <a:pt x="288" y="92"/>
                    <a:pt x="287" y="110"/>
                  </a:cubicBezTo>
                  <a:lnTo>
                    <a:pt x="287" y="110"/>
                  </a:lnTo>
                  <a:cubicBezTo>
                    <a:pt x="279" y="107"/>
                    <a:pt x="271" y="106"/>
                    <a:pt x="263" y="106"/>
                  </a:cubicBezTo>
                  <a:cubicBezTo>
                    <a:pt x="237" y="106"/>
                    <a:pt x="211" y="122"/>
                    <a:pt x="201" y="150"/>
                  </a:cubicBezTo>
                  <a:lnTo>
                    <a:pt x="201" y="150"/>
                  </a:lnTo>
                  <a:cubicBezTo>
                    <a:pt x="177" y="117"/>
                    <a:pt x="152" y="86"/>
                    <a:pt x="125" y="56"/>
                  </a:cubicBezTo>
                  <a:cubicBezTo>
                    <a:pt x="113" y="39"/>
                    <a:pt x="97" y="32"/>
                    <a:pt x="80" y="32"/>
                  </a:cubicBezTo>
                  <a:cubicBezTo>
                    <a:pt x="61" y="32"/>
                    <a:pt x="41" y="41"/>
                    <a:pt x="27" y="56"/>
                  </a:cubicBezTo>
                  <a:cubicBezTo>
                    <a:pt x="0" y="82"/>
                    <a:pt x="0" y="118"/>
                    <a:pt x="27" y="145"/>
                  </a:cubicBezTo>
                  <a:cubicBezTo>
                    <a:pt x="137" y="263"/>
                    <a:pt x="215" y="406"/>
                    <a:pt x="268" y="557"/>
                  </a:cubicBezTo>
                  <a:lnTo>
                    <a:pt x="268" y="557"/>
                  </a:lnTo>
                  <a:cubicBezTo>
                    <a:pt x="268" y="560"/>
                    <a:pt x="268" y="562"/>
                    <a:pt x="268" y="564"/>
                  </a:cubicBezTo>
                  <a:cubicBezTo>
                    <a:pt x="269" y="564"/>
                    <a:pt x="270" y="564"/>
                    <a:pt x="271" y="564"/>
                  </a:cubicBezTo>
                  <a:lnTo>
                    <a:pt x="271" y="564"/>
                  </a:lnTo>
                  <a:cubicBezTo>
                    <a:pt x="273" y="570"/>
                    <a:pt x="275" y="576"/>
                    <a:pt x="277" y="582"/>
                  </a:cubicBezTo>
                  <a:cubicBezTo>
                    <a:pt x="285" y="615"/>
                    <a:pt x="312" y="630"/>
                    <a:pt x="338" y="630"/>
                  </a:cubicBezTo>
                  <a:cubicBezTo>
                    <a:pt x="370" y="630"/>
                    <a:pt x="402" y="608"/>
                    <a:pt x="402" y="564"/>
                  </a:cubicBezTo>
                  <a:cubicBezTo>
                    <a:pt x="403" y="539"/>
                    <a:pt x="404" y="514"/>
                    <a:pt x="403" y="490"/>
                  </a:cubicBezTo>
                  <a:lnTo>
                    <a:pt x="403" y="490"/>
                  </a:lnTo>
                  <a:cubicBezTo>
                    <a:pt x="421" y="487"/>
                    <a:pt x="439" y="478"/>
                    <a:pt x="455" y="466"/>
                  </a:cubicBezTo>
                  <a:cubicBezTo>
                    <a:pt x="465" y="455"/>
                    <a:pt x="472" y="441"/>
                    <a:pt x="477" y="427"/>
                  </a:cubicBezTo>
                  <a:lnTo>
                    <a:pt x="477" y="427"/>
                  </a:lnTo>
                  <a:cubicBezTo>
                    <a:pt x="478" y="427"/>
                    <a:pt x="479" y="427"/>
                    <a:pt x="480" y="427"/>
                  </a:cubicBezTo>
                  <a:cubicBezTo>
                    <a:pt x="492" y="427"/>
                    <a:pt x="505" y="425"/>
                    <a:pt x="518" y="421"/>
                  </a:cubicBezTo>
                  <a:cubicBezTo>
                    <a:pt x="598" y="404"/>
                    <a:pt x="643" y="323"/>
                    <a:pt x="652" y="243"/>
                  </a:cubicBezTo>
                  <a:cubicBezTo>
                    <a:pt x="652" y="242"/>
                    <a:pt x="652" y="242"/>
                    <a:pt x="652" y="241"/>
                  </a:cubicBezTo>
                  <a:lnTo>
                    <a:pt x="652" y="241"/>
                  </a:lnTo>
                  <a:cubicBezTo>
                    <a:pt x="672" y="194"/>
                    <a:pt x="681" y="147"/>
                    <a:pt x="696" y="100"/>
                  </a:cubicBezTo>
                  <a:cubicBezTo>
                    <a:pt x="714" y="65"/>
                    <a:pt x="687" y="20"/>
                    <a:pt x="652" y="11"/>
                  </a:cubicBezTo>
                  <a:cubicBezTo>
                    <a:pt x="647" y="10"/>
                    <a:pt x="642" y="9"/>
                    <a:pt x="637" y="9"/>
                  </a:cubicBezTo>
                  <a:cubicBezTo>
                    <a:pt x="616" y="9"/>
                    <a:pt x="596" y="20"/>
                    <a:pt x="584" y="35"/>
                  </a:cubicBezTo>
                  <a:lnTo>
                    <a:pt x="584" y="35"/>
                  </a:lnTo>
                  <a:cubicBezTo>
                    <a:pt x="580" y="30"/>
                    <a:pt x="576" y="25"/>
                    <a:pt x="571" y="20"/>
                  </a:cubicBezTo>
                  <a:cubicBezTo>
                    <a:pt x="561" y="7"/>
                    <a:pt x="544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40"/>
            <p:cNvSpPr/>
            <p:nvPr/>
          </p:nvSpPr>
          <p:spPr>
            <a:xfrm>
              <a:off x="4932294" y="4684341"/>
              <a:ext cx="80524" cy="69824"/>
            </a:xfrm>
            <a:custGeom>
              <a:avLst/>
              <a:gdLst/>
              <a:ahLst/>
              <a:cxnLst/>
              <a:rect l="l" t="t" r="r" b="b"/>
              <a:pathLst>
                <a:path w="1618" h="1403" extrusionOk="0">
                  <a:moveTo>
                    <a:pt x="1514" y="0"/>
                  </a:moveTo>
                  <a:cubicBezTo>
                    <a:pt x="1509" y="0"/>
                    <a:pt x="1504" y="1"/>
                    <a:pt x="1498" y="2"/>
                  </a:cubicBezTo>
                  <a:cubicBezTo>
                    <a:pt x="811" y="136"/>
                    <a:pt x="231" y="653"/>
                    <a:pt x="17" y="1313"/>
                  </a:cubicBezTo>
                  <a:cubicBezTo>
                    <a:pt x="1" y="1368"/>
                    <a:pt x="45" y="1403"/>
                    <a:pt x="87" y="1403"/>
                  </a:cubicBezTo>
                  <a:cubicBezTo>
                    <a:pt x="114" y="1403"/>
                    <a:pt x="141" y="1389"/>
                    <a:pt x="151" y="1358"/>
                  </a:cubicBezTo>
                  <a:cubicBezTo>
                    <a:pt x="347" y="734"/>
                    <a:pt x="900" y="261"/>
                    <a:pt x="1534" y="136"/>
                  </a:cubicBezTo>
                  <a:cubicBezTo>
                    <a:pt x="1617" y="119"/>
                    <a:pt x="1591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40"/>
            <p:cNvSpPr/>
            <p:nvPr/>
          </p:nvSpPr>
          <p:spPr>
            <a:xfrm>
              <a:off x="4906216" y="4671004"/>
              <a:ext cx="35385" cy="83510"/>
            </a:xfrm>
            <a:custGeom>
              <a:avLst/>
              <a:gdLst/>
              <a:ahLst/>
              <a:cxnLst/>
              <a:rect l="l" t="t" r="r" b="b"/>
              <a:pathLst>
                <a:path w="711" h="1678" extrusionOk="0">
                  <a:moveTo>
                    <a:pt x="99" y="0"/>
                  </a:moveTo>
                  <a:cubicBezTo>
                    <a:pt x="50" y="0"/>
                    <a:pt x="0" y="70"/>
                    <a:pt x="41" y="118"/>
                  </a:cubicBezTo>
                  <a:cubicBezTo>
                    <a:pt x="398" y="529"/>
                    <a:pt x="568" y="1073"/>
                    <a:pt x="541" y="1617"/>
                  </a:cubicBezTo>
                  <a:cubicBezTo>
                    <a:pt x="537" y="1657"/>
                    <a:pt x="568" y="1677"/>
                    <a:pt x="601" y="1677"/>
                  </a:cubicBezTo>
                  <a:cubicBezTo>
                    <a:pt x="635" y="1677"/>
                    <a:pt x="670" y="1657"/>
                    <a:pt x="675" y="1617"/>
                  </a:cubicBezTo>
                  <a:cubicBezTo>
                    <a:pt x="711" y="1037"/>
                    <a:pt x="514" y="466"/>
                    <a:pt x="140" y="20"/>
                  </a:cubicBezTo>
                  <a:cubicBezTo>
                    <a:pt x="128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40"/>
            <p:cNvSpPr/>
            <p:nvPr/>
          </p:nvSpPr>
          <p:spPr>
            <a:xfrm>
              <a:off x="4930452" y="4690911"/>
              <a:ext cx="36231" cy="41008"/>
            </a:xfrm>
            <a:custGeom>
              <a:avLst/>
              <a:gdLst/>
              <a:ahLst/>
              <a:cxnLst/>
              <a:rect l="l" t="t" r="r" b="b"/>
              <a:pathLst>
                <a:path w="728" h="824" extrusionOk="0">
                  <a:moveTo>
                    <a:pt x="573" y="212"/>
                  </a:moveTo>
                  <a:lnTo>
                    <a:pt x="573" y="212"/>
                  </a:lnTo>
                  <a:cubicBezTo>
                    <a:pt x="573" y="222"/>
                    <a:pt x="574" y="231"/>
                    <a:pt x="574" y="240"/>
                  </a:cubicBezTo>
                  <a:lnTo>
                    <a:pt x="574" y="240"/>
                  </a:lnTo>
                  <a:cubicBezTo>
                    <a:pt x="573" y="245"/>
                    <a:pt x="572" y="249"/>
                    <a:pt x="571" y="254"/>
                  </a:cubicBezTo>
                  <a:cubicBezTo>
                    <a:pt x="554" y="298"/>
                    <a:pt x="536" y="351"/>
                    <a:pt x="500" y="387"/>
                  </a:cubicBezTo>
                  <a:lnTo>
                    <a:pt x="500" y="387"/>
                  </a:lnTo>
                  <a:cubicBezTo>
                    <a:pt x="501" y="375"/>
                    <a:pt x="503" y="364"/>
                    <a:pt x="509" y="352"/>
                  </a:cubicBezTo>
                  <a:cubicBezTo>
                    <a:pt x="525" y="303"/>
                    <a:pt x="549" y="254"/>
                    <a:pt x="573" y="212"/>
                  </a:cubicBezTo>
                  <a:close/>
                  <a:moveTo>
                    <a:pt x="484" y="394"/>
                  </a:moveTo>
                  <a:cubicBezTo>
                    <a:pt x="485" y="394"/>
                    <a:pt x="485" y="394"/>
                    <a:pt x="486" y="394"/>
                  </a:cubicBezTo>
                  <a:lnTo>
                    <a:pt x="486" y="394"/>
                  </a:lnTo>
                  <a:cubicBezTo>
                    <a:pt x="484" y="396"/>
                    <a:pt x="482" y="396"/>
                    <a:pt x="482" y="396"/>
                  </a:cubicBezTo>
                  <a:cubicBezTo>
                    <a:pt x="482" y="395"/>
                    <a:pt x="483" y="394"/>
                    <a:pt x="484" y="394"/>
                  </a:cubicBezTo>
                  <a:close/>
                  <a:moveTo>
                    <a:pt x="500" y="405"/>
                  </a:moveTo>
                  <a:cubicBezTo>
                    <a:pt x="506" y="405"/>
                    <a:pt x="504" y="413"/>
                    <a:pt x="502" y="413"/>
                  </a:cubicBezTo>
                  <a:cubicBezTo>
                    <a:pt x="501" y="413"/>
                    <a:pt x="500" y="411"/>
                    <a:pt x="500" y="405"/>
                  </a:cubicBezTo>
                  <a:close/>
                  <a:moveTo>
                    <a:pt x="592" y="0"/>
                  </a:moveTo>
                  <a:cubicBezTo>
                    <a:pt x="558" y="0"/>
                    <a:pt x="527" y="18"/>
                    <a:pt x="509" y="48"/>
                  </a:cubicBezTo>
                  <a:cubicBezTo>
                    <a:pt x="483" y="83"/>
                    <a:pt x="461" y="123"/>
                    <a:pt x="442" y="163"/>
                  </a:cubicBezTo>
                  <a:lnTo>
                    <a:pt x="442" y="163"/>
                  </a:lnTo>
                  <a:cubicBezTo>
                    <a:pt x="441" y="158"/>
                    <a:pt x="439" y="152"/>
                    <a:pt x="438" y="147"/>
                  </a:cubicBezTo>
                  <a:cubicBezTo>
                    <a:pt x="432" y="114"/>
                    <a:pt x="408" y="98"/>
                    <a:pt x="381" y="98"/>
                  </a:cubicBezTo>
                  <a:cubicBezTo>
                    <a:pt x="363" y="98"/>
                    <a:pt x="345" y="106"/>
                    <a:pt x="331" y="120"/>
                  </a:cubicBezTo>
                  <a:cubicBezTo>
                    <a:pt x="315" y="132"/>
                    <a:pt x="300" y="145"/>
                    <a:pt x="288" y="160"/>
                  </a:cubicBezTo>
                  <a:lnTo>
                    <a:pt x="288" y="160"/>
                  </a:lnTo>
                  <a:cubicBezTo>
                    <a:pt x="286" y="152"/>
                    <a:pt x="285" y="145"/>
                    <a:pt x="284" y="137"/>
                  </a:cubicBezTo>
                  <a:lnTo>
                    <a:pt x="284" y="137"/>
                  </a:lnTo>
                  <a:cubicBezTo>
                    <a:pt x="284" y="131"/>
                    <a:pt x="285" y="126"/>
                    <a:pt x="286" y="120"/>
                  </a:cubicBezTo>
                  <a:lnTo>
                    <a:pt x="286" y="120"/>
                  </a:lnTo>
                  <a:cubicBezTo>
                    <a:pt x="284" y="120"/>
                    <a:pt x="282" y="121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8" y="108"/>
                    <a:pt x="277" y="102"/>
                  </a:cubicBezTo>
                  <a:cubicBezTo>
                    <a:pt x="277" y="79"/>
                    <a:pt x="244" y="56"/>
                    <a:pt x="217" y="56"/>
                  </a:cubicBezTo>
                  <a:cubicBezTo>
                    <a:pt x="213" y="56"/>
                    <a:pt x="209" y="56"/>
                    <a:pt x="206" y="57"/>
                  </a:cubicBezTo>
                  <a:cubicBezTo>
                    <a:pt x="187" y="62"/>
                    <a:pt x="173" y="72"/>
                    <a:pt x="163" y="84"/>
                  </a:cubicBezTo>
                  <a:lnTo>
                    <a:pt x="163" y="84"/>
                  </a:lnTo>
                  <a:cubicBezTo>
                    <a:pt x="159" y="72"/>
                    <a:pt x="156" y="60"/>
                    <a:pt x="152" y="48"/>
                  </a:cubicBezTo>
                  <a:cubicBezTo>
                    <a:pt x="144" y="25"/>
                    <a:pt x="117" y="2"/>
                    <a:pt x="92" y="2"/>
                  </a:cubicBezTo>
                  <a:cubicBezTo>
                    <a:pt x="88" y="2"/>
                    <a:pt x="84" y="3"/>
                    <a:pt x="81" y="4"/>
                  </a:cubicBezTo>
                  <a:cubicBezTo>
                    <a:pt x="45" y="13"/>
                    <a:pt x="18" y="40"/>
                    <a:pt x="18" y="66"/>
                  </a:cubicBezTo>
                  <a:cubicBezTo>
                    <a:pt x="1" y="200"/>
                    <a:pt x="9" y="325"/>
                    <a:pt x="27" y="459"/>
                  </a:cubicBezTo>
                  <a:cubicBezTo>
                    <a:pt x="45" y="521"/>
                    <a:pt x="54" y="584"/>
                    <a:pt x="81" y="646"/>
                  </a:cubicBezTo>
                  <a:cubicBezTo>
                    <a:pt x="99" y="700"/>
                    <a:pt x="117" y="771"/>
                    <a:pt x="170" y="807"/>
                  </a:cubicBezTo>
                  <a:cubicBezTo>
                    <a:pt x="186" y="818"/>
                    <a:pt x="202" y="823"/>
                    <a:pt x="218" y="823"/>
                  </a:cubicBezTo>
                  <a:cubicBezTo>
                    <a:pt x="232" y="823"/>
                    <a:pt x="245" y="819"/>
                    <a:pt x="257" y="813"/>
                  </a:cubicBezTo>
                  <a:lnTo>
                    <a:pt x="257" y="813"/>
                  </a:lnTo>
                  <a:cubicBezTo>
                    <a:pt x="266" y="815"/>
                    <a:pt x="276" y="816"/>
                    <a:pt x="286" y="816"/>
                  </a:cubicBezTo>
                  <a:cubicBezTo>
                    <a:pt x="398" y="816"/>
                    <a:pt x="435" y="696"/>
                    <a:pt x="455" y="600"/>
                  </a:cubicBezTo>
                  <a:lnTo>
                    <a:pt x="455" y="600"/>
                  </a:lnTo>
                  <a:cubicBezTo>
                    <a:pt x="486" y="597"/>
                    <a:pt x="517" y="589"/>
                    <a:pt x="545" y="575"/>
                  </a:cubicBezTo>
                  <a:cubicBezTo>
                    <a:pt x="625" y="530"/>
                    <a:pt x="670" y="459"/>
                    <a:pt x="696" y="370"/>
                  </a:cubicBezTo>
                  <a:cubicBezTo>
                    <a:pt x="704" y="334"/>
                    <a:pt x="709" y="294"/>
                    <a:pt x="710" y="254"/>
                  </a:cubicBezTo>
                  <a:lnTo>
                    <a:pt x="710" y="254"/>
                  </a:lnTo>
                  <a:cubicBezTo>
                    <a:pt x="723" y="203"/>
                    <a:pt x="728" y="149"/>
                    <a:pt x="723" y="93"/>
                  </a:cubicBezTo>
                  <a:cubicBezTo>
                    <a:pt x="719" y="55"/>
                    <a:pt x="693" y="33"/>
                    <a:pt x="665" y="28"/>
                  </a:cubicBezTo>
                  <a:lnTo>
                    <a:pt x="665" y="28"/>
                  </a:lnTo>
                  <a:cubicBezTo>
                    <a:pt x="658" y="22"/>
                    <a:pt x="651" y="17"/>
                    <a:pt x="643" y="13"/>
                  </a:cubicBezTo>
                  <a:cubicBezTo>
                    <a:pt x="626" y="4"/>
                    <a:pt x="60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40"/>
            <p:cNvSpPr/>
            <p:nvPr/>
          </p:nvSpPr>
          <p:spPr>
            <a:xfrm>
              <a:off x="4903926" y="4795223"/>
              <a:ext cx="67485" cy="62309"/>
            </a:xfrm>
            <a:custGeom>
              <a:avLst/>
              <a:gdLst/>
              <a:ahLst/>
              <a:cxnLst/>
              <a:rect l="l" t="t" r="r" b="b"/>
              <a:pathLst>
                <a:path w="1356" h="1252" extrusionOk="0">
                  <a:moveTo>
                    <a:pt x="1268" y="1"/>
                  </a:moveTo>
                  <a:cubicBezTo>
                    <a:pt x="1261" y="1"/>
                    <a:pt x="1254" y="2"/>
                    <a:pt x="1247" y="4"/>
                  </a:cubicBezTo>
                  <a:cubicBezTo>
                    <a:pt x="667" y="138"/>
                    <a:pt x="186" y="593"/>
                    <a:pt x="16" y="1164"/>
                  </a:cubicBezTo>
                  <a:cubicBezTo>
                    <a:pt x="0" y="1217"/>
                    <a:pt x="41" y="1251"/>
                    <a:pt x="83" y="1251"/>
                  </a:cubicBezTo>
                  <a:cubicBezTo>
                    <a:pt x="111" y="1251"/>
                    <a:pt x="139" y="1236"/>
                    <a:pt x="150" y="1200"/>
                  </a:cubicBezTo>
                  <a:cubicBezTo>
                    <a:pt x="302" y="673"/>
                    <a:pt x="748" y="254"/>
                    <a:pt x="1283" y="129"/>
                  </a:cubicBezTo>
                  <a:cubicBezTo>
                    <a:pt x="1356" y="113"/>
                    <a:pt x="1333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40"/>
            <p:cNvSpPr/>
            <p:nvPr/>
          </p:nvSpPr>
          <p:spPr>
            <a:xfrm>
              <a:off x="4881382" y="4772878"/>
              <a:ext cx="33593" cy="48872"/>
            </a:xfrm>
            <a:custGeom>
              <a:avLst/>
              <a:gdLst/>
              <a:ahLst/>
              <a:cxnLst/>
              <a:rect l="l" t="t" r="r" b="b"/>
              <a:pathLst>
                <a:path w="675" h="982" extrusionOk="0">
                  <a:moveTo>
                    <a:pt x="94" y="0"/>
                  </a:moveTo>
                  <a:cubicBezTo>
                    <a:pt x="46" y="0"/>
                    <a:pt x="1" y="69"/>
                    <a:pt x="41" y="123"/>
                  </a:cubicBezTo>
                  <a:cubicBezTo>
                    <a:pt x="246" y="364"/>
                    <a:pt x="407" y="632"/>
                    <a:pt x="523" y="926"/>
                  </a:cubicBezTo>
                  <a:cubicBezTo>
                    <a:pt x="538" y="957"/>
                    <a:pt x="560" y="981"/>
                    <a:pt x="595" y="981"/>
                  </a:cubicBezTo>
                  <a:cubicBezTo>
                    <a:pt x="600" y="981"/>
                    <a:pt x="606" y="981"/>
                    <a:pt x="612" y="980"/>
                  </a:cubicBezTo>
                  <a:cubicBezTo>
                    <a:pt x="639" y="971"/>
                    <a:pt x="674" y="926"/>
                    <a:pt x="656" y="890"/>
                  </a:cubicBezTo>
                  <a:cubicBezTo>
                    <a:pt x="532" y="578"/>
                    <a:pt x="362" y="284"/>
                    <a:pt x="139" y="25"/>
                  </a:cubicBezTo>
                  <a:cubicBezTo>
                    <a:pt x="126" y="8"/>
                    <a:pt x="11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40"/>
            <p:cNvSpPr/>
            <p:nvPr/>
          </p:nvSpPr>
          <p:spPr>
            <a:xfrm>
              <a:off x="4906465" y="4796716"/>
              <a:ext cx="29363" cy="29014"/>
            </a:xfrm>
            <a:custGeom>
              <a:avLst/>
              <a:gdLst/>
              <a:ahLst/>
              <a:cxnLst/>
              <a:rect l="l" t="t" r="r" b="b"/>
              <a:pathLst>
                <a:path w="590" h="583" extrusionOk="0">
                  <a:moveTo>
                    <a:pt x="380" y="1"/>
                  </a:moveTo>
                  <a:cubicBezTo>
                    <a:pt x="354" y="1"/>
                    <a:pt x="327" y="11"/>
                    <a:pt x="304" y="28"/>
                  </a:cubicBezTo>
                  <a:cubicBezTo>
                    <a:pt x="298" y="35"/>
                    <a:pt x="293" y="43"/>
                    <a:pt x="289" y="52"/>
                  </a:cubicBezTo>
                  <a:lnTo>
                    <a:pt x="289" y="52"/>
                  </a:lnTo>
                  <a:cubicBezTo>
                    <a:pt x="275" y="59"/>
                    <a:pt x="264" y="73"/>
                    <a:pt x="260" y="90"/>
                  </a:cubicBezTo>
                  <a:cubicBezTo>
                    <a:pt x="254" y="111"/>
                    <a:pt x="258" y="136"/>
                    <a:pt x="270" y="154"/>
                  </a:cubicBezTo>
                  <a:lnTo>
                    <a:pt x="270" y="154"/>
                  </a:lnTo>
                  <a:cubicBezTo>
                    <a:pt x="270" y="163"/>
                    <a:pt x="270" y="173"/>
                    <a:pt x="271" y="183"/>
                  </a:cubicBezTo>
                  <a:lnTo>
                    <a:pt x="271" y="183"/>
                  </a:lnTo>
                  <a:cubicBezTo>
                    <a:pt x="255" y="148"/>
                    <a:pt x="236" y="115"/>
                    <a:pt x="215" y="81"/>
                  </a:cubicBezTo>
                  <a:cubicBezTo>
                    <a:pt x="202" y="62"/>
                    <a:pt x="180" y="47"/>
                    <a:pt x="155" y="47"/>
                  </a:cubicBezTo>
                  <a:cubicBezTo>
                    <a:pt x="146" y="47"/>
                    <a:pt x="136" y="50"/>
                    <a:pt x="126" y="55"/>
                  </a:cubicBezTo>
                  <a:cubicBezTo>
                    <a:pt x="126" y="55"/>
                    <a:pt x="126" y="55"/>
                    <a:pt x="126" y="55"/>
                  </a:cubicBezTo>
                  <a:lnTo>
                    <a:pt x="126" y="55"/>
                  </a:lnTo>
                  <a:cubicBezTo>
                    <a:pt x="123" y="52"/>
                    <a:pt x="120" y="49"/>
                    <a:pt x="117" y="46"/>
                  </a:cubicBezTo>
                  <a:cubicBezTo>
                    <a:pt x="106" y="35"/>
                    <a:pt x="91" y="30"/>
                    <a:pt x="75" y="30"/>
                  </a:cubicBezTo>
                  <a:cubicBezTo>
                    <a:pt x="40" y="30"/>
                    <a:pt x="1" y="56"/>
                    <a:pt x="1" y="99"/>
                  </a:cubicBezTo>
                  <a:cubicBezTo>
                    <a:pt x="10" y="242"/>
                    <a:pt x="45" y="385"/>
                    <a:pt x="135" y="501"/>
                  </a:cubicBezTo>
                  <a:cubicBezTo>
                    <a:pt x="161" y="536"/>
                    <a:pt x="179" y="563"/>
                    <a:pt x="224" y="581"/>
                  </a:cubicBezTo>
                  <a:cubicBezTo>
                    <a:pt x="231" y="582"/>
                    <a:pt x="237" y="583"/>
                    <a:pt x="244" y="583"/>
                  </a:cubicBezTo>
                  <a:cubicBezTo>
                    <a:pt x="290" y="583"/>
                    <a:pt x="332" y="556"/>
                    <a:pt x="340" y="510"/>
                  </a:cubicBezTo>
                  <a:cubicBezTo>
                    <a:pt x="355" y="479"/>
                    <a:pt x="351" y="449"/>
                    <a:pt x="344" y="419"/>
                  </a:cubicBezTo>
                  <a:lnTo>
                    <a:pt x="344" y="419"/>
                  </a:lnTo>
                  <a:cubicBezTo>
                    <a:pt x="345" y="419"/>
                    <a:pt x="347" y="420"/>
                    <a:pt x="349" y="420"/>
                  </a:cubicBezTo>
                  <a:cubicBezTo>
                    <a:pt x="356" y="424"/>
                    <a:pt x="365" y="427"/>
                    <a:pt x="373" y="429"/>
                  </a:cubicBezTo>
                  <a:lnTo>
                    <a:pt x="373" y="429"/>
                  </a:lnTo>
                  <a:cubicBezTo>
                    <a:pt x="377" y="432"/>
                    <a:pt x="380" y="435"/>
                    <a:pt x="384" y="438"/>
                  </a:cubicBezTo>
                  <a:cubicBezTo>
                    <a:pt x="404" y="451"/>
                    <a:pt x="425" y="456"/>
                    <a:pt x="446" y="456"/>
                  </a:cubicBezTo>
                  <a:cubicBezTo>
                    <a:pt x="500" y="456"/>
                    <a:pt x="552" y="418"/>
                    <a:pt x="572" y="367"/>
                  </a:cubicBezTo>
                  <a:cubicBezTo>
                    <a:pt x="590" y="295"/>
                    <a:pt x="563" y="215"/>
                    <a:pt x="518" y="162"/>
                  </a:cubicBezTo>
                  <a:cubicBezTo>
                    <a:pt x="514" y="156"/>
                    <a:pt x="509" y="150"/>
                    <a:pt x="504" y="145"/>
                  </a:cubicBezTo>
                  <a:lnTo>
                    <a:pt x="504" y="145"/>
                  </a:lnTo>
                  <a:cubicBezTo>
                    <a:pt x="500" y="129"/>
                    <a:pt x="496" y="114"/>
                    <a:pt x="491" y="99"/>
                  </a:cubicBezTo>
                  <a:cubicBezTo>
                    <a:pt x="474" y="63"/>
                    <a:pt x="456" y="28"/>
                    <a:pt x="420" y="10"/>
                  </a:cubicBezTo>
                  <a:cubicBezTo>
                    <a:pt x="407" y="4"/>
                    <a:pt x="394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40"/>
            <p:cNvSpPr/>
            <p:nvPr/>
          </p:nvSpPr>
          <p:spPr>
            <a:xfrm>
              <a:off x="4879938" y="4893962"/>
              <a:ext cx="106901" cy="63553"/>
            </a:xfrm>
            <a:custGeom>
              <a:avLst/>
              <a:gdLst/>
              <a:ahLst/>
              <a:cxnLst/>
              <a:rect l="l" t="t" r="r" b="b"/>
              <a:pathLst>
                <a:path w="2148" h="1277" extrusionOk="0">
                  <a:moveTo>
                    <a:pt x="1870" y="1"/>
                  </a:moveTo>
                  <a:cubicBezTo>
                    <a:pt x="1084" y="1"/>
                    <a:pt x="356" y="459"/>
                    <a:pt x="25" y="1178"/>
                  </a:cubicBezTo>
                  <a:cubicBezTo>
                    <a:pt x="1" y="1227"/>
                    <a:pt x="48" y="1276"/>
                    <a:pt x="91" y="1276"/>
                  </a:cubicBezTo>
                  <a:cubicBezTo>
                    <a:pt x="111" y="1276"/>
                    <a:pt x="130" y="1266"/>
                    <a:pt x="141" y="1241"/>
                  </a:cubicBezTo>
                  <a:cubicBezTo>
                    <a:pt x="454" y="567"/>
                    <a:pt x="1129" y="143"/>
                    <a:pt x="1868" y="143"/>
                  </a:cubicBezTo>
                  <a:cubicBezTo>
                    <a:pt x="1931" y="143"/>
                    <a:pt x="1995" y="146"/>
                    <a:pt x="2059" y="152"/>
                  </a:cubicBezTo>
                  <a:cubicBezTo>
                    <a:pt x="2062" y="153"/>
                    <a:pt x="2065" y="153"/>
                    <a:pt x="2067" y="153"/>
                  </a:cubicBezTo>
                  <a:cubicBezTo>
                    <a:pt x="2148" y="153"/>
                    <a:pt x="2137" y="18"/>
                    <a:pt x="2059" y="10"/>
                  </a:cubicBezTo>
                  <a:cubicBezTo>
                    <a:pt x="1996" y="4"/>
                    <a:pt x="1933" y="1"/>
                    <a:pt x="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40"/>
            <p:cNvSpPr/>
            <p:nvPr/>
          </p:nvSpPr>
          <p:spPr>
            <a:xfrm>
              <a:off x="4850526" y="4868531"/>
              <a:ext cx="38769" cy="54396"/>
            </a:xfrm>
            <a:custGeom>
              <a:avLst/>
              <a:gdLst/>
              <a:ahLst/>
              <a:cxnLst/>
              <a:rect l="l" t="t" r="r" b="b"/>
              <a:pathLst>
                <a:path w="779" h="1093" extrusionOk="0">
                  <a:moveTo>
                    <a:pt x="81" y="1"/>
                  </a:moveTo>
                  <a:cubicBezTo>
                    <a:pt x="65" y="1"/>
                    <a:pt x="50" y="8"/>
                    <a:pt x="36" y="21"/>
                  </a:cubicBezTo>
                  <a:cubicBezTo>
                    <a:pt x="10" y="48"/>
                    <a:pt x="1" y="92"/>
                    <a:pt x="36" y="119"/>
                  </a:cubicBezTo>
                  <a:cubicBezTo>
                    <a:pt x="331" y="351"/>
                    <a:pt x="545" y="672"/>
                    <a:pt x="634" y="1047"/>
                  </a:cubicBezTo>
                  <a:cubicBezTo>
                    <a:pt x="641" y="1079"/>
                    <a:pt x="666" y="1092"/>
                    <a:pt x="693" y="1092"/>
                  </a:cubicBezTo>
                  <a:cubicBezTo>
                    <a:pt x="734" y="1092"/>
                    <a:pt x="779" y="1060"/>
                    <a:pt x="768" y="1011"/>
                  </a:cubicBezTo>
                  <a:cubicBezTo>
                    <a:pt x="670" y="619"/>
                    <a:pt x="447" y="271"/>
                    <a:pt x="126" y="21"/>
                  </a:cubicBezTo>
                  <a:cubicBezTo>
                    <a:pt x="112" y="8"/>
                    <a:pt x="97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40"/>
            <p:cNvSpPr/>
            <p:nvPr/>
          </p:nvSpPr>
          <p:spPr>
            <a:xfrm>
              <a:off x="4879739" y="4894261"/>
              <a:ext cx="43198" cy="43795"/>
            </a:xfrm>
            <a:custGeom>
              <a:avLst/>
              <a:gdLst/>
              <a:ahLst/>
              <a:cxnLst/>
              <a:rect l="l" t="t" r="r" b="b"/>
              <a:pathLst>
                <a:path w="868" h="880" extrusionOk="0">
                  <a:moveTo>
                    <a:pt x="79" y="0"/>
                  </a:moveTo>
                  <a:cubicBezTo>
                    <a:pt x="40" y="0"/>
                    <a:pt x="1" y="31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lnTo>
                    <a:pt x="11" y="84"/>
                  </a:lnTo>
                  <a:cubicBezTo>
                    <a:pt x="25" y="154"/>
                    <a:pt x="45" y="225"/>
                    <a:pt x="70" y="293"/>
                  </a:cubicBezTo>
                  <a:lnTo>
                    <a:pt x="70" y="293"/>
                  </a:lnTo>
                  <a:cubicBezTo>
                    <a:pt x="59" y="310"/>
                    <a:pt x="56" y="331"/>
                    <a:pt x="56" y="352"/>
                  </a:cubicBezTo>
                  <a:cubicBezTo>
                    <a:pt x="81" y="499"/>
                    <a:pt x="98" y="646"/>
                    <a:pt x="121" y="793"/>
                  </a:cubicBezTo>
                  <a:lnTo>
                    <a:pt x="121" y="793"/>
                  </a:lnTo>
                  <a:cubicBezTo>
                    <a:pt x="120" y="800"/>
                    <a:pt x="119" y="808"/>
                    <a:pt x="119" y="815"/>
                  </a:cubicBezTo>
                  <a:lnTo>
                    <a:pt x="124" y="815"/>
                  </a:lnTo>
                  <a:lnTo>
                    <a:pt x="124" y="815"/>
                  </a:lnTo>
                  <a:cubicBezTo>
                    <a:pt x="125" y="821"/>
                    <a:pt x="126" y="827"/>
                    <a:pt x="127" y="833"/>
                  </a:cubicBezTo>
                  <a:cubicBezTo>
                    <a:pt x="127" y="856"/>
                    <a:pt x="161" y="880"/>
                    <a:pt x="187" y="880"/>
                  </a:cubicBezTo>
                  <a:cubicBezTo>
                    <a:pt x="191" y="880"/>
                    <a:pt x="195" y="879"/>
                    <a:pt x="199" y="878"/>
                  </a:cubicBezTo>
                  <a:cubicBezTo>
                    <a:pt x="234" y="878"/>
                    <a:pt x="252" y="851"/>
                    <a:pt x="261" y="815"/>
                  </a:cubicBezTo>
                  <a:cubicBezTo>
                    <a:pt x="261" y="815"/>
                    <a:pt x="261" y="815"/>
                    <a:pt x="261" y="815"/>
                  </a:cubicBezTo>
                  <a:lnTo>
                    <a:pt x="261" y="815"/>
                  </a:lnTo>
                  <a:cubicBezTo>
                    <a:pt x="277" y="803"/>
                    <a:pt x="288" y="785"/>
                    <a:pt x="288" y="762"/>
                  </a:cubicBezTo>
                  <a:cubicBezTo>
                    <a:pt x="291" y="722"/>
                    <a:pt x="291" y="682"/>
                    <a:pt x="289" y="642"/>
                  </a:cubicBezTo>
                  <a:lnTo>
                    <a:pt x="289" y="642"/>
                  </a:lnTo>
                  <a:cubicBezTo>
                    <a:pt x="295" y="644"/>
                    <a:pt x="302" y="645"/>
                    <a:pt x="308" y="645"/>
                  </a:cubicBezTo>
                  <a:cubicBezTo>
                    <a:pt x="315" y="645"/>
                    <a:pt x="322" y="644"/>
                    <a:pt x="329" y="641"/>
                  </a:cubicBezTo>
                  <a:lnTo>
                    <a:pt x="329" y="641"/>
                  </a:lnTo>
                  <a:cubicBezTo>
                    <a:pt x="346" y="656"/>
                    <a:pt x="370" y="665"/>
                    <a:pt x="393" y="665"/>
                  </a:cubicBezTo>
                  <a:cubicBezTo>
                    <a:pt x="420" y="665"/>
                    <a:pt x="444" y="652"/>
                    <a:pt x="449" y="619"/>
                  </a:cubicBezTo>
                  <a:cubicBezTo>
                    <a:pt x="454" y="596"/>
                    <a:pt x="458" y="573"/>
                    <a:pt x="461" y="549"/>
                  </a:cubicBezTo>
                  <a:lnTo>
                    <a:pt x="461" y="549"/>
                  </a:lnTo>
                  <a:cubicBezTo>
                    <a:pt x="475" y="555"/>
                    <a:pt x="488" y="557"/>
                    <a:pt x="500" y="557"/>
                  </a:cubicBezTo>
                  <a:cubicBezTo>
                    <a:pt x="519" y="557"/>
                    <a:pt x="537" y="551"/>
                    <a:pt x="552" y="541"/>
                  </a:cubicBezTo>
                  <a:lnTo>
                    <a:pt x="552" y="541"/>
                  </a:lnTo>
                  <a:cubicBezTo>
                    <a:pt x="555" y="541"/>
                    <a:pt x="557" y="541"/>
                    <a:pt x="560" y="541"/>
                  </a:cubicBezTo>
                  <a:cubicBezTo>
                    <a:pt x="567" y="541"/>
                    <a:pt x="574" y="540"/>
                    <a:pt x="582" y="539"/>
                  </a:cubicBezTo>
                  <a:cubicBezTo>
                    <a:pt x="611" y="531"/>
                    <a:pt x="635" y="514"/>
                    <a:pt x="656" y="493"/>
                  </a:cubicBezTo>
                  <a:lnTo>
                    <a:pt x="656" y="493"/>
                  </a:lnTo>
                  <a:cubicBezTo>
                    <a:pt x="669" y="504"/>
                    <a:pt x="687" y="510"/>
                    <a:pt x="704" y="510"/>
                  </a:cubicBezTo>
                  <a:cubicBezTo>
                    <a:pt x="714" y="510"/>
                    <a:pt x="725" y="508"/>
                    <a:pt x="734" y="503"/>
                  </a:cubicBezTo>
                  <a:cubicBezTo>
                    <a:pt x="832" y="441"/>
                    <a:pt x="868" y="316"/>
                    <a:pt x="814" y="218"/>
                  </a:cubicBezTo>
                  <a:cubicBezTo>
                    <a:pt x="811" y="203"/>
                    <a:pt x="800" y="193"/>
                    <a:pt x="786" y="187"/>
                  </a:cubicBezTo>
                  <a:lnTo>
                    <a:pt x="786" y="187"/>
                  </a:lnTo>
                  <a:cubicBezTo>
                    <a:pt x="778" y="153"/>
                    <a:pt x="750" y="134"/>
                    <a:pt x="721" y="134"/>
                  </a:cubicBezTo>
                  <a:cubicBezTo>
                    <a:pt x="695" y="134"/>
                    <a:pt x="668" y="149"/>
                    <a:pt x="654" y="182"/>
                  </a:cubicBezTo>
                  <a:cubicBezTo>
                    <a:pt x="640" y="217"/>
                    <a:pt x="631" y="254"/>
                    <a:pt x="627" y="291"/>
                  </a:cubicBezTo>
                  <a:lnTo>
                    <a:pt x="627" y="291"/>
                  </a:lnTo>
                  <a:cubicBezTo>
                    <a:pt x="624" y="300"/>
                    <a:pt x="621" y="308"/>
                    <a:pt x="618" y="316"/>
                  </a:cubicBezTo>
                  <a:cubicBezTo>
                    <a:pt x="615" y="319"/>
                    <a:pt x="613" y="321"/>
                    <a:pt x="611" y="324"/>
                  </a:cubicBezTo>
                  <a:lnTo>
                    <a:pt x="611" y="324"/>
                  </a:lnTo>
                  <a:cubicBezTo>
                    <a:pt x="607" y="283"/>
                    <a:pt x="601" y="241"/>
                    <a:pt x="591" y="200"/>
                  </a:cubicBezTo>
                  <a:cubicBezTo>
                    <a:pt x="582" y="169"/>
                    <a:pt x="551" y="153"/>
                    <a:pt x="521" y="153"/>
                  </a:cubicBezTo>
                  <a:cubicBezTo>
                    <a:pt x="495" y="153"/>
                    <a:pt x="469" y="165"/>
                    <a:pt x="460" y="189"/>
                  </a:cubicBezTo>
                  <a:lnTo>
                    <a:pt x="460" y="189"/>
                  </a:lnTo>
                  <a:cubicBezTo>
                    <a:pt x="457" y="169"/>
                    <a:pt x="453" y="149"/>
                    <a:pt x="449" y="129"/>
                  </a:cubicBezTo>
                  <a:cubicBezTo>
                    <a:pt x="441" y="93"/>
                    <a:pt x="412" y="77"/>
                    <a:pt x="382" y="77"/>
                  </a:cubicBezTo>
                  <a:cubicBezTo>
                    <a:pt x="346" y="77"/>
                    <a:pt x="310" y="102"/>
                    <a:pt x="315" y="146"/>
                  </a:cubicBezTo>
                  <a:cubicBezTo>
                    <a:pt x="316" y="152"/>
                    <a:pt x="316" y="158"/>
                    <a:pt x="317" y="164"/>
                  </a:cubicBezTo>
                  <a:lnTo>
                    <a:pt x="317" y="164"/>
                  </a:lnTo>
                  <a:cubicBezTo>
                    <a:pt x="316" y="164"/>
                    <a:pt x="316" y="164"/>
                    <a:pt x="315" y="164"/>
                  </a:cubicBezTo>
                  <a:cubicBezTo>
                    <a:pt x="323" y="204"/>
                    <a:pt x="329" y="245"/>
                    <a:pt x="334" y="287"/>
                  </a:cubicBezTo>
                  <a:lnTo>
                    <a:pt x="334" y="287"/>
                  </a:lnTo>
                  <a:cubicBezTo>
                    <a:pt x="322" y="236"/>
                    <a:pt x="306" y="186"/>
                    <a:pt x="288" y="137"/>
                  </a:cubicBezTo>
                  <a:cubicBezTo>
                    <a:pt x="279" y="102"/>
                    <a:pt x="252" y="84"/>
                    <a:pt x="217" y="84"/>
                  </a:cubicBezTo>
                  <a:cubicBezTo>
                    <a:pt x="197" y="89"/>
                    <a:pt x="179" y="100"/>
                    <a:pt x="168" y="114"/>
                  </a:cubicBezTo>
                  <a:lnTo>
                    <a:pt x="168" y="114"/>
                  </a:lnTo>
                  <a:cubicBezTo>
                    <a:pt x="161" y="92"/>
                    <a:pt x="153" y="70"/>
                    <a:pt x="145" y="48"/>
                  </a:cubicBezTo>
                  <a:cubicBezTo>
                    <a:pt x="134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40"/>
            <p:cNvSpPr/>
            <p:nvPr/>
          </p:nvSpPr>
          <p:spPr>
            <a:xfrm>
              <a:off x="4838532" y="4793979"/>
              <a:ext cx="32498" cy="47876"/>
            </a:xfrm>
            <a:custGeom>
              <a:avLst/>
              <a:gdLst/>
              <a:ahLst/>
              <a:cxnLst/>
              <a:rect l="l" t="t" r="r" b="b"/>
              <a:pathLst>
                <a:path w="653" h="962" extrusionOk="0">
                  <a:moveTo>
                    <a:pt x="73" y="0"/>
                  </a:moveTo>
                  <a:cubicBezTo>
                    <a:pt x="67" y="0"/>
                    <a:pt x="61" y="1"/>
                    <a:pt x="54" y="3"/>
                  </a:cubicBezTo>
                  <a:cubicBezTo>
                    <a:pt x="19" y="11"/>
                    <a:pt x="1" y="47"/>
                    <a:pt x="10" y="83"/>
                  </a:cubicBezTo>
                  <a:cubicBezTo>
                    <a:pt x="63" y="431"/>
                    <a:pt x="260" y="743"/>
                    <a:pt x="536" y="948"/>
                  </a:cubicBezTo>
                  <a:cubicBezTo>
                    <a:pt x="549" y="957"/>
                    <a:pt x="562" y="961"/>
                    <a:pt x="575" y="961"/>
                  </a:cubicBezTo>
                  <a:cubicBezTo>
                    <a:pt x="600" y="961"/>
                    <a:pt x="623" y="948"/>
                    <a:pt x="634" y="930"/>
                  </a:cubicBezTo>
                  <a:cubicBezTo>
                    <a:pt x="652" y="895"/>
                    <a:pt x="634" y="859"/>
                    <a:pt x="608" y="832"/>
                  </a:cubicBezTo>
                  <a:cubicBezTo>
                    <a:pt x="358" y="645"/>
                    <a:pt x="188" y="359"/>
                    <a:pt x="144" y="47"/>
                  </a:cubicBezTo>
                  <a:cubicBezTo>
                    <a:pt x="136" y="18"/>
                    <a:pt x="10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40"/>
            <p:cNvSpPr/>
            <p:nvPr/>
          </p:nvSpPr>
          <p:spPr>
            <a:xfrm>
              <a:off x="5012569" y="4706637"/>
              <a:ext cx="25829" cy="28567"/>
            </a:xfrm>
            <a:custGeom>
              <a:avLst/>
              <a:gdLst/>
              <a:ahLst/>
              <a:cxnLst/>
              <a:rect l="l" t="t" r="r" b="b"/>
              <a:pathLst>
                <a:path w="519" h="574" extrusionOk="0">
                  <a:moveTo>
                    <a:pt x="438" y="0"/>
                  </a:moveTo>
                  <a:cubicBezTo>
                    <a:pt x="415" y="0"/>
                    <a:pt x="393" y="12"/>
                    <a:pt x="376" y="36"/>
                  </a:cubicBezTo>
                  <a:cubicBezTo>
                    <a:pt x="277" y="187"/>
                    <a:pt x="162" y="330"/>
                    <a:pt x="28" y="455"/>
                  </a:cubicBezTo>
                  <a:cubicBezTo>
                    <a:pt x="1" y="482"/>
                    <a:pt x="1" y="526"/>
                    <a:pt x="28" y="553"/>
                  </a:cubicBezTo>
                  <a:cubicBezTo>
                    <a:pt x="41" y="567"/>
                    <a:pt x="59" y="573"/>
                    <a:pt x="77" y="573"/>
                  </a:cubicBezTo>
                  <a:cubicBezTo>
                    <a:pt x="95" y="573"/>
                    <a:pt x="112" y="567"/>
                    <a:pt x="126" y="553"/>
                  </a:cubicBezTo>
                  <a:cubicBezTo>
                    <a:pt x="269" y="419"/>
                    <a:pt x="393" y="268"/>
                    <a:pt x="492" y="107"/>
                  </a:cubicBezTo>
                  <a:cubicBezTo>
                    <a:pt x="518" y="71"/>
                    <a:pt x="501" y="27"/>
                    <a:pt x="474" y="9"/>
                  </a:cubicBezTo>
                  <a:cubicBezTo>
                    <a:pt x="462" y="3"/>
                    <a:pt x="450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40"/>
            <p:cNvSpPr/>
            <p:nvPr/>
          </p:nvSpPr>
          <p:spPr>
            <a:xfrm>
              <a:off x="4856299" y="4684740"/>
              <a:ext cx="18016" cy="33892"/>
            </a:xfrm>
            <a:custGeom>
              <a:avLst/>
              <a:gdLst/>
              <a:ahLst/>
              <a:cxnLst/>
              <a:rect l="l" t="t" r="r" b="b"/>
              <a:pathLst>
                <a:path w="362" h="681" extrusionOk="0">
                  <a:moveTo>
                    <a:pt x="70" y="1"/>
                  </a:moveTo>
                  <a:cubicBezTo>
                    <a:pt x="64" y="1"/>
                    <a:pt x="59" y="1"/>
                    <a:pt x="54" y="3"/>
                  </a:cubicBezTo>
                  <a:cubicBezTo>
                    <a:pt x="10" y="12"/>
                    <a:pt x="1" y="48"/>
                    <a:pt x="10" y="83"/>
                  </a:cubicBezTo>
                  <a:cubicBezTo>
                    <a:pt x="36" y="288"/>
                    <a:pt x="108" y="476"/>
                    <a:pt x="215" y="645"/>
                  </a:cubicBezTo>
                  <a:cubicBezTo>
                    <a:pt x="229" y="670"/>
                    <a:pt x="250" y="681"/>
                    <a:pt x="271" y="681"/>
                  </a:cubicBezTo>
                  <a:cubicBezTo>
                    <a:pt x="316" y="681"/>
                    <a:pt x="361" y="632"/>
                    <a:pt x="331" y="583"/>
                  </a:cubicBezTo>
                  <a:cubicBezTo>
                    <a:pt x="233" y="413"/>
                    <a:pt x="161" y="235"/>
                    <a:pt x="135" y="48"/>
                  </a:cubicBezTo>
                  <a:cubicBezTo>
                    <a:pt x="135" y="18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40"/>
            <p:cNvSpPr/>
            <p:nvPr/>
          </p:nvSpPr>
          <p:spPr>
            <a:xfrm>
              <a:off x="4975293" y="4818515"/>
              <a:ext cx="36032" cy="40660"/>
            </a:xfrm>
            <a:custGeom>
              <a:avLst/>
              <a:gdLst/>
              <a:ahLst/>
              <a:cxnLst/>
              <a:rect l="l" t="t" r="r" b="b"/>
              <a:pathLst>
                <a:path w="724" h="817" extrusionOk="0">
                  <a:moveTo>
                    <a:pt x="648" y="0"/>
                  </a:moveTo>
                  <a:cubicBezTo>
                    <a:pt x="625" y="0"/>
                    <a:pt x="601" y="12"/>
                    <a:pt x="589" y="36"/>
                  </a:cubicBezTo>
                  <a:cubicBezTo>
                    <a:pt x="473" y="295"/>
                    <a:pt x="286" y="526"/>
                    <a:pt x="45" y="687"/>
                  </a:cubicBezTo>
                  <a:cubicBezTo>
                    <a:pt x="18" y="714"/>
                    <a:pt x="1" y="750"/>
                    <a:pt x="27" y="785"/>
                  </a:cubicBezTo>
                  <a:cubicBezTo>
                    <a:pt x="39" y="803"/>
                    <a:pt x="62" y="816"/>
                    <a:pt x="84" y="816"/>
                  </a:cubicBezTo>
                  <a:cubicBezTo>
                    <a:pt x="96" y="816"/>
                    <a:pt x="107" y="812"/>
                    <a:pt x="117" y="803"/>
                  </a:cubicBezTo>
                  <a:cubicBezTo>
                    <a:pt x="375" y="625"/>
                    <a:pt x="580" y="384"/>
                    <a:pt x="705" y="98"/>
                  </a:cubicBezTo>
                  <a:cubicBezTo>
                    <a:pt x="723" y="72"/>
                    <a:pt x="714" y="27"/>
                    <a:pt x="679" y="9"/>
                  </a:cubicBezTo>
                  <a:cubicBezTo>
                    <a:pt x="670" y="3"/>
                    <a:pt x="65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40"/>
            <p:cNvSpPr/>
            <p:nvPr/>
          </p:nvSpPr>
          <p:spPr>
            <a:xfrm>
              <a:off x="4957974" y="4861215"/>
              <a:ext cx="7167" cy="7067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76" y="1"/>
                  </a:moveTo>
                  <a:cubicBezTo>
                    <a:pt x="72" y="1"/>
                    <a:pt x="68" y="3"/>
                    <a:pt x="63" y="7"/>
                  </a:cubicBezTo>
                  <a:cubicBezTo>
                    <a:pt x="54" y="7"/>
                    <a:pt x="45" y="7"/>
                    <a:pt x="36" y="16"/>
                  </a:cubicBezTo>
                  <a:cubicBezTo>
                    <a:pt x="27" y="16"/>
                    <a:pt x="18" y="25"/>
                    <a:pt x="18" y="25"/>
                  </a:cubicBezTo>
                  <a:cubicBezTo>
                    <a:pt x="10" y="34"/>
                    <a:pt x="10" y="43"/>
                    <a:pt x="10" y="52"/>
                  </a:cubicBezTo>
                  <a:lnTo>
                    <a:pt x="1" y="70"/>
                  </a:lnTo>
                  <a:cubicBezTo>
                    <a:pt x="1" y="79"/>
                    <a:pt x="10" y="97"/>
                    <a:pt x="10" y="106"/>
                  </a:cubicBezTo>
                  <a:lnTo>
                    <a:pt x="18" y="115"/>
                  </a:lnTo>
                  <a:cubicBezTo>
                    <a:pt x="27" y="123"/>
                    <a:pt x="45" y="132"/>
                    <a:pt x="54" y="132"/>
                  </a:cubicBezTo>
                  <a:cubicBezTo>
                    <a:pt x="54" y="141"/>
                    <a:pt x="54" y="141"/>
                    <a:pt x="63" y="141"/>
                  </a:cubicBezTo>
                  <a:lnTo>
                    <a:pt x="90" y="141"/>
                  </a:lnTo>
                  <a:cubicBezTo>
                    <a:pt x="99" y="141"/>
                    <a:pt x="108" y="132"/>
                    <a:pt x="117" y="132"/>
                  </a:cubicBezTo>
                  <a:cubicBezTo>
                    <a:pt x="126" y="123"/>
                    <a:pt x="126" y="123"/>
                    <a:pt x="134" y="115"/>
                  </a:cubicBezTo>
                  <a:cubicBezTo>
                    <a:pt x="134" y="106"/>
                    <a:pt x="143" y="97"/>
                    <a:pt x="143" y="88"/>
                  </a:cubicBezTo>
                  <a:lnTo>
                    <a:pt x="143" y="70"/>
                  </a:lnTo>
                  <a:cubicBezTo>
                    <a:pt x="143" y="61"/>
                    <a:pt x="143" y="52"/>
                    <a:pt x="134" y="34"/>
                  </a:cubicBezTo>
                  <a:cubicBezTo>
                    <a:pt x="134" y="34"/>
                    <a:pt x="134" y="25"/>
                    <a:pt x="126" y="25"/>
                  </a:cubicBezTo>
                  <a:cubicBezTo>
                    <a:pt x="117" y="16"/>
                    <a:pt x="108" y="7"/>
                    <a:pt x="99" y="7"/>
                  </a:cubicBezTo>
                  <a:lnTo>
                    <a:pt x="90" y="7"/>
                  </a:lnTo>
                  <a:cubicBezTo>
                    <a:pt x="85" y="3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40"/>
            <p:cNvSpPr/>
            <p:nvPr/>
          </p:nvSpPr>
          <p:spPr>
            <a:xfrm>
              <a:off x="4927317" y="4936911"/>
              <a:ext cx="37823" cy="25680"/>
            </a:xfrm>
            <a:custGeom>
              <a:avLst/>
              <a:gdLst/>
              <a:ahLst/>
              <a:cxnLst/>
              <a:rect l="l" t="t" r="r" b="b"/>
              <a:pathLst>
                <a:path w="760" h="516" extrusionOk="0">
                  <a:moveTo>
                    <a:pt x="684" y="1"/>
                  </a:moveTo>
                  <a:cubicBezTo>
                    <a:pt x="666" y="1"/>
                    <a:pt x="648" y="8"/>
                    <a:pt x="634" y="21"/>
                  </a:cubicBezTo>
                  <a:cubicBezTo>
                    <a:pt x="483" y="190"/>
                    <a:pt x="295" y="315"/>
                    <a:pt x="81" y="378"/>
                  </a:cubicBezTo>
                  <a:cubicBezTo>
                    <a:pt x="0" y="402"/>
                    <a:pt x="22" y="515"/>
                    <a:pt x="94" y="515"/>
                  </a:cubicBezTo>
                  <a:cubicBezTo>
                    <a:pt x="101" y="515"/>
                    <a:pt x="109" y="514"/>
                    <a:pt x="117" y="512"/>
                  </a:cubicBezTo>
                  <a:cubicBezTo>
                    <a:pt x="349" y="440"/>
                    <a:pt x="563" y="306"/>
                    <a:pt x="733" y="119"/>
                  </a:cubicBezTo>
                  <a:cubicBezTo>
                    <a:pt x="750" y="92"/>
                    <a:pt x="759" y="48"/>
                    <a:pt x="733" y="21"/>
                  </a:cubicBezTo>
                  <a:cubicBezTo>
                    <a:pt x="719" y="8"/>
                    <a:pt x="701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40"/>
            <p:cNvSpPr/>
            <p:nvPr/>
          </p:nvSpPr>
          <p:spPr>
            <a:xfrm>
              <a:off x="4814245" y="4892718"/>
              <a:ext cx="37027" cy="52754"/>
            </a:xfrm>
            <a:custGeom>
              <a:avLst/>
              <a:gdLst/>
              <a:ahLst/>
              <a:cxnLst/>
              <a:rect l="l" t="t" r="r" b="b"/>
              <a:pathLst>
                <a:path w="744" h="1060" extrusionOk="0">
                  <a:moveTo>
                    <a:pt x="77" y="1"/>
                  </a:moveTo>
                  <a:cubicBezTo>
                    <a:pt x="38" y="1"/>
                    <a:pt x="0" y="35"/>
                    <a:pt x="16" y="88"/>
                  </a:cubicBezTo>
                  <a:cubicBezTo>
                    <a:pt x="114" y="454"/>
                    <a:pt x="319" y="784"/>
                    <a:pt x="596" y="1043"/>
                  </a:cubicBezTo>
                  <a:cubicBezTo>
                    <a:pt x="609" y="1054"/>
                    <a:pt x="624" y="1059"/>
                    <a:pt x="639" y="1059"/>
                  </a:cubicBezTo>
                  <a:cubicBezTo>
                    <a:pt x="693" y="1059"/>
                    <a:pt x="743" y="994"/>
                    <a:pt x="694" y="945"/>
                  </a:cubicBezTo>
                  <a:cubicBezTo>
                    <a:pt x="435" y="704"/>
                    <a:pt x="239" y="391"/>
                    <a:pt x="141" y="52"/>
                  </a:cubicBezTo>
                  <a:cubicBezTo>
                    <a:pt x="130" y="16"/>
                    <a:pt x="10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40"/>
            <p:cNvSpPr/>
            <p:nvPr/>
          </p:nvSpPr>
          <p:spPr>
            <a:xfrm>
              <a:off x="4899398" y="4505477"/>
              <a:ext cx="32448" cy="37724"/>
            </a:xfrm>
            <a:custGeom>
              <a:avLst/>
              <a:gdLst/>
              <a:ahLst/>
              <a:cxnLst/>
              <a:rect l="l" t="t" r="r" b="b"/>
              <a:pathLst>
                <a:path w="652" h="758" extrusionOk="0">
                  <a:moveTo>
                    <a:pt x="73" y="1"/>
                  </a:moveTo>
                  <a:cubicBezTo>
                    <a:pt x="61" y="1"/>
                    <a:pt x="48" y="4"/>
                    <a:pt x="36" y="10"/>
                  </a:cubicBezTo>
                  <a:cubicBezTo>
                    <a:pt x="9" y="37"/>
                    <a:pt x="0" y="72"/>
                    <a:pt x="18" y="108"/>
                  </a:cubicBezTo>
                  <a:cubicBezTo>
                    <a:pt x="125" y="358"/>
                    <a:pt x="312" y="581"/>
                    <a:pt x="535" y="750"/>
                  </a:cubicBezTo>
                  <a:cubicBezTo>
                    <a:pt x="543" y="755"/>
                    <a:pt x="552" y="757"/>
                    <a:pt x="561" y="757"/>
                  </a:cubicBezTo>
                  <a:cubicBezTo>
                    <a:pt x="585" y="757"/>
                    <a:pt x="612" y="743"/>
                    <a:pt x="625" y="723"/>
                  </a:cubicBezTo>
                  <a:cubicBezTo>
                    <a:pt x="651" y="688"/>
                    <a:pt x="633" y="652"/>
                    <a:pt x="607" y="634"/>
                  </a:cubicBezTo>
                  <a:cubicBezTo>
                    <a:pt x="393" y="483"/>
                    <a:pt x="232" y="268"/>
                    <a:pt x="134" y="37"/>
                  </a:cubicBezTo>
                  <a:cubicBezTo>
                    <a:pt x="122" y="13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40"/>
            <p:cNvSpPr/>
            <p:nvPr/>
          </p:nvSpPr>
          <p:spPr>
            <a:xfrm>
              <a:off x="5030784" y="4406838"/>
              <a:ext cx="36480" cy="35932"/>
            </a:xfrm>
            <a:custGeom>
              <a:avLst/>
              <a:gdLst/>
              <a:ahLst/>
              <a:cxnLst/>
              <a:rect l="l" t="t" r="r" b="b"/>
              <a:pathLst>
                <a:path w="733" h="722" extrusionOk="0">
                  <a:moveTo>
                    <a:pt x="656" y="1"/>
                  </a:moveTo>
                  <a:cubicBezTo>
                    <a:pt x="625" y="1"/>
                    <a:pt x="597" y="25"/>
                    <a:pt x="589" y="56"/>
                  </a:cubicBezTo>
                  <a:cubicBezTo>
                    <a:pt x="500" y="297"/>
                    <a:pt x="295" y="502"/>
                    <a:pt x="54" y="591"/>
                  </a:cubicBezTo>
                  <a:cubicBezTo>
                    <a:pt x="19" y="600"/>
                    <a:pt x="1" y="636"/>
                    <a:pt x="10" y="671"/>
                  </a:cubicBezTo>
                  <a:cubicBezTo>
                    <a:pt x="17" y="699"/>
                    <a:pt x="40" y="722"/>
                    <a:pt x="67" y="722"/>
                  </a:cubicBezTo>
                  <a:cubicBezTo>
                    <a:pt x="74" y="722"/>
                    <a:pt x="82" y="720"/>
                    <a:pt x="90" y="716"/>
                  </a:cubicBezTo>
                  <a:cubicBezTo>
                    <a:pt x="384" y="618"/>
                    <a:pt x="616" y="386"/>
                    <a:pt x="723" y="92"/>
                  </a:cubicBezTo>
                  <a:cubicBezTo>
                    <a:pt x="732" y="56"/>
                    <a:pt x="705" y="11"/>
                    <a:pt x="670" y="2"/>
                  </a:cubicBezTo>
                  <a:cubicBezTo>
                    <a:pt x="665" y="1"/>
                    <a:pt x="660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40"/>
            <p:cNvSpPr/>
            <p:nvPr/>
          </p:nvSpPr>
          <p:spPr>
            <a:xfrm>
              <a:off x="5014808" y="4444213"/>
              <a:ext cx="7167" cy="7614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72" y="1"/>
                  </a:moveTo>
                  <a:cubicBezTo>
                    <a:pt x="63" y="1"/>
                    <a:pt x="45" y="1"/>
                    <a:pt x="36" y="10"/>
                  </a:cubicBezTo>
                  <a:lnTo>
                    <a:pt x="27" y="19"/>
                  </a:lnTo>
                  <a:cubicBezTo>
                    <a:pt x="18" y="28"/>
                    <a:pt x="9" y="36"/>
                    <a:pt x="9" y="45"/>
                  </a:cubicBezTo>
                  <a:cubicBezTo>
                    <a:pt x="9" y="54"/>
                    <a:pt x="1" y="54"/>
                    <a:pt x="1" y="63"/>
                  </a:cubicBezTo>
                  <a:cubicBezTo>
                    <a:pt x="1" y="72"/>
                    <a:pt x="1" y="81"/>
                    <a:pt x="1" y="90"/>
                  </a:cubicBezTo>
                  <a:cubicBezTo>
                    <a:pt x="1" y="99"/>
                    <a:pt x="9" y="108"/>
                    <a:pt x="9" y="117"/>
                  </a:cubicBezTo>
                  <a:cubicBezTo>
                    <a:pt x="18" y="126"/>
                    <a:pt x="18" y="126"/>
                    <a:pt x="27" y="135"/>
                  </a:cubicBezTo>
                  <a:cubicBezTo>
                    <a:pt x="36" y="143"/>
                    <a:pt x="45" y="143"/>
                    <a:pt x="54" y="143"/>
                  </a:cubicBezTo>
                  <a:cubicBezTo>
                    <a:pt x="54" y="143"/>
                    <a:pt x="63" y="152"/>
                    <a:pt x="72" y="152"/>
                  </a:cubicBezTo>
                  <a:cubicBezTo>
                    <a:pt x="81" y="152"/>
                    <a:pt x="90" y="143"/>
                    <a:pt x="99" y="143"/>
                  </a:cubicBezTo>
                  <a:lnTo>
                    <a:pt x="117" y="126"/>
                  </a:lnTo>
                  <a:cubicBezTo>
                    <a:pt x="125" y="117"/>
                    <a:pt x="134" y="108"/>
                    <a:pt x="134" y="99"/>
                  </a:cubicBezTo>
                  <a:cubicBezTo>
                    <a:pt x="134" y="90"/>
                    <a:pt x="134" y="90"/>
                    <a:pt x="134" y="81"/>
                  </a:cubicBezTo>
                  <a:cubicBezTo>
                    <a:pt x="143" y="72"/>
                    <a:pt x="143" y="63"/>
                    <a:pt x="134" y="54"/>
                  </a:cubicBezTo>
                  <a:cubicBezTo>
                    <a:pt x="134" y="45"/>
                    <a:pt x="134" y="36"/>
                    <a:pt x="134" y="28"/>
                  </a:cubicBezTo>
                  <a:cubicBezTo>
                    <a:pt x="125" y="19"/>
                    <a:pt x="117" y="19"/>
                    <a:pt x="117" y="10"/>
                  </a:cubicBezTo>
                  <a:cubicBezTo>
                    <a:pt x="108" y="1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40"/>
            <p:cNvSpPr/>
            <p:nvPr/>
          </p:nvSpPr>
          <p:spPr>
            <a:xfrm>
              <a:off x="4921594" y="4304267"/>
              <a:ext cx="27770" cy="38669"/>
            </a:xfrm>
            <a:custGeom>
              <a:avLst/>
              <a:gdLst/>
              <a:ahLst/>
              <a:cxnLst/>
              <a:rect l="l" t="t" r="r" b="b"/>
              <a:pathLst>
                <a:path w="558" h="777" extrusionOk="0">
                  <a:moveTo>
                    <a:pt x="77" y="1"/>
                  </a:moveTo>
                  <a:cubicBezTo>
                    <a:pt x="72" y="1"/>
                    <a:pt x="67" y="1"/>
                    <a:pt x="63" y="3"/>
                  </a:cubicBezTo>
                  <a:cubicBezTo>
                    <a:pt x="27" y="12"/>
                    <a:pt x="0" y="56"/>
                    <a:pt x="18" y="83"/>
                  </a:cubicBezTo>
                  <a:cubicBezTo>
                    <a:pt x="98" y="333"/>
                    <a:pt x="241" y="565"/>
                    <a:pt x="419" y="752"/>
                  </a:cubicBezTo>
                  <a:cubicBezTo>
                    <a:pt x="433" y="770"/>
                    <a:pt x="449" y="777"/>
                    <a:pt x="464" y="777"/>
                  </a:cubicBezTo>
                  <a:cubicBezTo>
                    <a:pt x="512" y="777"/>
                    <a:pt x="558" y="710"/>
                    <a:pt x="518" y="663"/>
                  </a:cubicBezTo>
                  <a:cubicBezTo>
                    <a:pt x="348" y="484"/>
                    <a:pt x="223" y="279"/>
                    <a:pt x="143" y="47"/>
                  </a:cubicBezTo>
                  <a:cubicBezTo>
                    <a:pt x="135" y="24"/>
                    <a:pt x="10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40"/>
            <p:cNvSpPr/>
            <p:nvPr/>
          </p:nvSpPr>
          <p:spPr>
            <a:xfrm>
              <a:off x="5032127" y="4224888"/>
              <a:ext cx="27074" cy="34489"/>
            </a:xfrm>
            <a:custGeom>
              <a:avLst/>
              <a:gdLst/>
              <a:ahLst/>
              <a:cxnLst/>
              <a:rect l="l" t="t" r="r" b="b"/>
              <a:pathLst>
                <a:path w="544" h="693" extrusionOk="0">
                  <a:moveTo>
                    <a:pt x="460" y="0"/>
                  </a:moveTo>
                  <a:cubicBezTo>
                    <a:pt x="434" y="0"/>
                    <a:pt x="409" y="14"/>
                    <a:pt x="402" y="45"/>
                  </a:cubicBezTo>
                  <a:cubicBezTo>
                    <a:pt x="348" y="251"/>
                    <a:pt x="223" y="438"/>
                    <a:pt x="45" y="563"/>
                  </a:cubicBezTo>
                  <a:cubicBezTo>
                    <a:pt x="18" y="590"/>
                    <a:pt x="0" y="625"/>
                    <a:pt x="27" y="661"/>
                  </a:cubicBezTo>
                  <a:cubicBezTo>
                    <a:pt x="39" y="678"/>
                    <a:pt x="62" y="692"/>
                    <a:pt x="84" y="692"/>
                  </a:cubicBezTo>
                  <a:cubicBezTo>
                    <a:pt x="96" y="692"/>
                    <a:pt x="107" y="688"/>
                    <a:pt x="116" y="679"/>
                  </a:cubicBezTo>
                  <a:cubicBezTo>
                    <a:pt x="322" y="536"/>
                    <a:pt x="464" y="331"/>
                    <a:pt x="527" y="81"/>
                  </a:cubicBezTo>
                  <a:cubicBezTo>
                    <a:pt x="543" y="32"/>
                    <a:pt x="500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40"/>
            <p:cNvSpPr/>
            <p:nvPr/>
          </p:nvSpPr>
          <p:spPr>
            <a:xfrm>
              <a:off x="4999281" y="4109477"/>
              <a:ext cx="8013" cy="34240"/>
            </a:xfrm>
            <a:custGeom>
              <a:avLst/>
              <a:gdLst/>
              <a:ahLst/>
              <a:cxnLst/>
              <a:rect l="l" t="t" r="r" b="b"/>
              <a:pathLst>
                <a:path w="161" h="688" extrusionOk="0">
                  <a:moveTo>
                    <a:pt x="72" y="0"/>
                  </a:moveTo>
                  <a:cubicBezTo>
                    <a:pt x="36" y="0"/>
                    <a:pt x="0" y="36"/>
                    <a:pt x="0" y="72"/>
                  </a:cubicBezTo>
                  <a:cubicBezTo>
                    <a:pt x="27" y="250"/>
                    <a:pt x="27" y="437"/>
                    <a:pt x="9" y="616"/>
                  </a:cubicBezTo>
                  <a:cubicBezTo>
                    <a:pt x="0" y="652"/>
                    <a:pt x="36" y="687"/>
                    <a:pt x="72" y="687"/>
                  </a:cubicBezTo>
                  <a:cubicBezTo>
                    <a:pt x="116" y="687"/>
                    <a:pt x="134" y="652"/>
                    <a:pt x="143" y="616"/>
                  </a:cubicBezTo>
                  <a:cubicBezTo>
                    <a:pt x="161" y="437"/>
                    <a:pt x="161" y="250"/>
                    <a:pt x="143" y="72"/>
                  </a:cubicBezTo>
                  <a:cubicBezTo>
                    <a:pt x="134" y="36"/>
                    <a:pt x="11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40"/>
            <p:cNvSpPr/>
            <p:nvPr/>
          </p:nvSpPr>
          <p:spPr>
            <a:xfrm>
              <a:off x="4954440" y="4238673"/>
              <a:ext cx="8460" cy="6719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81" y="0"/>
                  </a:moveTo>
                  <a:cubicBezTo>
                    <a:pt x="0" y="0"/>
                    <a:pt x="0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40"/>
            <p:cNvSpPr/>
            <p:nvPr/>
          </p:nvSpPr>
          <p:spPr>
            <a:xfrm>
              <a:off x="5040538" y="4599936"/>
              <a:ext cx="24486" cy="28119"/>
            </a:xfrm>
            <a:custGeom>
              <a:avLst/>
              <a:gdLst/>
              <a:ahLst/>
              <a:cxnLst/>
              <a:rect l="l" t="t" r="r" b="b"/>
              <a:pathLst>
                <a:path w="492" h="565" extrusionOk="0">
                  <a:moveTo>
                    <a:pt x="408" y="0"/>
                  </a:moveTo>
                  <a:cubicBezTo>
                    <a:pt x="388" y="0"/>
                    <a:pt x="368" y="9"/>
                    <a:pt x="358" y="30"/>
                  </a:cubicBezTo>
                  <a:cubicBezTo>
                    <a:pt x="269" y="199"/>
                    <a:pt x="170" y="324"/>
                    <a:pt x="28" y="449"/>
                  </a:cubicBezTo>
                  <a:cubicBezTo>
                    <a:pt x="1" y="467"/>
                    <a:pt x="1" y="520"/>
                    <a:pt x="28" y="547"/>
                  </a:cubicBezTo>
                  <a:cubicBezTo>
                    <a:pt x="40" y="559"/>
                    <a:pt x="56" y="564"/>
                    <a:pt x="72" y="564"/>
                  </a:cubicBezTo>
                  <a:cubicBezTo>
                    <a:pt x="91" y="564"/>
                    <a:pt x="111" y="557"/>
                    <a:pt x="126" y="547"/>
                  </a:cubicBezTo>
                  <a:cubicBezTo>
                    <a:pt x="269" y="422"/>
                    <a:pt x="385" y="271"/>
                    <a:pt x="474" y="101"/>
                  </a:cubicBezTo>
                  <a:cubicBezTo>
                    <a:pt x="492" y="65"/>
                    <a:pt x="483" y="30"/>
                    <a:pt x="447" y="12"/>
                  </a:cubicBezTo>
                  <a:cubicBezTo>
                    <a:pt x="436" y="5"/>
                    <a:pt x="422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40"/>
            <p:cNvSpPr/>
            <p:nvPr/>
          </p:nvSpPr>
          <p:spPr>
            <a:xfrm>
              <a:off x="4958422" y="3736519"/>
              <a:ext cx="46682" cy="281137"/>
            </a:xfrm>
            <a:custGeom>
              <a:avLst/>
              <a:gdLst/>
              <a:ahLst/>
              <a:cxnLst/>
              <a:rect l="l" t="t" r="r" b="b"/>
              <a:pathLst>
                <a:path w="938" h="5649" extrusionOk="0">
                  <a:moveTo>
                    <a:pt x="333" y="0"/>
                  </a:moveTo>
                  <a:cubicBezTo>
                    <a:pt x="306" y="0"/>
                    <a:pt x="279" y="14"/>
                    <a:pt x="268" y="45"/>
                  </a:cubicBezTo>
                  <a:cubicBezTo>
                    <a:pt x="1" y="768"/>
                    <a:pt x="429" y="1482"/>
                    <a:pt x="652" y="2160"/>
                  </a:cubicBezTo>
                  <a:cubicBezTo>
                    <a:pt x="768" y="2516"/>
                    <a:pt x="803" y="2882"/>
                    <a:pt x="786" y="3266"/>
                  </a:cubicBezTo>
                  <a:cubicBezTo>
                    <a:pt x="768" y="3632"/>
                    <a:pt x="705" y="3997"/>
                    <a:pt x="661" y="4372"/>
                  </a:cubicBezTo>
                  <a:cubicBezTo>
                    <a:pt x="616" y="4782"/>
                    <a:pt x="598" y="5193"/>
                    <a:pt x="670" y="5603"/>
                  </a:cubicBezTo>
                  <a:cubicBezTo>
                    <a:pt x="677" y="5635"/>
                    <a:pt x="702" y="5648"/>
                    <a:pt x="728" y="5648"/>
                  </a:cubicBezTo>
                  <a:cubicBezTo>
                    <a:pt x="769" y="5648"/>
                    <a:pt x="814" y="5616"/>
                    <a:pt x="803" y="5567"/>
                  </a:cubicBezTo>
                  <a:cubicBezTo>
                    <a:pt x="670" y="4845"/>
                    <a:pt x="857" y="4113"/>
                    <a:pt x="911" y="3391"/>
                  </a:cubicBezTo>
                  <a:cubicBezTo>
                    <a:pt x="937" y="3043"/>
                    <a:pt x="937" y="2686"/>
                    <a:pt x="848" y="2347"/>
                  </a:cubicBezTo>
                  <a:cubicBezTo>
                    <a:pt x="759" y="1981"/>
                    <a:pt x="589" y="1651"/>
                    <a:pt x="464" y="1294"/>
                  </a:cubicBezTo>
                  <a:cubicBezTo>
                    <a:pt x="331" y="911"/>
                    <a:pt x="250" y="482"/>
                    <a:pt x="402" y="81"/>
                  </a:cubicBezTo>
                  <a:cubicBezTo>
                    <a:pt x="418" y="32"/>
                    <a:pt x="375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40"/>
            <p:cNvSpPr/>
            <p:nvPr/>
          </p:nvSpPr>
          <p:spPr>
            <a:xfrm>
              <a:off x="4939759" y="3937879"/>
              <a:ext cx="33145" cy="226044"/>
            </a:xfrm>
            <a:custGeom>
              <a:avLst/>
              <a:gdLst/>
              <a:ahLst/>
              <a:cxnLst/>
              <a:rect l="l" t="t" r="r" b="b"/>
              <a:pathLst>
                <a:path w="666" h="4542" extrusionOk="0">
                  <a:moveTo>
                    <a:pt x="347" y="0"/>
                  </a:moveTo>
                  <a:cubicBezTo>
                    <a:pt x="313" y="0"/>
                    <a:pt x="282" y="23"/>
                    <a:pt x="286" y="67"/>
                  </a:cubicBezTo>
                  <a:cubicBezTo>
                    <a:pt x="367" y="692"/>
                    <a:pt x="170" y="1298"/>
                    <a:pt x="81" y="1914"/>
                  </a:cubicBezTo>
                  <a:cubicBezTo>
                    <a:pt x="1" y="2476"/>
                    <a:pt x="28" y="3047"/>
                    <a:pt x="170" y="3600"/>
                  </a:cubicBezTo>
                  <a:cubicBezTo>
                    <a:pt x="251" y="3921"/>
                    <a:pt x="376" y="4224"/>
                    <a:pt x="518" y="4510"/>
                  </a:cubicBezTo>
                  <a:cubicBezTo>
                    <a:pt x="532" y="4532"/>
                    <a:pt x="553" y="4541"/>
                    <a:pt x="573" y="4541"/>
                  </a:cubicBezTo>
                  <a:cubicBezTo>
                    <a:pt x="619" y="4541"/>
                    <a:pt x="665" y="4494"/>
                    <a:pt x="634" y="4439"/>
                  </a:cubicBezTo>
                  <a:cubicBezTo>
                    <a:pt x="376" y="3930"/>
                    <a:pt x="215" y="3377"/>
                    <a:pt x="179" y="2806"/>
                  </a:cubicBezTo>
                  <a:cubicBezTo>
                    <a:pt x="161" y="2521"/>
                    <a:pt x="170" y="2235"/>
                    <a:pt x="215" y="1950"/>
                  </a:cubicBezTo>
                  <a:cubicBezTo>
                    <a:pt x="251" y="1646"/>
                    <a:pt x="322" y="1352"/>
                    <a:pt x="376" y="1057"/>
                  </a:cubicBezTo>
                  <a:cubicBezTo>
                    <a:pt x="429" y="727"/>
                    <a:pt x="465" y="397"/>
                    <a:pt x="420" y="67"/>
                  </a:cubicBezTo>
                  <a:cubicBezTo>
                    <a:pt x="416" y="23"/>
                    <a:pt x="380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0"/>
            <p:cNvSpPr/>
            <p:nvPr/>
          </p:nvSpPr>
          <p:spPr>
            <a:xfrm>
              <a:off x="5019885" y="3921256"/>
              <a:ext cx="48673" cy="264315"/>
            </a:xfrm>
            <a:custGeom>
              <a:avLst/>
              <a:gdLst/>
              <a:ahLst/>
              <a:cxnLst/>
              <a:rect l="l" t="t" r="r" b="b"/>
              <a:pathLst>
                <a:path w="978" h="5311" extrusionOk="0">
                  <a:moveTo>
                    <a:pt x="867" y="0"/>
                  </a:moveTo>
                  <a:cubicBezTo>
                    <a:pt x="847" y="0"/>
                    <a:pt x="828" y="11"/>
                    <a:pt x="817" y="36"/>
                  </a:cubicBezTo>
                  <a:cubicBezTo>
                    <a:pt x="148" y="1338"/>
                    <a:pt x="710" y="2810"/>
                    <a:pt x="452" y="4184"/>
                  </a:cubicBezTo>
                  <a:cubicBezTo>
                    <a:pt x="380" y="4550"/>
                    <a:pt x="246" y="4897"/>
                    <a:pt x="32" y="5210"/>
                  </a:cubicBezTo>
                  <a:cubicBezTo>
                    <a:pt x="1" y="5260"/>
                    <a:pt x="50" y="5311"/>
                    <a:pt x="100" y="5311"/>
                  </a:cubicBezTo>
                  <a:cubicBezTo>
                    <a:pt x="121" y="5311"/>
                    <a:pt x="142" y="5302"/>
                    <a:pt x="157" y="5281"/>
                  </a:cubicBezTo>
                  <a:cubicBezTo>
                    <a:pt x="978" y="4086"/>
                    <a:pt x="505" y="2578"/>
                    <a:pt x="621" y="1249"/>
                  </a:cubicBezTo>
                  <a:cubicBezTo>
                    <a:pt x="657" y="856"/>
                    <a:pt x="746" y="455"/>
                    <a:pt x="933" y="107"/>
                  </a:cubicBezTo>
                  <a:cubicBezTo>
                    <a:pt x="958" y="51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0"/>
            <p:cNvSpPr/>
            <p:nvPr/>
          </p:nvSpPr>
          <p:spPr>
            <a:xfrm>
              <a:off x="5086722" y="3999292"/>
              <a:ext cx="21798" cy="178118"/>
            </a:xfrm>
            <a:custGeom>
              <a:avLst/>
              <a:gdLst/>
              <a:ahLst/>
              <a:cxnLst/>
              <a:rect l="l" t="t" r="r" b="b"/>
              <a:pathLst>
                <a:path w="438" h="3579" extrusionOk="0">
                  <a:moveTo>
                    <a:pt x="291" y="0"/>
                  </a:moveTo>
                  <a:cubicBezTo>
                    <a:pt x="270" y="0"/>
                    <a:pt x="250" y="11"/>
                    <a:pt x="242" y="38"/>
                  </a:cubicBezTo>
                  <a:cubicBezTo>
                    <a:pt x="1" y="582"/>
                    <a:pt x="81" y="1179"/>
                    <a:pt x="161" y="1750"/>
                  </a:cubicBezTo>
                  <a:cubicBezTo>
                    <a:pt x="251" y="2321"/>
                    <a:pt x="340" y="2946"/>
                    <a:pt x="45" y="3472"/>
                  </a:cubicBezTo>
                  <a:cubicBezTo>
                    <a:pt x="21" y="3528"/>
                    <a:pt x="68" y="3579"/>
                    <a:pt x="115" y="3579"/>
                  </a:cubicBezTo>
                  <a:cubicBezTo>
                    <a:pt x="136" y="3579"/>
                    <a:pt x="156" y="3568"/>
                    <a:pt x="170" y="3544"/>
                  </a:cubicBezTo>
                  <a:cubicBezTo>
                    <a:pt x="438" y="3035"/>
                    <a:pt x="402" y="2455"/>
                    <a:pt x="322" y="1902"/>
                  </a:cubicBezTo>
                  <a:cubicBezTo>
                    <a:pt x="242" y="1313"/>
                    <a:pt x="108" y="671"/>
                    <a:pt x="358" y="100"/>
                  </a:cubicBezTo>
                  <a:cubicBezTo>
                    <a:pt x="382" y="46"/>
                    <a:pt x="33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0"/>
            <p:cNvSpPr/>
            <p:nvPr/>
          </p:nvSpPr>
          <p:spPr>
            <a:xfrm>
              <a:off x="4890838" y="3955496"/>
              <a:ext cx="25680" cy="182647"/>
            </a:xfrm>
            <a:custGeom>
              <a:avLst/>
              <a:gdLst/>
              <a:ahLst/>
              <a:cxnLst/>
              <a:rect l="l" t="t" r="r" b="b"/>
              <a:pathLst>
                <a:path w="516" h="3670" extrusionOk="0">
                  <a:moveTo>
                    <a:pt x="79" y="1"/>
                  </a:moveTo>
                  <a:cubicBezTo>
                    <a:pt x="41" y="1"/>
                    <a:pt x="1" y="35"/>
                    <a:pt x="11" y="88"/>
                  </a:cubicBezTo>
                  <a:cubicBezTo>
                    <a:pt x="74" y="418"/>
                    <a:pt x="163" y="739"/>
                    <a:pt x="226" y="1078"/>
                  </a:cubicBezTo>
                  <a:cubicBezTo>
                    <a:pt x="279" y="1408"/>
                    <a:pt x="288" y="1738"/>
                    <a:pt x="226" y="2077"/>
                  </a:cubicBezTo>
                  <a:cubicBezTo>
                    <a:pt x="136" y="2595"/>
                    <a:pt x="92" y="3166"/>
                    <a:pt x="368" y="3639"/>
                  </a:cubicBezTo>
                  <a:cubicBezTo>
                    <a:pt x="382" y="3660"/>
                    <a:pt x="403" y="3670"/>
                    <a:pt x="423" y="3670"/>
                  </a:cubicBezTo>
                  <a:cubicBezTo>
                    <a:pt x="469" y="3670"/>
                    <a:pt x="515" y="3623"/>
                    <a:pt x="484" y="3567"/>
                  </a:cubicBezTo>
                  <a:cubicBezTo>
                    <a:pt x="350" y="3344"/>
                    <a:pt x="306" y="3076"/>
                    <a:pt x="288" y="2818"/>
                  </a:cubicBezTo>
                  <a:cubicBezTo>
                    <a:pt x="279" y="2523"/>
                    <a:pt x="342" y="2247"/>
                    <a:pt x="386" y="1952"/>
                  </a:cubicBezTo>
                  <a:cubicBezTo>
                    <a:pt x="475" y="1301"/>
                    <a:pt x="261" y="686"/>
                    <a:pt x="136" y="52"/>
                  </a:cubicBezTo>
                  <a:cubicBezTo>
                    <a:pt x="12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0"/>
            <p:cNvSpPr/>
            <p:nvPr/>
          </p:nvSpPr>
          <p:spPr>
            <a:xfrm>
              <a:off x="4861176" y="4104251"/>
              <a:ext cx="34240" cy="160998"/>
            </a:xfrm>
            <a:custGeom>
              <a:avLst/>
              <a:gdLst/>
              <a:ahLst/>
              <a:cxnLst/>
              <a:rect l="l" t="t" r="r" b="b"/>
              <a:pathLst>
                <a:path w="688" h="3235" extrusionOk="0">
                  <a:moveTo>
                    <a:pt x="146" y="1"/>
                  </a:moveTo>
                  <a:cubicBezTo>
                    <a:pt x="112" y="1"/>
                    <a:pt x="77" y="21"/>
                    <a:pt x="72" y="61"/>
                  </a:cubicBezTo>
                  <a:cubicBezTo>
                    <a:pt x="1" y="587"/>
                    <a:pt x="19" y="1113"/>
                    <a:pt x="117" y="1631"/>
                  </a:cubicBezTo>
                  <a:cubicBezTo>
                    <a:pt x="170" y="1890"/>
                    <a:pt x="242" y="2148"/>
                    <a:pt x="331" y="2398"/>
                  </a:cubicBezTo>
                  <a:cubicBezTo>
                    <a:pt x="420" y="2648"/>
                    <a:pt x="554" y="2898"/>
                    <a:pt x="536" y="3174"/>
                  </a:cubicBezTo>
                  <a:cubicBezTo>
                    <a:pt x="536" y="3214"/>
                    <a:pt x="570" y="3234"/>
                    <a:pt x="604" y="3234"/>
                  </a:cubicBezTo>
                  <a:cubicBezTo>
                    <a:pt x="639" y="3234"/>
                    <a:pt x="674" y="3214"/>
                    <a:pt x="679" y="3174"/>
                  </a:cubicBezTo>
                  <a:cubicBezTo>
                    <a:pt x="688" y="2907"/>
                    <a:pt x="581" y="2675"/>
                    <a:pt x="492" y="2443"/>
                  </a:cubicBezTo>
                  <a:cubicBezTo>
                    <a:pt x="393" y="2184"/>
                    <a:pt x="322" y="1925"/>
                    <a:pt x="268" y="1666"/>
                  </a:cubicBezTo>
                  <a:cubicBezTo>
                    <a:pt x="161" y="1140"/>
                    <a:pt x="144" y="596"/>
                    <a:pt x="206" y="61"/>
                  </a:cubicBezTo>
                  <a:cubicBezTo>
                    <a:pt x="211" y="21"/>
                    <a:pt x="179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0"/>
            <p:cNvSpPr/>
            <p:nvPr/>
          </p:nvSpPr>
          <p:spPr>
            <a:xfrm>
              <a:off x="4826737" y="4188309"/>
              <a:ext cx="48175" cy="184886"/>
            </a:xfrm>
            <a:custGeom>
              <a:avLst/>
              <a:gdLst/>
              <a:ahLst/>
              <a:cxnLst/>
              <a:rect l="l" t="t" r="r" b="b"/>
              <a:pathLst>
                <a:path w="968" h="3715" extrusionOk="0">
                  <a:moveTo>
                    <a:pt x="93" y="1"/>
                  </a:moveTo>
                  <a:cubicBezTo>
                    <a:pt x="43" y="1"/>
                    <a:pt x="1" y="64"/>
                    <a:pt x="42" y="111"/>
                  </a:cubicBezTo>
                  <a:cubicBezTo>
                    <a:pt x="479" y="557"/>
                    <a:pt x="577" y="1191"/>
                    <a:pt x="604" y="1788"/>
                  </a:cubicBezTo>
                  <a:cubicBezTo>
                    <a:pt x="630" y="2413"/>
                    <a:pt x="559" y="3091"/>
                    <a:pt x="827" y="3680"/>
                  </a:cubicBezTo>
                  <a:cubicBezTo>
                    <a:pt x="838" y="3705"/>
                    <a:pt x="857" y="3715"/>
                    <a:pt x="876" y="3715"/>
                  </a:cubicBezTo>
                  <a:cubicBezTo>
                    <a:pt x="920" y="3715"/>
                    <a:pt x="967" y="3664"/>
                    <a:pt x="943" y="3608"/>
                  </a:cubicBezTo>
                  <a:cubicBezTo>
                    <a:pt x="800" y="3305"/>
                    <a:pt x="773" y="2966"/>
                    <a:pt x="755" y="2636"/>
                  </a:cubicBezTo>
                  <a:cubicBezTo>
                    <a:pt x="746" y="2297"/>
                    <a:pt x="755" y="1949"/>
                    <a:pt x="729" y="1610"/>
                  </a:cubicBezTo>
                  <a:cubicBezTo>
                    <a:pt x="693" y="1039"/>
                    <a:pt x="550" y="441"/>
                    <a:pt x="140" y="22"/>
                  </a:cubicBezTo>
                  <a:cubicBezTo>
                    <a:pt x="125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0"/>
            <p:cNvSpPr/>
            <p:nvPr/>
          </p:nvSpPr>
          <p:spPr>
            <a:xfrm>
              <a:off x="5103046" y="4130977"/>
              <a:ext cx="43596" cy="170454"/>
            </a:xfrm>
            <a:custGeom>
              <a:avLst/>
              <a:gdLst/>
              <a:ahLst/>
              <a:cxnLst/>
              <a:rect l="l" t="t" r="r" b="b"/>
              <a:pathLst>
                <a:path w="876" h="3425" extrusionOk="0">
                  <a:moveTo>
                    <a:pt x="780" y="1"/>
                  </a:moveTo>
                  <a:cubicBezTo>
                    <a:pt x="760" y="1"/>
                    <a:pt x="739" y="10"/>
                    <a:pt x="725" y="32"/>
                  </a:cubicBezTo>
                  <a:cubicBezTo>
                    <a:pt x="467" y="559"/>
                    <a:pt x="306" y="1138"/>
                    <a:pt x="279" y="1727"/>
                  </a:cubicBezTo>
                  <a:cubicBezTo>
                    <a:pt x="244" y="2262"/>
                    <a:pt x="333" y="2851"/>
                    <a:pt x="39" y="3324"/>
                  </a:cubicBezTo>
                  <a:cubicBezTo>
                    <a:pt x="1" y="3375"/>
                    <a:pt x="48" y="3425"/>
                    <a:pt x="97" y="3425"/>
                  </a:cubicBezTo>
                  <a:cubicBezTo>
                    <a:pt x="118" y="3425"/>
                    <a:pt x="139" y="3416"/>
                    <a:pt x="154" y="3395"/>
                  </a:cubicBezTo>
                  <a:cubicBezTo>
                    <a:pt x="440" y="2932"/>
                    <a:pt x="395" y="2370"/>
                    <a:pt x="404" y="1852"/>
                  </a:cubicBezTo>
                  <a:cubicBezTo>
                    <a:pt x="422" y="1245"/>
                    <a:pt x="574" y="648"/>
                    <a:pt x="850" y="104"/>
                  </a:cubicBezTo>
                  <a:cubicBezTo>
                    <a:pt x="875" y="48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0"/>
            <p:cNvSpPr/>
            <p:nvPr/>
          </p:nvSpPr>
          <p:spPr>
            <a:xfrm>
              <a:off x="4827882" y="4304914"/>
              <a:ext cx="39565" cy="168563"/>
            </a:xfrm>
            <a:custGeom>
              <a:avLst/>
              <a:gdLst/>
              <a:ahLst/>
              <a:cxnLst/>
              <a:rect l="l" t="t" r="r" b="b"/>
              <a:pathLst>
                <a:path w="795" h="3387" extrusionOk="0">
                  <a:moveTo>
                    <a:pt x="199" y="1"/>
                  </a:moveTo>
                  <a:cubicBezTo>
                    <a:pt x="166" y="1"/>
                    <a:pt x="130" y="21"/>
                    <a:pt x="126" y="61"/>
                  </a:cubicBezTo>
                  <a:cubicBezTo>
                    <a:pt x="54" y="650"/>
                    <a:pt x="1" y="1239"/>
                    <a:pt x="197" y="1810"/>
                  </a:cubicBezTo>
                  <a:cubicBezTo>
                    <a:pt x="367" y="2309"/>
                    <a:pt x="661" y="2782"/>
                    <a:pt x="634" y="3326"/>
                  </a:cubicBezTo>
                  <a:cubicBezTo>
                    <a:pt x="634" y="3366"/>
                    <a:pt x="668" y="3386"/>
                    <a:pt x="701" y="3386"/>
                  </a:cubicBezTo>
                  <a:cubicBezTo>
                    <a:pt x="735" y="3386"/>
                    <a:pt x="768" y="3366"/>
                    <a:pt x="768" y="3326"/>
                  </a:cubicBezTo>
                  <a:cubicBezTo>
                    <a:pt x="795" y="2791"/>
                    <a:pt x="518" y="2318"/>
                    <a:pt x="349" y="1827"/>
                  </a:cubicBezTo>
                  <a:cubicBezTo>
                    <a:pt x="144" y="1256"/>
                    <a:pt x="188" y="659"/>
                    <a:pt x="259" y="61"/>
                  </a:cubicBezTo>
                  <a:cubicBezTo>
                    <a:pt x="264" y="21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0"/>
            <p:cNvSpPr/>
            <p:nvPr/>
          </p:nvSpPr>
          <p:spPr>
            <a:xfrm>
              <a:off x="4809468" y="4420325"/>
              <a:ext cx="42800" cy="168264"/>
            </a:xfrm>
            <a:custGeom>
              <a:avLst/>
              <a:gdLst/>
              <a:ahLst/>
              <a:cxnLst/>
              <a:rect l="l" t="t" r="r" b="b"/>
              <a:pathLst>
                <a:path w="860" h="3381" extrusionOk="0">
                  <a:moveTo>
                    <a:pt x="100" y="0"/>
                  </a:moveTo>
                  <a:cubicBezTo>
                    <a:pt x="50" y="0"/>
                    <a:pt x="0" y="46"/>
                    <a:pt x="32" y="97"/>
                  </a:cubicBezTo>
                  <a:cubicBezTo>
                    <a:pt x="710" y="1043"/>
                    <a:pt x="380" y="2283"/>
                    <a:pt x="719" y="3335"/>
                  </a:cubicBezTo>
                  <a:cubicBezTo>
                    <a:pt x="729" y="3367"/>
                    <a:pt x="755" y="3381"/>
                    <a:pt x="781" y="3381"/>
                  </a:cubicBezTo>
                  <a:cubicBezTo>
                    <a:pt x="820" y="3381"/>
                    <a:pt x="860" y="3348"/>
                    <a:pt x="844" y="3300"/>
                  </a:cubicBezTo>
                  <a:cubicBezTo>
                    <a:pt x="505" y="2238"/>
                    <a:pt x="835" y="989"/>
                    <a:pt x="157" y="26"/>
                  </a:cubicBezTo>
                  <a:cubicBezTo>
                    <a:pt x="141" y="8"/>
                    <a:pt x="12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0"/>
            <p:cNvSpPr/>
            <p:nvPr/>
          </p:nvSpPr>
          <p:spPr>
            <a:xfrm>
              <a:off x="5112602" y="4233697"/>
              <a:ext cx="53848" cy="153085"/>
            </a:xfrm>
            <a:custGeom>
              <a:avLst/>
              <a:gdLst/>
              <a:ahLst/>
              <a:cxnLst/>
              <a:rect l="l" t="t" r="r" b="b"/>
              <a:pathLst>
                <a:path w="1082" h="3076" extrusionOk="0">
                  <a:moveTo>
                    <a:pt x="984" y="0"/>
                  </a:moveTo>
                  <a:cubicBezTo>
                    <a:pt x="968" y="0"/>
                    <a:pt x="951" y="6"/>
                    <a:pt x="935" y="20"/>
                  </a:cubicBezTo>
                  <a:cubicBezTo>
                    <a:pt x="87" y="769"/>
                    <a:pt x="507" y="2054"/>
                    <a:pt x="25" y="2973"/>
                  </a:cubicBezTo>
                  <a:cubicBezTo>
                    <a:pt x="0" y="3028"/>
                    <a:pt x="48" y="3076"/>
                    <a:pt x="95" y="3076"/>
                  </a:cubicBezTo>
                  <a:cubicBezTo>
                    <a:pt x="116" y="3076"/>
                    <a:pt x="136" y="3066"/>
                    <a:pt x="150" y="3044"/>
                  </a:cubicBezTo>
                  <a:cubicBezTo>
                    <a:pt x="400" y="2554"/>
                    <a:pt x="417" y="2001"/>
                    <a:pt x="471" y="1465"/>
                  </a:cubicBezTo>
                  <a:cubicBezTo>
                    <a:pt x="533" y="984"/>
                    <a:pt x="649" y="457"/>
                    <a:pt x="1033" y="118"/>
                  </a:cubicBezTo>
                  <a:cubicBezTo>
                    <a:pt x="1081" y="70"/>
                    <a:pt x="1039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0"/>
            <p:cNvSpPr/>
            <p:nvPr/>
          </p:nvSpPr>
          <p:spPr>
            <a:xfrm>
              <a:off x="5092296" y="4322980"/>
              <a:ext cx="76642" cy="176774"/>
            </a:xfrm>
            <a:custGeom>
              <a:avLst/>
              <a:gdLst/>
              <a:ahLst/>
              <a:cxnLst/>
              <a:rect l="l" t="t" r="r" b="b"/>
              <a:pathLst>
                <a:path w="1540" h="3552" extrusionOk="0">
                  <a:moveTo>
                    <a:pt x="1242" y="1"/>
                  </a:moveTo>
                  <a:cubicBezTo>
                    <a:pt x="1200" y="1"/>
                    <a:pt x="1157" y="33"/>
                    <a:pt x="1173" y="82"/>
                  </a:cubicBezTo>
                  <a:cubicBezTo>
                    <a:pt x="1414" y="688"/>
                    <a:pt x="995" y="1277"/>
                    <a:pt x="692" y="1777"/>
                  </a:cubicBezTo>
                  <a:cubicBezTo>
                    <a:pt x="540" y="2035"/>
                    <a:pt x="406" y="2294"/>
                    <a:pt x="326" y="2588"/>
                  </a:cubicBezTo>
                  <a:cubicBezTo>
                    <a:pt x="237" y="2874"/>
                    <a:pt x="183" y="3177"/>
                    <a:pt x="31" y="3454"/>
                  </a:cubicBezTo>
                  <a:cubicBezTo>
                    <a:pt x="1" y="3503"/>
                    <a:pt x="50" y="3552"/>
                    <a:pt x="95" y="3552"/>
                  </a:cubicBezTo>
                  <a:cubicBezTo>
                    <a:pt x="116" y="3552"/>
                    <a:pt x="136" y="3541"/>
                    <a:pt x="147" y="3516"/>
                  </a:cubicBezTo>
                  <a:cubicBezTo>
                    <a:pt x="299" y="3240"/>
                    <a:pt x="370" y="2927"/>
                    <a:pt x="460" y="2624"/>
                  </a:cubicBezTo>
                  <a:cubicBezTo>
                    <a:pt x="549" y="2312"/>
                    <a:pt x="692" y="2035"/>
                    <a:pt x="861" y="1759"/>
                  </a:cubicBezTo>
                  <a:cubicBezTo>
                    <a:pt x="1173" y="1259"/>
                    <a:pt x="1539" y="653"/>
                    <a:pt x="1307" y="46"/>
                  </a:cubicBezTo>
                  <a:cubicBezTo>
                    <a:pt x="1297" y="14"/>
                    <a:pt x="12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0"/>
            <p:cNvSpPr/>
            <p:nvPr/>
          </p:nvSpPr>
          <p:spPr>
            <a:xfrm>
              <a:off x="5089460" y="4442869"/>
              <a:ext cx="69675" cy="163038"/>
            </a:xfrm>
            <a:custGeom>
              <a:avLst/>
              <a:gdLst/>
              <a:ahLst/>
              <a:cxnLst/>
              <a:rect l="l" t="t" r="r" b="b"/>
              <a:pathLst>
                <a:path w="1400" h="3276" extrusionOk="0">
                  <a:moveTo>
                    <a:pt x="1136" y="0"/>
                  </a:moveTo>
                  <a:cubicBezTo>
                    <a:pt x="1095" y="0"/>
                    <a:pt x="1050" y="33"/>
                    <a:pt x="1061" y="81"/>
                  </a:cubicBezTo>
                  <a:cubicBezTo>
                    <a:pt x="1257" y="1223"/>
                    <a:pt x="356" y="2178"/>
                    <a:pt x="17" y="3195"/>
                  </a:cubicBezTo>
                  <a:cubicBezTo>
                    <a:pt x="1" y="3243"/>
                    <a:pt x="40" y="3276"/>
                    <a:pt x="82" y="3276"/>
                  </a:cubicBezTo>
                  <a:cubicBezTo>
                    <a:pt x="109" y="3276"/>
                    <a:pt x="137" y="3262"/>
                    <a:pt x="151" y="3230"/>
                  </a:cubicBezTo>
                  <a:cubicBezTo>
                    <a:pt x="499" y="2178"/>
                    <a:pt x="1400" y="1232"/>
                    <a:pt x="1195" y="46"/>
                  </a:cubicBezTo>
                  <a:cubicBezTo>
                    <a:pt x="1188" y="14"/>
                    <a:pt x="1163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0"/>
            <p:cNvSpPr/>
            <p:nvPr/>
          </p:nvSpPr>
          <p:spPr>
            <a:xfrm>
              <a:off x="4877201" y="4995637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8" y="134"/>
                    <a:pt x="17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0"/>
            <p:cNvSpPr/>
            <p:nvPr/>
          </p:nvSpPr>
          <p:spPr>
            <a:xfrm>
              <a:off x="4399135" y="4995239"/>
              <a:ext cx="484686" cy="983854"/>
            </a:xfrm>
            <a:custGeom>
              <a:avLst/>
              <a:gdLst/>
              <a:ahLst/>
              <a:cxnLst/>
              <a:rect l="l" t="t" r="r" b="b"/>
              <a:pathLst>
                <a:path w="9739" h="19769" extrusionOk="0">
                  <a:moveTo>
                    <a:pt x="9573" y="1"/>
                  </a:moveTo>
                  <a:cubicBezTo>
                    <a:pt x="9522" y="1"/>
                    <a:pt x="9474" y="30"/>
                    <a:pt x="9463" y="98"/>
                  </a:cubicBezTo>
                  <a:cubicBezTo>
                    <a:pt x="9071" y="2917"/>
                    <a:pt x="8330" y="5691"/>
                    <a:pt x="7269" y="8332"/>
                  </a:cubicBezTo>
                  <a:cubicBezTo>
                    <a:pt x="6207" y="10981"/>
                    <a:pt x="4824" y="13506"/>
                    <a:pt x="3165" y="15826"/>
                  </a:cubicBezTo>
                  <a:cubicBezTo>
                    <a:pt x="2228" y="17128"/>
                    <a:pt x="1202" y="18368"/>
                    <a:pt x="96" y="19537"/>
                  </a:cubicBezTo>
                  <a:cubicBezTo>
                    <a:pt x="1" y="19632"/>
                    <a:pt x="93" y="19769"/>
                    <a:pt x="193" y="19769"/>
                  </a:cubicBezTo>
                  <a:cubicBezTo>
                    <a:pt x="224" y="19769"/>
                    <a:pt x="256" y="19756"/>
                    <a:pt x="284" y="19724"/>
                  </a:cubicBezTo>
                  <a:cubicBezTo>
                    <a:pt x="2264" y="17645"/>
                    <a:pt x="3986" y="15326"/>
                    <a:pt x="5404" y="12837"/>
                  </a:cubicBezTo>
                  <a:cubicBezTo>
                    <a:pt x="6814" y="10339"/>
                    <a:pt x="7938" y="7672"/>
                    <a:pt x="8723" y="4915"/>
                  </a:cubicBezTo>
                  <a:cubicBezTo>
                    <a:pt x="9169" y="3363"/>
                    <a:pt x="9499" y="1775"/>
                    <a:pt x="9722" y="169"/>
                  </a:cubicBezTo>
                  <a:cubicBezTo>
                    <a:pt x="9738" y="67"/>
                    <a:pt x="9651" y="1"/>
                    <a:pt x="9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Текстовое поле 1"/>
          <p:cNvSpPr txBox="1"/>
          <p:nvPr/>
        </p:nvSpPr>
        <p:spPr>
          <a:xfrm>
            <a:off x="2286000" y="1555433"/>
            <a:ext cx="457200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000">
                <a:latin typeface="+mj-lt"/>
                <a:cs typeface="+mj-lt"/>
              </a:rPr>
              <a:t>В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Саратове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есть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улицы</a:t>
            </a:r>
            <a:r>
              <a:rPr lang="en-US" altLang="ru-RU" sz="2000">
                <a:latin typeface="+mj-lt"/>
                <a:cs typeface="+mj-lt"/>
              </a:rPr>
              <a:t>, </a:t>
            </a:r>
            <a:r>
              <a:rPr lang="en-US" altLang="en-US" sz="2000">
                <a:latin typeface="+mj-lt"/>
                <a:cs typeface="+mj-lt"/>
              </a:rPr>
              <a:t>названные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в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честь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учёных</a:t>
            </a:r>
            <a:r>
              <a:rPr lang="en-US" altLang="ru-RU" sz="2000">
                <a:latin typeface="+mj-lt"/>
                <a:cs typeface="+mj-lt"/>
              </a:rPr>
              <a:t> – </a:t>
            </a:r>
            <a:r>
              <a:rPr lang="en-US" altLang="en-US" sz="2000">
                <a:latin typeface="+mj-lt"/>
                <a:cs typeface="+mj-lt"/>
              </a:rPr>
              <a:t>селекционеров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и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это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лишь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малая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наша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благодарность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за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их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труд</a:t>
            </a:r>
            <a:r>
              <a:rPr lang="en-US" altLang="ru-RU" sz="2000">
                <a:latin typeface="+mj-lt"/>
                <a:cs typeface="+mj-lt"/>
              </a:rPr>
              <a:t>. </a:t>
            </a:r>
            <a:r>
              <a:rPr lang="en-US" altLang="en-US" sz="2000">
                <a:latin typeface="+mj-lt"/>
                <a:cs typeface="+mj-lt"/>
              </a:rPr>
              <a:t>Подвиг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наших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земляков</a:t>
            </a:r>
            <a:r>
              <a:rPr lang="en-US" altLang="ru-RU" sz="2000">
                <a:latin typeface="+mj-lt"/>
                <a:cs typeface="+mj-lt"/>
              </a:rPr>
              <a:t> – </a:t>
            </a:r>
            <a:r>
              <a:rPr lang="en-US" altLang="en-US" sz="2000">
                <a:latin typeface="+mj-lt"/>
                <a:cs typeface="+mj-lt"/>
              </a:rPr>
              <a:t>пример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для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грядущих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поколений</a:t>
            </a:r>
            <a:r>
              <a:rPr lang="en-US" altLang="ru-RU" sz="2000">
                <a:latin typeface="+mj-lt"/>
                <a:cs typeface="+mj-lt"/>
              </a:rPr>
              <a:t>. </a:t>
            </a:r>
            <a:r>
              <a:rPr lang="en-US" altLang="en-US" sz="2000">
                <a:latin typeface="+mj-lt"/>
                <a:cs typeface="+mj-lt"/>
              </a:rPr>
              <a:t>Мы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гордимся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их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именами</a:t>
            </a:r>
            <a:r>
              <a:rPr lang="en-US" altLang="ru-RU" sz="2000">
                <a:latin typeface="+mj-lt"/>
                <a:cs typeface="+mj-lt"/>
              </a:rPr>
              <a:t>, </a:t>
            </a:r>
            <a:r>
              <a:rPr lang="en-US" altLang="en-US" sz="2000">
                <a:latin typeface="+mj-lt"/>
                <a:cs typeface="+mj-lt"/>
              </a:rPr>
              <a:t>прославившими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наш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край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на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просторах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страны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и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всего</a:t>
            </a:r>
            <a:r>
              <a:rPr lang="en-US" altLang="ru-RU" sz="2000">
                <a:latin typeface="+mj-lt"/>
                <a:cs typeface="+mj-lt"/>
              </a:rPr>
              <a:t> </a:t>
            </a:r>
            <a:r>
              <a:rPr lang="en-US" altLang="en-US" sz="2000">
                <a:latin typeface="+mj-lt"/>
                <a:cs typeface="+mj-lt"/>
              </a:rPr>
              <a:t>мира</a:t>
            </a:r>
            <a:r>
              <a:rPr lang="en-US" altLang="ru-RU" sz="2000">
                <a:latin typeface="+mj-lt"/>
                <a:cs typeface="+mj-lt"/>
              </a:rPr>
              <a:t>.</a:t>
            </a:r>
            <a:r>
              <a:rPr lang="en-US" altLang="ru-RU" sz="1600">
                <a:latin typeface="+mj-lt"/>
                <a:cs typeface="+mj-lt"/>
              </a:rPr>
              <a:t> </a:t>
            </a:r>
          </a:p>
          <a:p>
            <a:endParaRPr lang="en-US" altLang="ru-RU" sz="1600">
              <a:latin typeface="+mj-lt"/>
              <a:cs typeface="+mj-lt"/>
            </a:endParaRPr>
          </a:p>
        </p:txBody>
      </p:sp>
      <p:sp>
        <p:nvSpPr>
          <p:cNvPr id="3916" name="Google Shape;3916;p42"/>
          <p:cNvSpPr txBox="1"/>
          <p:nvPr/>
        </p:nvSpPr>
        <p:spPr>
          <a:xfrm>
            <a:off x="713250" y="465897"/>
            <a:ext cx="7717500" cy="62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leo Script" panose="02000000000000000000"/>
              <a:buNone/>
              <a:defRPr sz="3500" b="0" i="0" u="none" strike="noStrike" cap="none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ym typeface="+mn-ea"/>
              </a:rPr>
              <a:t>Заключение</a:t>
            </a:r>
            <a:endParaRPr lang="ru-RU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  <p:bldLst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8" name="Google Shape;9268;p72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Литература</a:t>
            </a:r>
          </a:p>
        </p:txBody>
      </p:sp>
      <p:sp>
        <p:nvSpPr>
          <p:cNvPr id="9269" name="Google Shape;9269;p72"/>
          <p:cNvSpPr txBox="1">
            <a:spLocks noGrp="1"/>
          </p:cNvSpPr>
          <p:nvPr>
            <p:ph type="body" idx="1"/>
          </p:nvPr>
        </p:nvSpPr>
        <p:spPr>
          <a:xfrm>
            <a:off x="710565" y="1279525"/>
            <a:ext cx="7716520" cy="33331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b="1"/>
          </a:p>
          <a:p>
            <a:pPr marL="720090" lvl="0" indent="-1080135" algn="just">
              <a:buClr>
                <a:srgbClr val="2D2821"/>
              </a:buClr>
              <a:buFont typeface="+mj-lt"/>
              <a:buAutoNum type="arabicPeriod"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</a:rPr>
              <a:t>Корчагин, В. А. Солнечному, знойному, суровому краю посвятившие свою жизнь (Талантливые ученые-аграрии: Николай Максимович и Сергей Максимович </a:t>
            </a: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</a:rPr>
              <a:t>Тулайковы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</a:rPr>
              <a:t>) / В. А. Корчагин, О. В. Корчагина. // Молодой ученый. — 2015. — № 22.2 (102.2).  </a:t>
            </a:r>
            <a:endParaRPr lang="ru-RU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20090" lvl="0" indent="-1080135" algn="just">
              <a:buClr>
                <a:srgbClr val="2D2821"/>
              </a:buClr>
              <a:buFont typeface="+mj-lt"/>
              <a:buAutoNum type="arabicPeriod"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  <a:hlinkClick r:id="rId3"/>
              </a:rPr>
              <a:t>https://to-name.ru/biography/nikolaj-vavilov.htm</a:t>
            </a:r>
            <a:endParaRPr lang="ru-RU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20090" indent="-1080135" algn="just">
              <a:buClr>
                <a:srgbClr val="2D2821"/>
              </a:buClr>
              <a:buFont typeface="+mj-lt"/>
              <a:buAutoNum type="arabicPeriod"/>
            </a:pPr>
            <a:endParaRPr lang="ru-RU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82955" indent="-1143000" algn="just">
              <a:buClr>
                <a:srgbClr val="2D2821"/>
              </a:buClr>
              <a:buFont typeface="+mj-lt"/>
              <a:buAutoNum type="arabicPeriod"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  <a:hlinkClick r:id="rId4"/>
              </a:rPr>
              <a:t>http://www.hrono.ru/biograf/bio_we/vavilov_ni.php</a:t>
            </a:r>
            <a:endParaRPr lang="ru-RU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20090" indent="-1080135" algn="just">
              <a:buClr>
                <a:srgbClr val="2D2821"/>
              </a:buClr>
              <a:buFont typeface="+mj-lt"/>
              <a:buAutoNum type="arabicPeriod"/>
            </a:pPr>
            <a:endParaRPr lang="ru-RU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20090" lvl="0" indent="-1080135" algn="just">
              <a:buClr>
                <a:srgbClr val="2D2821"/>
              </a:buClr>
              <a:buFont typeface="+mj-lt"/>
              <a:buAutoNum type="arabicPeriod"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  <a:hlinkClick r:id="rId5"/>
              </a:rPr>
              <a:t>https://dzen.ru/a/YrBIoEZmzG2vZFdW</a:t>
            </a:r>
            <a:endParaRPr lang="ru-RU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20090" lvl="0" indent="-1080135" algn="just">
              <a:buClr>
                <a:srgbClr val="2D2821"/>
              </a:buClr>
              <a:buFont typeface="+mj-lt"/>
              <a:buAutoNum type="arabicPeriod"/>
            </a:pPr>
            <a:endParaRPr lang="ru-RU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720090" indent="-1080135" algn="just">
              <a:buClr>
                <a:srgbClr val="2D2821"/>
              </a:buClr>
              <a:buFont typeface="+mj-lt"/>
              <a:buAutoNum type="arabicPeriod"/>
            </a:pP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  <a:hlinkClick r:id="rId6"/>
              </a:rPr>
              <a:t>https://www.vavilovsar.ru/upravlenie-po-vospitatelnoi-i-socialnoi-rabote/muzei-universiteta/muzei-istorii-sgau-imeni-n-i-vavilova/imi-gorditsya-sgau/ix-jizn-slujenie-nauke/a-p-shexurdin?ysclid=loq2yiodur193923982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2D2821"/>
              </a:buClr>
              <a:buFont typeface="+mj-lt"/>
              <a:buAutoNum type="arabicPeriod"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9271" name="Google Shape;9271;p72"/>
          <p:cNvGrpSpPr/>
          <p:nvPr/>
        </p:nvGrpSpPr>
        <p:grpSpPr>
          <a:xfrm flipH="1">
            <a:off x="8524060" y="3308500"/>
            <a:ext cx="878115" cy="2558103"/>
            <a:chOff x="4399135" y="3736519"/>
            <a:chExt cx="769804" cy="2242573"/>
          </a:xfrm>
        </p:grpSpPr>
        <p:sp>
          <p:nvSpPr>
            <p:cNvPr id="9272" name="Google Shape;9272;p72"/>
            <p:cNvSpPr/>
            <p:nvPr/>
          </p:nvSpPr>
          <p:spPr>
            <a:xfrm>
              <a:off x="4730437" y="4022483"/>
              <a:ext cx="436710" cy="971412"/>
            </a:xfrm>
            <a:custGeom>
              <a:avLst/>
              <a:gdLst/>
              <a:ahLst/>
              <a:cxnLst/>
              <a:rect l="l" t="t" r="r" b="b"/>
              <a:pathLst>
                <a:path w="8775" h="19519" extrusionOk="0">
                  <a:moveTo>
                    <a:pt x="5183" y="1"/>
                  </a:moveTo>
                  <a:cubicBezTo>
                    <a:pt x="4330" y="1"/>
                    <a:pt x="4912" y="3229"/>
                    <a:pt x="4912" y="3229"/>
                  </a:cubicBezTo>
                  <a:cubicBezTo>
                    <a:pt x="4912" y="3229"/>
                    <a:pt x="4329" y="2421"/>
                    <a:pt x="4007" y="2421"/>
                  </a:cubicBezTo>
                  <a:cubicBezTo>
                    <a:pt x="3774" y="2421"/>
                    <a:pt x="3678" y="2843"/>
                    <a:pt x="4037" y="4300"/>
                  </a:cubicBezTo>
                  <a:lnTo>
                    <a:pt x="3957" y="4657"/>
                  </a:lnTo>
                  <a:cubicBezTo>
                    <a:pt x="3957" y="4657"/>
                    <a:pt x="3819" y="4588"/>
                    <a:pt x="3670" y="4588"/>
                  </a:cubicBezTo>
                  <a:cubicBezTo>
                    <a:pt x="3382" y="4588"/>
                    <a:pt x="3051" y="4843"/>
                    <a:pt x="3573" y="6334"/>
                  </a:cubicBezTo>
                  <a:cubicBezTo>
                    <a:pt x="3573" y="6334"/>
                    <a:pt x="3524" y="6324"/>
                    <a:pt x="3452" y="6324"/>
                  </a:cubicBezTo>
                  <a:cubicBezTo>
                    <a:pt x="3126" y="6324"/>
                    <a:pt x="2342" y="6522"/>
                    <a:pt x="3681" y="8716"/>
                  </a:cubicBezTo>
                  <a:cubicBezTo>
                    <a:pt x="3681" y="8716"/>
                    <a:pt x="3514" y="8670"/>
                    <a:pt x="3322" y="8670"/>
                  </a:cubicBezTo>
                  <a:cubicBezTo>
                    <a:pt x="2849" y="8670"/>
                    <a:pt x="2226" y="8945"/>
                    <a:pt x="3565" y="10848"/>
                  </a:cubicBezTo>
                  <a:cubicBezTo>
                    <a:pt x="3565" y="10848"/>
                    <a:pt x="3489" y="10838"/>
                    <a:pt x="3379" y="10838"/>
                  </a:cubicBezTo>
                  <a:cubicBezTo>
                    <a:pt x="2921" y="10838"/>
                    <a:pt x="1870" y="11001"/>
                    <a:pt x="3208" y="12677"/>
                  </a:cubicBezTo>
                  <a:cubicBezTo>
                    <a:pt x="3208" y="12677"/>
                    <a:pt x="3034" y="12621"/>
                    <a:pt x="2830" y="12621"/>
                  </a:cubicBezTo>
                  <a:cubicBezTo>
                    <a:pt x="2383" y="12621"/>
                    <a:pt x="1789" y="12885"/>
                    <a:pt x="2530" y="14568"/>
                  </a:cubicBezTo>
                  <a:cubicBezTo>
                    <a:pt x="2530" y="14568"/>
                    <a:pt x="2400" y="14537"/>
                    <a:pt x="2234" y="14537"/>
                  </a:cubicBezTo>
                  <a:cubicBezTo>
                    <a:pt x="1767" y="14537"/>
                    <a:pt x="1017" y="14780"/>
                    <a:pt x="2110" y="16637"/>
                  </a:cubicBezTo>
                  <a:cubicBezTo>
                    <a:pt x="2110" y="16637"/>
                    <a:pt x="2018" y="16625"/>
                    <a:pt x="1888" y="16625"/>
                  </a:cubicBezTo>
                  <a:cubicBezTo>
                    <a:pt x="1310" y="16625"/>
                    <a:pt x="1" y="16869"/>
                    <a:pt x="2833" y="19519"/>
                  </a:cubicBezTo>
                  <a:cubicBezTo>
                    <a:pt x="2833" y="19519"/>
                    <a:pt x="2834" y="19519"/>
                    <a:pt x="2837" y="19519"/>
                  </a:cubicBezTo>
                  <a:cubicBezTo>
                    <a:pt x="2920" y="19519"/>
                    <a:pt x="4192" y="19511"/>
                    <a:pt x="4814" y="19002"/>
                  </a:cubicBezTo>
                  <a:cubicBezTo>
                    <a:pt x="5447" y="18484"/>
                    <a:pt x="6419" y="17869"/>
                    <a:pt x="4849" y="17369"/>
                  </a:cubicBezTo>
                  <a:cubicBezTo>
                    <a:pt x="4849" y="17369"/>
                    <a:pt x="7597" y="15380"/>
                    <a:pt x="5295" y="15264"/>
                  </a:cubicBezTo>
                  <a:cubicBezTo>
                    <a:pt x="5295" y="15264"/>
                    <a:pt x="8195" y="13239"/>
                    <a:pt x="5813" y="13016"/>
                  </a:cubicBezTo>
                  <a:cubicBezTo>
                    <a:pt x="5813" y="13016"/>
                    <a:pt x="8774" y="11151"/>
                    <a:pt x="6268" y="10964"/>
                  </a:cubicBezTo>
                  <a:cubicBezTo>
                    <a:pt x="6268" y="10964"/>
                    <a:pt x="8539" y="8956"/>
                    <a:pt x="6400" y="8956"/>
                  </a:cubicBezTo>
                  <a:cubicBezTo>
                    <a:pt x="6386" y="8956"/>
                    <a:pt x="6371" y="8956"/>
                    <a:pt x="6357" y="8956"/>
                  </a:cubicBezTo>
                  <a:cubicBezTo>
                    <a:pt x="6357" y="8956"/>
                    <a:pt x="8630" y="6744"/>
                    <a:pt x="7214" y="6744"/>
                  </a:cubicBezTo>
                  <a:cubicBezTo>
                    <a:pt x="7101" y="6744"/>
                    <a:pt x="6965" y="6758"/>
                    <a:pt x="6803" y="6789"/>
                  </a:cubicBezTo>
                  <a:cubicBezTo>
                    <a:pt x="6803" y="6789"/>
                    <a:pt x="8118" y="5358"/>
                    <a:pt x="6814" y="5358"/>
                  </a:cubicBezTo>
                  <a:cubicBezTo>
                    <a:pt x="6669" y="5358"/>
                    <a:pt x="6492" y="5376"/>
                    <a:pt x="6277" y="5415"/>
                  </a:cubicBezTo>
                  <a:cubicBezTo>
                    <a:pt x="6277" y="5415"/>
                    <a:pt x="8380" y="3053"/>
                    <a:pt x="6734" y="3053"/>
                  </a:cubicBezTo>
                  <a:cubicBezTo>
                    <a:pt x="6493" y="3053"/>
                    <a:pt x="6171" y="3104"/>
                    <a:pt x="5750" y="3220"/>
                  </a:cubicBezTo>
                  <a:cubicBezTo>
                    <a:pt x="5750" y="3220"/>
                    <a:pt x="6223" y="196"/>
                    <a:pt x="5260" y="9"/>
                  </a:cubicBezTo>
                  <a:cubicBezTo>
                    <a:pt x="5233" y="3"/>
                    <a:pt x="5207" y="1"/>
                    <a:pt x="5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72"/>
            <p:cNvSpPr/>
            <p:nvPr/>
          </p:nvSpPr>
          <p:spPr>
            <a:xfrm>
              <a:off x="4984898" y="4004318"/>
              <a:ext cx="63702" cy="221017"/>
            </a:xfrm>
            <a:custGeom>
              <a:avLst/>
              <a:gdLst/>
              <a:ahLst/>
              <a:cxnLst/>
              <a:rect l="l" t="t" r="r" b="b"/>
              <a:pathLst>
                <a:path w="1280" h="4441" extrusionOk="0">
                  <a:moveTo>
                    <a:pt x="193" y="0"/>
                  </a:moveTo>
                  <a:cubicBezTo>
                    <a:pt x="95" y="0"/>
                    <a:pt x="1" y="96"/>
                    <a:pt x="75" y="195"/>
                  </a:cubicBezTo>
                  <a:cubicBezTo>
                    <a:pt x="941" y="1364"/>
                    <a:pt x="994" y="3014"/>
                    <a:pt x="209" y="4237"/>
                  </a:cubicBezTo>
                  <a:cubicBezTo>
                    <a:pt x="140" y="4343"/>
                    <a:pt x="238" y="4440"/>
                    <a:pt x="333" y="4440"/>
                  </a:cubicBezTo>
                  <a:cubicBezTo>
                    <a:pt x="374" y="4440"/>
                    <a:pt x="414" y="4422"/>
                    <a:pt x="441" y="4379"/>
                  </a:cubicBezTo>
                  <a:cubicBezTo>
                    <a:pt x="1280" y="3086"/>
                    <a:pt x="1226" y="1302"/>
                    <a:pt x="307" y="61"/>
                  </a:cubicBezTo>
                  <a:cubicBezTo>
                    <a:pt x="277" y="18"/>
                    <a:pt x="23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72"/>
            <p:cNvSpPr/>
            <p:nvPr/>
          </p:nvSpPr>
          <p:spPr>
            <a:xfrm>
              <a:off x="4950409" y="4006508"/>
              <a:ext cx="51211" cy="229279"/>
            </a:xfrm>
            <a:custGeom>
              <a:avLst/>
              <a:gdLst/>
              <a:ahLst/>
              <a:cxnLst/>
              <a:rect l="l" t="t" r="r" b="b"/>
              <a:pathLst>
                <a:path w="1029" h="4607" extrusionOk="0">
                  <a:moveTo>
                    <a:pt x="838" y="0"/>
                  </a:moveTo>
                  <a:cubicBezTo>
                    <a:pt x="797" y="0"/>
                    <a:pt x="758" y="21"/>
                    <a:pt x="733" y="71"/>
                  </a:cubicBezTo>
                  <a:cubicBezTo>
                    <a:pt x="1" y="1454"/>
                    <a:pt x="10" y="3158"/>
                    <a:pt x="733" y="4540"/>
                  </a:cubicBezTo>
                  <a:cubicBezTo>
                    <a:pt x="760" y="4587"/>
                    <a:pt x="801" y="4607"/>
                    <a:pt x="843" y="4607"/>
                  </a:cubicBezTo>
                  <a:cubicBezTo>
                    <a:pt x="935" y="4607"/>
                    <a:pt x="1029" y="4509"/>
                    <a:pt x="973" y="4398"/>
                  </a:cubicBezTo>
                  <a:cubicBezTo>
                    <a:pt x="286" y="3104"/>
                    <a:pt x="286" y="1507"/>
                    <a:pt x="964" y="205"/>
                  </a:cubicBezTo>
                  <a:cubicBezTo>
                    <a:pt x="1020" y="100"/>
                    <a:pt x="927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72"/>
            <p:cNvSpPr/>
            <p:nvPr/>
          </p:nvSpPr>
          <p:spPr>
            <a:xfrm>
              <a:off x="4904723" y="4127742"/>
              <a:ext cx="99734" cy="105607"/>
            </a:xfrm>
            <a:custGeom>
              <a:avLst/>
              <a:gdLst/>
              <a:ahLst/>
              <a:cxnLst/>
              <a:rect l="l" t="t" r="r" b="b"/>
              <a:pathLst>
                <a:path w="2004" h="2122" extrusionOk="0">
                  <a:moveTo>
                    <a:pt x="152" y="1"/>
                  </a:moveTo>
                  <a:cubicBezTo>
                    <a:pt x="98" y="1"/>
                    <a:pt x="42" y="46"/>
                    <a:pt x="27" y="97"/>
                  </a:cubicBezTo>
                  <a:cubicBezTo>
                    <a:pt x="0" y="178"/>
                    <a:pt x="54" y="240"/>
                    <a:pt x="116" y="267"/>
                  </a:cubicBezTo>
                  <a:cubicBezTo>
                    <a:pt x="874" y="579"/>
                    <a:pt x="1472" y="1248"/>
                    <a:pt x="1713" y="2024"/>
                  </a:cubicBezTo>
                  <a:cubicBezTo>
                    <a:pt x="1734" y="2092"/>
                    <a:pt x="1788" y="2121"/>
                    <a:pt x="1842" y="2121"/>
                  </a:cubicBezTo>
                  <a:cubicBezTo>
                    <a:pt x="1923" y="2121"/>
                    <a:pt x="2004" y="2055"/>
                    <a:pt x="1972" y="1953"/>
                  </a:cubicBezTo>
                  <a:cubicBezTo>
                    <a:pt x="1704" y="1079"/>
                    <a:pt x="1044" y="356"/>
                    <a:pt x="187" y="8"/>
                  </a:cubicBezTo>
                  <a:cubicBezTo>
                    <a:pt x="176" y="3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72"/>
            <p:cNvSpPr/>
            <p:nvPr/>
          </p:nvSpPr>
          <p:spPr>
            <a:xfrm>
              <a:off x="4893177" y="4130827"/>
              <a:ext cx="105358" cy="176774"/>
            </a:xfrm>
            <a:custGeom>
              <a:avLst/>
              <a:gdLst/>
              <a:ahLst/>
              <a:cxnLst/>
              <a:rect l="l" t="t" r="r" b="b"/>
              <a:pathLst>
                <a:path w="2117" h="3552" extrusionOk="0">
                  <a:moveTo>
                    <a:pt x="514" y="1"/>
                  </a:moveTo>
                  <a:cubicBezTo>
                    <a:pt x="459" y="1"/>
                    <a:pt x="405" y="30"/>
                    <a:pt x="384" y="98"/>
                  </a:cubicBezTo>
                  <a:cubicBezTo>
                    <a:pt x="0" y="1436"/>
                    <a:pt x="616" y="2881"/>
                    <a:pt x="1847" y="3532"/>
                  </a:cubicBezTo>
                  <a:cubicBezTo>
                    <a:pt x="1870" y="3546"/>
                    <a:pt x="1893" y="3552"/>
                    <a:pt x="1915" y="3552"/>
                  </a:cubicBezTo>
                  <a:cubicBezTo>
                    <a:pt x="2035" y="3552"/>
                    <a:pt x="2117" y="3368"/>
                    <a:pt x="1981" y="3300"/>
                  </a:cubicBezTo>
                  <a:cubicBezTo>
                    <a:pt x="857" y="2703"/>
                    <a:pt x="295" y="1400"/>
                    <a:pt x="651" y="169"/>
                  </a:cubicBezTo>
                  <a:cubicBezTo>
                    <a:pt x="678" y="67"/>
                    <a:pt x="595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72"/>
            <p:cNvSpPr/>
            <p:nvPr/>
          </p:nvSpPr>
          <p:spPr>
            <a:xfrm>
              <a:off x="4879839" y="4248328"/>
              <a:ext cx="105855" cy="144823"/>
            </a:xfrm>
            <a:custGeom>
              <a:avLst/>
              <a:gdLst/>
              <a:ahLst/>
              <a:cxnLst/>
              <a:rect l="l" t="t" r="r" b="b"/>
              <a:pathLst>
                <a:path w="2127" h="2910" extrusionOk="0">
                  <a:moveTo>
                    <a:pt x="268" y="0"/>
                  </a:moveTo>
                  <a:cubicBezTo>
                    <a:pt x="199" y="0"/>
                    <a:pt x="125" y="43"/>
                    <a:pt x="117" y="127"/>
                  </a:cubicBezTo>
                  <a:cubicBezTo>
                    <a:pt x="1" y="1350"/>
                    <a:pt x="759" y="2492"/>
                    <a:pt x="1910" y="2902"/>
                  </a:cubicBezTo>
                  <a:cubicBezTo>
                    <a:pt x="1925" y="2907"/>
                    <a:pt x="1939" y="2909"/>
                    <a:pt x="1952" y="2909"/>
                  </a:cubicBezTo>
                  <a:cubicBezTo>
                    <a:pt x="2081" y="2909"/>
                    <a:pt x="2127" y="2691"/>
                    <a:pt x="1981" y="2634"/>
                  </a:cubicBezTo>
                  <a:cubicBezTo>
                    <a:pt x="937" y="2269"/>
                    <a:pt x="286" y="1225"/>
                    <a:pt x="393" y="127"/>
                  </a:cubicBezTo>
                  <a:cubicBezTo>
                    <a:pt x="402" y="43"/>
                    <a:pt x="337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72"/>
            <p:cNvSpPr/>
            <p:nvPr/>
          </p:nvSpPr>
          <p:spPr>
            <a:xfrm>
              <a:off x="4863416" y="4349207"/>
              <a:ext cx="114316" cy="137159"/>
            </a:xfrm>
            <a:custGeom>
              <a:avLst/>
              <a:gdLst/>
              <a:ahLst/>
              <a:cxnLst/>
              <a:rect l="l" t="t" r="r" b="b"/>
              <a:pathLst>
                <a:path w="2297" h="2756" extrusionOk="0">
                  <a:moveTo>
                    <a:pt x="134" y="1"/>
                  </a:moveTo>
                  <a:cubicBezTo>
                    <a:pt x="65" y="1"/>
                    <a:pt x="0" y="45"/>
                    <a:pt x="9" y="134"/>
                  </a:cubicBezTo>
                  <a:cubicBezTo>
                    <a:pt x="143" y="1312"/>
                    <a:pt x="955" y="2347"/>
                    <a:pt x="2079" y="2748"/>
                  </a:cubicBezTo>
                  <a:cubicBezTo>
                    <a:pt x="2094" y="2753"/>
                    <a:pt x="2108" y="2756"/>
                    <a:pt x="2121" y="2756"/>
                  </a:cubicBezTo>
                  <a:cubicBezTo>
                    <a:pt x="2251" y="2756"/>
                    <a:pt x="2296" y="2537"/>
                    <a:pt x="2150" y="2481"/>
                  </a:cubicBezTo>
                  <a:cubicBezTo>
                    <a:pt x="1151" y="2133"/>
                    <a:pt x="393" y="1187"/>
                    <a:pt x="286" y="134"/>
                  </a:cubicBezTo>
                  <a:cubicBezTo>
                    <a:pt x="277" y="45"/>
                    <a:pt x="203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72"/>
            <p:cNvSpPr/>
            <p:nvPr/>
          </p:nvSpPr>
          <p:spPr>
            <a:xfrm>
              <a:off x="4857842" y="4462776"/>
              <a:ext cx="99336" cy="126708"/>
            </a:xfrm>
            <a:custGeom>
              <a:avLst/>
              <a:gdLst/>
              <a:ahLst/>
              <a:cxnLst/>
              <a:rect l="l" t="t" r="r" b="b"/>
              <a:pathLst>
                <a:path w="1996" h="2546" extrusionOk="0">
                  <a:moveTo>
                    <a:pt x="133" y="0"/>
                  </a:moveTo>
                  <a:cubicBezTo>
                    <a:pt x="66" y="0"/>
                    <a:pt x="1" y="43"/>
                    <a:pt x="5" y="127"/>
                  </a:cubicBezTo>
                  <a:cubicBezTo>
                    <a:pt x="68" y="1198"/>
                    <a:pt x="782" y="2161"/>
                    <a:pt x="1781" y="2536"/>
                  </a:cubicBezTo>
                  <a:cubicBezTo>
                    <a:pt x="1798" y="2543"/>
                    <a:pt x="1814" y="2546"/>
                    <a:pt x="1829" y="2546"/>
                  </a:cubicBezTo>
                  <a:cubicBezTo>
                    <a:pt x="1954" y="2546"/>
                    <a:pt x="1996" y="2333"/>
                    <a:pt x="1852" y="2277"/>
                  </a:cubicBezTo>
                  <a:cubicBezTo>
                    <a:pt x="969" y="1938"/>
                    <a:pt x="335" y="1064"/>
                    <a:pt x="273" y="127"/>
                  </a:cubicBezTo>
                  <a:cubicBezTo>
                    <a:pt x="269" y="43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72"/>
            <p:cNvSpPr/>
            <p:nvPr/>
          </p:nvSpPr>
          <p:spPr>
            <a:xfrm>
              <a:off x="4844753" y="4576396"/>
              <a:ext cx="106154" cy="117451"/>
            </a:xfrm>
            <a:custGeom>
              <a:avLst/>
              <a:gdLst/>
              <a:ahLst/>
              <a:cxnLst/>
              <a:rect l="l" t="t" r="r" b="b"/>
              <a:pathLst>
                <a:path w="2133" h="2360" extrusionOk="0">
                  <a:moveTo>
                    <a:pt x="165" y="1"/>
                  </a:moveTo>
                  <a:cubicBezTo>
                    <a:pt x="84" y="1"/>
                    <a:pt x="1" y="70"/>
                    <a:pt x="28" y="173"/>
                  </a:cubicBezTo>
                  <a:cubicBezTo>
                    <a:pt x="251" y="1127"/>
                    <a:pt x="946" y="1957"/>
                    <a:pt x="1856" y="2349"/>
                  </a:cubicBezTo>
                  <a:cubicBezTo>
                    <a:pt x="1875" y="2357"/>
                    <a:pt x="1893" y="2360"/>
                    <a:pt x="1911" y="2360"/>
                  </a:cubicBezTo>
                  <a:cubicBezTo>
                    <a:pt x="2044" y="2360"/>
                    <a:pt x="2132" y="2172"/>
                    <a:pt x="1990" y="2109"/>
                  </a:cubicBezTo>
                  <a:cubicBezTo>
                    <a:pt x="1143" y="1752"/>
                    <a:pt x="500" y="993"/>
                    <a:pt x="286" y="101"/>
                  </a:cubicBezTo>
                  <a:cubicBezTo>
                    <a:pt x="269" y="31"/>
                    <a:pt x="217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72"/>
            <p:cNvSpPr/>
            <p:nvPr/>
          </p:nvSpPr>
          <p:spPr>
            <a:xfrm>
              <a:off x="4825692" y="4652789"/>
              <a:ext cx="106552" cy="152537"/>
            </a:xfrm>
            <a:custGeom>
              <a:avLst/>
              <a:gdLst/>
              <a:ahLst/>
              <a:cxnLst/>
              <a:rect l="l" t="t" r="r" b="b"/>
              <a:pathLst>
                <a:path w="2141" h="3065" extrusionOk="0">
                  <a:moveTo>
                    <a:pt x="212" y="0"/>
                  </a:moveTo>
                  <a:cubicBezTo>
                    <a:pt x="145" y="0"/>
                    <a:pt x="76" y="43"/>
                    <a:pt x="72" y="128"/>
                  </a:cubicBezTo>
                  <a:cubicBezTo>
                    <a:pt x="0" y="1376"/>
                    <a:pt x="714" y="2554"/>
                    <a:pt x="1865" y="3054"/>
                  </a:cubicBezTo>
                  <a:cubicBezTo>
                    <a:pt x="1883" y="3061"/>
                    <a:pt x="1902" y="3064"/>
                    <a:pt x="1919" y="3064"/>
                  </a:cubicBezTo>
                  <a:cubicBezTo>
                    <a:pt x="2052" y="3064"/>
                    <a:pt x="2140" y="2876"/>
                    <a:pt x="1998" y="2813"/>
                  </a:cubicBezTo>
                  <a:cubicBezTo>
                    <a:pt x="937" y="2358"/>
                    <a:pt x="277" y="1287"/>
                    <a:pt x="339" y="128"/>
                  </a:cubicBezTo>
                  <a:cubicBezTo>
                    <a:pt x="344" y="43"/>
                    <a:pt x="27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72"/>
            <p:cNvSpPr/>
            <p:nvPr/>
          </p:nvSpPr>
          <p:spPr>
            <a:xfrm>
              <a:off x="4794587" y="4750482"/>
              <a:ext cx="110434" cy="147760"/>
            </a:xfrm>
            <a:custGeom>
              <a:avLst/>
              <a:gdLst/>
              <a:ahLst/>
              <a:cxnLst/>
              <a:rect l="l" t="t" r="r" b="b"/>
              <a:pathLst>
                <a:path w="2219" h="2969" extrusionOk="0">
                  <a:moveTo>
                    <a:pt x="136" y="0"/>
                  </a:moveTo>
                  <a:cubicBezTo>
                    <a:pt x="68" y="0"/>
                    <a:pt x="1" y="42"/>
                    <a:pt x="1" y="127"/>
                  </a:cubicBezTo>
                  <a:cubicBezTo>
                    <a:pt x="54" y="1340"/>
                    <a:pt x="821" y="2473"/>
                    <a:pt x="1937" y="2955"/>
                  </a:cubicBezTo>
                  <a:cubicBezTo>
                    <a:pt x="1958" y="2964"/>
                    <a:pt x="1978" y="2969"/>
                    <a:pt x="1998" y="2969"/>
                  </a:cubicBezTo>
                  <a:cubicBezTo>
                    <a:pt x="2129" y="2969"/>
                    <a:pt x="2219" y="2785"/>
                    <a:pt x="2079" y="2723"/>
                  </a:cubicBezTo>
                  <a:cubicBezTo>
                    <a:pt x="1053" y="2277"/>
                    <a:pt x="322" y="1251"/>
                    <a:pt x="277" y="127"/>
                  </a:cubicBezTo>
                  <a:cubicBezTo>
                    <a:pt x="273" y="42"/>
                    <a:pt x="204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72"/>
            <p:cNvSpPr/>
            <p:nvPr/>
          </p:nvSpPr>
          <p:spPr>
            <a:xfrm>
              <a:off x="4774183" y="4844593"/>
              <a:ext cx="111429" cy="158360"/>
            </a:xfrm>
            <a:custGeom>
              <a:avLst/>
              <a:gdLst/>
              <a:ahLst/>
              <a:cxnLst/>
              <a:rect l="l" t="t" r="r" b="b"/>
              <a:pathLst>
                <a:path w="2239" h="3182" extrusionOk="0">
                  <a:moveTo>
                    <a:pt x="217" y="0"/>
                  </a:moveTo>
                  <a:cubicBezTo>
                    <a:pt x="148" y="0"/>
                    <a:pt x="76" y="43"/>
                    <a:pt x="72" y="127"/>
                  </a:cubicBezTo>
                  <a:cubicBezTo>
                    <a:pt x="0" y="1457"/>
                    <a:pt x="794" y="2679"/>
                    <a:pt x="2025" y="3169"/>
                  </a:cubicBezTo>
                  <a:cubicBezTo>
                    <a:pt x="2044" y="3178"/>
                    <a:pt x="2061" y="3181"/>
                    <a:pt x="2078" y="3181"/>
                  </a:cubicBezTo>
                  <a:cubicBezTo>
                    <a:pt x="2199" y="3181"/>
                    <a:pt x="2239" y="2966"/>
                    <a:pt x="2097" y="2911"/>
                  </a:cubicBezTo>
                  <a:cubicBezTo>
                    <a:pt x="973" y="2465"/>
                    <a:pt x="277" y="1332"/>
                    <a:pt x="348" y="127"/>
                  </a:cubicBezTo>
                  <a:cubicBezTo>
                    <a:pt x="353" y="43"/>
                    <a:pt x="286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72"/>
            <p:cNvSpPr/>
            <p:nvPr/>
          </p:nvSpPr>
          <p:spPr>
            <a:xfrm>
              <a:off x="4872722" y="4906354"/>
              <a:ext cx="152388" cy="96499"/>
            </a:xfrm>
            <a:custGeom>
              <a:avLst/>
              <a:gdLst/>
              <a:ahLst/>
              <a:cxnLst/>
              <a:rect l="l" t="t" r="r" b="b"/>
              <a:pathLst>
                <a:path w="3062" h="1939" extrusionOk="0">
                  <a:moveTo>
                    <a:pt x="2883" y="0"/>
                  </a:moveTo>
                  <a:cubicBezTo>
                    <a:pt x="2842" y="0"/>
                    <a:pt x="2801" y="22"/>
                    <a:pt x="2775" y="73"/>
                  </a:cubicBezTo>
                  <a:cubicBezTo>
                    <a:pt x="2309" y="1032"/>
                    <a:pt x="1287" y="1670"/>
                    <a:pt x="215" y="1670"/>
                  </a:cubicBezTo>
                  <a:cubicBezTo>
                    <a:pt x="200" y="1670"/>
                    <a:pt x="185" y="1670"/>
                    <a:pt x="170" y="1670"/>
                  </a:cubicBezTo>
                  <a:cubicBezTo>
                    <a:pt x="1" y="1670"/>
                    <a:pt x="1" y="1937"/>
                    <a:pt x="170" y="1937"/>
                  </a:cubicBezTo>
                  <a:cubicBezTo>
                    <a:pt x="192" y="1938"/>
                    <a:pt x="214" y="1938"/>
                    <a:pt x="236" y="1938"/>
                  </a:cubicBezTo>
                  <a:cubicBezTo>
                    <a:pt x="1390" y="1938"/>
                    <a:pt x="2508" y="1249"/>
                    <a:pt x="3007" y="207"/>
                  </a:cubicBezTo>
                  <a:cubicBezTo>
                    <a:pt x="3062" y="97"/>
                    <a:pt x="2972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72"/>
            <p:cNvSpPr/>
            <p:nvPr/>
          </p:nvSpPr>
          <p:spPr>
            <a:xfrm>
              <a:off x="4984251" y="4167954"/>
              <a:ext cx="118496" cy="146416"/>
            </a:xfrm>
            <a:custGeom>
              <a:avLst/>
              <a:gdLst/>
              <a:ahLst/>
              <a:cxnLst/>
              <a:rect l="l" t="t" r="r" b="b"/>
              <a:pathLst>
                <a:path w="2381" h="2942" extrusionOk="0">
                  <a:moveTo>
                    <a:pt x="2126" y="1"/>
                  </a:moveTo>
                  <a:cubicBezTo>
                    <a:pt x="2058" y="1"/>
                    <a:pt x="1993" y="43"/>
                    <a:pt x="1997" y="128"/>
                  </a:cubicBezTo>
                  <a:cubicBezTo>
                    <a:pt x="2095" y="1314"/>
                    <a:pt x="1319" y="2403"/>
                    <a:pt x="160" y="2670"/>
                  </a:cubicBezTo>
                  <a:cubicBezTo>
                    <a:pt x="1" y="2712"/>
                    <a:pt x="53" y="2941"/>
                    <a:pt x="200" y="2941"/>
                  </a:cubicBezTo>
                  <a:cubicBezTo>
                    <a:pt x="210" y="2941"/>
                    <a:pt x="220" y="2940"/>
                    <a:pt x="231" y="2938"/>
                  </a:cubicBezTo>
                  <a:cubicBezTo>
                    <a:pt x="1498" y="2635"/>
                    <a:pt x="2381" y="1430"/>
                    <a:pt x="2274" y="128"/>
                  </a:cubicBezTo>
                  <a:cubicBezTo>
                    <a:pt x="2265" y="43"/>
                    <a:pt x="2194" y="1"/>
                    <a:pt x="2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72"/>
            <p:cNvSpPr/>
            <p:nvPr/>
          </p:nvSpPr>
          <p:spPr>
            <a:xfrm>
              <a:off x="4972655" y="4285156"/>
              <a:ext cx="137906" cy="112922"/>
            </a:xfrm>
            <a:custGeom>
              <a:avLst/>
              <a:gdLst/>
              <a:ahLst/>
              <a:cxnLst/>
              <a:rect l="l" t="t" r="r" b="b"/>
              <a:pathLst>
                <a:path w="2771" h="2269" extrusionOk="0">
                  <a:moveTo>
                    <a:pt x="2640" y="1"/>
                  </a:moveTo>
                  <a:cubicBezTo>
                    <a:pt x="2572" y="1"/>
                    <a:pt x="2498" y="43"/>
                    <a:pt x="2489" y="128"/>
                  </a:cubicBezTo>
                  <a:cubicBezTo>
                    <a:pt x="2427" y="663"/>
                    <a:pt x="2150" y="1163"/>
                    <a:pt x="1740" y="1511"/>
                  </a:cubicBezTo>
                  <a:cubicBezTo>
                    <a:pt x="1356" y="1830"/>
                    <a:pt x="859" y="1999"/>
                    <a:pt x="355" y="1999"/>
                  </a:cubicBezTo>
                  <a:cubicBezTo>
                    <a:pt x="296" y="1999"/>
                    <a:pt x="237" y="1997"/>
                    <a:pt x="178" y="1992"/>
                  </a:cubicBezTo>
                  <a:cubicBezTo>
                    <a:pt x="173" y="1992"/>
                    <a:pt x="168" y="1992"/>
                    <a:pt x="162" y="1992"/>
                  </a:cubicBezTo>
                  <a:cubicBezTo>
                    <a:pt x="1" y="1992"/>
                    <a:pt x="14" y="2251"/>
                    <a:pt x="178" y="2260"/>
                  </a:cubicBezTo>
                  <a:cubicBezTo>
                    <a:pt x="245" y="2266"/>
                    <a:pt x="311" y="2268"/>
                    <a:pt x="377" y="2268"/>
                  </a:cubicBezTo>
                  <a:cubicBezTo>
                    <a:pt x="943" y="2268"/>
                    <a:pt x="1497" y="2065"/>
                    <a:pt x="1936" y="1698"/>
                  </a:cubicBezTo>
                  <a:cubicBezTo>
                    <a:pt x="2400" y="1306"/>
                    <a:pt x="2685" y="735"/>
                    <a:pt x="2757" y="128"/>
                  </a:cubicBezTo>
                  <a:cubicBezTo>
                    <a:pt x="2770" y="43"/>
                    <a:pt x="2708" y="1"/>
                    <a:pt x="2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72"/>
            <p:cNvSpPr/>
            <p:nvPr/>
          </p:nvSpPr>
          <p:spPr>
            <a:xfrm>
              <a:off x="4960213" y="4404748"/>
              <a:ext cx="145421" cy="81121"/>
            </a:xfrm>
            <a:custGeom>
              <a:avLst/>
              <a:gdLst/>
              <a:ahLst/>
              <a:cxnLst/>
              <a:rect l="l" t="t" r="r" b="b"/>
              <a:pathLst>
                <a:path w="2922" h="1630" extrusionOk="0">
                  <a:moveTo>
                    <a:pt x="2740" y="0"/>
                  </a:moveTo>
                  <a:cubicBezTo>
                    <a:pt x="2701" y="0"/>
                    <a:pt x="2663" y="21"/>
                    <a:pt x="2641" y="71"/>
                  </a:cubicBezTo>
                  <a:cubicBezTo>
                    <a:pt x="2271" y="858"/>
                    <a:pt x="1487" y="1358"/>
                    <a:pt x="642" y="1358"/>
                  </a:cubicBezTo>
                  <a:cubicBezTo>
                    <a:pt x="509" y="1358"/>
                    <a:pt x="375" y="1345"/>
                    <a:pt x="241" y="1320"/>
                  </a:cubicBezTo>
                  <a:cubicBezTo>
                    <a:pt x="233" y="1319"/>
                    <a:pt x="225" y="1318"/>
                    <a:pt x="217" y="1318"/>
                  </a:cubicBezTo>
                  <a:cubicBezTo>
                    <a:pt x="64" y="1318"/>
                    <a:pt x="0" y="1554"/>
                    <a:pt x="170" y="1588"/>
                  </a:cubicBezTo>
                  <a:cubicBezTo>
                    <a:pt x="322" y="1616"/>
                    <a:pt x="474" y="1630"/>
                    <a:pt x="625" y="1630"/>
                  </a:cubicBezTo>
                  <a:cubicBezTo>
                    <a:pt x="1571" y="1630"/>
                    <a:pt x="2457" y="1090"/>
                    <a:pt x="2873" y="205"/>
                  </a:cubicBezTo>
                  <a:cubicBezTo>
                    <a:pt x="2922" y="101"/>
                    <a:pt x="2827" y="0"/>
                    <a:pt x="2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72"/>
            <p:cNvSpPr/>
            <p:nvPr/>
          </p:nvSpPr>
          <p:spPr>
            <a:xfrm>
              <a:off x="4942098" y="4510752"/>
              <a:ext cx="149750" cy="84455"/>
            </a:xfrm>
            <a:custGeom>
              <a:avLst/>
              <a:gdLst/>
              <a:ahLst/>
              <a:cxnLst/>
              <a:rect l="l" t="t" r="r" b="b"/>
              <a:pathLst>
                <a:path w="3009" h="1697" extrusionOk="0">
                  <a:moveTo>
                    <a:pt x="2831" y="1"/>
                  </a:moveTo>
                  <a:cubicBezTo>
                    <a:pt x="2790" y="1"/>
                    <a:pt x="2751" y="22"/>
                    <a:pt x="2728" y="73"/>
                  </a:cubicBezTo>
                  <a:cubicBezTo>
                    <a:pt x="2369" y="899"/>
                    <a:pt x="1557" y="1430"/>
                    <a:pt x="675" y="1430"/>
                  </a:cubicBezTo>
                  <a:cubicBezTo>
                    <a:pt x="528" y="1430"/>
                    <a:pt x="380" y="1415"/>
                    <a:pt x="230" y="1385"/>
                  </a:cubicBezTo>
                  <a:cubicBezTo>
                    <a:pt x="220" y="1382"/>
                    <a:pt x="210" y="1381"/>
                    <a:pt x="200" y="1381"/>
                  </a:cubicBezTo>
                  <a:cubicBezTo>
                    <a:pt x="53" y="1381"/>
                    <a:pt x="0" y="1618"/>
                    <a:pt x="159" y="1643"/>
                  </a:cubicBezTo>
                  <a:cubicBezTo>
                    <a:pt x="330" y="1679"/>
                    <a:pt x="501" y="1696"/>
                    <a:pt x="671" y="1696"/>
                  </a:cubicBezTo>
                  <a:cubicBezTo>
                    <a:pt x="1646" y="1696"/>
                    <a:pt x="2565" y="1126"/>
                    <a:pt x="2960" y="207"/>
                  </a:cubicBezTo>
                  <a:cubicBezTo>
                    <a:pt x="3009" y="98"/>
                    <a:pt x="2917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72"/>
            <p:cNvSpPr/>
            <p:nvPr/>
          </p:nvSpPr>
          <p:spPr>
            <a:xfrm>
              <a:off x="4929109" y="4621684"/>
              <a:ext cx="152189" cy="75696"/>
            </a:xfrm>
            <a:custGeom>
              <a:avLst/>
              <a:gdLst/>
              <a:ahLst/>
              <a:cxnLst/>
              <a:rect l="l" t="t" r="r" b="b"/>
              <a:pathLst>
                <a:path w="3058" h="1521" extrusionOk="0">
                  <a:moveTo>
                    <a:pt x="2866" y="1"/>
                  </a:moveTo>
                  <a:cubicBezTo>
                    <a:pt x="2825" y="1"/>
                    <a:pt x="2784" y="20"/>
                    <a:pt x="2757" y="66"/>
                  </a:cubicBezTo>
                  <a:cubicBezTo>
                    <a:pt x="2317" y="809"/>
                    <a:pt x="1523" y="1249"/>
                    <a:pt x="680" y="1249"/>
                  </a:cubicBezTo>
                  <a:cubicBezTo>
                    <a:pt x="532" y="1249"/>
                    <a:pt x="382" y="1236"/>
                    <a:pt x="233" y="1207"/>
                  </a:cubicBezTo>
                  <a:cubicBezTo>
                    <a:pt x="224" y="1206"/>
                    <a:pt x="216" y="1206"/>
                    <a:pt x="209" y="1206"/>
                  </a:cubicBezTo>
                  <a:cubicBezTo>
                    <a:pt x="57" y="1206"/>
                    <a:pt x="0" y="1441"/>
                    <a:pt x="161" y="1475"/>
                  </a:cubicBezTo>
                  <a:cubicBezTo>
                    <a:pt x="328" y="1506"/>
                    <a:pt x="495" y="1521"/>
                    <a:pt x="660" y="1521"/>
                  </a:cubicBezTo>
                  <a:cubicBezTo>
                    <a:pt x="1602" y="1521"/>
                    <a:pt x="2496" y="1036"/>
                    <a:pt x="2989" y="208"/>
                  </a:cubicBezTo>
                  <a:cubicBezTo>
                    <a:pt x="3058" y="102"/>
                    <a:pt x="2961" y="1"/>
                    <a:pt x="2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72"/>
            <p:cNvSpPr/>
            <p:nvPr/>
          </p:nvSpPr>
          <p:spPr>
            <a:xfrm>
              <a:off x="4895167" y="4718631"/>
              <a:ext cx="166522" cy="86496"/>
            </a:xfrm>
            <a:custGeom>
              <a:avLst/>
              <a:gdLst/>
              <a:ahLst/>
              <a:cxnLst/>
              <a:rect l="l" t="t" r="r" b="b"/>
              <a:pathLst>
                <a:path w="3346" h="1738" extrusionOk="0">
                  <a:moveTo>
                    <a:pt x="3161" y="1"/>
                  </a:moveTo>
                  <a:cubicBezTo>
                    <a:pt x="3121" y="1"/>
                    <a:pt x="3081" y="21"/>
                    <a:pt x="3056" y="71"/>
                  </a:cubicBezTo>
                  <a:cubicBezTo>
                    <a:pt x="2627" y="936"/>
                    <a:pt x="1751" y="1471"/>
                    <a:pt x="813" y="1471"/>
                  </a:cubicBezTo>
                  <a:cubicBezTo>
                    <a:pt x="619" y="1471"/>
                    <a:pt x="423" y="1448"/>
                    <a:pt x="228" y="1401"/>
                  </a:cubicBezTo>
                  <a:cubicBezTo>
                    <a:pt x="214" y="1397"/>
                    <a:pt x="202" y="1395"/>
                    <a:pt x="190" y="1395"/>
                  </a:cubicBezTo>
                  <a:cubicBezTo>
                    <a:pt x="49" y="1395"/>
                    <a:pt x="0" y="1618"/>
                    <a:pt x="156" y="1659"/>
                  </a:cubicBezTo>
                  <a:cubicBezTo>
                    <a:pt x="375" y="1712"/>
                    <a:pt x="596" y="1738"/>
                    <a:pt x="814" y="1738"/>
                  </a:cubicBezTo>
                  <a:cubicBezTo>
                    <a:pt x="1848" y="1738"/>
                    <a:pt x="2825" y="1163"/>
                    <a:pt x="3297" y="205"/>
                  </a:cubicBezTo>
                  <a:cubicBezTo>
                    <a:pt x="3346" y="101"/>
                    <a:pt x="3251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72"/>
            <p:cNvSpPr/>
            <p:nvPr/>
          </p:nvSpPr>
          <p:spPr>
            <a:xfrm>
              <a:off x="4891584" y="4813239"/>
              <a:ext cx="148407" cy="92169"/>
            </a:xfrm>
            <a:custGeom>
              <a:avLst/>
              <a:gdLst/>
              <a:ahLst/>
              <a:cxnLst/>
              <a:rect l="l" t="t" r="r" b="b"/>
              <a:pathLst>
                <a:path w="2982" h="1852" extrusionOk="0">
                  <a:moveTo>
                    <a:pt x="2816" y="0"/>
                  </a:moveTo>
                  <a:cubicBezTo>
                    <a:pt x="2762" y="0"/>
                    <a:pt x="2708" y="30"/>
                    <a:pt x="2691" y="97"/>
                  </a:cubicBezTo>
                  <a:cubicBezTo>
                    <a:pt x="2435" y="990"/>
                    <a:pt x="1624" y="1581"/>
                    <a:pt x="736" y="1581"/>
                  </a:cubicBezTo>
                  <a:cubicBezTo>
                    <a:pt x="569" y="1581"/>
                    <a:pt x="398" y="1560"/>
                    <a:pt x="228" y="1516"/>
                  </a:cubicBezTo>
                  <a:cubicBezTo>
                    <a:pt x="215" y="1512"/>
                    <a:pt x="203" y="1511"/>
                    <a:pt x="191" y="1511"/>
                  </a:cubicBezTo>
                  <a:cubicBezTo>
                    <a:pt x="49" y="1511"/>
                    <a:pt x="1" y="1741"/>
                    <a:pt x="157" y="1774"/>
                  </a:cubicBezTo>
                  <a:cubicBezTo>
                    <a:pt x="352" y="1826"/>
                    <a:pt x="553" y="1852"/>
                    <a:pt x="753" y="1852"/>
                  </a:cubicBezTo>
                  <a:cubicBezTo>
                    <a:pt x="1175" y="1852"/>
                    <a:pt x="1596" y="1737"/>
                    <a:pt x="1959" y="1507"/>
                  </a:cubicBezTo>
                  <a:cubicBezTo>
                    <a:pt x="2441" y="1203"/>
                    <a:pt x="2798" y="722"/>
                    <a:pt x="2949" y="169"/>
                  </a:cubicBezTo>
                  <a:cubicBezTo>
                    <a:pt x="2982" y="67"/>
                    <a:pt x="2898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72"/>
            <p:cNvSpPr/>
            <p:nvPr/>
          </p:nvSpPr>
          <p:spPr>
            <a:xfrm>
              <a:off x="4779060" y="4845936"/>
              <a:ext cx="79081" cy="22694"/>
            </a:xfrm>
            <a:custGeom>
              <a:avLst/>
              <a:gdLst/>
              <a:ahLst/>
              <a:cxnLst/>
              <a:rect l="l" t="t" r="r" b="b"/>
              <a:pathLst>
                <a:path w="1589" h="456" extrusionOk="0">
                  <a:moveTo>
                    <a:pt x="472" y="0"/>
                  </a:moveTo>
                  <a:cubicBezTo>
                    <a:pt x="359" y="0"/>
                    <a:pt x="247" y="7"/>
                    <a:pt x="134" y="20"/>
                  </a:cubicBezTo>
                  <a:cubicBezTo>
                    <a:pt x="63" y="29"/>
                    <a:pt x="0" y="74"/>
                    <a:pt x="0" y="154"/>
                  </a:cubicBezTo>
                  <a:cubicBezTo>
                    <a:pt x="0" y="221"/>
                    <a:pt x="56" y="288"/>
                    <a:pt x="122" y="288"/>
                  </a:cubicBezTo>
                  <a:cubicBezTo>
                    <a:pt x="126" y="288"/>
                    <a:pt x="130" y="288"/>
                    <a:pt x="134" y="288"/>
                  </a:cubicBezTo>
                  <a:cubicBezTo>
                    <a:pt x="232" y="278"/>
                    <a:pt x="329" y="273"/>
                    <a:pt x="426" y="273"/>
                  </a:cubicBezTo>
                  <a:cubicBezTo>
                    <a:pt x="756" y="273"/>
                    <a:pt x="1084" y="331"/>
                    <a:pt x="1401" y="448"/>
                  </a:cubicBezTo>
                  <a:cubicBezTo>
                    <a:pt x="1412" y="453"/>
                    <a:pt x="1424" y="455"/>
                    <a:pt x="1436" y="455"/>
                  </a:cubicBezTo>
                  <a:cubicBezTo>
                    <a:pt x="1490" y="455"/>
                    <a:pt x="1547" y="409"/>
                    <a:pt x="1562" y="350"/>
                  </a:cubicBezTo>
                  <a:cubicBezTo>
                    <a:pt x="1588" y="279"/>
                    <a:pt x="1544" y="216"/>
                    <a:pt x="1472" y="190"/>
                  </a:cubicBezTo>
                  <a:cubicBezTo>
                    <a:pt x="1150" y="62"/>
                    <a:pt x="813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72"/>
            <p:cNvSpPr/>
            <p:nvPr/>
          </p:nvSpPr>
          <p:spPr>
            <a:xfrm>
              <a:off x="4795184" y="4744759"/>
              <a:ext cx="75398" cy="19409"/>
            </a:xfrm>
            <a:custGeom>
              <a:avLst/>
              <a:gdLst/>
              <a:ahLst/>
              <a:cxnLst/>
              <a:rect l="l" t="t" r="r" b="b"/>
              <a:pathLst>
                <a:path w="1515" h="390" extrusionOk="0">
                  <a:moveTo>
                    <a:pt x="1031" y="0"/>
                  </a:moveTo>
                  <a:cubicBezTo>
                    <a:pt x="735" y="0"/>
                    <a:pt x="437" y="40"/>
                    <a:pt x="149" y="117"/>
                  </a:cubicBezTo>
                  <a:cubicBezTo>
                    <a:pt x="1" y="158"/>
                    <a:pt x="51" y="390"/>
                    <a:pt x="192" y="390"/>
                  </a:cubicBezTo>
                  <a:cubicBezTo>
                    <a:pt x="204" y="390"/>
                    <a:pt x="217" y="388"/>
                    <a:pt x="230" y="385"/>
                  </a:cubicBezTo>
                  <a:cubicBezTo>
                    <a:pt x="501" y="307"/>
                    <a:pt x="782" y="272"/>
                    <a:pt x="1063" y="272"/>
                  </a:cubicBezTo>
                  <a:cubicBezTo>
                    <a:pt x="1169" y="272"/>
                    <a:pt x="1275" y="277"/>
                    <a:pt x="1380" y="287"/>
                  </a:cubicBezTo>
                  <a:cubicBezTo>
                    <a:pt x="1384" y="287"/>
                    <a:pt x="1388" y="287"/>
                    <a:pt x="1391" y="287"/>
                  </a:cubicBezTo>
                  <a:cubicBezTo>
                    <a:pt x="1458" y="287"/>
                    <a:pt x="1514" y="212"/>
                    <a:pt x="1514" y="153"/>
                  </a:cubicBezTo>
                  <a:cubicBezTo>
                    <a:pt x="1514" y="73"/>
                    <a:pt x="1452" y="19"/>
                    <a:pt x="1380" y="19"/>
                  </a:cubicBezTo>
                  <a:cubicBezTo>
                    <a:pt x="1265" y="7"/>
                    <a:pt x="1148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72"/>
            <p:cNvSpPr/>
            <p:nvPr/>
          </p:nvSpPr>
          <p:spPr>
            <a:xfrm>
              <a:off x="4825244" y="4644826"/>
              <a:ext cx="77737" cy="21699"/>
            </a:xfrm>
            <a:custGeom>
              <a:avLst/>
              <a:gdLst/>
              <a:ahLst/>
              <a:cxnLst/>
              <a:rect l="l" t="t" r="r" b="b"/>
              <a:pathLst>
                <a:path w="1562" h="436" extrusionOk="0">
                  <a:moveTo>
                    <a:pt x="840" y="0"/>
                  </a:moveTo>
                  <a:cubicBezTo>
                    <a:pt x="581" y="0"/>
                    <a:pt x="323" y="61"/>
                    <a:pt x="89" y="180"/>
                  </a:cubicBezTo>
                  <a:cubicBezTo>
                    <a:pt x="27" y="216"/>
                    <a:pt x="0" y="305"/>
                    <a:pt x="36" y="368"/>
                  </a:cubicBezTo>
                  <a:cubicBezTo>
                    <a:pt x="66" y="415"/>
                    <a:pt x="111" y="435"/>
                    <a:pt x="157" y="435"/>
                  </a:cubicBezTo>
                  <a:cubicBezTo>
                    <a:pt x="180" y="435"/>
                    <a:pt x="202" y="430"/>
                    <a:pt x="223" y="421"/>
                  </a:cubicBezTo>
                  <a:cubicBezTo>
                    <a:pt x="416" y="320"/>
                    <a:pt x="629" y="271"/>
                    <a:pt x="842" y="271"/>
                  </a:cubicBezTo>
                  <a:cubicBezTo>
                    <a:pt x="1024" y="271"/>
                    <a:pt x="1206" y="307"/>
                    <a:pt x="1374" y="377"/>
                  </a:cubicBezTo>
                  <a:cubicBezTo>
                    <a:pt x="1387" y="382"/>
                    <a:pt x="1400" y="384"/>
                    <a:pt x="1413" y="384"/>
                  </a:cubicBezTo>
                  <a:cubicBezTo>
                    <a:pt x="1473" y="384"/>
                    <a:pt x="1529" y="339"/>
                    <a:pt x="1544" y="288"/>
                  </a:cubicBezTo>
                  <a:cubicBezTo>
                    <a:pt x="1561" y="207"/>
                    <a:pt x="1517" y="145"/>
                    <a:pt x="1445" y="118"/>
                  </a:cubicBezTo>
                  <a:cubicBezTo>
                    <a:pt x="1252" y="39"/>
                    <a:pt x="1046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72"/>
            <p:cNvSpPr/>
            <p:nvPr/>
          </p:nvSpPr>
          <p:spPr>
            <a:xfrm>
              <a:off x="4841916" y="4561814"/>
              <a:ext cx="95902" cy="24486"/>
            </a:xfrm>
            <a:custGeom>
              <a:avLst/>
              <a:gdLst/>
              <a:ahLst/>
              <a:cxnLst/>
              <a:rect l="l" t="t" r="r" b="b"/>
              <a:pathLst>
                <a:path w="1927" h="492" extrusionOk="0">
                  <a:moveTo>
                    <a:pt x="1168" y="0"/>
                  </a:moveTo>
                  <a:cubicBezTo>
                    <a:pt x="811" y="0"/>
                    <a:pt x="457" y="83"/>
                    <a:pt x="138" y="243"/>
                  </a:cubicBezTo>
                  <a:cubicBezTo>
                    <a:pt x="1" y="311"/>
                    <a:pt x="85" y="491"/>
                    <a:pt x="208" y="491"/>
                  </a:cubicBezTo>
                  <a:cubicBezTo>
                    <a:pt x="228" y="491"/>
                    <a:pt x="250" y="486"/>
                    <a:pt x="272" y="475"/>
                  </a:cubicBezTo>
                  <a:cubicBezTo>
                    <a:pt x="549" y="339"/>
                    <a:pt x="858" y="268"/>
                    <a:pt x="1167" y="268"/>
                  </a:cubicBezTo>
                  <a:cubicBezTo>
                    <a:pt x="1346" y="268"/>
                    <a:pt x="1526" y="292"/>
                    <a:pt x="1699" y="341"/>
                  </a:cubicBezTo>
                  <a:cubicBezTo>
                    <a:pt x="1712" y="344"/>
                    <a:pt x="1724" y="346"/>
                    <a:pt x="1736" y="346"/>
                  </a:cubicBezTo>
                  <a:cubicBezTo>
                    <a:pt x="1871" y="346"/>
                    <a:pt x="1927" y="123"/>
                    <a:pt x="1771" y="82"/>
                  </a:cubicBezTo>
                  <a:cubicBezTo>
                    <a:pt x="1573" y="27"/>
                    <a:pt x="1370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72"/>
            <p:cNvSpPr/>
            <p:nvPr/>
          </p:nvSpPr>
          <p:spPr>
            <a:xfrm>
              <a:off x="4858986" y="4451629"/>
              <a:ext cx="88387" cy="22395"/>
            </a:xfrm>
            <a:custGeom>
              <a:avLst/>
              <a:gdLst/>
              <a:ahLst/>
              <a:cxnLst/>
              <a:rect l="l" t="t" r="r" b="b"/>
              <a:pathLst>
                <a:path w="1776" h="450" extrusionOk="0">
                  <a:moveTo>
                    <a:pt x="812" y="1"/>
                  </a:moveTo>
                  <a:cubicBezTo>
                    <a:pt x="575" y="1"/>
                    <a:pt x="339" y="42"/>
                    <a:pt x="116" y="128"/>
                  </a:cubicBezTo>
                  <a:cubicBezTo>
                    <a:pt x="54" y="155"/>
                    <a:pt x="0" y="226"/>
                    <a:pt x="27" y="298"/>
                  </a:cubicBezTo>
                  <a:cubicBezTo>
                    <a:pt x="42" y="356"/>
                    <a:pt x="98" y="403"/>
                    <a:pt x="153" y="403"/>
                  </a:cubicBezTo>
                  <a:cubicBezTo>
                    <a:pt x="165" y="403"/>
                    <a:pt x="176" y="401"/>
                    <a:pt x="188" y="396"/>
                  </a:cubicBezTo>
                  <a:cubicBezTo>
                    <a:pt x="400" y="315"/>
                    <a:pt x="622" y="273"/>
                    <a:pt x="844" y="273"/>
                  </a:cubicBezTo>
                  <a:cubicBezTo>
                    <a:pt x="1087" y="273"/>
                    <a:pt x="1328" y="324"/>
                    <a:pt x="1553" y="432"/>
                  </a:cubicBezTo>
                  <a:cubicBezTo>
                    <a:pt x="1577" y="444"/>
                    <a:pt x="1603" y="450"/>
                    <a:pt x="1627" y="450"/>
                  </a:cubicBezTo>
                  <a:cubicBezTo>
                    <a:pt x="1674" y="450"/>
                    <a:pt x="1716" y="428"/>
                    <a:pt x="1740" y="387"/>
                  </a:cubicBezTo>
                  <a:cubicBezTo>
                    <a:pt x="1776" y="325"/>
                    <a:pt x="1758" y="226"/>
                    <a:pt x="1695" y="200"/>
                  </a:cubicBezTo>
                  <a:cubicBezTo>
                    <a:pt x="1419" y="69"/>
                    <a:pt x="1115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72"/>
            <p:cNvSpPr/>
            <p:nvPr/>
          </p:nvSpPr>
          <p:spPr>
            <a:xfrm>
              <a:off x="4863615" y="4336616"/>
              <a:ext cx="74601" cy="23988"/>
            </a:xfrm>
            <a:custGeom>
              <a:avLst/>
              <a:gdLst/>
              <a:ahLst/>
              <a:cxnLst/>
              <a:rect l="l" t="t" r="r" b="b"/>
              <a:pathLst>
                <a:path w="1499" h="482" extrusionOk="0">
                  <a:moveTo>
                    <a:pt x="565" y="0"/>
                  </a:moveTo>
                  <a:cubicBezTo>
                    <a:pt x="424" y="0"/>
                    <a:pt x="284" y="19"/>
                    <a:pt x="148" y="57"/>
                  </a:cubicBezTo>
                  <a:cubicBezTo>
                    <a:pt x="0" y="107"/>
                    <a:pt x="49" y="330"/>
                    <a:pt x="183" y="330"/>
                  </a:cubicBezTo>
                  <a:cubicBezTo>
                    <a:pt x="195" y="330"/>
                    <a:pt x="207" y="329"/>
                    <a:pt x="219" y="325"/>
                  </a:cubicBezTo>
                  <a:cubicBezTo>
                    <a:pt x="339" y="288"/>
                    <a:pt x="460" y="270"/>
                    <a:pt x="581" y="270"/>
                  </a:cubicBezTo>
                  <a:cubicBezTo>
                    <a:pt x="811" y="270"/>
                    <a:pt x="1037" y="336"/>
                    <a:pt x="1236" y="459"/>
                  </a:cubicBezTo>
                  <a:cubicBezTo>
                    <a:pt x="1261" y="475"/>
                    <a:pt x="1286" y="482"/>
                    <a:pt x="1309" y="482"/>
                  </a:cubicBezTo>
                  <a:cubicBezTo>
                    <a:pt x="1425" y="482"/>
                    <a:pt x="1499" y="301"/>
                    <a:pt x="1379" y="227"/>
                  </a:cubicBezTo>
                  <a:cubicBezTo>
                    <a:pt x="1134" y="78"/>
                    <a:pt x="84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72"/>
            <p:cNvSpPr/>
            <p:nvPr/>
          </p:nvSpPr>
          <p:spPr>
            <a:xfrm>
              <a:off x="4885164" y="4246636"/>
              <a:ext cx="70670" cy="30159"/>
            </a:xfrm>
            <a:custGeom>
              <a:avLst/>
              <a:gdLst/>
              <a:ahLst/>
              <a:cxnLst/>
              <a:rect l="l" t="t" r="r" b="b"/>
              <a:pathLst>
                <a:path w="1420" h="606" extrusionOk="0">
                  <a:moveTo>
                    <a:pt x="170" y="1"/>
                  </a:moveTo>
                  <a:cubicBezTo>
                    <a:pt x="1" y="1"/>
                    <a:pt x="1" y="269"/>
                    <a:pt x="170" y="269"/>
                  </a:cubicBezTo>
                  <a:cubicBezTo>
                    <a:pt x="536" y="277"/>
                    <a:pt x="893" y="385"/>
                    <a:pt x="1196" y="590"/>
                  </a:cubicBezTo>
                  <a:cubicBezTo>
                    <a:pt x="1215" y="601"/>
                    <a:pt x="1237" y="606"/>
                    <a:pt x="1259" y="606"/>
                  </a:cubicBezTo>
                  <a:cubicBezTo>
                    <a:pt x="1308" y="606"/>
                    <a:pt x="1359" y="580"/>
                    <a:pt x="1383" y="536"/>
                  </a:cubicBezTo>
                  <a:cubicBezTo>
                    <a:pt x="1419" y="474"/>
                    <a:pt x="1392" y="393"/>
                    <a:pt x="1330" y="349"/>
                  </a:cubicBezTo>
                  <a:cubicBezTo>
                    <a:pt x="991" y="126"/>
                    <a:pt x="580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72"/>
            <p:cNvSpPr/>
            <p:nvPr/>
          </p:nvSpPr>
          <p:spPr>
            <a:xfrm>
              <a:off x="5012469" y="4166759"/>
              <a:ext cx="89432" cy="34937"/>
            </a:xfrm>
            <a:custGeom>
              <a:avLst/>
              <a:gdLst/>
              <a:ahLst/>
              <a:cxnLst/>
              <a:rect l="l" t="t" r="r" b="b"/>
              <a:pathLst>
                <a:path w="1797" h="702" extrusionOk="0">
                  <a:moveTo>
                    <a:pt x="1618" y="0"/>
                  </a:moveTo>
                  <a:cubicBezTo>
                    <a:pt x="1091" y="0"/>
                    <a:pt x="565" y="152"/>
                    <a:pt x="119" y="446"/>
                  </a:cubicBezTo>
                  <a:cubicBezTo>
                    <a:pt x="0" y="528"/>
                    <a:pt x="73" y="702"/>
                    <a:pt x="183" y="702"/>
                  </a:cubicBezTo>
                  <a:cubicBezTo>
                    <a:pt x="205" y="702"/>
                    <a:pt x="229" y="695"/>
                    <a:pt x="253" y="678"/>
                  </a:cubicBezTo>
                  <a:cubicBezTo>
                    <a:pt x="651" y="418"/>
                    <a:pt x="1108" y="276"/>
                    <a:pt x="1575" y="276"/>
                  </a:cubicBezTo>
                  <a:cubicBezTo>
                    <a:pt x="1589" y="276"/>
                    <a:pt x="1603" y="276"/>
                    <a:pt x="1618" y="277"/>
                  </a:cubicBezTo>
                  <a:cubicBezTo>
                    <a:pt x="1796" y="277"/>
                    <a:pt x="1796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72"/>
            <p:cNvSpPr/>
            <p:nvPr/>
          </p:nvSpPr>
          <p:spPr>
            <a:xfrm>
              <a:off x="5028594" y="4280030"/>
              <a:ext cx="85948" cy="20106"/>
            </a:xfrm>
            <a:custGeom>
              <a:avLst/>
              <a:gdLst/>
              <a:ahLst/>
              <a:cxnLst/>
              <a:rect l="l" t="t" r="r" b="b"/>
              <a:pathLst>
                <a:path w="1727" h="404" extrusionOk="0">
                  <a:moveTo>
                    <a:pt x="908" y="0"/>
                  </a:moveTo>
                  <a:cubicBezTo>
                    <a:pt x="641" y="0"/>
                    <a:pt x="373" y="45"/>
                    <a:pt x="116" y="133"/>
                  </a:cubicBezTo>
                  <a:cubicBezTo>
                    <a:pt x="45" y="160"/>
                    <a:pt x="0" y="231"/>
                    <a:pt x="27" y="302"/>
                  </a:cubicBezTo>
                  <a:cubicBezTo>
                    <a:pt x="42" y="356"/>
                    <a:pt x="105" y="404"/>
                    <a:pt x="162" y="404"/>
                  </a:cubicBezTo>
                  <a:cubicBezTo>
                    <a:pt x="171" y="404"/>
                    <a:pt x="179" y="403"/>
                    <a:pt x="187" y="400"/>
                  </a:cubicBezTo>
                  <a:cubicBezTo>
                    <a:pt x="426" y="316"/>
                    <a:pt x="672" y="273"/>
                    <a:pt x="918" y="273"/>
                  </a:cubicBezTo>
                  <a:cubicBezTo>
                    <a:pt x="1114" y="273"/>
                    <a:pt x="1309" y="300"/>
                    <a:pt x="1499" y="356"/>
                  </a:cubicBezTo>
                  <a:cubicBezTo>
                    <a:pt x="1512" y="359"/>
                    <a:pt x="1525" y="361"/>
                    <a:pt x="1537" y="361"/>
                  </a:cubicBezTo>
                  <a:cubicBezTo>
                    <a:pt x="1678" y="361"/>
                    <a:pt x="1726" y="138"/>
                    <a:pt x="1570" y="97"/>
                  </a:cubicBezTo>
                  <a:cubicBezTo>
                    <a:pt x="1355" y="32"/>
                    <a:pt x="1132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72"/>
            <p:cNvSpPr/>
            <p:nvPr/>
          </p:nvSpPr>
          <p:spPr>
            <a:xfrm>
              <a:off x="5052980" y="4352691"/>
              <a:ext cx="65793" cy="21748"/>
            </a:xfrm>
            <a:custGeom>
              <a:avLst/>
              <a:gdLst/>
              <a:ahLst/>
              <a:cxnLst/>
              <a:rect l="l" t="t" r="r" b="b"/>
              <a:pathLst>
                <a:path w="1322" h="437" extrusionOk="0">
                  <a:moveTo>
                    <a:pt x="966" y="0"/>
                  </a:moveTo>
                  <a:cubicBezTo>
                    <a:pt x="675" y="0"/>
                    <a:pt x="387" y="56"/>
                    <a:pt x="117" y="163"/>
                  </a:cubicBezTo>
                  <a:cubicBezTo>
                    <a:pt x="45" y="189"/>
                    <a:pt x="1" y="252"/>
                    <a:pt x="19" y="332"/>
                  </a:cubicBezTo>
                  <a:cubicBezTo>
                    <a:pt x="34" y="384"/>
                    <a:pt x="92" y="437"/>
                    <a:pt x="153" y="437"/>
                  </a:cubicBezTo>
                  <a:cubicBezTo>
                    <a:pt x="165" y="437"/>
                    <a:pt x="176" y="435"/>
                    <a:pt x="188" y="430"/>
                  </a:cubicBezTo>
                  <a:cubicBezTo>
                    <a:pt x="439" y="326"/>
                    <a:pt x="695" y="276"/>
                    <a:pt x="961" y="276"/>
                  </a:cubicBezTo>
                  <a:cubicBezTo>
                    <a:pt x="1035" y="276"/>
                    <a:pt x="1111" y="280"/>
                    <a:pt x="1187" y="288"/>
                  </a:cubicBezTo>
                  <a:cubicBezTo>
                    <a:pt x="1191" y="288"/>
                    <a:pt x="1195" y="288"/>
                    <a:pt x="1198" y="288"/>
                  </a:cubicBezTo>
                  <a:cubicBezTo>
                    <a:pt x="1265" y="288"/>
                    <a:pt x="1321" y="213"/>
                    <a:pt x="1321" y="154"/>
                  </a:cubicBezTo>
                  <a:cubicBezTo>
                    <a:pt x="1321" y="73"/>
                    <a:pt x="1259" y="20"/>
                    <a:pt x="1187" y="11"/>
                  </a:cubicBezTo>
                  <a:cubicBezTo>
                    <a:pt x="1113" y="4"/>
                    <a:pt x="103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72"/>
            <p:cNvSpPr/>
            <p:nvPr/>
          </p:nvSpPr>
          <p:spPr>
            <a:xfrm>
              <a:off x="5085379" y="4352342"/>
              <a:ext cx="35584" cy="71566"/>
            </a:xfrm>
            <a:custGeom>
              <a:avLst/>
              <a:gdLst/>
              <a:ahLst/>
              <a:cxnLst/>
              <a:rect l="l" t="t" r="r" b="b"/>
              <a:pathLst>
                <a:path w="715" h="1438" extrusionOk="0">
                  <a:moveTo>
                    <a:pt x="572" y="0"/>
                  </a:moveTo>
                  <a:cubicBezTo>
                    <a:pt x="505" y="0"/>
                    <a:pt x="438" y="45"/>
                    <a:pt x="438" y="134"/>
                  </a:cubicBezTo>
                  <a:cubicBezTo>
                    <a:pt x="438" y="526"/>
                    <a:pt x="304" y="910"/>
                    <a:pt x="55" y="1204"/>
                  </a:cubicBezTo>
                  <a:cubicBezTo>
                    <a:pt x="10" y="1267"/>
                    <a:pt x="1" y="1347"/>
                    <a:pt x="55" y="1401"/>
                  </a:cubicBezTo>
                  <a:cubicBezTo>
                    <a:pt x="82" y="1424"/>
                    <a:pt x="123" y="1438"/>
                    <a:pt x="161" y="1438"/>
                  </a:cubicBezTo>
                  <a:cubicBezTo>
                    <a:pt x="196" y="1438"/>
                    <a:pt x="229" y="1426"/>
                    <a:pt x="251" y="1401"/>
                  </a:cubicBezTo>
                  <a:cubicBezTo>
                    <a:pt x="545" y="1044"/>
                    <a:pt x="715" y="598"/>
                    <a:pt x="706" y="134"/>
                  </a:cubicBezTo>
                  <a:cubicBezTo>
                    <a:pt x="706" y="45"/>
                    <a:pt x="639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72"/>
            <p:cNvSpPr/>
            <p:nvPr/>
          </p:nvSpPr>
          <p:spPr>
            <a:xfrm>
              <a:off x="5071195" y="4472431"/>
              <a:ext cx="32896" cy="59771"/>
            </a:xfrm>
            <a:custGeom>
              <a:avLst/>
              <a:gdLst/>
              <a:ahLst/>
              <a:cxnLst/>
              <a:rect l="l" t="t" r="r" b="b"/>
              <a:pathLst>
                <a:path w="661" h="1201" extrusionOk="0">
                  <a:moveTo>
                    <a:pt x="516" y="1"/>
                  </a:moveTo>
                  <a:cubicBezTo>
                    <a:pt x="460" y="1"/>
                    <a:pt x="399" y="42"/>
                    <a:pt x="384" y="103"/>
                  </a:cubicBezTo>
                  <a:cubicBezTo>
                    <a:pt x="304" y="415"/>
                    <a:pt x="197" y="709"/>
                    <a:pt x="36" y="995"/>
                  </a:cubicBezTo>
                  <a:cubicBezTo>
                    <a:pt x="1" y="1057"/>
                    <a:pt x="18" y="1147"/>
                    <a:pt x="81" y="1182"/>
                  </a:cubicBezTo>
                  <a:cubicBezTo>
                    <a:pt x="102" y="1195"/>
                    <a:pt x="127" y="1200"/>
                    <a:pt x="151" y="1200"/>
                  </a:cubicBezTo>
                  <a:cubicBezTo>
                    <a:pt x="198" y="1200"/>
                    <a:pt x="245" y="1179"/>
                    <a:pt x="268" y="1138"/>
                  </a:cubicBezTo>
                  <a:cubicBezTo>
                    <a:pt x="438" y="834"/>
                    <a:pt x="563" y="504"/>
                    <a:pt x="643" y="174"/>
                  </a:cubicBezTo>
                  <a:cubicBezTo>
                    <a:pt x="661" y="103"/>
                    <a:pt x="625" y="23"/>
                    <a:pt x="545" y="5"/>
                  </a:cubicBezTo>
                  <a:cubicBezTo>
                    <a:pt x="535" y="2"/>
                    <a:pt x="52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72"/>
            <p:cNvSpPr/>
            <p:nvPr/>
          </p:nvSpPr>
          <p:spPr>
            <a:xfrm>
              <a:off x="5037900" y="4463374"/>
              <a:ext cx="64847" cy="19459"/>
            </a:xfrm>
            <a:custGeom>
              <a:avLst/>
              <a:gdLst/>
              <a:ahLst/>
              <a:cxnLst/>
              <a:rect l="l" t="t" r="r" b="b"/>
              <a:pathLst>
                <a:path w="1303" h="391" extrusionOk="0">
                  <a:moveTo>
                    <a:pt x="412" y="0"/>
                  </a:moveTo>
                  <a:cubicBezTo>
                    <a:pt x="320" y="0"/>
                    <a:pt x="227" y="6"/>
                    <a:pt x="134" y="17"/>
                  </a:cubicBezTo>
                  <a:cubicBezTo>
                    <a:pt x="63" y="17"/>
                    <a:pt x="0" y="71"/>
                    <a:pt x="0" y="151"/>
                  </a:cubicBezTo>
                  <a:cubicBezTo>
                    <a:pt x="0" y="210"/>
                    <a:pt x="49" y="286"/>
                    <a:pt x="122" y="286"/>
                  </a:cubicBezTo>
                  <a:cubicBezTo>
                    <a:pt x="126" y="286"/>
                    <a:pt x="130" y="285"/>
                    <a:pt x="134" y="285"/>
                  </a:cubicBezTo>
                  <a:cubicBezTo>
                    <a:pt x="218" y="276"/>
                    <a:pt x="302" y="271"/>
                    <a:pt x="386" y="271"/>
                  </a:cubicBezTo>
                  <a:cubicBezTo>
                    <a:pt x="631" y="271"/>
                    <a:pt x="876" y="310"/>
                    <a:pt x="1116" y="383"/>
                  </a:cubicBezTo>
                  <a:cubicBezTo>
                    <a:pt x="1129" y="388"/>
                    <a:pt x="1142" y="390"/>
                    <a:pt x="1155" y="390"/>
                  </a:cubicBezTo>
                  <a:cubicBezTo>
                    <a:pt x="1214" y="390"/>
                    <a:pt x="1270" y="345"/>
                    <a:pt x="1285" y="294"/>
                  </a:cubicBezTo>
                  <a:cubicBezTo>
                    <a:pt x="1303" y="222"/>
                    <a:pt x="1258" y="151"/>
                    <a:pt x="1187" y="124"/>
                  </a:cubicBezTo>
                  <a:cubicBezTo>
                    <a:pt x="936" y="45"/>
                    <a:pt x="676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72"/>
            <p:cNvSpPr/>
            <p:nvPr/>
          </p:nvSpPr>
          <p:spPr>
            <a:xfrm>
              <a:off x="5023667" y="4567189"/>
              <a:ext cx="80225" cy="18514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695" y="0"/>
                  </a:moveTo>
                  <a:cubicBezTo>
                    <a:pt x="502" y="0"/>
                    <a:pt x="309" y="21"/>
                    <a:pt x="117" y="63"/>
                  </a:cubicBezTo>
                  <a:cubicBezTo>
                    <a:pt x="46" y="81"/>
                    <a:pt x="1" y="161"/>
                    <a:pt x="19" y="233"/>
                  </a:cubicBezTo>
                  <a:cubicBezTo>
                    <a:pt x="41" y="292"/>
                    <a:pt x="94" y="327"/>
                    <a:pt x="152" y="327"/>
                  </a:cubicBezTo>
                  <a:cubicBezTo>
                    <a:pt x="164" y="327"/>
                    <a:pt x="176" y="325"/>
                    <a:pt x="188" y="322"/>
                  </a:cubicBezTo>
                  <a:cubicBezTo>
                    <a:pt x="356" y="289"/>
                    <a:pt x="525" y="272"/>
                    <a:pt x="693" y="272"/>
                  </a:cubicBezTo>
                  <a:cubicBezTo>
                    <a:pt x="927" y="272"/>
                    <a:pt x="1160" y="304"/>
                    <a:pt x="1384" y="367"/>
                  </a:cubicBezTo>
                  <a:cubicBezTo>
                    <a:pt x="1397" y="370"/>
                    <a:pt x="1410" y="372"/>
                    <a:pt x="1422" y="372"/>
                  </a:cubicBezTo>
                  <a:cubicBezTo>
                    <a:pt x="1563" y="372"/>
                    <a:pt x="1611" y="149"/>
                    <a:pt x="1455" y="108"/>
                  </a:cubicBezTo>
                  <a:cubicBezTo>
                    <a:pt x="1206" y="37"/>
                    <a:pt x="951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72"/>
            <p:cNvSpPr/>
            <p:nvPr/>
          </p:nvSpPr>
          <p:spPr>
            <a:xfrm>
              <a:off x="5063630" y="4572116"/>
              <a:ext cx="37823" cy="67037"/>
            </a:xfrm>
            <a:custGeom>
              <a:avLst/>
              <a:gdLst/>
              <a:ahLst/>
              <a:cxnLst/>
              <a:rect l="l" t="t" r="r" b="b"/>
              <a:pathLst>
                <a:path w="760" h="1347" extrusionOk="0">
                  <a:moveTo>
                    <a:pt x="616" y="0"/>
                  </a:moveTo>
                  <a:cubicBezTo>
                    <a:pt x="536" y="0"/>
                    <a:pt x="492" y="62"/>
                    <a:pt x="483" y="134"/>
                  </a:cubicBezTo>
                  <a:cubicBezTo>
                    <a:pt x="438" y="491"/>
                    <a:pt x="286" y="839"/>
                    <a:pt x="54" y="1115"/>
                  </a:cubicBezTo>
                  <a:cubicBezTo>
                    <a:pt x="10" y="1169"/>
                    <a:pt x="1" y="1249"/>
                    <a:pt x="54" y="1302"/>
                  </a:cubicBezTo>
                  <a:cubicBezTo>
                    <a:pt x="78" y="1330"/>
                    <a:pt x="115" y="1346"/>
                    <a:pt x="153" y="1346"/>
                  </a:cubicBezTo>
                  <a:cubicBezTo>
                    <a:pt x="189" y="1346"/>
                    <a:pt x="225" y="1332"/>
                    <a:pt x="251" y="1302"/>
                  </a:cubicBezTo>
                  <a:cubicBezTo>
                    <a:pt x="527" y="972"/>
                    <a:pt x="697" y="571"/>
                    <a:pt x="750" y="134"/>
                  </a:cubicBezTo>
                  <a:cubicBezTo>
                    <a:pt x="759" y="62"/>
                    <a:pt x="68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72"/>
            <p:cNvSpPr/>
            <p:nvPr/>
          </p:nvSpPr>
          <p:spPr>
            <a:xfrm>
              <a:off x="5008587" y="4668764"/>
              <a:ext cx="70222" cy="16224"/>
            </a:xfrm>
            <a:custGeom>
              <a:avLst/>
              <a:gdLst/>
              <a:ahLst/>
              <a:cxnLst/>
              <a:rect l="l" t="t" r="r" b="b"/>
              <a:pathLst>
                <a:path w="1411" h="326" extrusionOk="0">
                  <a:moveTo>
                    <a:pt x="748" y="0"/>
                  </a:moveTo>
                  <a:cubicBezTo>
                    <a:pt x="537" y="0"/>
                    <a:pt x="327" y="18"/>
                    <a:pt x="117" y="56"/>
                  </a:cubicBezTo>
                  <a:cubicBezTo>
                    <a:pt x="45" y="74"/>
                    <a:pt x="1" y="163"/>
                    <a:pt x="27" y="226"/>
                  </a:cubicBezTo>
                  <a:cubicBezTo>
                    <a:pt x="43" y="296"/>
                    <a:pt x="100" y="326"/>
                    <a:pt x="162" y="326"/>
                  </a:cubicBezTo>
                  <a:cubicBezTo>
                    <a:pt x="171" y="326"/>
                    <a:pt x="179" y="325"/>
                    <a:pt x="188" y="324"/>
                  </a:cubicBezTo>
                  <a:cubicBezTo>
                    <a:pt x="377" y="289"/>
                    <a:pt x="571" y="271"/>
                    <a:pt x="765" y="271"/>
                  </a:cubicBezTo>
                  <a:cubicBezTo>
                    <a:pt x="919" y="271"/>
                    <a:pt x="1073" y="282"/>
                    <a:pt x="1223" y="306"/>
                  </a:cubicBezTo>
                  <a:cubicBezTo>
                    <a:pt x="1231" y="307"/>
                    <a:pt x="1240" y="308"/>
                    <a:pt x="1249" y="308"/>
                  </a:cubicBezTo>
                  <a:cubicBezTo>
                    <a:pt x="1311" y="308"/>
                    <a:pt x="1369" y="279"/>
                    <a:pt x="1392" y="208"/>
                  </a:cubicBezTo>
                  <a:cubicBezTo>
                    <a:pt x="1410" y="146"/>
                    <a:pt x="1366" y="56"/>
                    <a:pt x="1294" y="38"/>
                  </a:cubicBezTo>
                  <a:cubicBezTo>
                    <a:pt x="1112" y="14"/>
                    <a:pt x="930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72"/>
            <p:cNvSpPr/>
            <p:nvPr/>
          </p:nvSpPr>
          <p:spPr>
            <a:xfrm>
              <a:off x="5041434" y="4670456"/>
              <a:ext cx="36032" cy="66340"/>
            </a:xfrm>
            <a:custGeom>
              <a:avLst/>
              <a:gdLst/>
              <a:ahLst/>
              <a:cxnLst/>
              <a:rect l="l" t="t" r="r" b="b"/>
              <a:pathLst>
                <a:path w="724" h="1333" extrusionOk="0">
                  <a:moveTo>
                    <a:pt x="587" y="1"/>
                  </a:moveTo>
                  <a:cubicBezTo>
                    <a:pt x="529" y="1"/>
                    <a:pt x="462" y="42"/>
                    <a:pt x="447" y="103"/>
                  </a:cubicBezTo>
                  <a:cubicBezTo>
                    <a:pt x="384" y="468"/>
                    <a:pt x="251" y="816"/>
                    <a:pt x="63" y="1129"/>
                  </a:cubicBezTo>
                  <a:cubicBezTo>
                    <a:pt x="1" y="1235"/>
                    <a:pt x="100" y="1332"/>
                    <a:pt x="196" y="1332"/>
                  </a:cubicBezTo>
                  <a:cubicBezTo>
                    <a:pt x="237" y="1332"/>
                    <a:pt x="277" y="1314"/>
                    <a:pt x="304" y="1271"/>
                  </a:cubicBezTo>
                  <a:cubicBezTo>
                    <a:pt x="500" y="932"/>
                    <a:pt x="643" y="558"/>
                    <a:pt x="714" y="174"/>
                  </a:cubicBezTo>
                  <a:cubicBezTo>
                    <a:pt x="723" y="103"/>
                    <a:pt x="688" y="31"/>
                    <a:pt x="616" y="4"/>
                  </a:cubicBezTo>
                  <a:cubicBezTo>
                    <a:pt x="607" y="2"/>
                    <a:pt x="59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72"/>
            <p:cNvSpPr/>
            <p:nvPr/>
          </p:nvSpPr>
          <p:spPr>
            <a:xfrm>
              <a:off x="5020133" y="4780741"/>
              <a:ext cx="26675" cy="55590"/>
            </a:xfrm>
            <a:custGeom>
              <a:avLst/>
              <a:gdLst/>
              <a:ahLst/>
              <a:cxnLst/>
              <a:rect l="l" t="t" r="r" b="b"/>
              <a:pathLst>
                <a:path w="536" h="1117" extrusionOk="0">
                  <a:moveTo>
                    <a:pt x="414" y="0"/>
                  </a:moveTo>
                  <a:cubicBezTo>
                    <a:pt x="410" y="0"/>
                    <a:pt x="406" y="0"/>
                    <a:pt x="402" y="1"/>
                  </a:cubicBezTo>
                  <a:cubicBezTo>
                    <a:pt x="322" y="1"/>
                    <a:pt x="268" y="63"/>
                    <a:pt x="259" y="135"/>
                  </a:cubicBezTo>
                  <a:cubicBezTo>
                    <a:pt x="259" y="277"/>
                    <a:pt x="233" y="393"/>
                    <a:pt x="197" y="536"/>
                  </a:cubicBezTo>
                  <a:cubicBezTo>
                    <a:pt x="152" y="679"/>
                    <a:pt x="108" y="786"/>
                    <a:pt x="36" y="911"/>
                  </a:cubicBezTo>
                  <a:cubicBezTo>
                    <a:pt x="1" y="973"/>
                    <a:pt x="18" y="1062"/>
                    <a:pt x="81" y="1098"/>
                  </a:cubicBezTo>
                  <a:cubicBezTo>
                    <a:pt x="105" y="1110"/>
                    <a:pt x="131" y="1116"/>
                    <a:pt x="155" y="1116"/>
                  </a:cubicBezTo>
                  <a:cubicBezTo>
                    <a:pt x="202" y="1116"/>
                    <a:pt x="245" y="1095"/>
                    <a:pt x="268" y="1054"/>
                  </a:cubicBezTo>
                  <a:cubicBezTo>
                    <a:pt x="429" y="768"/>
                    <a:pt x="518" y="456"/>
                    <a:pt x="536" y="135"/>
                  </a:cubicBezTo>
                  <a:cubicBezTo>
                    <a:pt x="536" y="67"/>
                    <a:pt x="480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72"/>
            <p:cNvSpPr/>
            <p:nvPr/>
          </p:nvSpPr>
          <p:spPr>
            <a:xfrm>
              <a:off x="4990820" y="4774122"/>
              <a:ext cx="55142" cy="18016"/>
            </a:xfrm>
            <a:custGeom>
              <a:avLst/>
              <a:gdLst/>
              <a:ahLst/>
              <a:cxnLst/>
              <a:rect l="l" t="t" r="r" b="b"/>
              <a:pathLst>
                <a:path w="1108" h="362" extrusionOk="0">
                  <a:moveTo>
                    <a:pt x="144" y="0"/>
                  </a:moveTo>
                  <a:cubicBezTo>
                    <a:pt x="72" y="0"/>
                    <a:pt x="1" y="63"/>
                    <a:pt x="1" y="134"/>
                  </a:cubicBezTo>
                  <a:cubicBezTo>
                    <a:pt x="10" y="214"/>
                    <a:pt x="63" y="268"/>
                    <a:pt x="144" y="268"/>
                  </a:cubicBezTo>
                  <a:cubicBezTo>
                    <a:pt x="411" y="277"/>
                    <a:pt x="661" y="303"/>
                    <a:pt x="920" y="357"/>
                  </a:cubicBezTo>
                  <a:cubicBezTo>
                    <a:pt x="932" y="360"/>
                    <a:pt x="944" y="361"/>
                    <a:pt x="957" y="361"/>
                  </a:cubicBezTo>
                  <a:cubicBezTo>
                    <a:pt x="1017" y="361"/>
                    <a:pt x="1074" y="327"/>
                    <a:pt x="1089" y="268"/>
                  </a:cubicBezTo>
                  <a:cubicBezTo>
                    <a:pt x="1107" y="196"/>
                    <a:pt x="1062" y="116"/>
                    <a:pt x="991" y="98"/>
                  </a:cubicBezTo>
                  <a:cubicBezTo>
                    <a:pt x="714" y="45"/>
                    <a:pt x="429" y="9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72"/>
            <p:cNvSpPr/>
            <p:nvPr/>
          </p:nvSpPr>
          <p:spPr>
            <a:xfrm>
              <a:off x="4971759" y="4887244"/>
              <a:ext cx="55093" cy="25232"/>
            </a:xfrm>
            <a:custGeom>
              <a:avLst/>
              <a:gdLst/>
              <a:ahLst/>
              <a:cxnLst/>
              <a:rect l="l" t="t" r="r" b="b"/>
              <a:pathLst>
                <a:path w="1107" h="507" extrusionOk="0">
                  <a:moveTo>
                    <a:pt x="161" y="0"/>
                  </a:moveTo>
                  <a:cubicBezTo>
                    <a:pt x="97" y="0"/>
                    <a:pt x="34" y="29"/>
                    <a:pt x="18" y="91"/>
                  </a:cubicBezTo>
                  <a:cubicBezTo>
                    <a:pt x="0" y="154"/>
                    <a:pt x="36" y="252"/>
                    <a:pt x="116" y="261"/>
                  </a:cubicBezTo>
                  <a:cubicBezTo>
                    <a:pt x="250" y="278"/>
                    <a:pt x="384" y="305"/>
                    <a:pt x="518" y="350"/>
                  </a:cubicBezTo>
                  <a:cubicBezTo>
                    <a:pt x="646" y="384"/>
                    <a:pt x="766" y="427"/>
                    <a:pt x="879" y="485"/>
                  </a:cubicBezTo>
                  <a:lnTo>
                    <a:pt x="879" y="485"/>
                  </a:lnTo>
                  <a:cubicBezTo>
                    <a:pt x="890" y="493"/>
                    <a:pt x="904" y="498"/>
                    <a:pt x="919" y="501"/>
                  </a:cubicBezTo>
                  <a:cubicBezTo>
                    <a:pt x="933" y="505"/>
                    <a:pt x="947" y="507"/>
                    <a:pt x="961" y="507"/>
                  </a:cubicBezTo>
                  <a:cubicBezTo>
                    <a:pt x="1014" y="507"/>
                    <a:pt x="1058" y="478"/>
                    <a:pt x="1080" y="421"/>
                  </a:cubicBezTo>
                  <a:cubicBezTo>
                    <a:pt x="1106" y="368"/>
                    <a:pt x="1089" y="278"/>
                    <a:pt x="1026" y="252"/>
                  </a:cubicBezTo>
                  <a:cubicBezTo>
                    <a:pt x="758" y="127"/>
                    <a:pt x="482" y="38"/>
                    <a:pt x="188" y="2"/>
                  </a:cubicBezTo>
                  <a:cubicBezTo>
                    <a:pt x="179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72"/>
            <p:cNvSpPr/>
            <p:nvPr/>
          </p:nvSpPr>
          <p:spPr>
            <a:xfrm>
              <a:off x="4981613" y="4222250"/>
              <a:ext cx="17269" cy="48673"/>
            </a:xfrm>
            <a:custGeom>
              <a:avLst/>
              <a:gdLst/>
              <a:ahLst/>
              <a:cxnLst/>
              <a:rect l="l" t="t" r="r" b="b"/>
              <a:pathLst>
                <a:path w="347" h="978" extrusionOk="0">
                  <a:moveTo>
                    <a:pt x="95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159" y="357"/>
                    <a:pt x="213" y="634"/>
                    <a:pt x="195" y="910"/>
                  </a:cubicBezTo>
                  <a:cubicBezTo>
                    <a:pt x="190" y="955"/>
                    <a:pt x="221" y="977"/>
                    <a:pt x="255" y="977"/>
                  </a:cubicBezTo>
                  <a:cubicBezTo>
                    <a:pt x="288" y="977"/>
                    <a:pt x="324" y="955"/>
                    <a:pt x="329" y="910"/>
                  </a:cubicBezTo>
                  <a:cubicBezTo>
                    <a:pt x="346" y="607"/>
                    <a:pt x="284" y="304"/>
                    <a:pt x="150" y="36"/>
                  </a:cubicBezTo>
                  <a:cubicBezTo>
                    <a:pt x="136" y="11"/>
                    <a:pt x="116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72"/>
            <p:cNvSpPr/>
            <p:nvPr/>
          </p:nvSpPr>
          <p:spPr>
            <a:xfrm>
              <a:off x="4986939" y="4294513"/>
              <a:ext cx="54545" cy="59522"/>
            </a:xfrm>
            <a:custGeom>
              <a:avLst/>
              <a:gdLst/>
              <a:ahLst/>
              <a:cxnLst/>
              <a:rect l="l" t="t" r="r" b="b"/>
              <a:pathLst>
                <a:path w="1096" h="1196" extrusionOk="0">
                  <a:moveTo>
                    <a:pt x="1012" y="1"/>
                  </a:moveTo>
                  <a:cubicBezTo>
                    <a:pt x="1007" y="1"/>
                    <a:pt x="1002" y="1"/>
                    <a:pt x="998" y="2"/>
                  </a:cubicBezTo>
                  <a:cubicBezTo>
                    <a:pt x="525" y="199"/>
                    <a:pt x="150" y="609"/>
                    <a:pt x="16" y="1109"/>
                  </a:cubicBezTo>
                  <a:cubicBezTo>
                    <a:pt x="0" y="1162"/>
                    <a:pt x="42" y="1196"/>
                    <a:pt x="81" y="1196"/>
                  </a:cubicBezTo>
                  <a:cubicBezTo>
                    <a:pt x="108" y="1196"/>
                    <a:pt x="134" y="1180"/>
                    <a:pt x="141" y="1144"/>
                  </a:cubicBezTo>
                  <a:cubicBezTo>
                    <a:pt x="266" y="698"/>
                    <a:pt x="605" y="315"/>
                    <a:pt x="1033" y="136"/>
                  </a:cubicBezTo>
                  <a:cubicBezTo>
                    <a:pt x="1069" y="118"/>
                    <a:pt x="1096" y="92"/>
                    <a:pt x="1087" y="47"/>
                  </a:cubicBezTo>
                  <a:cubicBezTo>
                    <a:pt x="1079" y="24"/>
                    <a:pt x="104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72"/>
            <p:cNvSpPr/>
            <p:nvPr/>
          </p:nvSpPr>
          <p:spPr>
            <a:xfrm>
              <a:off x="4965290" y="4289834"/>
              <a:ext cx="31453" cy="51012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95" y="0"/>
                  </a:moveTo>
                  <a:cubicBezTo>
                    <a:pt x="47" y="0"/>
                    <a:pt x="1" y="69"/>
                    <a:pt x="41" y="123"/>
                  </a:cubicBezTo>
                  <a:cubicBezTo>
                    <a:pt x="255" y="364"/>
                    <a:pt x="407" y="658"/>
                    <a:pt x="487" y="980"/>
                  </a:cubicBezTo>
                  <a:cubicBezTo>
                    <a:pt x="498" y="1011"/>
                    <a:pt x="523" y="1025"/>
                    <a:pt x="550" y="1025"/>
                  </a:cubicBezTo>
                  <a:cubicBezTo>
                    <a:pt x="590" y="1025"/>
                    <a:pt x="632" y="993"/>
                    <a:pt x="621" y="944"/>
                  </a:cubicBezTo>
                  <a:cubicBezTo>
                    <a:pt x="532" y="605"/>
                    <a:pt x="371" y="293"/>
                    <a:pt x="139" y="25"/>
                  </a:cubicBezTo>
                  <a:cubicBezTo>
                    <a:pt x="126" y="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72"/>
            <p:cNvSpPr/>
            <p:nvPr/>
          </p:nvSpPr>
          <p:spPr>
            <a:xfrm>
              <a:off x="4990970" y="4311483"/>
              <a:ext cx="10999" cy="17269"/>
            </a:xfrm>
            <a:custGeom>
              <a:avLst/>
              <a:gdLst/>
              <a:ahLst/>
              <a:cxnLst/>
              <a:rect l="l" t="t" r="r" b="b"/>
              <a:pathLst>
                <a:path w="221" h="347" extrusionOk="0">
                  <a:moveTo>
                    <a:pt x="149" y="0"/>
                  </a:moveTo>
                  <a:cubicBezTo>
                    <a:pt x="130" y="5"/>
                    <a:pt x="113" y="16"/>
                    <a:pt x="100" y="30"/>
                  </a:cubicBezTo>
                  <a:lnTo>
                    <a:pt x="100" y="30"/>
                  </a:lnTo>
                  <a:cubicBezTo>
                    <a:pt x="80" y="33"/>
                    <a:pt x="62" y="46"/>
                    <a:pt x="51" y="63"/>
                  </a:cubicBezTo>
                  <a:cubicBezTo>
                    <a:pt x="49" y="69"/>
                    <a:pt x="46" y="75"/>
                    <a:pt x="44" y="81"/>
                  </a:cubicBezTo>
                  <a:lnTo>
                    <a:pt x="44" y="81"/>
                  </a:lnTo>
                  <a:lnTo>
                    <a:pt x="42" y="81"/>
                  </a:lnTo>
                  <a:cubicBezTo>
                    <a:pt x="42" y="84"/>
                    <a:pt x="41" y="86"/>
                    <a:pt x="41" y="89"/>
                  </a:cubicBezTo>
                  <a:lnTo>
                    <a:pt x="41" y="89"/>
                  </a:lnTo>
                  <a:cubicBezTo>
                    <a:pt x="27" y="127"/>
                    <a:pt x="18" y="169"/>
                    <a:pt x="14" y="211"/>
                  </a:cubicBezTo>
                  <a:lnTo>
                    <a:pt x="14" y="211"/>
                  </a:lnTo>
                  <a:cubicBezTo>
                    <a:pt x="12" y="224"/>
                    <a:pt x="9" y="237"/>
                    <a:pt x="7" y="250"/>
                  </a:cubicBezTo>
                  <a:cubicBezTo>
                    <a:pt x="1" y="275"/>
                    <a:pt x="7" y="303"/>
                    <a:pt x="23" y="319"/>
                  </a:cubicBezTo>
                  <a:lnTo>
                    <a:pt x="23" y="319"/>
                  </a:lnTo>
                  <a:cubicBezTo>
                    <a:pt x="24" y="320"/>
                    <a:pt x="24" y="321"/>
                    <a:pt x="25" y="322"/>
                  </a:cubicBezTo>
                  <a:cubicBezTo>
                    <a:pt x="33" y="330"/>
                    <a:pt x="51" y="339"/>
                    <a:pt x="60" y="339"/>
                  </a:cubicBezTo>
                  <a:cubicBezTo>
                    <a:pt x="65" y="344"/>
                    <a:pt x="71" y="346"/>
                    <a:pt x="78" y="346"/>
                  </a:cubicBezTo>
                  <a:cubicBezTo>
                    <a:pt x="85" y="346"/>
                    <a:pt x="91" y="344"/>
                    <a:pt x="96" y="339"/>
                  </a:cubicBezTo>
                  <a:cubicBezTo>
                    <a:pt x="114" y="339"/>
                    <a:pt x="132" y="322"/>
                    <a:pt x="141" y="313"/>
                  </a:cubicBezTo>
                  <a:cubicBezTo>
                    <a:pt x="185" y="241"/>
                    <a:pt x="212" y="161"/>
                    <a:pt x="221" y="72"/>
                  </a:cubicBezTo>
                  <a:cubicBezTo>
                    <a:pt x="221" y="36"/>
                    <a:pt x="18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72"/>
            <p:cNvSpPr/>
            <p:nvPr/>
          </p:nvSpPr>
          <p:spPr>
            <a:xfrm>
              <a:off x="4973352" y="4384094"/>
              <a:ext cx="65992" cy="64200"/>
            </a:xfrm>
            <a:custGeom>
              <a:avLst/>
              <a:gdLst/>
              <a:ahLst/>
              <a:cxnLst/>
              <a:rect l="l" t="t" r="r" b="b"/>
              <a:pathLst>
                <a:path w="1326" h="1290" extrusionOk="0">
                  <a:moveTo>
                    <a:pt x="1239" y="1"/>
                  </a:moveTo>
                  <a:cubicBezTo>
                    <a:pt x="1232" y="1"/>
                    <a:pt x="1225" y="2"/>
                    <a:pt x="1217" y="4"/>
                  </a:cubicBezTo>
                  <a:cubicBezTo>
                    <a:pt x="664" y="210"/>
                    <a:pt x="227" y="656"/>
                    <a:pt x="22" y="1209"/>
                  </a:cubicBezTo>
                  <a:cubicBezTo>
                    <a:pt x="0" y="1257"/>
                    <a:pt x="41" y="1290"/>
                    <a:pt x="82" y="1290"/>
                  </a:cubicBezTo>
                  <a:cubicBezTo>
                    <a:pt x="109" y="1290"/>
                    <a:pt x="136" y="1276"/>
                    <a:pt x="147" y="1244"/>
                  </a:cubicBezTo>
                  <a:cubicBezTo>
                    <a:pt x="334" y="736"/>
                    <a:pt x="744" y="326"/>
                    <a:pt x="1253" y="138"/>
                  </a:cubicBezTo>
                  <a:cubicBezTo>
                    <a:pt x="1325" y="106"/>
                    <a:pt x="1303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72"/>
            <p:cNvSpPr/>
            <p:nvPr/>
          </p:nvSpPr>
          <p:spPr>
            <a:xfrm>
              <a:off x="4953744" y="4376878"/>
              <a:ext cx="35285" cy="47777"/>
            </a:xfrm>
            <a:custGeom>
              <a:avLst/>
              <a:gdLst/>
              <a:ahLst/>
              <a:cxnLst/>
              <a:rect l="l" t="t" r="r" b="b"/>
              <a:pathLst>
                <a:path w="709" h="960" extrusionOk="0">
                  <a:moveTo>
                    <a:pt x="107" y="0"/>
                  </a:moveTo>
                  <a:cubicBezTo>
                    <a:pt x="52" y="0"/>
                    <a:pt x="0" y="71"/>
                    <a:pt x="50" y="114"/>
                  </a:cubicBezTo>
                  <a:cubicBezTo>
                    <a:pt x="300" y="319"/>
                    <a:pt x="478" y="595"/>
                    <a:pt x="567" y="908"/>
                  </a:cubicBezTo>
                  <a:cubicBezTo>
                    <a:pt x="575" y="944"/>
                    <a:pt x="601" y="959"/>
                    <a:pt x="628" y="959"/>
                  </a:cubicBezTo>
                  <a:cubicBezTo>
                    <a:pt x="667" y="959"/>
                    <a:pt x="708" y="925"/>
                    <a:pt x="692" y="872"/>
                  </a:cubicBezTo>
                  <a:cubicBezTo>
                    <a:pt x="603" y="542"/>
                    <a:pt x="416" y="239"/>
                    <a:pt x="148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72"/>
            <p:cNvSpPr/>
            <p:nvPr/>
          </p:nvSpPr>
          <p:spPr>
            <a:xfrm>
              <a:off x="4981514" y="4391659"/>
              <a:ext cx="29363" cy="24734"/>
            </a:xfrm>
            <a:custGeom>
              <a:avLst/>
              <a:gdLst/>
              <a:ahLst/>
              <a:cxnLst/>
              <a:rect l="l" t="t" r="r" b="b"/>
              <a:pathLst>
                <a:path w="590" h="497" extrusionOk="0">
                  <a:moveTo>
                    <a:pt x="418" y="143"/>
                  </a:moveTo>
                  <a:cubicBezTo>
                    <a:pt x="419" y="143"/>
                    <a:pt x="419" y="143"/>
                    <a:pt x="420" y="143"/>
                  </a:cubicBezTo>
                  <a:lnTo>
                    <a:pt x="420" y="143"/>
                  </a:lnTo>
                  <a:cubicBezTo>
                    <a:pt x="422" y="145"/>
                    <a:pt x="424" y="147"/>
                    <a:pt x="420" y="147"/>
                  </a:cubicBezTo>
                  <a:cubicBezTo>
                    <a:pt x="417" y="144"/>
                    <a:pt x="417" y="143"/>
                    <a:pt x="418" y="143"/>
                  </a:cubicBezTo>
                  <a:close/>
                  <a:moveTo>
                    <a:pt x="431" y="153"/>
                  </a:moveTo>
                  <a:cubicBezTo>
                    <a:pt x="434" y="156"/>
                    <a:pt x="438" y="156"/>
                    <a:pt x="438" y="156"/>
                  </a:cubicBezTo>
                  <a:cubicBezTo>
                    <a:pt x="434" y="156"/>
                    <a:pt x="432" y="155"/>
                    <a:pt x="431" y="153"/>
                  </a:cubicBezTo>
                  <a:close/>
                  <a:moveTo>
                    <a:pt x="431" y="182"/>
                  </a:moveTo>
                  <a:cubicBezTo>
                    <a:pt x="430" y="182"/>
                    <a:pt x="430" y="182"/>
                    <a:pt x="429" y="182"/>
                  </a:cubicBez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close/>
                  <a:moveTo>
                    <a:pt x="438" y="174"/>
                  </a:moveTo>
                  <a:cubicBezTo>
                    <a:pt x="438" y="174"/>
                    <a:pt x="438" y="175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6" y="176"/>
                  </a:cubicBezTo>
                  <a:cubicBezTo>
                    <a:pt x="435" y="176"/>
                    <a:pt x="433" y="178"/>
                    <a:pt x="429" y="182"/>
                  </a:cubicBezTo>
                  <a:lnTo>
                    <a:pt x="429" y="182"/>
                  </a:ln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lnTo>
                    <a:pt x="431" y="182"/>
                  </a:lnTo>
                  <a:cubicBezTo>
                    <a:pt x="433" y="182"/>
                    <a:pt x="434" y="181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6" y="179"/>
                    <a:pt x="437" y="177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7" y="176"/>
                  </a:cubicBezTo>
                  <a:lnTo>
                    <a:pt x="437" y="176"/>
                  </a:lnTo>
                  <a:cubicBezTo>
                    <a:pt x="437" y="178"/>
                    <a:pt x="436" y="179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6" y="180"/>
                    <a:pt x="436" y="180"/>
                  </a:cubicBezTo>
                  <a:cubicBezTo>
                    <a:pt x="437" y="180"/>
                    <a:pt x="438" y="181"/>
                    <a:pt x="438" y="182"/>
                  </a:cubicBez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5" y="183"/>
                    <a:pt x="433" y="183"/>
                    <a:pt x="431" y="182"/>
                  </a:cubicBezTo>
                  <a:lnTo>
                    <a:pt x="431" y="182"/>
                  </a:lnTo>
                  <a:cubicBezTo>
                    <a:pt x="431" y="183"/>
                    <a:pt x="431" y="183"/>
                    <a:pt x="431" y="183"/>
                  </a:cubicBezTo>
                  <a:lnTo>
                    <a:pt x="431" y="183"/>
                  </a:lnTo>
                  <a:cubicBezTo>
                    <a:pt x="434" y="183"/>
                    <a:pt x="435" y="183"/>
                    <a:pt x="435" y="184"/>
                  </a:cubicBezTo>
                  <a:lnTo>
                    <a:pt x="435" y="184"/>
                  </a:lnTo>
                  <a:cubicBezTo>
                    <a:pt x="436" y="183"/>
                    <a:pt x="437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7" y="183"/>
                    <a:pt x="436" y="183"/>
                    <a:pt x="435" y="184"/>
                  </a:cubicBezTo>
                  <a:lnTo>
                    <a:pt x="435" y="184"/>
                  </a:lnTo>
                  <a:cubicBezTo>
                    <a:pt x="435" y="184"/>
                    <a:pt x="435" y="184"/>
                    <a:pt x="435" y="184"/>
                  </a:cubicBezTo>
                  <a:lnTo>
                    <a:pt x="435" y="184"/>
                  </a:lnTo>
                  <a:cubicBezTo>
                    <a:pt x="433" y="185"/>
                    <a:pt x="431" y="185"/>
                    <a:pt x="431" y="185"/>
                  </a:cubicBezTo>
                  <a:cubicBezTo>
                    <a:pt x="429" y="185"/>
                    <a:pt x="430" y="184"/>
                    <a:pt x="431" y="183"/>
                  </a:cubicBezTo>
                  <a:lnTo>
                    <a:pt x="431" y="183"/>
                  </a:lnTo>
                  <a:cubicBezTo>
                    <a:pt x="430" y="183"/>
                    <a:pt x="429" y="182"/>
                    <a:pt x="429" y="182"/>
                  </a:cubicBezTo>
                  <a:cubicBezTo>
                    <a:pt x="438" y="174"/>
                    <a:pt x="438" y="174"/>
                    <a:pt x="438" y="174"/>
                  </a:cubicBezTo>
                  <a:close/>
                  <a:moveTo>
                    <a:pt x="493" y="201"/>
                  </a:moveTo>
                  <a:cubicBezTo>
                    <a:pt x="496" y="205"/>
                    <a:pt x="496" y="209"/>
                    <a:pt x="491" y="218"/>
                  </a:cubicBezTo>
                  <a:cubicBezTo>
                    <a:pt x="492" y="213"/>
                    <a:pt x="493" y="207"/>
                    <a:pt x="493" y="201"/>
                  </a:cubicBezTo>
                  <a:close/>
                  <a:moveTo>
                    <a:pt x="394" y="1"/>
                  </a:moveTo>
                  <a:cubicBezTo>
                    <a:pt x="372" y="1"/>
                    <a:pt x="350" y="5"/>
                    <a:pt x="331" y="13"/>
                  </a:cubicBezTo>
                  <a:cubicBezTo>
                    <a:pt x="303" y="23"/>
                    <a:pt x="277" y="38"/>
                    <a:pt x="253" y="56"/>
                  </a:cubicBezTo>
                  <a:lnTo>
                    <a:pt x="253" y="56"/>
                  </a:lnTo>
                  <a:cubicBezTo>
                    <a:pt x="249" y="53"/>
                    <a:pt x="246" y="51"/>
                    <a:pt x="241" y="49"/>
                  </a:cubicBezTo>
                  <a:cubicBezTo>
                    <a:pt x="219" y="35"/>
                    <a:pt x="195" y="29"/>
                    <a:pt x="171" y="29"/>
                  </a:cubicBezTo>
                  <a:cubicBezTo>
                    <a:pt x="148" y="29"/>
                    <a:pt x="125" y="35"/>
                    <a:pt x="108" y="49"/>
                  </a:cubicBezTo>
                  <a:cubicBezTo>
                    <a:pt x="45" y="102"/>
                    <a:pt x="9" y="191"/>
                    <a:pt x="0" y="272"/>
                  </a:cubicBezTo>
                  <a:cubicBezTo>
                    <a:pt x="0" y="352"/>
                    <a:pt x="18" y="441"/>
                    <a:pt x="99" y="477"/>
                  </a:cubicBezTo>
                  <a:cubicBezTo>
                    <a:pt x="113" y="482"/>
                    <a:pt x="128" y="485"/>
                    <a:pt x="143" y="485"/>
                  </a:cubicBezTo>
                  <a:cubicBezTo>
                    <a:pt x="155" y="485"/>
                    <a:pt x="167" y="483"/>
                    <a:pt x="179" y="480"/>
                  </a:cubicBezTo>
                  <a:lnTo>
                    <a:pt x="179" y="480"/>
                  </a:lnTo>
                  <a:cubicBezTo>
                    <a:pt x="196" y="490"/>
                    <a:pt x="214" y="496"/>
                    <a:pt x="234" y="496"/>
                  </a:cubicBezTo>
                  <a:cubicBezTo>
                    <a:pt x="239" y="496"/>
                    <a:pt x="245" y="496"/>
                    <a:pt x="250" y="495"/>
                  </a:cubicBezTo>
                  <a:cubicBezTo>
                    <a:pt x="304" y="486"/>
                    <a:pt x="331" y="441"/>
                    <a:pt x="331" y="388"/>
                  </a:cubicBezTo>
                  <a:cubicBezTo>
                    <a:pt x="339" y="352"/>
                    <a:pt x="331" y="298"/>
                    <a:pt x="322" y="263"/>
                  </a:cubicBezTo>
                  <a:cubicBezTo>
                    <a:pt x="321" y="260"/>
                    <a:pt x="320" y="257"/>
                    <a:pt x="320" y="254"/>
                  </a:cubicBezTo>
                  <a:lnTo>
                    <a:pt x="320" y="254"/>
                  </a:lnTo>
                  <a:cubicBezTo>
                    <a:pt x="321" y="231"/>
                    <a:pt x="319" y="207"/>
                    <a:pt x="315" y="184"/>
                  </a:cubicBezTo>
                  <a:lnTo>
                    <a:pt x="315" y="184"/>
                  </a:lnTo>
                  <a:cubicBezTo>
                    <a:pt x="317" y="183"/>
                    <a:pt x="319" y="182"/>
                    <a:pt x="322" y="182"/>
                  </a:cubicBezTo>
                  <a:cubicBezTo>
                    <a:pt x="322" y="174"/>
                    <a:pt x="331" y="174"/>
                    <a:pt x="331" y="165"/>
                  </a:cubicBezTo>
                  <a:cubicBezTo>
                    <a:pt x="331" y="165"/>
                    <a:pt x="337" y="161"/>
                    <a:pt x="340" y="161"/>
                  </a:cubicBezTo>
                  <a:lnTo>
                    <a:pt x="340" y="161"/>
                  </a:lnTo>
                  <a:cubicBezTo>
                    <a:pt x="340" y="162"/>
                    <a:pt x="339" y="163"/>
                    <a:pt x="339" y="165"/>
                  </a:cubicBezTo>
                  <a:cubicBezTo>
                    <a:pt x="342" y="162"/>
                    <a:pt x="342" y="161"/>
                    <a:pt x="341" y="161"/>
                  </a:cubicBez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42" y="155"/>
                    <a:pt x="350" y="154"/>
                    <a:pt x="357" y="147"/>
                  </a:cubicBezTo>
                  <a:lnTo>
                    <a:pt x="366" y="147"/>
                  </a:lnTo>
                  <a:cubicBezTo>
                    <a:pt x="366" y="147"/>
                    <a:pt x="375" y="138"/>
                    <a:pt x="384" y="138"/>
                  </a:cubicBezTo>
                  <a:lnTo>
                    <a:pt x="402" y="138"/>
                  </a:lnTo>
                  <a:cubicBezTo>
                    <a:pt x="382" y="147"/>
                    <a:pt x="366" y="161"/>
                    <a:pt x="366" y="182"/>
                  </a:cubicBezTo>
                  <a:cubicBezTo>
                    <a:pt x="357" y="227"/>
                    <a:pt x="366" y="281"/>
                    <a:pt x="411" y="307"/>
                  </a:cubicBezTo>
                  <a:cubicBezTo>
                    <a:pt x="422" y="314"/>
                    <a:pt x="434" y="317"/>
                    <a:pt x="445" y="317"/>
                  </a:cubicBezTo>
                  <a:cubicBezTo>
                    <a:pt x="481" y="317"/>
                    <a:pt x="516" y="292"/>
                    <a:pt x="536" y="272"/>
                  </a:cubicBezTo>
                  <a:cubicBezTo>
                    <a:pt x="589" y="209"/>
                    <a:pt x="580" y="120"/>
                    <a:pt x="527" y="58"/>
                  </a:cubicBezTo>
                  <a:cubicBezTo>
                    <a:pt x="496" y="21"/>
                    <a:pt x="4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72"/>
            <p:cNvSpPr/>
            <p:nvPr/>
          </p:nvSpPr>
          <p:spPr>
            <a:xfrm>
              <a:off x="4965190" y="4472183"/>
              <a:ext cx="86496" cy="76443"/>
            </a:xfrm>
            <a:custGeom>
              <a:avLst/>
              <a:gdLst/>
              <a:ahLst/>
              <a:cxnLst/>
              <a:rect l="l" t="t" r="r" b="b"/>
              <a:pathLst>
                <a:path w="1738" h="1536" extrusionOk="0">
                  <a:moveTo>
                    <a:pt x="1657" y="0"/>
                  </a:moveTo>
                  <a:cubicBezTo>
                    <a:pt x="1654" y="0"/>
                    <a:pt x="1652" y="0"/>
                    <a:pt x="1649" y="1"/>
                  </a:cubicBezTo>
                  <a:cubicBezTo>
                    <a:pt x="864" y="108"/>
                    <a:pt x="212" y="679"/>
                    <a:pt x="16" y="1455"/>
                  </a:cubicBezTo>
                  <a:cubicBezTo>
                    <a:pt x="0" y="1504"/>
                    <a:pt x="43" y="1536"/>
                    <a:pt x="83" y="1536"/>
                  </a:cubicBezTo>
                  <a:cubicBezTo>
                    <a:pt x="109" y="1536"/>
                    <a:pt x="134" y="1522"/>
                    <a:pt x="141" y="1491"/>
                  </a:cubicBezTo>
                  <a:cubicBezTo>
                    <a:pt x="320" y="777"/>
                    <a:pt x="917" y="242"/>
                    <a:pt x="1649" y="144"/>
                  </a:cubicBezTo>
                  <a:cubicBezTo>
                    <a:pt x="1726" y="126"/>
                    <a:pt x="1737" y="0"/>
                    <a:pt x="1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72"/>
            <p:cNvSpPr/>
            <p:nvPr/>
          </p:nvSpPr>
          <p:spPr>
            <a:xfrm>
              <a:off x="4932742" y="4467853"/>
              <a:ext cx="41207" cy="46582"/>
            </a:xfrm>
            <a:custGeom>
              <a:avLst/>
              <a:gdLst/>
              <a:ahLst/>
              <a:cxnLst/>
              <a:rect l="l" t="t" r="r" b="b"/>
              <a:pathLst>
                <a:path w="828" h="936" extrusionOk="0">
                  <a:moveTo>
                    <a:pt x="105" y="1"/>
                  </a:moveTo>
                  <a:cubicBezTo>
                    <a:pt x="46" y="1"/>
                    <a:pt x="1" y="92"/>
                    <a:pt x="71" y="123"/>
                  </a:cubicBezTo>
                  <a:cubicBezTo>
                    <a:pt x="365" y="284"/>
                    <a:pt x="597" y="561"/>
                    <a:pt x="686" y="891"/>
                  </a:cubicBezTo>
                  <a:cubicBezTo>
                    <a:pt x="693" y="922"/>
                    <a:pt x="718" y="936"/>
                    <a:pt x="744" y="936"/>
                  </a:cubicBezTo>
                  <a:cubicBezTo>
                    <a:pt x="784" y="936"/>
                    <a:pt x="827" y="904"/>
                    <a:pt x="811" y="855"/>
                  </a:cubicBezTo>
                  <a:cubicBezTo>
                    <a:pt x="713" y="489"/>
                    <a:pt x="463" y="177"/>
                    <a:pt x="133" y="7"/>
                  </a:cubicBezTo>
                  <a:cubicBezTo>
                    <a:pt x="124" y="3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72"/>
            <p:cNvSpPr/>
            <p:nvPr/>
          </p:nvSpPr>
          <p:spPr>
            <a:xfrm>
              <a:off x="4965091" y="4478752"/>
              <a:ext cx="39117" cy="41456"/>
            </a:xfrm>
            <a:custGeom>
              <a:avLst/>
              <a:gdLst/>
              <a:ahLst/>
              <a:cxnLst/>
              <a:rect l="l" t="t" r="r" b="b"/>
              <a:pathLst>
                <a:path w="786" h="833" extrusionOk="0">
                  <a:moveTo>
                    <a:pt x="601" y="248"/>
                  </a:moveTo>
                  <a:cubicBezTo>
                    <a:pt x="601" y="258"/>
                    <a:pt x="602" y="269"/>
                    <a:pt x="602" y="279"/>
                  </a:cubicBezTo>
                  <a:lnTo>
                    <a:pt x="602" y="279"/>
                  </a:lnTo>
                  <a:cubicBezTo>
                    <a:pt x="600" y="268"/>
                    <a:pt x="600" y="258"/>
                    <a:pt x="601" y="248"/>
                  </a:cubicBezTo>
                  <a:close/>
                  <a:moveTo>
                    <a:pt x="404" y="443"/>
                  </a:moveTo>
                  <a:cubicBezTo>
                    <a:pt x="412" y="454"/>
                    <a:pt x="421" y="465"/>
                    <a:pt x="431" y="475"/>
                  </a:cubicBezTo>
                  <a:lnTo>
                    <a:pt x="431" y="475"/>
                  </a:lnTo>
                  <a:cubicBezTo>
                    <a:pt x="430" y="481"/>
                    <a:pt x="429" y="487"/>
                    <a:pt x="429" y="493"/>
                  </a:cubicBezTo>
                  <a:cubicBezTo>
                    <a:pt x="429" y="493"/>
                    <a:pt x="420" y="484"/>
                    <a:pt x="420" y="484"/>
                  </a:cubicBezTo>
                  <a:cubicBezTo>
                    <a:pt x="417" y="482"/>
                    <a:pt x="414" y="480"/>
                    <a:pt x="411" y="478"/>
                  </a:cubicBezTo>
                  <a:lnTo>
                    <a:pt x="411" y="478"/>
                  </a:lnTo>
                  <a:cubicBezTo>
                    <a:pt x="409" y="466"/>
                    <a:pt x="407" y="454"/>
                    <a:pt x="404" y="443"/>
                  </a:cubicBezTo>
                  <a:close/>
                  <a:moveTo>
                    <a:pt x="593" y="1"/>
                  </a:moveTo>
                  <a:cubicBezTo>
                    <a:pt x="586" y="1"/>
                    <a:pt x="579" y="1"/>
                    <a:pt x="571" y="3"/>
                  </a:cubicBezTo>
                  <a:cubicBezTo>
                    <a:pt x="522" y="17"/>
                    <a:pt x="497" y="62"/>
                    <a:pt x="484" y="111"/>
                  </a:cubicBezTo>
                  <a:lnTo>
                    <a:pt x="484" y="111"/>
                  </a:lnTo>
                  <a:cubicBezTo>
                    <a:pt x="475" y="95"/>
                    <a:pt x="465" y="80"/>
                    <a:pt x="455" y="65"/>
                  </a:cubicBezTo>
                  <a:cubicBezTo>
                    <a:pt x="439" y="45"/>
                    <a:pt x="413" y="34"/>
                    <a:pt x="389" y="34"/>
                  </a:cubicBezTo>
                  <a:cubicBezTo>
                    <a:pt x="361" y="34"/>
                    <a:pt x="335" y="49"/>
                    <a:pt x="330" y="83"/>
                  </a:cubicBezTo>
                  <a:cubicBezTo>
                    <a:pt x="321" y="127"/>
                    <a:pt x="316" y="175"/>
                    <a:pt x="320" y="222"/>
                  </a:cubicBezTo>
                  <a:lnTo>
                    <a:pt x="320" y="222"/>
                  </a:lnTo>
                  <a:cubicBezTo>
                    <a:pt x="318" y="217"/>
                    <a:pt x="315" y="212"/>
                    <a:pt x="313" y="208"/>
                  </a:cubicBezTo>
                  <a:cubicBezTo>
                    <a:pt x="299" y="187"/>
                    <a:pt x="275" y="177"/>
                    <a:pt x="251" y="177"/>
                  </a:cubicBezTo>
                  <a:cubicBezTo>
                    <a:pt x="238" y="177"/>
                    <a:pt x="225" y="180"/>
                    <a:pt x="214" y="185"/>
                  </a:cubicBezTo>
                  <a:lnTo>
                    <a:pt x="214" y="185"/>
                  </a:lnTo>
                  <a:cubicBezTo>
                    <a:pt x="211" y="153"/>
                    <a:pt x="178" y="137"/>
                    <a:pt x="144" y="136"/>
                  </a:cubicBezTo>
                  <a:lnTo>
                    <a:pt x="144" y="136"/>
                  </a:lnTo>
                  <a:cubicBezTo>
                    <a:pt x="143" y="133"/>
                    <a:pt x="143" y="130"/>
                    <a:pt x="143" y="127"/>
                  </a:cubicBezTo>
                  <a:cubicBezTo>
                    <a:pt x="142" y="128"/>
                    <a:pt x="141" y="128"/>
                    <a:pt x="140" y="128"/>
                  </a:cubicBezTo>
                  <a:lnTo>
                    <a:pt x="140" y="128"/>
                  </a:lnTo>
                  <a:cubicBezTo>
                    <a:pt x="138" y="122"/>
                    <a:pt x="136" y="116"/>
                    <a:pt x="134" y="110"/>
                  </a:cubicBezTo>
                  <a:cubicBezTo>
                    <a:pt x="126" y="77"/>
                    <a:pt x="98" y="61"/>
                    <a:pt x="69" y="61"/>
                  </a:cubicBezTo>
                  <a:cubicBezTo>
                    <a:pt x="35" y="61"/>
                    <a:pt x="0" y="84"/>
                    <a:pt x="0" y="127"/>
                  </a:cubicBezTo>
                  <a:cubicBezTo>
                    <a:pt x="9" y="235"/>
                    <a:pt x="27" y="351"/>
                    <a:pt x="54" y="458"/>
                  </a:cubicBezTo>
                  <a:cubicBezTo>
                    <a:pt x="72" y="511"/>
                    <a:pt x="90" y="565"/>
                    <a:pt x="107" y="618"/>
                  </a:cubicBezTo>
                  <a:cubicBezTo>
                    <a:pt x="112" y="633"/>
                    <a:pt x="117" y="647"/>
                    <a:pt x="123" y="661"/>
                  </a:cubicBezTo>
                  <a:lnTo>
                    <a:pt x="123" y="661"/>
                  </a:lnTo>
                  <a:cubicBezTo>
                    <a:pt x="127" y="697"/>
                    <a:pt x="131" y="733"/>
                    <a:pt x="134" y="770"/>
                  </a:cubicBezTo>
                  <a:cubicBezTo>
                    <a:pt x="143" y="805"/>
                    <a:pt x="161" y="832"/>
                    <a:pt x="206" y="832"/>
                  </a:cubicBezTo>
                  <a:cubicBezTo>
                    <a:pt x="241" y="832"/>
                    <a:pt x="277" y="805"/>
                    <a:pt x="268" y="770"/>
                  </a:cubicBezTo>
                  <a:cubicBezTo>
                    <a:pt x="267" y="761"/>
                    <a:pt x="267" y="752"/>
                    <a:pt x="266" y="743"/>
                  </a:cubicBezTo>
                  <a:lnTo>
                    <a:pt x="266" y="743"/>
                  </a:lnTo>
                  <a:cubicBezTo>
                    <a:pt x="276" y="739"/>
                    <a:pt x="287" y="734"/>
                    <a:pt x="296" y="728"/>
                  </a:cubicBezTo>
                  <a:lnTo>
                    <a:pt x="296" y="728"/>
                  </a:lnTo>
                  <a:cubicBezTo>
                    <a:pt x="298" y="730"/>
                    <a:pt x="301" y="732"/>
                    <a:pt x="304" y="734"/>
                  </a:cubicBezTo>
                  <a:cubicBezTo>
                    <a:pt x="318" y="745"/>
                    <a:pt x="333" y="750"/>
                    <a:pt x="349" y="750"/>
                  </a:cubicBezTo>
                  <a:cubicBezTo>
                    <a:pt x="382" y="750"/>
                    <a:pt x="414" y="726"/>
                    <a:pt x="420" y="690"/>
                  </a:cubicBezTo>
                  <a:cubicBezTo>
                    <a:pt x="422" y="669"/>
                    <a:pt x="423" y="648"/>
                    <a:pt x="423" y="628"/>
                  </a:cubicBezTo>
                  <a:lnTo>
                    <a:pt x="423" y="628"/>
                  </a:lnTo>
                  <a:cubicBezTo>
                    <a:pt x="427" y="628"/>
                    <a:pt x="431" y="628"/>
                    <a:pt x="434" y="628"/>
                  </a:cubicBezTo>
                  <a:cubicBezTo>
                    <a:pt x="459" y="628"/>
                    <a:pt x="484" y="620"/>
                    <a:pt x="509" y="600"/>
                  </a:cubicBezTo>
                  <a:cubicBezTo>
                    <a:pt x="530" y="582"/>
                    <a:pt x="544" y="558"/>
                    <a:pt x="553" y="531"/>
                  </a:cubicBezTo>
                  <a:lnTo>
                    <a:pt x="553" y="531"/>
                  </a:lnTo>
                  <a:cubicBezTo>
                    <a:pt x="553" y="531"/>
                    <a:pt x="553" y="531"/>
                    <a:pt x="553" y="531"/>
                  </a:cubicBezTo>
                  <a:cubicBezTo>
                    <a:pt x="613" y="531"/>
                    <a:pt x="670" y="492"/>
                    <a:pt x="700" y="441"/>
                  </a:cubicBezTo>
                  <a:lnTo>
                    <a:pt x="700" y="441"/>
                  </a:lnTo>
                  <a:cubicBezTo>
                    <a:pt x="719" y="429"/>
                    <a:pt x="737" y="413"/>
                    <a:pt x="750" y="395"/>
                  </a:cubicBezTo>
                  <a:cubicBezTo>
                    <a:pt x="777" y="351"/>
                    <a:pt x="785" y="297"/>
                    <a:pt x="785" y="252"/>
                  </a:cubicBezTo>
                  <a:cubicBezTo>
                    <a:pt x="785" y="208"/>
                    <a:pt x="785" y="163"/>
                    <a:pt x="768" y="119"/>
                  </a:cubicBezTo>
                  <a:cubicBezTo>
                    <a:pt x="753" y="64"/>
                    <a:pt x="707" y="28"/>
                    <a:pt x="657" y="23"/>
                  </a:cubicBezTo>
                  <a:lnTo>
                    <a:pt x="657" y="23"/>
                  </a:lnTo>
                  <a:cubicBezTo>
                    <a:pt x="640" y="9"/>
                    <a:pt x="619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72"/>
            <p:cNvSpPr/>
            <p:nvPr/>
          </p:nvSpPr>
          <p:spPr>
            <a:xfrm>
              <a:off x="4959417" y="4577341"/>
              <a:ext cx="76941" cy="66688"/>
            </a:xfrm>
            <a:custGeom>
              <a:avLst/>
              <a:gdLst/>
              <a:ahLst/>
              <a:cxnLst/>
              <a:rect l="l" t="t" r="r" b="b"/>
              <a:pathLst>
                <a:path w="1546" h="1340" extrusionOk="0">
                  <a:moveTo>
                    <a:pt x="1450" y="0"/>
                  </a:moveTo>
                  <a:cubicBezTo>
                    <a:pt x="1445" y="0"/>
                    <a:pt x="1440" y="1"/>
                    <a:pt x="1435" y="2"/>
                  </a:cubicBezTo>
                  <a:cubicBezTo>
                    <a:pt x="819" y="198"/>
                    <a:pt x="293" y="644"/>
                    <a:pt x="25" y="1233"/>
                  </a:cubicBezTo>
                  <a:cubicBezTo>
                    <a:pt x="1" y="1289"/>
                    <a:pt x="48" y="1340"/>
                    <a:pt x="92" y="1340"/>
                  </a:cubicBezTo>
                  <a:cubicBezTo>
                    <a:pt x="111" y="1340"/>
                    <a:pt x="130" y="1329"/>
                    <a:pt x="141" y="1305"/>
                  </a:cubicBezTo>
                  <a:cubicBezTo>
                    <a:pt x="400" y="751"/>
                    <a:pt x="882" y="314"/>
                    <a:pt x="1470" y="136"/>
                  </a:cubicBezTo>
                  <a:cubicBezTo>
                    <a:pt x="1545" y="111"/>
                    <a:pt x="1519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72"/>
            <p:cNvSpPr/>
            <p:nvPr/>
          </p:nvSpPr>
          <p:spPr>
            <a:xfrm>
              <a:off x="4905967" y="4570125"/>
              <a:ext cx="58825" cy="43447"/>
            </a:xfrm>
            <a:custGeom>
              <a:avLst/>
              <a:gdLst/>
              <a:ahLst/>
              <a:cxnLst/>
              <a:rect l="l" t="t" r="r" b="b"/>
              <a:pathLst>
                <a:path w="1182" h="873" extrusionOk="0">
                  <a:moveTo>
                    <a:pt x="87" y="1"/>
                  </a:moveTo>
                  <a:cubicBezTo>
                    <a:pt x="23" y="1"/>
                    <a:pt x="1" y="106"/>
                    <a:pt x="73" y="138"/>
                  </a:cubicBezTo>
                  <a:cubicBezTo>
                    <a:pt x="457" y="263"/>
                    <a:pt x="796" y="513"/>
                    <a:pt x="1028" y="843"/>
                  </a:cubicBezTo>
                  <a:cubicBezTo>
                    <a:pt x="1043" y="864"/>
                    <a:pt x="1065" y="872"/>
                    <a:pt x="1085" y="872"/>
                  </a:cubicBezTo>
                  <a:cubicBezTo>
                    <a:pt x="1135" y="872"/>
                    <a:pt x="1182" y="822"/>
                    <a:pt x="1144" y="772"/>
                  </a:cubicBezTo>
                  <a:cubicBezTo>
                    <a:pt x="885" y="415"/>
                    <a:pt x="528" y="147"/>
                    <a:pt x="109" y="4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72"/>
            <p:cNvSpPr/>
            <p:nvPr/>
          </p:nvSpPr>
          <p:spPr>
            <a:xfrm>
              <a:off x="4953992" y="4593765"/>
              <a:ext cx="35584" cy="31403"/>
            </a:xfrm>
            <a:custGeom>
              <a:avLst/>
              <a:gdLst/>
              <a:ahLst/>
              <a:cxnLst/>
              <a:rect l="l" t="t" r="r" b="b"/>
              <a:pathLst>
                <a:path w="715" h="631" extrusionOk="0">
                  <a:moveTo>
                    <a:pt x="527" y="1"/>
                  </a:moveTo>
                  <a:cubicBezTo>
                    <a:pt x="496" y="1"/>
                    <a:pt x="464" y="19"/>
                    <a:pt x="464" y="47"/>
                  </a:cubicBezTo>
                  <a:cubicBezTo>
                    <a:pt x="461" y="72"/>
                    <a:pt x="457" y="96"/>
                    <a:pt x="453" y="120"/>
                  </a:cubicBezTo>
                  <a:lnTo>
                    <a:pt x="453" y="120"/>
                  </a:lnTo>
                  <a:cubicBezTo>
                    <a:pt x="444" y="93"/>
                    <a:pt x="433" y="65"/>
                    <a:pt x="420" y="38"/>
                  </a:cubicBezTo>
                  <a:cubicBezTo>
                    <a:pt x="408" y="15"/>
                    <a:pt x="388" y="5"/>
                    <a:pt x="366" y="5"/>
                  </a:cubicBezTo>
                  <a:cubicBezTo>
                    <a:pt x="337" y="5"/>
                    <a:pt x="305" y="25"/>
                    <a:pt x="295" y="56"/>
                  </a:cubicBezTo>
                  <a:cubicBezTo>
                    <a:pt x="291" y="73"/>
                    <a:pt x="288" y="92"/>
                    <a:pt x="287" y="110"/>
                  </a:cubicBezTo>
                  <a:lnTo>
                    <a:pt x="287" y="110"/>
                  </a:lnTo>
                  <a:cubicBezTo>
                    <a:pt x="279" y="107"/>
                    <a:pt x="271" y="106"/>
                    <a:pt x="263" y="106"/>
                  </a:cubicBezTo>
                  <a:cubicBezTo>
                    <a:pt x="237" y="106"/>
                    <a:pt x="211" y="122"/>
                    <a:pt x="201" y="150"/>
                  </a:cubicBezTo>
                  <a:lnTo>
                    <a:pt x="201" y="150"/>
                  </a:lnTo>
                  <a:cubicBezTo>
                    <a:pt x="177" y="117"/>
                    <a:pt x="152" y="86"/>
                    <a:pt x="125" y="56"/>
                  </a:cubicBezTo>
                  <a:cubicBezTo>
                    <a:pt x="113" y="39"/>
                    <a:pt x="97" y="32"/>
                    <a:pt x="80" y="32"/>
                  </a:cubicBezTo>
                  <a:cubicBezTo>
                    <a:pt x="61" y="32"/>
                    <a:pt x="41" y="41"/>
                    <a:pt x="27" y="56"/>
                  </a:cubicBezTo>
                  <a:cubicBezTo>
                    <a:pt x="0" y="82"/>
                    <a:pt x="0" y="118"/>
                    <a:pt x="27" y="145"/>
                  </a:cubicBezTo>
                  <a:cubicBezTo>
                    <a:pt x="137" y="263"/>
                    <a:pt x="215" y="406"/>
                    <a:pt x="268" y="557"/>
                  </a:cubicBezTo>
                  <a:lnTo>
                    <a:pt x="268" y="557"/>
                  </a:lnTo>
                  <a:cubicBezTo>
                    <a:pt x="268" y="560"/>
                    <a:pt x="268" y="562"/>
                    <a:pt x="268" y="564"/>
                  </a:cubicBezTo>
                  <a:cubicBezTo>
                    <a:pt x="269" y="564"/>
                    <a:pt x="270" y="564"/>
                    <a:pt x="271" y="564"/>
                  </a:cubicBezTo>
                  <a:lnTo>
                    <a:pt x="271" y="564"/>
                  </a:lnTo>
                  <a:cubicBezTo>
                    <a:pt x="273" y="570"/>
                    <a:pt x="275" y="576"/>
                    <a:pt x="277" y="582"/>
                  </a:cubicBezTo>
                  <a:cubicBezTo>
                    <a:pt x="285" y="615"/>
                    <a:pt x="312" y="630"/>
                    <a:pt x="338" y="630"/>
                  </a:cubicBezTo>
                  <a:cubicBezTo>
                    <a:pt x="370" y="630"/>
                    <a:pt x="402" y="608"/>
                    <a:pt x="402" y="564"/>
                  </a:cubicBezTo>
                  <a:cubicBezTo>
                    <a:pt x="403" y="539"/>
                    <a:pt x="404" y="514"/>
                    <a:pt x="403" y="490"/>
                  </a:cubicBezTo>
                  <a:lnTo>
                    <a:pt x="403" y="490"/>
                  </a:lnTo>
                  <a:cubicBezTo>
                    <a:pt x="421" y="487"/>
                    <a:pt x="439" y="478"/>
                    <a:pt x="455" y="466"/>
                  </a:cubicBezTo>
                  <a:cubicBezTo>
                    <a:pt x="465" y="455"/>
                    <a:pt x="472" y="441"/>
                    <a:pt x="477" y="427"/>
                  </a:cubicBezTo>
                  <a:lnTo>
                    <a:pt x="477" y="427"/>
                  </a:lnTo>
                  <a:cubicBezTo>
                    <a:pt x="478" y="427"/>
                    <a:pt x="479" y="427"/>
                    <a:pt x="480" y="427"/>
                  </a:cubicBezTo>
                  <a:cubicBezTo>
                    <a:pt x="492" y="427"/>
                    <a:pt x="505" y="425"/>
                    <a:pt x="518" y="421"/>
                  </a:cubicBezTo>
                  <a:cubicBezTo>
                    <a:pt x="598" y="404"/>
                    <a:pt x="643" y="323"/>
                    <a:pt x="652" y="243"/>
                  </a:cubicBezTo>
                  <a:cubicBezTo>
                    <a:pt x="652" y="242"/>
                    <a:pt x="652" y="242"/>
                    <a:pt x="652" y="241"/>
                  </a:cubicBezTo>
                  <a:lnTo>
                    <a:pt x="652" y="241"/>
                  </a:lnTo>
                  <a:cubicBezTo>
                    <a:pt x="672" y="194"/>
                    <a:pt x="681" y="147"/>
                    <a:pt x="696" y="100"/>
                  </a:cubicBezTo>
                  <a:cubicBezTo>
                    <a:pt x="714" y="65"/>
                    <a:pt x="687" y="20"/>
                    <a:pt x="652" y="11"/>
                  </a:cubicBezTo>
                  <a:cubicBezTo>
                    <a:pt x="647" y="10"/>
                    <a:pt x="642" y="9"/>
                    <a:pt x="637" y="9"/>
                  </a:cubicBezTo>
                  <a:cubicBezTo>
                    <a:pt x="616" y="9"/>
                    <a:pt x="596" y="20"/>
                    <a:pt x="584" y="35"/>
                  </a:cubicBezTo>
                  <a:lnTo>
                    <a:pt x="584" y="35"/>
                  </a:lnTo>
                  <a:cubicBezTo>
                    <a:pt x="580" y="30"/>
                    <a:pt x="576" y="25"/>
                    <a:pt x="571" y="20"/>
                  </a:cubicBezTo>
                  <a:cubicBezTo>
                    <a:pt x="561" y="7"/>
                    <a:pt x="544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72"/>
            <p:cNvSpPr/>
            <p:nvPr/>
          </p:nvSpPr>
          <p:spPr>
            <a:xfrm>
              <a:off x="4932294" y="4684341"/>
              <a:ext cx="80524" cy="69824"/>
            </a:xfrm>
            <a:custGeom>
              <a:avLst/>
              <a:gdLst/>
              <a:ahLst/>
              <a:cxnLst/>
              <a:rect l="l" t="t" r="r" b="b"/>
              <a:pathLst>
                <a:path w="1618" h="1403" extrusionOk="0">
                  <a:moveTo>
                    <a:pt x="1514" y="0"/>
                  </a:moveTo>
                  <a:cubicBezTo>
                    <a:pt x="1509" y="0"/>
                    <a:pt x="1504" y="1"/>
                    <a:pt x="1498" y="2"/>
                  </a:cubicBezTo>
                  <a:cubicBezTo>
                    <a:pt x="811" y="136"/>
                    <a:pt x="231" y="653"/>
                    <a:pt x="17" y="1313"/>
                  </a:cubicBezTo>
                  <a:cubicBezTo>
                    <a:pt x="1" y="1368"/>
                    <a:pt x="45" y="1403"/>
                    <a:pt x="87" y="1403"/>
                  </a:cubicBezTo>
                  <a:cubicBezTo>
                    <a:pt x="114" y="1403"/>
                    <a:pt x="141" y="1389"/>
                    <a:pt x="151" y="1358"/>
                  </a:cubicBezTo>
                  <a:cubicBezTo>
                    <a:pt x="347" y="734"/>
                    <a:pt x="900" y="261"/>
                    <a:pt x="1534" y="136"/>
                  </a:cubicBezTo>
                  <a:cubicBezTo>
                    <a:pt x="1617" y="119"/>
                    <a:pt x="1591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72"/>
            <p:cNvSpPr/>
            <p:nvPr/>
          </p:nvSpPr>
          <p:spPr>
            <a:xfrm>
              <a:off x="4906216" y="4671004"/>
              <a:ext cx="35385" cy="83510"/>
            </a:xfrm>
            <a:custGeom>
              <a:avLst/>
              <a:gdLst/>
              <a:ahLst/>
              <a:cxnLst/>
              <a:rect l="l" t="t" r="r" b="b"/>
              <a:pathLst>
                <a:path w="711" h="1678" extrusionOk="0">
                  <a:moveTo>
                    <a:pt x="99" y="0"/>
                  </a:moveTo>
                  <a:cubicBezTo>
                    <a:pt x="50" y="0"/>
                    <a:pt x="0" y="70"/>
                    <a:pt x="41" y="118"/>
                  </a:cubicBezTo>
                  <a:cubicBezTo>
                    <a:pt x="398" y="529"/>
                    <a:pt x="568" y="1073"/>
                    <a:pt x="541" y="1617"/>
                  </a:cubicBezTo>
                  <a:cubicBezTo>
                    <a:pt x="537" y="1657"/>
                    <a:pt x="568" y="1677"/>
                    <a:pt x="601" y="1677"/>
                  </a:cubicBezTo>
                  <a:cubicBezTo>
                    <a:pt x="635" y="1677"/>
                    <a:pt x="670" y="1657"/>
                    <a:pt x="675" y="1617"/>
                  </a:cubicBezTo>
                  <a:cubicBezTo>
                    <a:pt x="711" y="1037"/>
                    <a:pt x="514" y="466"/>
                    <a:pt x="140" y="20"/>
                  </a:cubicBezTo>
                  <a:cubicBezTo>
                    <a:pt x="128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72"/>
            <p:cNvSpPr/>
            <p:nvPr/>
          </p:nvSpPr>
          <p:spPr>
            <a:xfrm>
              <a:off x="4930452" y="4690911"/>
              <a:ext cx="36231" cy="41008"/>
            </a:xfrm>
            <a:custGeom>
              <a:avLst/>
              <a:gdLst/>
              <a:ahLst/>
              <a:cxnLst/>
              <a:rect l="l" t="t" r="r" b="b"/>
              <a:pathLst>
                <a:path w="728" h="824" extrusionOk="0">
                  <a:moveTo>
                    <a:pt x="573" y="212"/>
                  </a:moveTo>
                  <a:lnTo>
                    <a:pt x="573" y="212"/>
                  </a:lnTo>
                  <a:cubicBezTo>
                    <a:pt x="573" y="222"/>
                    <a:pt x="574" y="231"/>
                    <a:pt x="574" y="240"/>
                  </a:cubicBezTo>
                  <a:lnTo>
                    <a:pt x="574" y="240"/>
                  </a:lnTo>
                  <a:cubicBezTo>
                    <a:pt x="573" y="245"/>
                    <a:pt x="572" y="249"/>
                    <a:pt x="571" y="254"/>
                  </a:cubicBezTo>
                  <a:cubicBezTo>
                    <a:pt x="554" y="298"/>
                    <a:pt x="536" y="351"/>
                    <a:pt x="500" y="387"/>
                  </a:cubicBezTo>
                  <a:lnTo>
                    <a:pt x="500" y="387"/>
                  </a:lnTo>
                  <a:cubicBezTo>
                    <a:pt x="501" y="375"/>
                    <a:pt x="503" y="364"/>
                    <a:pt x="509" y="352"/>
                  </a:cubicBezTo>
                  <a:cubicBezTo>
                    <a:pt x="525" y="303"/>
                    <a:pt x="549" y="254"/>
                    <a:pt x="573" y="212"/>
                  </a:cubicBezTo>
                  <a:close/>
                  <a:moveTo>
                    <a:pt x="484" y="394"/>
                  </a:moveTo>
                  <a:cubicBezTo>
                    <a:pt x="485" y="394"/>
                    <a:pt x="485" y="394"/>
                    <a:pt x="486" y="394"/>
                  </a:cubicBezTo>
                  <a:lnTo>
                    <a:pt x="486" y="394"/>
                  </a:lnTo>
                  <a:cubicBezTo>
                    <a:pt x="484" y="396"/>
                    <a:pt x="482" y="396"/>
                    <a:pt x="482" y="396"/>
                  </a:cubicBezTo>
                  <a:cubicBezTo>
                    <a:pt x="482" y="395"/>
                    <a:pt x="483" y="394"/>
                    <a:pt x="484" y="394"/>
                  </a:cubicBezTo>
                  <a:close/>
                  <a:moveTo>
                    <a:pt x="500" y="405"/>
                  </a:moveTo>
                  <a:cubicBezTo>
                    <a:pt x="506" y="405"/>
                    <a:pt x="504" y="413"/>
                    <a:pt x="502" y="413"/>
                  </a:cubicBezTo>
                  <a:cubicBezTo>
                    <a:pt x="501" y="413"/>
                    <a:pt x="500" y="411"/>
                    <a:pt x="500" y="405"/>
                  </a:cubicBezTo>
                  <a:close/>
                  <a:moveTo>
                    <a:pt x="592" y="0"/>
                  </a:moveTo>
                  <a:cubicBezTo>
                    <a:pt x="558" y="0"/>
                    <a:pt x="527" y="18"/>
                    <a:pt x="509" y="48"/>
                  </a:cubicBezTo>
                  <a:cubicBezTo>
                    <a:pt x="483" y="83"/>
                    <a:pt x="461" y="123"/>
                    <a:pt x="442" y="163"/>
                  </a:cubicBezTo>
                  <a:lnTo>
                    <a:pt x="442" y="163"/>
                  </a:lnTo>
                  <a:cubicBezTo>
                    <a:pt x="441" y="158"/>
                    <a:pt x="439" y="152"/>
                    <a:pt x="438" y="147"/>
                  </a:cubicBezTo>
                  <a:cubicBezTo>
                    <a:pt x="432" y="114"/>
                    <a:pt x="408" y="98"/>
                    <a:pt x="381" y="98"/>
                  </a:cubicBezTo>
                  <a:cubicBezTo>
                    <a:pt x="363" y="98"/>
                    <a:pt x="345" y="106"/>
                    <a:pt x="331" y="120"/>
                  </a:cubicBezTo>
                  <a:cubicBezTo>
                    <a:pt x="315" y="132"/>
                    <a:pt x="300" y="145"/>
                    <a:pt x="288" y="160"/>
                  </a:cubicBezTo>
                  <a:lnTo>
                    <a:pt x="288" y="160"/>
                  </a:lnTo>
                  <a:cubicBezTo>
                    <a:pt x="286" y="152"/>
                    <a:pt x="285" y="145"/>
                    <a:pt x="284" y="137"/>
                  </a:cubicBezTo>
                  <a:lnTo>
                    <a:pt x="284" y="137"/>
                  </a:lnTo>
                  <a:cubicBezTo>
                    <a:pt x="284" y="131"/>
                    <a:pt x="285" y="126"/>
                    <a:pt x="286" y="120"/>
                  </a:cubicBezTo>
                  <a:lnTo>
                    <a:pt x="286" y="120"/>
                  </a:lnTo>
                  <a:cubicBezTo>
                    <a:pt x="284" y="120"/>
                    <a:pt x="282" y="121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8" y="108"/>
                    <a:pt x="277" y="102"/>
                  </a:cubicBezTo>
                  <a:cubicBezTo>
                    <a:pt x="277" y="79"/>
                    <a:pt x="244" y="56"/>
                    <a:pt x="217" y="56"/>
                  </a:cubicBezTo>
                  <a:cubicBezTo>
                    <a:pt x="213" y="56"/>
                    <a:pt x="209" y="56"/>
                    <a:pt x="206" y="57"/>
                  </a:cubicBezTo>
                  <a:cubicBezTo>
                    <a:pt x="187" y="62"/>
                    <a:pt x="173" y="72"/>
                    <a:pt x="163" y="84"/>
                  </a:cubicBezTo>
                  <a:lnTo>
                    <a:pt x="163" y="84"/>
                  </a:lnTo>
                  <a:cubicBezTo>
                    <a:pt x="159" y="72"/>
                    <a:pt x="156" y="60"/>
                    <a:pt x="152" y="48"/>
                  </a:cubicBezTo>
                  <a:cubicBezTo>
                    <a:pt x="144" y="25"/>
                    <a:pt x="117" y="2"/>
                    <a:pt x="92" y="2"/>
                  </a:cubicBezTo>
                  <a:cubicBezTo>
                    <a:pt x="88" y="2"/>
                    <a:pt x="84" y="3"/>
                    <a:pt x="81" y="4"/>
                  </a:cubicBezTo>
                  <a:cubicBezTo>
                    <a:pt x="45" y="13"/>
                    <a:pt x="18" y="40"/>
                    <a:pt x="18" y="66"/>
                  </a:cubicBezTo>
                  <a:cubicBezTo>
                    <a:pt x="1" y="200"/>
                    <a:pt x="9" y="325"/>
                    <a:pt x="27" y="459"/>
                  </a:cubicBezTo>
                  <a:cubicBezTo>
                    <a:pt x="45" y="521"/>
                    <a:pt x="54" y="584"/>
                    <a:pt x="81" y="646"/>
                  </a:cubicBezTo>
                  <a:cubicBezTo>
                    <a:pt x="99" y="700"/>
                    <a:pt x="117" y="771"/>
                    <a:pt x="170" y="807"/>
                  </a:cubicBezTo>
                  <a:cubicBezTo>
                    <a:pt x="186" y="818"/>
                    <a:pt x="202" y="823"/>
                    <a:pt x="218" y="823"/>
                  </a:cubicBezTo>
                  <a:cubicBezTo>
                    <a:pt x="232" y="823"/>
                    <a:pt x="245" y="819"/>
                    <a:pt x="257" y="813"/>
                  </a:cubicBezTo>
                  <a:lnTo>
                    <a:pt x="257" y="813"/>
                  </a:lnTo>
                  <a:cubicBezTo>
                    <a:pt x="266" y="815"/>
                    <a:pt x="276" y="816"/>
                    <a:pt x="286" y="816"/>
                  </a:cubicBezTo>
                  <a:cubicBezTo>
                    <a:pt x="398" y="816"/>
                    <a:pt x="435" y="696"/>
                    <a:pt x="455" y="600"/>
                  </a:cubicBezTo>
                  <a:lnTo>
                    <a:pt x="455" y="600"/>
                  </a:lnTo>
                  <a:cubicBezTo>
                    <a:pt x="486" y="597"/>
                    <a:pt x="517" y="589"/>
                    <a:pt x="545" y="575"/>
                  </a:cubicBezTo>
                  <a:cubicBezTo>
                    <a:pt x="625" y="530"/>
                    <a:pt x="670" y="459"/>
                    <a:pt x="696" y="370"/>
                  </a:cubicBezTo>
                  <a:cubicBezTo>
                    <a:pt x="704" y="334"/>
                    <a:pt x="709" y="294"/>
                    <a:pt x="710" y="254"/>
                  </a:cubicBezTo>
                  <a:lnTo>
                    <a:pt x="710" y="254"/>
                  </a:lnTo>
                  <a:cubicBezTo>
                    <a:pt x="723" y="203"/>
                    <a:pt x="728" y="149"/>
                    <a:pt x="723" y="93"/>
                  </a:cubicBezTo>
                  <a:cubicBezTo>
                    <a:pt x="719" y="55"/>
                    <a:pt x="693" y="33"/>
                    <a:pt x="665" y="28"/>
                  </a:cubicBezTo>
                  <a:lnTo>
                    <a:pt x="665" y="28"/>
                  </a:lnTo>
                  <a:cubicBezTo>
                    <a:pt x="658" y="22"/>
                    <a:pt x="651" y="17"/>
                    <a:pt x="643" y="13"/>
                  </a:cubicBezTo>
                  <a:cubicBezTo>
                    <a:pt x="626" y="4"/>
                    <a:pt x="60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72"/>
            <p:cNvSpPr/>
            <p:nvPr/>
          </p:nvSpPr>
          <p:spPr>
            <a:xfrm>
              <a:off x="4903926" y="4795223"/>
              <a:ext cx="67485" cy="62309"/>
            </a:xfrm>
            <a:custGeom>
              <a:avLst/>
              <a:gdLst/>
              <a:ahLst/>
              <a:cxnLst/>
              <a:rect l="l" t="t" r="r" b="b"/>
              <a:pathLst>
                <a:path w="1356" h="1252" extrusionOk="0">
                  <a:moveTo>
                    <a:pt x="1268" y="1"/>
                  </a:moveTo>
                  <a:cubicBezTo>
                    <a:pt x="1261" y="1"/>
                    <a:pt x="1254" y="2"/>
                    <a:pt x="1247" y="4"/>
                  </a:cubicBezTo>
                  <a:cubicBezTo>
                    <a:pt x="667" y="138"/>
                    <a:pt x="186" y="593"/>
                    <a:pt x="16" y="1164"/>
                  </a:cubicBezTo>
                  <a:cubicBezTo>
                    <a:pt x="0" y="1217"/>
                    <a:pt x="41" y="1251"/>
                    <a:pt x="83" y="1251"/>
                  </a:cubicBezTo>
                  <a:cubicBezTo>
                    <a:pt x="111" y="1251"/>
                    <a:pt x="139" y="1236"/>
                    <a:pt x="150" y="1200"/>
                  </a:cubicBezTo>
                  <a:cubicBezTo>
                    <a:pt x="302" y="673"/>
                    <a:pt x="748" y="254"/>
                    <a:pt x="1283" y="129"/>
                  </a:cubicBezTo>
                  <a:cubicBezTo>
                    <a:pt x="1356" y="113"/>
                    <a:pt x="1333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72"/>
            <p:cNvSpPr/>
            <p:nvPr/>
          </p:nvSpPr>
          <p:spPr>
            <a:xfrm>
              <a:off x="4881382" y="4772878"/>
              <a:ext cx="33593" cy="48872"/>
            </a:xfrm>
            <a:custGeom>
              <a:avLst/>
              <a:gdLst/>
              <a:ahLst/>
              <a:cxnLst/>
              <a:rect l="l" t="t" r="r" b="b"/>
              <a:pathLst>
                <a:path w="675" h="982" extrusionOk="0">
                  <a:moveTo>
                    <a:pt x="94" y="0"/>
                  </a:moveTo>
                  <a:cubicBezTo>
                    <a:pt x="46" y="0"/>
                    <a:pt x="1" y="69"/>
                    <a:pt x="41" y="123"/>
                  </a:cubicBezTo>
                  <a:cubicBezTo>
                    <a:pt x="246" y="364"/>
                    <a:pt x="407" y="632"/>
                    <a:pt x="523" y="926"/>
                  </a:cubicBezTo>
                  <a:cubicBezTo>
                    <a:pt x="538" y="957"/>
                    <a:pt x="560" y="981"/>
                    <a:pt x="595" y="981"/>
                  </a:cubicBezTo>
                  <a:cubicBezTo>
                    <a:pt x="600" y="981"/>
                    <a:pt x="606" y="981"/>
                    <a:pt x="612" y="980"/>
                  </a:cubicBezTo>
                  <a:cubicBezTo>
                    <a:pt x="639" y="971"/>
                    <a:pt x="674" y="926"/>
                    <a:pt x="656" y="890"/>
                  </a:cubicBezTo>
                  <a:cubicBezTo>
                    <a:pt x="532" y="578"/>
                    <a:pt x="362" y="284"/>
                    <a:pt x="139" y="25"/>
                  </a:cubicBezTo>
                  <a:cubicBezTo>
                    <a:pt x="126" y="8"/>
                    <a:pt x="11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72"/>
            <p:cNvSpPr/>
            <p:nvPr/>
          </p:nvSpPr>
          <p:spPr>
            <a:xfrm>
              <a:off x="4906465" y="4796716"/>
              <a:ext cx="29363" cy="29014"/>
            </a:xfrm>
            <a:custGeom>
              <a:avLst/>
              <a:gdLst/>
              <a:ahLst/>
              <a:cxnLst/>
              <a:rect l="l" t="t" r="r" b="b"/>
              <a:pathLst>
                <a:path w="590" h="583" extrusionOk="0">
                  <a:moveTo>
                    <a:pt x="380" y="1"/>
                  </a:moveTo>
                  <a:cubicBezTo>
                    <a:pt x="354" y="1"/>
                    <a:pt x="327" y="11"/>
                    <a:pt x="304" y="28"/>
                  </a:cubicBezTo>
                  <a:cubicBezTo>
                    <a:pt x="298" y="35"/>
                    <a:pt x="293" y="43"/>
                    <a:pt x="289" y="52"/>
                  </a:cubicBezTo>
                  <a:lnTo>
                    <a:pt x="289" y="52"/>
                  </a:lnTo>
                  <a:cubicBezTo>
                    <a:pt x="275" y="59"/>
                    <a:pt x="264" y="73"/>
                    <a:pt x="260" y="90"/>
                  </a:cubicBezTo>
                  <a:cubicBezTo>
                    <a:pt x="254" y="111"/>
                    <a:pt x="258" y="136"/>
                    <a:pt x="270" y="154"/>
                  </a:cubicBezTo>
                  <a:lnTo>
                    <a:pt x="270" y="154"/>
                  </a:lnTo>
                  <a:cubicBezTo>
                    <a:pt x="270" y="163"/>
                    <a:pt x="270" y="173"/>
                    <a:pt x="271" y="183"/>
                  </a:cubicBezTo>
                  <a:lnTo>
                    <a:pt x="271" y="183"/>
                  </a:lnTo>
                  <a:cubicBezTo>
                    <a:pt x="255" y="148"/>
                    <a:pt x="236" y="115"/>
                    <a:pt x="215" y="81"/>
                  </a:cubicBezTo>
                  <a:cubicBezTo>
                    <a:pt x="202" y="62"/>
                    <a:pt x="180" y="47"/>
                    <a:pt x="155" y="47"/>
                  </a:cubicBezTo>
                  <a:cubicBezTo>
                    <a:pt x="146" y="47"/>
                    <a:pt x="136" y="50"/>
                    <a:pt x="126" y="55"/>
                  </a:cubicBezTo>
                  <a:cubicBezTo>
                    <a:pt x="126" y="55"/>
                    <a:pt x="126" y="55"/>
                    <a:pt x="126" y="55"/>
                  </a:cubicBezTo>
                  <a:lnTo>
                    <a:pt x="126" y="55"/>
                  </a:lnTo>
                  <a:cubicBezTo>
                    <a:pt x="123" y="52"/>
                    <a:pt x="120" y="49"/>
                    <a:pt x="117" y="46"/>
                  </a:cubicBezTo>
                  <a:cubicBezTo>
                    <a:pt x="106" y="35"/>
                    <a:pt x="91" y="30"/>
                    <a:pt x="75" y="30"/>
                  </a:cubicBezTo>
                  <a:cubicBezTo>
                    <a:pt x="40" y="30"/>
                    <a:pt x="1" y="56"/>
                    <a:pt x="1" y="99"/>
                  </a:cubicBezTo>
                  <a:cubicBezTo>
                    <a:pt x="10" y="242"/>
                    <a:pt x="45" y="385"/>
                    <a:pt x="135" y="501"/>
                  </a:cubicBezTo>
                  <a:cubicBezTo>
                    <a:pt x="161" y="536"/>
                    <a:pt x="179" y="563"/>
                    <a:pt x="224" y="581"/>
                  </a:cubicBezTo>
                  <a:cubicBezTo>
                    <a:pt x="231" y="582"/>
                    <a:pt x="237" y="583"/>
                    <a:pt x="244" y="583"/>
                  </a:cubicBezTo>
                  <a:cubicBezTo>
                    <a:pt x="290" y="583"/>
                    <a:pt x="332" y="556"/>
                    <a:pt x="340" y="510"/>
                  </a:cubicBezTo>
                  <a:cubicBezTo>
                    <a:pt x="355" y="479"/>
                    <a:pt x="351" y="449"/>
                    <a:pt x="344" y="419"/>
                  </a:cubicBezTo>
                  <a:lnTo>
                    <a:pt x="344" y="419"/>
                  </a:lnTo>
                  <a:cubicBezTo>
                    <a:pt x="345" y="419"/>
                    <a:pt x="347" y="420"/>
                    <a:pt x="349" y="420"/>
                  </a:cubicBezTo>
                  <a:cubicBezTo>
                    <a:pt x="356" y="424"/>
                    <a:pt x="365" y="427"/>
                    <a:pt x="373" y="429"/>
                  </a:cubicBezTo>
                  <a:lnTo>
                    <a:pt x="373" y="429"/>
                  </a:lnTo>
                  <a:cubicBezTo>
                    <a:pt x="377" y="432"/>
                    <a:pt x="380" y="435"/>
                    <a:pt x="384" y="438"/>
                  </a:cubicBezTo>
                  <a:cubicBezTo>
                    <a:pt x="404" y="451"/>
                    <a:pt x="425" y="456"/>
                    <a:pt x="446" y="456"/>
                  </a:cubicBezTo>
                  <a:cubicBezTo>
                    <a:pt x="500" y="456"/>
                    <a:pt x="552" y="418"/>
                    <a:pt x="572" y="367"/>
                  </a:cubicBezTo>
                  <a:cubicBezTo>
                    <a:pt x="590" y="295"/>
                    <a:pt x="563" y="215"/>
                    <a:pt x="518" y="162"/>
                  </a:cubicBezTo>
                  <a:cubicBezTo>
                    <a:pt x="514" y="156"/>
                    <a:pt x="509" y="150"/>
                    <a:pt x="504" y="145"/>
                  </a:cubicBezTo>
                  <a:lnTo>
                    <a:pt x="504" y="145"/>
                  </a:lnTo>
                  <a:cubicBezTo>
                    <a:pt x="500" y="129"/>
                    <a:pt x="496" y="114"/>
                    <a:pt x="491" y="99"/>
                  </a:cubicBezTo>
                  <a:cubicBezTo>
                    <a:pt x="474" y="63"/>
                    <a:pt x="456" y="28"/>
                    <a:pt x="420" y="10"/>
                  </a:cubicBezTo>
                  <a:cubicBezTo>
                    <a:pt x="407" y="4"/>
                    <a:pt x="394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72"/>
            <p:cNvSpPr/>
            <p:nvPr/>
          </p:nvSpPr>
          <p:spPr>
            <a:xfrm>
              <a:off x="4879938" y="4893962"/>
              <a:ext cx="106901" cy="63553"/>
            </a:xfrm>
            <a:custGeom>
              <a:avLst/>
              <a:gdLst/>
              <a:ahLst/>
              <a:cxnLst/>
              <a:rect l="l" t="t" r="r" b="b"/>
              <a:pathLst>
                <a:path w="2148" h="1277" extrusionOk="0">
                  <a:moveTo>
                    <a:pt x="1870" y="1"/>
                  </a:moveTo>
                  <a:cubicBezTo>
                    <a:pt x="1084" y="1"/>
                    <a:pt x="356" y="459"/>
                    <a:pt x="25" y="1178"/>
                  </a:cubicBezTo>
                  <a:cubicBezTo>
                    <a:pt x="1" y="1227"/>
                    <a:pt x="48" y="1276"/>
                    <a:pt x="91" y="1276"/>
                  </a:cubicBezTo>
                  <a:cubicBezTo>
                    <a:pt x="111" y="1276"/>
                    <a:pt x="130" y="1266"/>
                    <a:pt x="141" y="1241"/>
                  </a:cubicBezTo>
                  <a:cubicBezTo>
                    <a:pt x="454" y="567"/>
                    <a:pt x="1129" y="143"/>
                    <a:pt x="1868" y="143"/>
                  </a:cubicBezTo>
                  <a:cubicBezTo>
                    <a:pt x="1931" y="143"/>
                    <a:pt x="1995" y="146"/>
                    <a:pt x="2059" y="152"/>
                  </a:cubicBezTo>
                  <a:cubicBezTo>
                    <a:pt x="2062" y="153"/>
                    <a:pt x="2065" y="153"/>
                    <a:pt x="2067" y="153"/>
                  </a:cubicBezTo>
                  <a:cubicBezTo>
                    <a:pt x="2148" y="153"/>
                    <a:pt x="2137" y="18"/>
                    <a:pt x="2059" y="10"/>
                  </a:cubicBezTo>
                  <a:cubicBezTo>
                    <a:pt x="1996" y="4"/>
                    <a:pt x="1933" y="1"/>
                    <a:pt x="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72"/>
            <p:cNvSpPr/>
            <p:nvPr/>
          </p:nvSpPr>
          <p:spPr>
            <a:xfrm>
              <a:off x="4850526" y="4868531"/>
              <a:ext cx="38769" cy="54396"/>
            </a:xfrm>
            <a:custGeom>
              <a:avLst/>
              <a:gdLst/>
              <a:ahLst/>
              <a:cxnLst/>
              <a:rect l="l" t="t" r="r" b="b"/>
              <a:pathLst>
                <a:path w="779" h="1093" extrusionOk="0">
                  <a:moveTo>
                    <a:pt x="81" y="1"/>
                  </a:moveTo>
                  <a:cubicBezTo>
                    <a:pt x="65" y="1"/>
                    <a:pt x="50" y="8"/>
                    <a:pt x="36" y="21"/>
                  </a:cubicBezTo>
                  <a:cubicBezTo>
                    <a:pt x="10" y="48"/>
                    <a:pt x="1" y="92"/>
                    <a:pt x="36" y="119"/>
                  </a:cubicBezTo>
                  <a:cubicBezTo>
                    <a:pt x="331" y="351"/>
                    <a:pt x="545" y="672"/>
                    <a:pt x="634" y="1047"/>
                  </a:cubicBezTo>
                  <a:cubicBezTo>
                    <a:pt x="641" y="1079"/>
                    <a:pt x="666" y="1092"/>
                    <a:pt x="693" y="1092"/>
                  </a:cubicBezTo>
                  <a:cubicBezTo>
                    <a:pt x="734" y="1092"/>
                    <a:pt x="779" y="1060"/>
                    <a:pt x="768" y="1011"/>
                  </a:cubicBezTo>
                  <a:cubicBezTo>
                    <a:pt x="670" y="619"/>
                    <a:pt x="447" y="271"/>
                    <a:pt x="126" y="21"/>
                  </a:cubicBezTo>
                  <a:cubicBezTo>
                    <a:pt x="112" y="8"/>
                    <a:pt x="97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72"/>
            <p:cNvSpPr/>
            <p:nvPr/>
          </p:nvSpPr>
          <p:spPr>
            <a:xfrm>
              <a:off x="4879739" y="4894261"/>
              <a:ext cx="43198" cy="43795"/>
            </a:xfrm>
            <a:custGeom>
              <a:avLst/>
              <a:gdLst/>
              <a:ahLst/>
              <a:cxnLst/>
              <a:rect l="l" t="t" r="r" b="b"/>
              <a:pathLst>
                <a:path w="868" h="880" extrusionOk="0">
                  <a:moveTo>
                    <a:pt x="79" y="0"/>
                  </a:moveTo>
                  <a:cubicBezTo>
                    <a:pt x="40" y="0"/>
                    <a:pt x="1" y="31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lnTo>
                    <a:pt x="11" y="84"/>
                  </a:lnTo>
                  <a:cubicBezTo>
                    <a:pt x="25" y="154"/>
                    <a:pt x="45" y="225"/>
                    <a:pt x="70" y="293"/>
                  </a:cubicBezTo>
                  <a:lnTo>
                    <a:pt x="70" y="293"/>
                  </a:lnTo>
                  <a:cubicBezTo>
                    <a:pt x="59" y="310"/>
                    <a:pt x="56" y="331"/>
                    <a:pt x="56" y="352"/>
                  </a:cubicBezTo>
                  <a:cubicBezTo>
                    <a:pt x="81" y="499"/>
                    <a:pt x="98" y="646"/>
                    <a:pt x="121" y="793"/>
                  </a:cubicBezTo>
                  <a:lnTo>
                    <a:pt x="121" y="793"/>
                  </a:lnTo>
                  <a:cubicBezTo>
                    <a:pt x="120" y="800"/>
                    <a:pt x="119" y="808"/>
                    <a:pt x="119" y="815"/>
                  </a:cubicBezTo>
                  <a:lnTo>
                    <a:pt x="124" y="815"/>
                  </a:lnTo>
                  <a:lnTo>
                    <a:pt x="124" y="815"/>
                  </a:lnTo>
                  <a:cubicBezTo>
                    <a:pt x="125" y="821"/>
                    <a:pt x="126" y="827"/>
                    <a:pt x="127" y="833"/>
                  </a:cubicBezTo>
                  <a:cubicBezTo>
                    <a:pt x="127" y="856"/>
                    <a:pt x="161" y="880"/>
                    <a:pt x="187" y="880"/>
                  </a:cubicBezTo>
                  <a:cubicBezTo>
                    <a:pt x="191" y="880"/>
                    <a:pt x="195" y="879"/>
                    <a:pt x="199" y="878"/>
                  </a:cubicBezTo>
                  <a:cubicBezTo>
                    <a:pt x="234" y="878"/>
                    <a:pt x="252" y="851"/>
                    <a:pt x="261" y="815"/>
                  </a:cubicBezTo>
                  <a:cubicBezTo>
                    <a:pt x="261" y="815"/>
                    <a:pt x="261" y="815"/>
                    <a:pt x="261" y="815"/>
                  </a:cubicBezTo>
                  <a:lnTo>
                    <a:pt x="261" y="815"/>
                  </a:lnTo>
                  <a:cubicBezTo>
                    <a:pt x="277" y="803"/>
                    <a:pt x="288" y="785"/>
                    <a:pt x="288" y="762"/>
                  </a:cubicBezTo>
                  <a:cubicBezTo>
                    <a:pt x="291" y="722"/>
                    <a:pt x="291" y="682"/>
                    <a:pt x="289" y="642"/>
                  </a:cubicBezTo>
                  <a:lnTo>
                    <a:pt x="289" y="642"/>
                  </a:lnTo>
                  <a:cubicBezTo>
                    <a:pt x="295" y="644"/>
                    <a:pt x="302" y="645"/>
                    <a:pt x="308" y="645"/>
                  </a:cubicBezTo>
                  <a:cubicBezTo>
                    <a:pt x="315" y="645"/>
                    <a:pt x="322" y="644"/>
                    <a:pt x="329" y="641"/>
                  </a:cubicBezTo>
                  <a:lnTo>
                    <a:pt x="329" y="641"/>
                  </a:lnTo>
                  <a:cubicBezTo>
                    <a:pt x="346" y="656"/>
                    <a:pt x="370" y="665"/>
                    <a:pt x="393" y="665"/>
                  </a:cubicBezTo>
                  <a:cubicBezTo>
                    <a:pt x="420" y="665"/>
                    <a:pt x="444" y="652"/>
                    <a:pt x="449" y="619"/>
                  </a:cubicBezTo>
                  <a:cubicBezTo>
                    <a:pt x="454" y="596"/>
                    <a:pt x="458" y="573"/>
                    <a:pt x="461" y="549"/>
                  </a:cubicBezTo>
                  <a:lnTo>
                    <a:pt x="461" y="549"/>
                  </a:lnTo>
                  <a:cubicBezTo>
                    <a:pt x="475" y="555"/>
                    <a:pt x="488" y="557"/>
                    <a:pt x="500" y="557"/>
                  </a:cubicBezTo>
                  <a:cubicBezTo>
                    <a:pt x="519" y="557"/>
                    <a:pt x="537" y="551"/>
                    <a:pt x="552" y="541"/>
                  </a:cubicBezTo>
                  <a:lnTo>
                    <a:pt x="552" y="541"/>
                  </a:lnTo>
                  <a:cubicBezTo>
                    <a:pt x="555" y="541"/>
                    <a:pt x="557" y="541"/>
                    <a:pt x="560" y="541"/>
                  </a:cubicBezTo>
                  <a:cubicBezTo>
                    <a:pt x="567" y="541"/>
                    <a:pt x="574" y="540"/>
                    <a:pt x="582" y="539"/>
                  </a:cubicBezTo>
                  <a:cubicBezTo>
                    <a:pt x="611" y="531"/>
                    <a:pt x="635" y="514"/>
                    <a:pt x="656" y="493"/>
                  </a:cubicBezTo>
                  <a:lnTo>
                    <a:pt x="656" y="493"/>
                  </a:lnTo>
                  <a:cubicBezTo>
                    <a:pt x="669" y="504"/>
                    <a:pt x="687" y="510"/>
                    <a:pt x="704" y="510"/>
                  </a:cubicBezTo>
                  <a:cubicBezTo>
                    <a:pt x="714" y="510"/>
                    <a:pt x="725" y="508"/>
                    <a:pt x="734" y="503"/>
                  </a:cubicBezTo>
                  <a:cubicBezTo>
                    <a:pt x="832" y="441"/>
                    <a:pt x="868" y="316"/>
                    <a:pt x="814" y="218"/>
                  </a:cubicBezTo>
                  <a:cubicBezTo>
                    <a:pt x="811" y="203"/>
                    <a:pt x="800" y="193"/>
                    <a:pt x="786" y="187"/>
                  </a:cubicBezTo>
                  <a:lnTo>
                    <a:pt x="786" y="187"/>
                  </a:lnTo>
                  <a:cubicBezTo>
                    <a:pt x="778" y="153"/>
                    <a:pt x="750" y="134"/>
                    <a:pt x="721" y="134"/>
                  </a:cubicBezTo>
                  <a:cubicBezTo>
                    <a:pt x="695" y="134"/>
                    <a:pt x="668" y="149"/>
                    <a:pt x="654" y="182"/>
                  </a:cubicBezTo>
                  <a:cubicBezTo>
                    <a:pt x="640" y="217"/>
                    <a:pt x="631" y="254"/>
                    <a:pt x="627" y="291"/>
                  </a:cubicBezTo>
                  <a:lnTo>
                    <a:pt x="627" y="291"/>
                  </a:lnTo>
                  <a:cubicBezTo>
                    <a:pt x="624" y="300"/>
                    <a:pt x="621" y="308"/>
                    <a:pt x="618" y="316"/>
                  </a:cubicBezTo>
                  <a:cubicBezTo>
                    <a:pt x="615" y="319"/>
                    <a:pt x="613" y="321"/>
                    <a:pt x="611" y="324"/>
                  </a:cubicBezTo>
                  <a:lnTo>
                    <a:pt x="611" y="324"/>
                  </a:lnTo>
                  <a:cubicBezTo>
                    <a:pt x="607" y="283"/>
                    <a:pt x="601" y="241"/>
                    <a:pt x="591" y="200"/>
                  </a:cubicBezTo>
                  <a:cubicBezTo>
                    <a:pt x="582" y="169"/>
                    <a:pt x="551" y="153"/>
                    <a:pt x="521" y="153"/>
                  </a:cubicBezTo>
                  <a:cubicBezTo>
                    <a:pt x="495" y="153"/>
                    <a:pt x="469" y="165"/>
                    <a:pt x="460" y="189"/>
                  </a:cubicBezTo>
                  <a:lnTo>
                    <a:pt x="460" y="189"/>
                  </a:lnTo>
                  <a:cubicBezTo>
                    <a:pt x="457" y="169"/>
                    <a:pt x="453" y="149"/>
                    <a:pt x="449" y="129"/>
                  </a:cubicBezTo>
                  <a:cubicBezTo>
                    <a:pt x="441" y="93"/>
                    <a:pt x="412" y="77"/>
                    <a:pt x="382" y="77"/>
                  </a:cubicBezTo>
                  <a:cubicBezTo>
                    <a:pt x="346" y="77"/>
                    <a:pt x="310" y="102"/>
                    <a:pt x="315" y="146"/>
                  </a:cubicBezTo>
                  <a:cubicBezTo>
                    <a:pt x="316" y="152"/>
                    <a:pt x="316" y="158"/>
                    <a:pt x="317" y="164"/>
                  </a:cubicBezTo>
                  <a:lnTo>
                    <a:pt x="317" y="164"/>
                  </a:lnTo>
                  <a:cubicBezTo>
                    <a:pt x="316" y="164"/>
                    <a:pt x="316" y="164"/>
                    <a:pt x="315" y="164"/>
                  </a:cubicBezTo>
                  <a:cubicBezTo>
                    <a:pt x="323" y="204"/>
                    <a:pt x="329" y="245"/>
                    <a:pt x="334" y="287"/>
                  </a:cubicBezTo>
                  <a:lnTo>
                    <a:pt x="334" y="287"/>
                  </a:lnTo>
                  <a:cubicBezTo>
                    <a:pt x="322" y="236"/>
                    <a:pt x="306" y="186"/>
                    <a:pt x="288" y="137"/>
                  </a:cubicBezTo>
                  <a:cubicBezTo>
                    <a:pt x="279" y="102"/>
                    <a:pt x="252" y="84"/>
                    <a:pt x="217" y="84"/>
                  </a:cubicBezTo>
                  <a:cubicBezTo>
                    <a:pt x="197" y="89"/>
                    <a:pt x="179" y="100"/>
                    <a:pt x="168" y="114"/>
                  </a:cubicBezTo>
                  <a:lnTo>
                    <a:pt x="168" y="114"/>
                  </a:lnTo>
                  <a:cubicBezTo>
                    <a:pt x="161" y="92"/>
                    <a:pt x="153" y="70"/>
                    <a:pt x="145" y="48"/>
                  </a:cubicBezTo>
                  <a:cubicBezTo>
                    <a:pt x="134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72"/>
            <p:cNvSpPr/>
            <p:nvPr/>
          </p:nvSpPr>
          <p:spPr>
            <a:xfrm>
              <a:off x="4838532" y="4793979"/>
              <a:ext cx="32498" cy="47876"/>
            </a:xfrm>
            <a:custGeom>
              <a:avLst/>
              <a:gdLst/>
              <a:ahLst/>
              <a:cxnLst/>
              <a:rect l="l" t="t" r="r" b="b"/>
              <a:pathLst>
                <a:path w="653" h="962" extrusionOk="0">
                  <a:moveTo>
                    <a:pt x="73" y="0"/>
                  </a:moveTo>
                  <a:cubicBezTo>
                    <a:pt x="67" y="0"/>
                    <a:pt x="61" y="1"/>
                    <a:pt x="54" y="3"/>
                  </a:cubicBezTo>
                  <a:cubicBezTo>
                    <a:pt x="19" y="11"/>
                    <a:pt x="1" y="47"/>
                    <a:pt x="10" y="83"/>
                  </a:cubicBezTo>
                  <a:cubicBezTo>
                    <a:pt x="63" y="431"/>
                    <a:pt x="260" y="743"/>
                    <a:pt x="536" y="948"/>
                  </a:cubicBezTo>
                  <a:cubicBezTo>
                    <a:pt x="549" y="957"/>
                    <a:pt x="562" y="961"/>
                    <a:pt x="575" y="961"/>
                  </a:cubicBezTo>
                  <a:cubicBezTo>
                    <a:pt x="600" y="961"/>
                    <a:pt x="623" y="948"/>
                    <a:pt x="634" y="930"/>
                  </a:cubicBezTo>
                  <a:cubicBezTo>
                    <a:pt x="652" y="895"/>
                    <a:pt x="634" y="859"/>
                    <a:pt x="608" y="832"/>
                  </a:cubicBezTo>
                  <a:cubicBezTo>
                    <a:pt x="358" y="645"/>
                    <a:pt x="188" y="359"/>
                    <a:pt x="144" y="47"/>
                  </a:cubicBezTo>
                  <a:cubicBezTo>
                    <a:pt x="136" y="18"/>
                    <a:pt x="10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72"/>
            <p:cNvSpPr/>
            <p:nvPr/>
          </p:nvSpPr>
          <p:spPr>
            <a:xfrm>
              <a:off x="5012569" y="4706637"/>
              <a:ext cx="25829" cy="28567"/>
            </a:xfrm>
            <a:custGeom>
              <a:avLst/>
              <a:gdLst/>
              <a:ahLst/>
              <a:cxnLst/>
              <a:rect l="l" t="t" r="r" b="b"/>
              <a:pathLst>
                <a:path w="519" h="574" extrusionOk="0">
                  <a:moveTo>
                    <a:pt x="438" y="0"/>
                  </a:moveTo>
                  <a:cubicBezTo>
                    <a:pt x="415" y="0"/>
                    <a:pt x="393" y="12"/>
                    <a:pt x="376" y="36"/>
                  </a:cubicBezTo>
                  <a:cubicBezTo>
                    <a:pt x="277" y="187"/>
                    <a:pt x="162" y="330"/>
                    <a:pt x="28" y="455"/>
                  </a:cubicBezTo>
                  <a:cubicBezTo>
                    <a:pt x="1" y="482"/>
                    <a:pt x="1" y="526"/>
                    <a:pt x="28" y="553"/>
                  </a:cubicBezTo>
                  <a:cubicBezTo>
                    <a:pt x="41" y="567"/>
                    <a:pt x="59" y="573"/>
                    <a:pt x="77" y="573"/>
                  </a:cubicBezTo>
                  <a:cubicBezTo>
                    <a:pt x="95" y="573"/>
                    <a:pt x="112" y="567"/>
                    <a:pt x="126" y="553"/>
                  </a:cubicBezTo>
                  <a:cubicBezTo>
                    <a:pt x="269" y="419"/>
                    <a:pt x="393" y="268"/>
                    <a:pt x="492" y="107"/>
                  </a:cubicBezTo>
                  <a:cubicBezTo>
                    <a:pt x="518" y="71"/>
                    <a:pt x="501" y="27"/>
                    <a:pt x="474" y="9"/>
                  </a:cubicBezTo>
                  <a:cubicBezTo>
                    <a:pt x="462" y="3"/>
                    <a:pt x="450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72"/>
            <p:cNvSpPr/>
            <p:nvPr/>
          </p:nvSpPr>
          <p:spPr>
            <a:xfrm>
              <a:off x="4856299" y="4684740"/>
              <a:ext cx="18016" cy="33892"/>
            </a:xfrm>
            <a:custGeom>
              <a:avLst/>
              <a:gdLst/>
              <a:ahLst/>
              <a:cxnLst/>
              <a:rect l="l" t="t" r="r" b="b"/>
              <a:pathLst>
                <a:path w="362" h="681" extrusionOk="0">
                  <a:moveTo>
                    <a:pt x="70" y="1"/>
                  </a:moveTo>
                  <a:cubicBezTo>
                    <a:pt x="64" y="1"/>
                    <a:pt x="59" y="1"/>
                    <a:pt x="54" y="3"/>
                  </a:cubicBezTo>
                  <a:cubicBezTo>
                    <a:pt x="10" y="12"/>
                    <a:pt x="1" y="48"/>
                    <a:pt x="10" y="83"/>
                  </a:cubicBezTo>
                  <a:cubicBezTo>
                    <a:pt x="36" y="288"/>
                    <a:pt x="108" y="476"/>
                    <a:pt x="215" y="645"/>
                  </a:cubicBezTo>
                  <a:cubicBezTo>
                    <a:pt x="229" y="670"/>
                    <a:pt x="250" y="681"/>
                    <a:pt x="271" y="681"/>
                  </a:cubicBezTo>
                  <a:cubicBezTo>
                    <a:pt x="316" y="681"/>
                    <a:pt x="361" y="632"/>
                    <a:pt x="331" y="583"/>
                  </a:cubicBezTo>
                  <a:cubicBezTo>
                    <a:pt x="233" y="413"/>
                    <a:pt x="161" y="235"/>
                    <a:pt x="135" y="48"/>
                  </a:cubicBezTo>
                  <a:cubicBezTo>
                    <a:pt x="135" y="18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72"/>
            <p:cNvSpPr/>
            <p:nvPr/>
          </p:nvSpPr>
          <p:spPr>
            <a:xfrm>
              <a:off x="4975293" y="4818515"/>
              <a:ext cx="36032" cy="40660"/>
            </a:xfrm>
            <a:custGeom>
              <a:avLst/>
              <a:gdLst/>
              <a:ahLst/>
              <a:cxnLst/>
              <a:rect l="l" t="t" r="r" b="b"/>
              <a:pathLst>
                <a:path w="724" h="817" extrusionOk="0">
                  <a:moveTo>
                    <a:pt x="648" y="0"/>
                  </a:moveTo>
                  <a:cubicBezTo>
                    <a:pt x="625" y="0"/>
                    <a:pt x="601" y="12"/>
                    <a:pt x="589" y="36"/>
                  </a:cubicBezTo>
                  <a:cubicBezTo>
                    <a:pt x="473" y="295"/>
                    <a:pt x="286" y="526"/>
                    <a:pt x="45" y="687"/>
                  </a:cubicBezTo>
                  <a:cubicBezTo>
                    <a:pt x="18" y="714"/>
                    <a:pt x="1" y="750"/>
                    <a:pt x="27" y="785"/>
                  </a:cubicBezTo>
                  <a:cubicBezTo>
                    <a:pt x="39" y="803"/>
                    <a:pt x="62" y="816"/>
                    <a:pt x="84" y="816"/>
                  </a:cubicBezTo>
                  <a:cubicBezTo>
                    <a:pt x="96" y="816"/>
                    <a:pt x="107" y="812"/>
                    <a:pt x="117" y="803"/>
                  </a:cubicBezTo>
                  <a:cubicBezTo>
                    <a:pt x="375" y="625"/>
                    <a:pt x="580" y="384"/>
                    <a:pt x="705" y="98"/>
                  </a:cubicBezTo>
                  <a:cubicBezTo>
                    <a:pt x="723" y="72"/>
                    <a:pt x="714" y="27"/>
                    <a:pt x="679" y="9"/>
                  </a:cubicBezTo>
                  <a:cubicBezTo>
                    <a:pt x="670" y="3"/>
                    <a:pt x="65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72"/>
            <p:cNvSpPr/>
            <p:nvPr/>
          </p:nvSpPr>
          <p:spPr>
            <a:xfrm>
              <a:off x="4957974" y="4861215"/>
              <a:ext cx="7167" cy="7067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76" y="1"/>
                  </a:moveTo>
                  <a:cubicBezTo>
                    <a:pt x="72" y="1"/>
                    <a:pt x="68" y="3"/>
                    <a:pt x="63" y="7"/>
                  </a:cubicBezTo>
                  <a:cubicBezTo>
                    <a:pt x="54" y="7"/>
                    <a:pt x="45" y="7"/>
                    <a:pt x="36" y="16"/>
                  </a:cubicBezTo>
                  <a:cubicBezTo>
                    <a:pt x="27" y="16"/>
                    <a:pt x="18" y="25"/>
                    <a:pt x="18" y="25"/>
                  </a:cubicBezTo>
                  <a:cubicBezTo>
                    <a:pt x="10" y="34"/>
                    <a:pt x="10" y="43"/>
                    <a:pt x="10" y="52"/>
                  </a:cubicBezTo>
                  <a:lnTo>
                    <a:pt x="1" y="70"/>
                  </a:lnTo>
                  <a:cubicBezTo>
                    <a:pt x="1" y="79"/>
                    <a:pt x="10" y="97"/>
                    <a:pt x="10" y="106"/>
                  </a:cubicBezTo>
                  <a:lnTo>
                    <a:pt x="18" y="115"/>
                  </a:lnTo>
                  <a:cubicBezTo>
                    <a:pt x="27" y="123"/>
                    <a:pt x="45" y="132"/>
                    <a:pt x="54" y="132"/>
                  </a:cubicBezTo>
                  <a:cubicBezTo>
                    <a:pt x="54" y="141"/>
                    <a:pt x="54" y="141"/>
                    <a:pt x="63" y="141"/>
                  </a:cubicBezTo>
                  <a:lnTo>
                    <a:pt x="90" y="141"/>
                  </a:lnTo>
                  <a:cubicBezTo>
                    <a:pt x="99" y="141"/>
                    <a:pt x="108" y="132"/>
                    <a:pt x="117" y="132"/>
                  </a:cubicBezTo>
                  <a:cubicBezTo>
                    <a:pt x="126" y="123"/>
                    <a:pt x="126" y="123"/>
                    <a:pt x="134" y="115"/>
                  </a:cubicBezTo>
                  <a:cubicBezTo>
                    <a:pt x="134" y="106"/>
                    <a:pt x="143" y="97"/>
                    <a:pt x="143" y="88"/>
                  </a:cubicBezTo>
                  <a:lnTo>
                    <a:pt x="143" y="70"/>
                  </a:lnTo>
                  <a:cubicBezTo>
                    <a:pt x="143" y="61"/>
                    <a:pt x="143" y="52"/>
                    <a:pt x="134" y="34"/>
                  </a:cubicBezTo>
                  <a:cubicBezTo>
                    <a:pt x="134" y="34"/>
                    <a:pt x="134" y="25"/>
                    <a:pt x="126" y="25"/>
                  </a:cubicBezTo>
                  <a:cubicBezTo>
                    <a:pt x="117" y="16"/>
                    <a:pt x="108" y="7"/>
                    <a:pt x="99" y="7"/>
                  </a:cubicBezTo>
                  <a:lnTo>
                    <a:pt x="90" y="7"/>
                  </a:lnTo>
                  <a:cubicBezTo>
                    <a:pt x="85" y="3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72"/>
            <p:cNvSpPr/>
            <p:nvPr/>
          </p:nvSpPr>
          <p:spPr>
            <a:xfrm>
              <a:off x="4927317" y="4936911"/>
              <a:ext cx="37823" cy="25680"/>
            </a:xfrm>
            <a:custGeom>
              <a:avLst/>
              <a:gdLst/>
              <a:ahLst/>
              <a:cxnLst/>
              <a:rect l="l" t="t" r="r" b="b"/>
              <a:pathLst>
                <a:path w="760" h="516" extrusionOk="0">
                  <a:moveTo>
                    <a:pt x="684" y="1"/>
                  </a:moveTo>
                  <a:cubicBezTo>
                    <a:pt x="666" y="1"/>
                    <a:pt x="648" y="8"/>
                    <a:pt x="634" y="21"/>
                  </a:cubicBezTo>
                  <a:cubicBezTo>
                    <a:pt x="483" y="190"/>
                    <a:pt x="295" y="315"/>
                    <a:pt x="81" y="378"/>
                  </a:cubicBezTo>
                  <a:cubicBezTo>
                    <a:pt x="0" y="402"/>
                    <a:pt x="22" y="515"/>
                    <a:pt x="94" y="515"/>
                  </a:cubicBezTo>
                  <a:cubicBezTo>
                    <a:pt x="101" y="515"/>
                    <a:pt x="109" y="514"/>
                    <a:pt x="117" y="512"/>
                  </a:cubicBezTo>
                  <a:cubicBezTo>
                    <a:pt x="349" y="440"/>
                    <a:pt x="563" y="306"/>
                    <a:pt x="733" y="119"/>
                  </a:cubicBezTo>
                  <a:cubicBezTo>
                    <a:pt x="750" y="92"/>
                    <a:pt x="759" y="48"/>
                    <a:pt x="733" y="21"/>
                  </a:cubicBezTo>
                  <a:cubicBezTo>
                    <a:pt x="719" y="8"/>
                    <a:pt x="701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72"/>
            <p:cNvSpPr/>
            <p:nvPr/>
          </p:nvSpPr>
          <p:spPr>
            <a:xfrm>
              <a:off x="4814245" y="4892718"/>
              <a:ext cx="37027" cy="52754"/>
            </a:xfrm>
            <a:custGeom>
              <a:avLst/>
              <a:gdLst/>
              <a:ahLst/>
              <a:cxnLst/>
              <a:rect l="l" t="t" r="r" b="b"/>
              <a:pathLst>
                <a:path w="744" h="1060" extrusionOk="0">
                  <a:moveTo>
                    <a:pt x="77" y="1"/>
                  </a:moveTo>
                  <a:cubicBezTo>
                    <a:pt x="38" y="1"/>
                    <a:pt x="0" y="35"/>
                    <a:pt x="16" y="88"/>
                  </a:cubicBezTo>
                  <a:cubicBezTo>
                    <a:pt x="114" y="454"/>
                    <a:pt x="319" y="784"/>
                    <a:pt x="596" y="1043"/>
                  </a:cubicBezTo>
                  <a:cubicBezTo>
                    <a:pt x="609" y="1054"/>
                    <a:pt x="624" y="1059"/>
                    <a:pt x="639" y="1059"/>
                  </a:cubicBezTo>
                  <a:cubicBezTo>
                    <a:pt x="693" y="1059"/>
                    <a:pt x="743" y="994"/>
                    <a:pt x="694" y="945"/>
                  </a:cubicBezTo>
                  <a:cubicBezTo>
                    <a:pt x="435" y="704"/>
                    <a:pt x="239" y="391"/>
                    <a:pt x="141" y="52"/>
                  </a:cubicBezTo>
                  <a:cubicBezTo>
                    <a:pt x="130" y="16"/>
                    <a:pt x="10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72"/>
            <p:cNvSpPr/>
            <p:nvPr/>
          </p:nvSpPr>
          <p:spPr>
            <a:xfrm>
              <a:off x="4899398" y="4505477"/>
              <a:ext cx="32448" cy="37724"/>
            </a:xfrm>
            <a:custGeom>
              <a:avLst/>
              <a:gdLst/>
              <a:ahLst/>
              <a:cxnLst/>
              <a:rect l="l" t="t" r="r" b="b"/>
              <a:pathLst>
                <a:path w="652" h="758" extrusionOk="0">
                  <a:moveTo>
                    <a:pt x="73" y="1"/>
                  </a:moveTo>
                  <a:cubicBezTo>
                    <a:pt x="61" y="1"/>
                    <a:pt x="48" y="4"/>
                    <a:pt x="36" y="10"/>
                  </a:cubicBezTo>
                  <a:cubicBezTo>
                    <a:pt x="9" y="37"/>
                    <a:pt x="0" y="72"/>
                    <a:pt x="18" y="108"/>
                  </a:cubicBezTo>
                  <a:cubicBezTo>
                    <a:pt x="125" y="358"/>
                    <a:pt x="312" y="581"/>
                    <a:pt x="535" y="750"/>
                  </a:cubicBezTo>
                  <a:cubicBezTo>
                    <a:pt x="543" y="755"/>
                    <a:pt x="552" y="757"/>
                    <a:pt x="561" y="757"/>
                  </a:cubicBezTo>
                  <a:cubicBezTo>
                    <a:pt x="585" y="757"/>
                    <a:pt x="612" y="743"/>
                    <a:pt x="625" y="723"/>
                  </a:cubicBezTo>
                  <a:cubicBezTo>
                    <a:pt x="651" y="688"/>
                    <a:pt x="633" y="652"/>
                    <a:pt x="607" y="634"/>
                  </a:cubicBezTo>
                  <a:cubicBezTo>
                    <a:pt x="393" y="483"/>
                    <a:pt x="232" y="268"/>
                    <a:pt x="134" y="37"/>
                  </a:cubicBezTo>
                  <a:cubicBezTo>
                    <a:pt x="122" y="13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72"/>
            <p:cNvSpPr/>
            <p:nvPr/>
          </p:nvSpPr>
          <p:spPr>
            <a:xfrm>
              <a:off x="5030784" y="4406838"/>
              <a:ext cx="36480" cy="35932"/>
            </a:xfrm>
            <a:custGeom>
              <a:avLst/>
              <a:gdLst/>
              <a:ahLst/>
              <a:cxnLst/>
              <a:rect l="l" t="t" r="r" b="b"/>
              <a:pathLst>
                <a:path w="733" h="722" extrusionOk="0">
                  <a:moveTo>
                    <a:pt x="656" y="1"/>
                  </a:moveTo>
                  <a:cubicBezTo>
                    <a:pt x="625" y="1"/>
                    <a:pt x="597" y="25"/>
                    <a:pt x="589" y="56"/>
                  </a:cubicBezTo>
                  <a:cubicBezTo>
                    <a:pt x="500" y="297"/>
                    <a:pt x="295" y="502"/>
                    <a:pt x="54" y="591"/>
                  </a:cubicBezTo>
                  <a:cubicBezTo>
                    <a:pt x="19" y="600"/>
                    <a:pt x="1" y="636"/>
                    <a:pt x="10" y="671"/>
                  </a:cubicBezTo>
                  <a:cubicBezTo>
                    <a:pt x="17" y="699"/>
                    <a:pt x="40" y="722"/>
                    <a:pt x="67" y="722"/>
                  </a:cubicBezTo>
                  <a:cubicBezTo>
                    <a:pt x="74" y="722"/>
                    <a:pt x="82" y="720"/>
                    <a:pt x="90" y="716"/>
                  </a:cubicBezTo>
                  <a:cubicBezTo>
                    <a:pt x="384" y="618"/>
                    <a:pt x="616" y="386"/>
                    <a:pt x="723" y="92"/>
                  </a:cubicBezTo>
                  <a:cubicBezTo>
                    <a:pt x="732" y="56"/>
                    <a:pt x="705" y="11"/>
                    <a:pt x="670" y="2"/>
                  </a:cubicBezTo>
                  <a:cubicBezTo>
                    <a:pt x="665" y="1"/>
                    <a:pt x="660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72"/>
            <p:cNvSpPr/>
            <p:nvPr/>
          </p:nvSpPr>
          <p:spPr>
            <a:xfrm>
              <a:off x="5014808" y="4444213"/>
              <a:ext cx="7167" cy="7614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72" y="1"/>
                  </a:moveTo>
                  <a:cubicBezTo>
                    <a:pt x="63" y="1"/>
                    <a:pt x="45" y="1"/>
                    <a:pt x="36" y="10"/>
                  </a:cubicBezTo>
                  <a:lnTo>
                    <a:pt x="27" y="19"/>
                  </a:lnTo>
                  <a:cubicBezTo>
                    <a:pt x="18" y="28"/>
                    <a:pt x="9" y="36"/>
                    <a:pt x="9" y="45"/>
                  </a:cubicBezTo>
                  <a:cubicBezTo>
                    <a:pt x="9" y="54"/>
                    <a:pt x="1" y="54"/>
                    <a:pt x="1" y="63"/>
                  </a:cubicBezTo>
                  <a:cubicBezTo>
                    <a:pt x="1" y="72"/>
                    <a:pt x="1" y="81"/>
                    <a:pt x="1" y="90"/>
                  </a:cubicBezTo>
                  <a:cubicBezTo>
                    <a:pt x="1" y="99"/>
                    <a:pt x="9" y="108"/>
                    <a:pt x="9" y="117"/>
                  </a:cubicBezTo>
                  <a:cubicBezTo>
                    <a:pt x="18" y="126"/>
                    <a:pt x="18" y="126"/>
                    <a:pt x="27" y="135"/>
                  </a:cubicBezTo>
                  <a:cubicBezTo>
                    <a:pt x="36" y="143"/>
                    <a:pt x="45" y="143"/>
                    <a:pt x="54" y="143"/>
                  </a:cubicBezTo>
                  <a:cubicBezTo>
                    <a:pt x="54" y="143"/>
                    <a:pt x="63" y="152"/>
                    <a:pt x="72" y="152"/>
                  </a:cubicBezTo>
                  <a:cubicBezTo>
                    <a:pt x="81" y="152"/>
                    <a:pt x="90" y="143"/>
                    <a:pt x="99" y="143"/>
                  </a:cubicBezTo>
                  <a:lnTo>
                    <a:pt x="117" y="126"/>
                  </a:lnTo>
                  <a:cubicBezTo>
                    <a:pt x="125" y="117"/>
                    <a:pt x="134" y="108"/>
                    <a:pt x="134" y="99"/>
                  </a:cubicBezTo>
                  <a:cubicBezTo>
                    <a:pt x="134" y="90"/>
                    <a:pt x="134" y="90"/>
                    <a:pt x="134" y="81"/>
                  </a:cubicBezTo>
                  <a:cubicBezTo>
                    <a:pt x="143" y="72"/>
                    <a:pt x="143" y="63"/>
                    <a:pt x="134" y="54"/>
                  </a:cubicBezTo>
                  <a:cubicBezTo>
                    <a:pt x="134" y="45"/>
                    <a:pt x="134" y="36"/>
                    <a:pt x="134" y="28"/>
                  </a:cubicBezTo>
                  <a:cubicBezTo>
                    <a:pt x="125" y="19"/>
                    <a:pt x="117" y="19"/>
                    <a:pt x="117" y="10"/>
                  </a:cubicBezTo>
                  <a:cubicBezTo>
                    <a:pt x="108" y="1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72"/>
            <p:cNvSpPr/>
            <p:nvPr/>
          </p:nvSpPr>
          <p:spPr>
            <a:xfrm>
              <a:off x="4921594" y="4304267"/>
              <a:ext cx="27770" cy="38669"/>
            </a:xfrm>
            <a:custGeom>
              <a:avLst/>
              <a:gdLst/>
              <a:ahLst/>
              <a:cxnLst/>
              <a:rect l="l" t="t" r="r" b="b"/>
              <a:pathLst>
                <a:path w="558" h="777" extrusionOk="0">
                  <a:moveTo>
                    <a:pt x="77" y="1"/>
                  </a:moveTo>
                  <a:cubicBezTo>
                    <a:pt x="72" y="1"/>
                    <a:pt x="67" y="1"/>
                    <a:pt x="63" y="3"/>
                  </a:cubicBezTo>
                  <a:cubicBezTo>
                    <a:pt x="27" y="12"/>
                    <a:pt x="0" y="56"/>
                    <a:pt x="18" y="83"/>
                  </a:cubicBezTo>
                  <a:cubicBezTo>
                    <a:pt x="98" y="333"/>
                    <a:pt x="241" y="565"/>
                    <a:pt x="419" y="752"/>
                  </a:cubicBezTo>
                  <a:cubicBezTo>
                    <a:pt x="433" y="770"/>
                    <a:pt x="449" y="777"/>
                    <a:pt x="464" y="777"/>
                  </a:cubicBezTo>
                  <a:cubicBezTo>
                    <a:pt x="512" y="777"/>
                    <a:pt x="558" y="710"/>
                    <a:pt x="518" y="663"/>
                  </a:cubicBezTo>
                  <a:cubicBezTo>
                    <a:pt x="348" y="484"/>
                    <a:pt x="223" y="279"/>
                    <a:pt x="143" y="47"/>
                  </a:cubicBezTo>
                  <a:cubicBezTo>
                    <a:pt x="135" y="24"/>
                    <a:pt x="10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72"/>
            <p:cNvSpPr/>
            <p:nvPr/>
          </p:nvSpPr>
          <p:spPr>
            <a:xfrm>
              <a:off x="5032127" y="4224888"/>
              <a:ext cx="27074" cy="34489"/>
            </a:xfrm>
            <a:custGeom>
              <a:avLst/>
              <a:gdLst/>
              <a:ahLst/>
              <a:cxnLst/>
              <a:rect l="l" t="t" r="r" b="b"/>
              <a:pathLst>
                <a:path w="544" h="693" extrusionOk="0">
                  <a:moveTo>
                    <a:pt x="460" y="0"/>
                  </a:moveTo>
                  <a:cubicBezTo>
                    <a:pt x="434" y="0"/>
                    <a:pt x="409" y="14"/>
                    <a:pt x="402" y="45"/>
                  </a:cubicBezTo>
                  <a:cubicBezTo>
                    <a:pt x="348" y="251"/>
                    <a:pt x="223" y="438"/>
                    <a:pt x="45" y="563"/>
                  </a:cubicBezTo>
                  <a:cubicBezTo>
                    <a:pt x="18" y="590"/>
                    <a:pt x="0" y="625"/>
                    <a:pt x="27" y="661"/>
                  </a:cubicBezTo>
                  <a:cubicBezTo>
                    <a:pt x="39" y="678"/>
                    <a:pt x="62" y="692"/>
                    <a:pt x="84" y="692"/>
                  </a:cubicBezTo>
                  <a:cubicBezTo>
                    <a:pt x="96" y="692"/>
                    <a:pt x="107" y="688"/>
                    <a:pt x="116" y="679"/>
                  </a:cubicBezTo>
                  <a:cubicBezTo>
                    <a:pt x="322" y="536"/>
                    <a:pt x="464" y="331"/>
                    <a:pt x="527" y="81"/>
                  </a:cubicBezTo>
                  <a:cubicBezTo>
                    <a:pt x="543" y="32"/>
                    <a:pt x="500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72"/>
            <p:cNvSpPr/>
            <p:nvPr/>
          </p:nvSpPr>
          <p:spPr>
            <a:xfrm>
              <a:off x="4999281" y="4109477"/>
              <a:ext cx="8013" cy="34240"/>
            </a:xfrm>
            <a:custGeom>
              <a:avLst/>
              <a:gdLst/>
              <a:ahLst/>
              <a:cxnLst/>
              <a:rect l="l" t="t" r="r" b="b"/>
              <a:pathLst>
                <a:path w="161" h="688" extrusionOk="0">
                  <a:moveTo>
                    <a:pt x="72" y="0"/>
                  </a:moveTo>
                  <a:cubicBezTo>
                    <a:pt x="36" y="0"/>
                    <a:pt x="0" y="36"/>
                    <a:pt x="0" y="72"/>
                  </a:cubicBezTo>
                  <a:cubicBezTo>
                    <a:pt x="27" y="250"/>
                    <a:pt x="27" y="437"/>
                    <a:pt x="9" y="616"/>
                  </a:cubicBezTo>
                  <a:cubicBezTo>
                    <a:pt x="0" y="652"/>
                    <a:pt x="36" y="687"/>
                    <a:pt x="72" y="687"/>
                  </a:cubicBezTo>
                  <a:cubicBezTo>
                    <a:pt x="116" y="687"/>
                    <a:pt x="134" y="652"/>
                    <a:pt x="143" y="616"/>
                  </a:cubicBezTo>
                  <a:cubicBezTo>
                    <a:pt x="161" y="437"/>
                    <a:pt x="161" y="250"/>
                    <a:pt x="143" y="72"/>
                  </a:cubicBezTo>
                  <a:cubicBezTo>
                    <a:pt x="134" y="36"/>
                    <a:pt x="11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72"/>
            <p:cNvSpPr/>
            <p:nvPr/>
          </p:nvSpPr>
          <p:spPr>
            <a:xfrm>
              <a:off x="4954440" y="4238673"/>
              <a:ext cx="8460" cy="6719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81" y="0"/>
                  </a:moveTo>
                  <a:cubicBezTo>
                    <a:pt x="0" y="0"/>
                    <a:pt x="0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72"/>
            <p:cNvSpPr/>
            <p:nvPr/>
          </p:nvSpPr>
          <p:spPr>
            <a:xfrm>
              <a:off x="5040538" y="4599936"/>
              <a:ext cx="24486" cy="28119"/>
            </a:xfrm>
            <a:custGeom>
              <a:avLst/>
              <a:gdLst/>
              <a:ahLst/>
              <a:cxnLst/>
              <a:rect l="l" t="t" r="r" b="b"/>
              <a:pathLst>
                <a:path w="492" h="565" extrusionOk="0">
                  <a:moveTo>
                    <a:pt x="408" y="0"/>
                  </a:moveTo>
                  <a:cubicBezTo>
                    <a:pt x="388" y="0"/>
                    <a:pt x="368" y="9"/>
                    <a:pt x="358" y="30"/>
                  </a:cubicBezTo>
                  <a:cubicBezTo>
                    <a:pt x="269" y="199"/>
                    <a:pt x="170" y="324"/>
                    <a:pt x="28" y="449"/>
                  </a:cubicBezTo>
                  <a:cubicBezTo>
                    <a:pt x="1" y="467"/>
                    <a:pt x="1" y="520"/>
                    <a:pt x="28" y="547"/>
                  </a:cubicBezTo>
                  <a:cubicBezTo>
                    <a:pt x="40" y="559"/>
                    <a:pt x="56" y="564"/>
                    <a:pt x="72" y="564"/>
                  </a:cubicBezTo>
                  <a:cubicBezTo>
                    <a:pt x="91" y="564"/>
                    <a:pt x="111" y="557"/>
                    <a:pt x="126" y="547"/>
                  </a:cubicBezTo>
                  <a:cubicBezTo>
                    <a:pt x="269" y="422"/>
                    <a:pt x="385" y="271"/>
                    <a:pt x="474" y="101"/>
                  </a:cubicBezTo>
                  <a:cubicBezTo>
                    <a:pt x="492" y="65"/>
                    <a:pt x="483" y="30"/>
                    <a:pt x="447" y="12"/>
                  </a:cubicBezTo>
                  <a:cubicBezTo>
                    <a:pt x="436" y="5"/>
                    <a:pt x="422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72"/>
            <p:cNvSpPr/>
            <p:nvPr/>
          </p:nvSpPr>
          <p:spPr>
            <a:xfrm>
              <a:off x="4958422" y="3736519"/>
              <a:ext cx="46682" cy="281137"/>
            </a:xfrm>
            <a:custGeom>
              <a:avLst/>
              <a:gdLst/>
              <a:ahLst/>
              <a:cxnLst/>
              <a:rect l="l" t="t" r="r" b="b"/>
              <a:pathLst>
                <a:path w="938" h="5649" extrusionOk="0">
                  <a:moveTo>
                    <a:pt x="333" y="0"/>
                  </a:moveTo>
                  <a:cubicBezTo>
                    <a:pt x="306" y="0"/>
                    <a:pt x="279" y="14"/>
                    <a:pt x="268" y="45"/>
                  </a:cubicBezTo>
                  <a:cubicBezTo>
                    <a:pt x="1" y="768"/>
                    <a:pt x="429" y="1482"/>
                    <a:pt x="652" y="2160"/>
                  </a:cubicBezTo>
                  <a:cubicBezTo>
                    <a:pt x="768" y="2516"/>
                    <a:pt x="803" y="2882"/>
                    <a:pt x="786" y="3266"/>
                  </a:cubicBezTo>
                  <a:cubicBezTo>
                    <a:pt x="768" y="3632"/>
                    <a:pt x="705" y="3997"/>
                    <a:pt x="661" y="4372"/>
                  </a:cubicBezTo>
                  <a:cubicBezTo>
                    <a:pt x="616" y="4782"/>
                    <a:pt x="598" y="5193"/>
                    <a:pt x="670" y="5603"/>
                  </a:cubicBezTo>
                  <a:cubicBezTo>
                    <a:pt x="677" y="5635"/>
                    <a:pt x="702" y="5648"/>
                    <a:pt x="728" y="5648"/>
                  </a:cubicBezTo>
                  <a:cubicBezTo>
                    <a:pt x="769" y="5648"/>
                    <a:pt x="814" y="5616"/>
                    <a:pt x="803" y="5567"/>
                  </a:cubicBezTo>
                  <a:cubicBezTo>
                    <a:pt x="670" y="4845"/>
                    <a:pt x="857" y="4113"/>
                    <a:pt x="911" y="3391"/>
                  </a:cubicBezTo>
                  <a:cubicBezTo>
                    <a:pt x="937" y="3043"/>
                    <a:pt x="937" y="2686"/>
                    <a:pt x="848" y="2347"/>
                  </a:cubicBezTo>
                  <a:cubicBezTo>
                    <a:pt x="759" y="1981"/>
                    <a:pt x="589" y="1651"/>
                    <a:pt x="464" y="1294"/>
                  </a:cubicBezTo>
                  <a:cubicBezTo>
                    <a:pt x="331" y="911"/>
                    <a:pt x="250" y="482"/>
                    <a:pt x="402" y="81"/>
                  </a:cubicBezTo>
                  <a:cubicBezTo>
                    <a:pt x="418" y="32"/>
                    <a:pt x="375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72"/>
            <p:cNvSpPr/>
            <p:nvPr/>
          </p:nvSpPr>
          <p:spPr>
            <a:xfrm>
              <a:off x="4939759" y="3937879"/>
              <a:ext cx="33145" cy="226044"/>
            </a:xfrm>
            <a:custGeom>
              <a:avLst/>
              <a:gdLst/>
              <a:ahLst/>
              <a:cxnLst/>
              <a:rect l="l" t="t" r="r" b="b"/>
              <a:pathLst>
                <a:path w="666" h="4542" extrusionOk="0">
                  <a:moveTo>
                    <a:pt x="347" y="0"/>
                  </a:moveTo>
                  <a:cubicBezTo>
                    <a:pt x="313" y="0"/>
                    <a:pt x="282" y="23"/>
                    <a:pt x="286" y="67"/>
                  </a:cubicBezTo>
                  <a:cubicBezTo>
                    <a:pt x="367" y="692"/>
                    <a:pt x="170" y="1298"/>
                    <a:pt x="81" y="1914"/>
                  </a:cubicBezTo>
                  <a:cubicBezTo>
                    <a:pt x="1" y="2476"/>
                    <a:pt x="28" y="3047"/>
                    <a:pt x="170" y="3600"/>
                  </a:cubicBezTo>
                  <a:cubicBezTo>
                    <a:pt x="251" y="3921"/>
                    <a:pt x="376" y="4224"/>
                    <a:pt x="518" y="4510"/>
                  </a:cubicBezTo>
                  <a:cubicBezTo>
                    <a:pt x="532" y="4532"/>
                    <a:pt x="553" y="4541"/>
                    <a:pt x="573" y="4541"/>
                  </a:cubicBezTo>
                  <a:cubicBezTo>
                    <a:pt x="619" y="4541"/>
                    <a:pt x="665" y="4494"/>
                    <a:pt x="634" y="4439"/>
                  </a:cubicBezTo>
                  <a:cubicBezTo>
                    <a:pt x="376" y="3930"/>
                    <a:pt x="215" y="3377"/>
                    <a:pt x="179" y="2806"/>
                  </a:cubicBezTo>
                  <a:cubicBezTo>
                    <a:pt x="161" y="2521"/>
                    <a:pt x="170" y="2235"/>
                    <a:pt x="215" y="1950"/>
                  </a:cubicBezTo>
                  <a:cubicBezTo>
                    <a:pt x="251" y="1646"/>
                    <a:pt x="322" y="1352"/>
                    <a:pt x="376" y="1057"/>
                  </a:cubicBezTo>
                  <a:cubicBezTo>
                    <a:pt x="429" y="727"/>
                    <a:pt x="465" y="397"/>
                    <a:pt x="420" y="67"/>
                  </a:cubicBezTo>
                  <a:cubicBezTo>
                    <a:pt x="416" y="23"/>
                    <a:pt x="380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72"/>
            <p:cNvSpPr/>
            <p:nvPr/>
          </p:nvSpPr>
          <p:spPr>
            <a:xfrm>
              <a:off x="5019885" y="3921256"/>
              <a:ext cx="48673" cy="264315"/>
            </a:xfrm>
            <a:custGeom>
              <a:avLst/>
              <a:gdLst/>
              <a:ahLst/>
              <a:cxnLst/>
              <a:rect l="l" t="t" r="r" b="b"/>
              <a:pathLst>
                <a:path w="978" h="5311" extrusionOk="0">
                  <a:moveTo>
                    <a:pt x="867" y="0"/>
                  </a:moveTo>
                  <a:cubicBezTo>
                    <a:pt x="847" y="0"/>
                    <a:pt x="828" y="11"/>
                    <a:pt x="817" y="36"/>
                  </a:cubicBezTo>
                  <a:cubicBezTo>
                    <a:pt x="148" y="1338"/>
                    <a:pt x="710" y="2810"/>
                    <a:pt x="452" y="4184"/>
                  </a:cubicBezTo>
                  <a:cubicBezTo>
                    <a:pt x="380" y="4550"/>
                    <a:pt x="246" y="4897"/>
                    <a:pt x="32" y="5210"/>
                  </a:cubicBezTo>
                  <a:cubicBezTo>
                    <a:pt x="1" y="5260"/>
                    <a:pt x="50" y="5311"/>
                    <a:pt x="100" y="5311"/>
                  </a:cubicBezTo>
                  <a:cubicBezTo>
                    <a:pt x="121" y="5311"/>
                    <a:pt x="142" y="5302"/>
                    <a:pt x="157" y="5281"/>
                  </a:cubicBezTo>
                  <a:cubicBezTo>
                    <a:pt x="978" y="4086"/>
                    <a:pt x="505" y="2578"/>
                    <a:pt x="621" y="1249"/>
                  </a:cubicBezTo>
                  <a:cubicBezTo>
                    <a:pt x="657" y="856"/>
                    <a:pt x="746" y="455"/>
                    <a:pt x="933" y="107"/>
                  </a:cubicBezTo>
                  <a:cubicBezTo>
                    <a:pt x="958" y="51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72"/>
            <p:cNvSpPr/>
            <p:nvPr/>
          </p:nvSpPr>
          <p:spPr>
            <a:xfrm>
              <a:off x="5086722" y="3999292"/>
              <a:ext cx="21798" cy="178118"/>
            </a:xfrm>
            <a:custGeom>
              <a:avLst/>
              <a:gdLst/>
              <a:ahLst/>
              <a:cxnLst/>
              <a:rect l="l" t="t" r="r" b="b"/>
              <a:pathLst>
                <a:path w="438" h="3579" extrusionOk="0">
                  <a:moveTo>
                    <a:pt x="291" y="0"/>
                  </a:moveTo>
                  <a:cubicBezTo>
                    <a:pt x="270" y="0"/>
                    <a:pt x="250" y="11"/>
                    <a:pt x="242" y="38"/>
                  </a:cubicBezTo>
                  <a:cubicBezTo>
                    <a:pt x="1" y="582"/>
                    <a:pt x="81" y="1179"/>
                    <a:pt x="161" y="1750"/>
                  </a:cubicBezTo>
                  <a:cubicBezTo>
                    <a:pt x="251" y="2321"/>
                    <a:pt x="340" y="2946"/>
                    <a:pt x="45" y="3472"/>
                  </a:cubicBezTo>
                  <a:cubicBezTo>
                    <a:pt x="21" y="3528"/>
                    <a:pt x="68" y="3579"/>
                    <a:pt x="115" y="3579"/>
                  </a:cubicBezTo>
                  <a:cubicBezTo>
                    <a:pt x="136" y="3579"/>
                    <a:pt x="156" y="3568"/>
                    <a:pt x="170" y="3544"/>
                  </a:cubicBezTo>
                  <a:cubicBezTo>
                    <a:pt x="438" y="3035"/>
                    <a:pt x="402" y="2455"/>
                    <a:pt x="322" y="1902"/>
                  </a:cubicBezTo>
                  <a:cubicBezTo>
                    <a:pt x="242" y="1313"/>
                    <a:pt x="108" y="671"/>
                    <a:pt x="358" y="100"/>
                  </a:cubicBezTo>
                  <a:cubicBezTo>
                    <a:pt x="382" y="46"/>
                    <a:pt x="33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72"/>
            <p:cNvSpPr/>
            <p:nvPr/>
          </p:nvSpPr>
          <p:spPr>
            <a:xfrm>
              <a:off x="4890838" y="3955496"/>
              <a:ext cx="25680" cy="182647"/>
            </a:xfrm>
            <a:custGeom>
              <a:avLst/>
              <a:gdLst/>
              <a:ahLst/>
              <a:cxnLst/>
              <a:rect l="l" t="t" r="r" b="b"/>
              <a:pathLst>
                <a:path w="516" h="3670" extrusionOk="0">
                  <a:moveTo>
                    <a:pt x="79" y="1"/>
                  </a:moveTo>
                  <a:cubicBezTo>
                    <a:pt x="41" y="1"/>
                    <a:pt x="1" y="35"/>
                    <a:pt x="11" y="88"/>
                  </a:cubicBezTo>
                  <a:cubicBezTo>
                    <a:pt x="74" y="418"/>
                    <a:pt x="163" y="739"/>
                    <a:pt x="226" y="1078"/>
                  </a:cubicBezTo>
                  <a:cubicBezTo>
                    <a:pt x="279" y="1408"/>
                    <a:pt x="288" y="1738"/>
                    <a:pt x="226" y="2077"/>
                  </a:cubicBezTo>
                  <a:cubicBezTo>
                    <a:pt x="136" y="2595"/>
                    <a:pt x="92" y="3166"/>
                    <a:pt x="368" y="3639"/>
                  </a:cubicBezTo>
                  <a:cubicBezTo>
                    <a:pt x="382" y="3660"/>
                    <a:pt x="403" y="3670"/>
                    <a:pt x="423" y="3670"/>
                  </a:cubicBezTo>
                  <a:cubicBezTo>
                    <a:pt x="469" y="3670"/>
                    <a:pt x="515" y="3623"/>
                    <a:pt x="484" y="3567"/>
                  </a:cubicBezTo>
                  <a:cubicBezTo>
                    <a:pt x="350" y="3344"/>
                    <a:pt x="306" y="3076"/>
                    <a:pt x="288" y="2818"/>
                  </a:cubicBezTo>
                  <a:cubicBezTo>
                    <a:pt x="279" y="2523"/>
                    <a:pt x="342" y="2247"/>
                    <a:pt x="386" y="1952"/>
                  </a:cubicBezTo>
                  <a:cubicBezTo>
                    <a:pt x="475" y="1301"/>
                    <a:pt x="261" y="686"/>
                    <a:pt x="136" y="52"/>
                  </a:cubicBezTo>
                  <a:cubicBezTo>
                    <a:pt x="12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72"/>
            <p:cNvSpPr/>
            <p:nvPr/>
          </p:nvSpPr>
          <p:spPr>
            <a:xfrm>
              <a:off x="4861176" y="4104251"/>
              <a:ext cx="34240" cy="160998"/>
            </a:xfrm>
            <a:custGeom>
              <a:avLst/>
              <a:gdLst/>
              <a:ahLst/>
              <a:cxnLst/>
              <a:rect l="l" t="t" r="r" b="b"/>
              <a:pathLst>
                <a:path w="688" h="3235" extrusionOk="0">
                  <a:moveTo>
                    <a:pt x="146" y="1"/>
                  </a:moveTo>
                  <a:cubicBezTo>
                    <a:pt x="112" y="1"/>
                    <a:pt x="77" y="21"/>
                    <a:pt x="72" y="61"/>
                  </a:cubicBezTo>
                  <a:cubicBezTo>
                    <a:pt x="1" y="587"/>
                    <a:pt x="19" y="1113"/>
                    <a:pt x="117" y="1631"/>
                  </a:cubicBezTo>
                  <a:cubicBezTo>
                    <a:pt x="170" y="1890"/>
                    <a:pt x="242" y="2148"/>
                    <a:pt x="331" y="2398"/>
                  </a:cubicBezTo>
                  <a:cubicBezTo>
                    <a:pt x="420" y="2648"/>
                    <a:pt x="554" y="2898"/>
                    <a:pt x="536" y="3174"/>
                  </a:cubicBezTo>
                  <a:cubicBezTo>
                    <a:pt x="536" y="3214"/>
                    <a:pt x="570" y="3234"/>
                    <a:pt x="604" y="3234"/>
                  </a:cubicBezTo>
                  <a:cubicBezTo>
                    <a:pt x="639" y="3234"/>
                    <a:pt x="674" y="3214"/>
                    <a:pt x="679" y="3174"/>
                  </a:cubicBezTo>
                  <a:cubicBezTo>
                    <a:pt x="688" y="2907"/>
                    <a:pt x="581" y="2675"/>
                    <a:pt x="492" y="2443"/>
                  </a:cubicBezTo>
                  <a:cubicBezTo>
                    <a:pt x="393" y="2184"/>
                    <a:pt x="322" y="1925"/>
                    <a:pt x="268" y="1666"/>
                  </a:cubicBezTo>
                  <a:cubicBezTo>
                    <a:pt x="161" y="1140"/>
                    <a:pt x="144" y="596"/>
                    <a:pt x="206" y="61"/>
                  </a:cubicBezTo>
                  <a:cubicBezTo>
                    <a:pt x="211" y="21"/>
                    <a:pt x="179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72"/>
            <p:cNvSpPr/>
            <p:nvPr/>
          </p:nvSpPr>
          <p:spPr>
            <a:xfrm>
              <a:off x="4826737" y="4188309"/>
              <a:ext cx="48175" cy="184886"/>
            </a:xfrm>
            <a:custGeom>
              <a:avLst/>
              <a:gdLst/>
              <a:ahLst/>
              <a:cxnLst/>
              <a:rect l="l" t="t" r="r" b="b"/>
              <a:pathLst>
                <a:path w="968" h="3715" extrusionOk="0">
                  <a:moveTo>
                    <a:pt x="93" y="1"/>
                  </a:moveTo>
                  <a:cubicBezTo>
                    <a:pt x="43" y="1"/>
                    <a:pt x="1" y="64"/>
                    <a:pt x="42" y="111"/>
                  </a:cubicBezTo>
                  <a:cubicBezTo>
                    <a:pt x="479" y="557"/>
                    <a:pt x="577" y="1191"/>
                    <a:pt x="604" y="1788"/>
                  </a:cubicBezTo>
                  <a:cubicBezTo>
                    <a:pt x="630" y="2413"/>
                    <a:pt x="559" y="3091"/>
                    <a:pt x="827" y="3680"/>
                  </a:cubicBezTo>
                  <a:cubicBezTo>
                    <a:pt x="838" y="3705"/>
                    <a:pt x="857" y="3715"/>
                    <a:pt x="876" y="3715"/>
                  </a:cubicBezTo>
                  <a:cubicBezTo>
                    <a:pt x="920" y="3715"/>
                    <a:pt x="967" y="3664"/>
                    <a:pt x="943" y="3608"/>
                  </a:cubicBezTo>
                  <a:cubicBezTo>
                    <a:pt x="800" y="3305"/>
                    <a:pt x="773" y="2966"/>
                    <a:pt x="755" y="2636"/>
                  </a:cubicBezTo>
                  <a:cubicBezTo>
                    <a:pt x="746" y="2297"/>
                    <a:pt x="755" y="1949"/>
                    <a:pt x="729" y="1610"/>
                  </a:cubicBezTo>
                  <a:cubicBezTo>
                    <a:pt x="693" y="1039"/>
                    <a:pt x="550" y="441"/>
                    <a:pt x="140" y="22"/>
                  </a:cubicBezTo>
                  <a:cubicBezTo>
                    <a:pt x="125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72"/>
            <p:cNvSpPr/>
            <p:nvPr/>
          </p:nvSpPr>
          <p:spPr>
            <a:xfrm>
              <a:off x="5103046" y="4130977"/>
              <a:ext cx="43596" cy="170454"/>
            </a:xfrm>
            <a:custGeom>
              <a:avLst/>
              <a:gdLst/>
              <a:ahLst/>
              <a:cxnLst/>
              <a:rect l="l" t="t" r="r" b="b"/>
              <a:pathLst>
                <a:path w="876" h="3425" extrusionOk="0">
                  <a:moveTo>
                    <a:pt x="780" y="1"/>
                  </a:moveTo>
                  <a:cubicBezTo>
                    <a:pt x="760" y="1"/>
                    <a:pt x="739" y="10"/>
                    <a:pt x="725" y="32"/>
                  </a:cubicBezTo>
                  <a:cubicBezTo>
                    <a:pt x="467" y="559"/>
                    <a:pt x="306" y="1138"/>
                    <a:pt x="279" y="1727"/>
                  </a:cubicBezTo>
                  <a:cubicBezTo>
                    <a:pt x="244" y="2262"/>
                    <a:pt x="333" y="2851"/>
                    <a:pt x="39" y="3324"/>
                  </a:cubicBezTo>
                  <a:cubicBezTo>
                    <a:pt x="1" y="3375"/>
                    <a:pt x="48" y="3425"/>
                    <a:pt x="97" y="3425"/>
                  </a:cubicBezTo>
                  <a:cubicBezTo>
                    <a:pt x="118" y="3425"/>
                    <a:pt x="139" y="3416"/>
                    <a:pt x="154" y="3395"/>
                  </a:cubicBezTo>
                  <a:cubicBezTo>
                    <a:pt x="440" y="2932"/>
                    <a:pt x="395" y="2370"/>
                    <a:pt x="404" y="1852"/>
                  </a:cubicBezTo>
                  <a:cubicBezTo>
                    <a:pt x="422" y="1245"/>
                    <a:pt x="574" y="648"/>
                    <a:pt x="850" y="104"/>
                  </a:cubicBezTo>
                  <a:cubicBezTo>
                    <a:pt x="875" y="48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72"/>
            <p:cNvSpPr/>
            <p:nvPr/>
          </p:nvSpPr>
          <p:spPr>
            <a:xfrm>
              <a:off x="4827882" y="4304914"/>
              <a:ext cx="39565" cy="168563"/>
            </a:xfrm>
            <a:custGeom>
              <a:avLst/>
              <a:gdLst/>
              <a:ahLst/>
              <a:cxnLst/>
              <a:rect l="l" t="t" r="r" b="b"/>
              <a:pathLst>
                <a:path w="795" h="3387" extrusionOk="0">
                  <a:moveTo>
                    <a:pt x="199" y="1"/>
                  </a:moveTo>
                  <a:cubicBezTo>
                    <a:pt x="166" y="1"/>
                    <a:pt x="130" y="21"/>
                    <a:pt x="126" y="61"/>
                  </a:cubicBezTo>
                  <a:cubicBezTo>
                    <a:pt x="54" y="650"/>
                    <a:pt x="1" y="1239"/>
                    <a:pt x="197" y="1810"/>
                  </a:cubicBezTo>
                  <a:cubicBezTo>
                    <a:pt x="367" y="2309"/>
                    <a:pt x="661" y="2782"/>
                    <a:pt x="634" y="3326"/>
                  </a:cubicBezTo>
                  <a:cubicBezTo>
                    <a:pt x="634" y="3366"/>
                    <a:pt x="668" y="3386"/>
                    <a:pt x="701" y="3386"/>
                  </a:cubicBezTo>
                  <a:cubicBezTo>
                    <a:pt x="735" y="3386"/>
                    <a:pt x="768" y="3366"/>
                    <a:pt x="768" y="3326"/>
                  </a:cubicBezTo>
                  <a:cubicBezTo>
                    <a:pt x="795" y="2791"/>
                    <a:pt x="518" y="2318"/>
                    <a:pt x="349" y="1827"/>
                  </a:cubicBezTo>
                  <a:cubicBezTo>
                    <a:pt x="144" y="1256"/>
                    <a:pt x="188" y="659"/>
                    <a:pt x="259" y="61"/>
                  </a:cubicBezTo>
                  <a:cubicBezTo>
                    <a:pt x="264" y="21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72"/>
            <p:cNvSpPr/>
            <p:nvPr/>
          </p:nvSpPr>
          <p:spPr>
            <a:xfrm>
              <a:off x="4809468" y="4420325"/>
              <a:ext cx="42800" cy="168264"/>
            </a:xfrm>
            <a:custGeom>
              <a:avLst/>
              <a:gdLst/>
              <a:ahLst/>
              <a:cxnLst/>
              <a:rect l="l" t="t" r="r" b="b"/>
              <a:pathLst>
                <a:path w="860" h="3381" extrusionOk="0">
                  <a:moveTo>
                    <a:pt x="100" y="0"/>
                  </a:moveTo>
                  <a:cubicBezTo>
                    <a:pt x="50" y="0"/>
                    <a:pt x="0" y="46"/>
                    <a:pt x="32" y="97"/>
                  </a:cubicBezTo>
                  <a:cubicBezTo>
                    <a:pt x="710" y="1043"/>
                    <a:pt x="380" y="2283"/>
                    <a:pt x="719" y="3335"/>
                  </a:cubicBezTo>
                  <a:cubicBezTo>
                    <a:pt x="729" y="3367"/>
                    <a:pt x="755" y="3381"/>
                    <a:pt x="781" y="3381"/>
                  </a:cubicBezTo>
                  <a:cubicBezTo>
                    <a:pt x="820" y="3381"/>
                    <a:pt x="860" y="3348"/>
                    <a:pt x="844" y="3300"/>
                  </a:cubicBezTo>
                  <a:cubicBezTo>
                    <a:pt x="505" y="2238"/>
                    <a:pt x="835" y="989"/>
                    <a:pt x="157" y="26"/>
                  </a:cubicBezTo>
                  <a:cubicBezTo>
                    <a:pt x="141" y="8"/>
                    <a:pt x="12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72"/>
            <p:cNvSpPr/>
            <p:nvPr/>
          </p:nvSpPr>
          <p:spPr>
            <a:xfrm>
              <a:off x="5112602" y="4233697"/>
              <a:ext cx="53848" cy="153085"/>
            </a:xfrm>
            <a:custGeom>
              <a:avLst/>
              <a:gdLst/>
              <a:ahLst/>
              <a:cxnLst/>
              <a:rect l="l" t="t" r="r" b="b"/>
              <a:pathLst>
                <a:path w="1082" h="3076" extrusionOk="0">
                  <a:moveTo>
                    <a:pt x="984" y="0"/>
                  </a:moveTo>
                  <a:cubicBezTo>
                    <a:pt x="968" y="0"/>
                    <a:pt x="951" y="6"/>
                    <a:pt x="935" y="20"/>
                  </a:cubicBezTo>
                  <a:cubicBezTo>
                    <a:pt x="87" y="769"/>
                    <a:pt x="507" y="2054"/>
                    <a:pt x="25" y="2973"/>
                  </a:cubicBezTo>
                  <a:cubicBezTo>
                    <a:pt x="0" y="3028"/>
                    <a:pt x="48" y="3076"/>
                    <a:pt x="95" y="3076"/>
                  </a:cubicBezTo>
                  <a:cubicBezTo>
                    <a:pt x="116" y="3076"/>
                    <a:pt x="136" y="3066"/>
                    <a:pt x="150" y="3044"/>
                  </a:cubicBezTo>
                  <a:cubicBezTo>
                    <a:pt x="400" y="2554"/>
                    <a:pt x="417" y="2001"/>
                    <a:pt x="471" y="1465"/>
                  </a:cubicBezTo>
                  <a:cubicBezTo>
                    <a:pt x="533" y="984"/>
                    <a:pt x="649" y="457"/>
                    <a:pt x="1033" y="118"/>
                  </a:cubicBezTo>
                  <a:cubicBezTo>
                    <a:pt x="1081" y="70"/>
                    <a:pt x="1039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72"/>
            <p:cNvSpPr/>
            <p:nvPr/>
          </p:nvSpPr>
          <p:spPr>
            <a:xfrm>
              <a:off x="5092296" y="4322980"/>
              <a:ext cx="76642" cy="176774"/>
            </a:xfrm>
            <a:custGeom>
              <a:avLst/>
              <a:gdLst/>
              <a:ahLst/>
              <a:cxnLst/>
              <a:rect l="l" t="t" r="r" b="b"/>
              <a:pathLst>
                <a:path w="1540" h="3552" extrusionOk="0">
                  <a:moveTo>
                    <a:pt x="1242" y="1"/>
                  </a:moveTo>
                  <a:cubicBezTo>
                    <a:pt x="1200" y="1"/>
                    <a:pt x="1157" y="33"/>
                    <a:pt x="1173" y="82"/>
                  </a:cubicBezTo>
                  <a:cubicBezTo>
                    <a:pt x="1414" y="688"/>
                    <a:pt x="995" y="1277"/>
                    <a:pt x="692" y="1777"/>
                  </a:cubicBezTo>
                  <a:cubicBezTo>
                    <a:pt x="540" y="2035"/>
                    <a:pt x="406" y="2294"/>
                    <a:pt x="326" y="2588"/>
                  </a:cubicBezTo>
                  <a:cubicBezTo>
                    <a:pt x="237" y="2874"/>
                    <a:pt x="183" y="3177"/>
                    <a:pt x="31" y="3454"/>
                  </a:cubicBezTo>
                  <a:cubicBezTo>
                    <a:pt x="1" y="3503"/>
                    <a:pt x="50" y="3552"/>
                    <a:pt x="95" y="3552"/>
                  </a:cubicBezTo>
                  <a:cubicBezTo>
                    <a:pt x="116" y="3552"/>
                    <a:pt x="136" y="3541"/>
                    <a:pt x="147" y="3516"/>
                  </a:cubicBezTo>
                  <a:cubicBezTo>
                    <a:pt x="299" y="3240"/>
                    <a:pt x="370" y="2927"/>
                    <a:pt x="460" y="2624"/>
                  </a:cubicBezTo>
                  <a:cubicBezTo>
                    <a:pt x="549" y="2312"/>
                    <a:pt x="692" y="2035"/>
                    <a:pt x="861" y="1759"/>
                  </a:cubicBezTo>
                  <a:cubicBezTo>
                    <a:pt x="1173" y="1259"/>
                    <a:pt x="1539" y="653"/>
                    <a:pt x="1307" y="46"/>
                  </a:cubicBezTo>
                  <a:cubicBezTo>
                    <a:pt x="1297" y="14"/>
                    <a:pt x="12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72"/>
            <p:cNvSpPr/>
            <p:nvPr/>
          </p:nvSpPr>
          <p:spPr>
            <a:xfrm>
              <a:off x="5089460" y="4442869"/>
              <a:ext cx="69675" cy="163038"/>
            </a:xfrm>
            <a:custGeom>
              <a:avLst/>
              <a:gdLst/>
              <a:ahLst/>
              <a:cxnLst/>
              <a:rect l="l" t="t" r="r" b="b"/>
              <a:pathLst>
                <a:path w="1400" h="3276" extrusionOk="0">
                  <a:moveTo>
                    <a:pt x="1136" y="0"/>
                  </a:moveTo>
                  <a:cubicBezTo>
                    <a:pt x="1095" y="0"/>
                    <a:pt x="1050" y="33"/>
                    <a:pt x="1061" y="81"/>
                  </a:cubicBezTo>
                  <a:cubicBezTo>
                    <a:pt x="1257" y="1223"/>
                    <a:pt x="356" y="2178"/>
                    <a:pt x="17" y="3195"/>
                  </a:cubicBezTo>
                  <a:cubicBezTo>
                    <a:pt x="1" y="3243"/>
                    <a:pt x="40" y="3276"/>
                    <a:pt x="82" y="3276"/>
                  </a:cubicBezTo>
                  <a:cubicBezTo>
                    <a:pt x="109" y="3276"/>
                    <a:pt x="137" y="3262"/>
                    <a:pt x="151" y="3230"/>
                  </a:cubicBezTo>
                  <a:cubicBezTo>
                    <a:pt x="499" y="2178"/>
                    <a:pt x="1400" y="1232"/>
                    <a:pt x="1195" y="46"/>
                  </a:cubicBezTo>
                  <a:cubicBezTo>
                    <a:pt x="1188" y="14"/>
                    <a:pt x="1163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72"/>
            <p:cNvSpPr/>
            <p:nvPr/>
          </p:nvSpPr>
          <p:spPr>
            <a:xfrm>
              <a:off x="4877201" y="4995637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8" y="134"/>
                    <a:pt x="17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72"/>
            <p:cNvSpPr/>
            <p:nvPr/>
          </p:nvSpPr>
          <p:spPr>
            <a:xfrm>
              <a:off x="4399135" y="4995239"/>
              <a:ext cx="484686" cy="983854"/>
            </a:xfrm>
            <a:custGeom>
              <a:avLst/>
              <a:gdLst/>
              <a:ahLst/>
              <a:cxnLst/>
              <a:rect l="l" t="t" r="r" b="b"/>
              <a:pathLst>
                <a:path w="9739" h="19769" extrusionOk="0">
                  <a:moveTo>
                    <a:pt x="9573" y="1"/>
                  </a:moveTo>
                  <a:cubicBezTo>
                    <a:pt x="9522" y="1"/>
                    <a:pt x="9474" y="30"/>
                    <a:pt x="9463" y="98"/>
                  </a:cubicBezTo>
                  <a:cubicBezTo>
                    <a:pt x="9071" y="2917"/>
                    <a:pt x="8330" y="5691"/>
                    <a:pt x="7269" y="8332"/>
                  </a:cubicBezTo>
                  <a:cubicBezTo>
                    <a:pt x="6207" y="10981"/>
                    <a:pt x="4824" y="13506"/>
                    <a:pt x="3165" y="15826"/>
                  </a:cubicBezTo>
                  <a:cubicBezTo>
                    <a:pt x="2228" y="17128"/>
                    <a:pt x="1202" y="18368"/>
                    <a:pt x="96" y="19537"/>
                  </a:cubicBezTo>
                  <a:cubicBezTo>
                    <a:pt x="1" y="19632"/>
                    <a:pt x="93" y="19769"/>
                    <a:pt x="193" y="19769"/>
                  </a:cubicBezTo>
                  <a:cubicBezTo>
                    <a:pt x="224" y="19769"/>
                    <a:pt x="256" y="19756"/>
                    <a:pt x="284" y="19724"/>
                  </a:cubicBezTo>
                  <a:cubicBezTo>
                    <a:pt x="2264" y="17645"/>
                    <a:pt x="3986" y="15326"/>
                    <a:pt x="5404" y="12837"/>
                  </a:cubicBezTo>
                  <a:cubicBezTo>
                    <a:pt x="6814" y="10339"/>
                    <a:pt x="7938" y="7672"/>
                    <a:pt x="8723" y="4915"/>
                  </a:cubicBezTo>
                  <a:cubicBezTo>
                    <a:pt x="9169" y="3363"/>
                    <a:pt x="9499" y="1775"/>
                    <a:pt x="9722" y="169"/>
                  </a:cubicBezTo>
                  <a:cubicBezTo>
                    <a:pt x="9738" y="67"/>
                    <a:pt x="9651" y="1"/>
                    <a:pt x="9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4" name="Google Shape;9364;p72"/>
          <p:cNvGrpSpPr/>
          <p:nvPr/>
        </p:nvGrpSpPr>
        <p:grpSpPr>
          <a:xfrm>
            <a:off x="8256038" y="-24666"/>
            <a:ext cx="751746" cy="2240874"/>
            <a:chOff x="3596036" y="3733981"/>
            <a:chExt cx="659021" cy="1964473"/>
          </a:xfrm>
        </p:grpSpPr>
        <p:sp>
          <p:nvSpPr>
            <p:cNvPr id="9365" name="Google Shape;9365;p72"/>
            <p:cNvSpPr/>
            <p:nvPr/>
          </p:nvSpPr>
          <p:spPr>
            <a:xfrm>
              <a:off x="3636995" y="3983814"/>
              <a:ext cx="498969" cy="1041285"/>
            </a:xfrm>
            <a:custGeom>
              <a:avLst/>
              <a:gdLst/>
              <a:ahLst/>
              <a:cxnLst/>
              <a:rect l="l" t="t" r="r" b="b"/>
              <a:pathLst>
                <a:path w="10026" h="20923" extrusionOk="0">
                  <a:moveTo>
                    <a:pt x="3260" y="1"/>
                  </a:moveTo>
                  <a:cubicBezTo>
                    <a:pt x="1877" y="1633"/>
                    <a:pt x="3251" y="3694"/>
                    <a:pt x="3251" y="3694"/>
                  </a:cubicBezTo>
                  <a:cubicBezTo>
                    <a:pt x="2559" y="3494"/>
                    <a:pt x="2066" y="3411"/>
                    <a:pt x="1726" y="3411"/>
                  </a:cubicBezTo>
                  <a:cubicBezTo>
                    <a:pt x="1" y="3411"/>
                    <a:pt x="2198" y="5558"/>
                    <a:pt x="2198" y="5558"/>
                  </a:cubicBezTo>
                  <a:cubicBezTo>
                    <a:pt x="2064" y="5536"/>
                    <a:pt x="1946" y="5525"/>
                    <a:pt x="1844" y="5525"/>
                  </a:cubicBezTo>
                  <a:cubicBezTo>
                    <a:pt x="194" y="5525"/>
                    <a:pt x="2600" y="8342"/>
                    <a:pt x="2600" y="8342"/>
                  </a:cubicBezTo>
                  <a:cubicBezTo>
                    <a:pt x="503" y="8360"/>
                    <a:pt x="3126" y="10724"/>
                    <a:pt x="3126" y="10724"/>
                  </a:cubicBezTo>
                  <a:cubicBezTo>
                    <a:pt x="3107" y="10723"/>
                    <a:pt x="3088" y="10723"/>
                    <a:pt x="3070" y="10723"/>
                  </a:cubicBezTo>
                  <a:cubicBezTo>
                    <a:pt x="968" y="10723"/>
                    <a:pt x="4080" y="13239"/>
                    <a:pt x="4080" y="13239"/>
                  </a:cubicBezTo>
                  <a:cubicBezTo>
                    <a:pt x="1734" y="13257"/>
                    <a:pt x="4642" y="16139"/>
                    <a:pt x="4642" y="16139"/>
                  </a:cubicBezTo>
                  <a:cubicBezTo>
                    <a:pt x="4168" y="15992"/>
                    <a:pt x="3833" y="15929"/>
                    <a:pt x="3608" y="15929"/>
                  </a:cubicBezTo>
                  <a:cubicBezTo>
                    <a:pt x="2237" y="15929"/>
                    <a:pt x="4964" y="18280"/>
                    <a:pt x="4964" y="18280"/>
                  </a:cubicBezTo>
                  <a:cubicBezTo>
                    <a:pt x="4939" y="18280"/>
                    <a:pt x="4915" y="18279"/>
                    <a:pt x="4892" y="18279"/>
                  </a:cubicBezTo>
                  <a:cubicBezTo>
                    <a:pt x="2679" y="18279"/>
                    <a:pt x="3911" y="19510"/>
                    <a:pt x="4714" y="20251"/>
                  </a:cubicBezTo>
                  <a:cubicBezTo>
                    <a:pt x="5375" y="20868"/>
                    <a:pt x="6526" y="20923"/>
                    <a:pt x="6912" y="20923"/>
                  </a:cubicBezTo>
                  <a:cubicBezTo>
                    <a:pt x="6995" y="20923"/>
                    <a:pt x="7042" y="20920"/>
                    <a:pt x="7042" y="20920"/>
                  </a:cubicBezTo>
                  <a:cubicBezTo>
                    <a:pt x="10026" y="18282"/>
                    <a:pt x="9327" y="17946"/>
                    <a:pt x="8776" y="17946"/>
                  </a:cubicBezTo>
                  <a:cubicBezTo>
                    <a:pt x="8587" y="17946"/>
                    <a:pt x="8416" y="17985"/>
                    <a:pt x="8416" y="17985"/>
                  </a:cubicBezTo>
                  <a:cubicBezTo>
                    <a:pt x="9420" y="15999"/>
                    <a:pt x="9041" y="15642"/>
                    <a:pt x="8638" y="15642"/>
                  </a:cubicBezTo>
                  <a:cubicBezTo>
                    <a:pt x="8410" y="15642"/>
                    <a:pt x="8175" y="15755"/>
                    <a:pt x="8175" y="15755"/>
                  </a:cubicBezTo>
                  <a:cubicBezTo>
                    <a:pt x="9109" y="13186"/>
                    <a:pt x="8599" y="12758"/>
                    <a:pt x="8156" y="12758"/>
                  </a:cubicBezTo>
                  <a:cubicBezTo>
                    <a:pt x="7934" y="12758"/>
                    <a:pt x="7729" y="12865"/>
                    <a:pt x="7729" y="12865"/>
                  </a:cubicBezTo>
                  <a:cubicBezTo>
                    <a:pt x="8444" y="10872"/>
                    <a:pt x="8142" y="10438"/>
                    <a:pt x="7743" y="10438"/>
                  </a:cubicBezTo>
                  <a:cubicBezTo>
                    <a:pt x="7435" y="10438"/>
                    <a:pt x="7069" y="10697"/>
                    <a:pt x="7069" y="10697"/>
                  </a:cubicBezTo>
                  <a:cubicBezTo>
                    <a:pt x="8006" y="8284"/>
                    <a:pt x="7704" y="7806"/>
                    <a:pt x="7318" y="7806"/>
                  </a:cubicBezTo>
                  <a:cubicBezTo>
                    <a:pt x="7065" y="7806"/>
                    <a:pt x="6775" y="8012"/>
                    <a:pt x="6775" y="8012"/>
                  </a:cubicBezTo>
                  <a:cubicBezTo>
                    <a:pt x="7437" y="5704"/>
                    <a:pt x="7000" y="5230"/>
                    <a:pt x="6529" y="5230"/>
                  </a:cubicBezTo>
                  <a:cubicBezTo>
                    <a:pt x="6200" y="5230"/>
                    <a:pt x="5856" y="5460"/>
                    <a:pt x="5856" y="5460"/>
                  </a:cubicBezTo>
                  <a:cubicBezTo>
                    <a:pt x="6534" y="4060"/>
                    <a:pt x="6266" y="3025"/>
                    <a:pt x="6266" y="3025"/>
                  </a:cubicBezTo>
                  <a:cubicBezTo>
                    <a:pt x="6257" y="3025"/>
                    <a:pt x="6247" y="3025"/>
                    <a:pt x="6238" y="3025"/>
                  </a:cubicBezTo>
                  <a:cubicBezTo>
                    <a:pt x="5542" y="3025"/>
                    <a:pt x="4812" y="3667"/>
                    <a:pt x="4812" y="3667"/>
                  </a:cubicBezTo>
                  <a:lnTo>
                    <a:pt x="4660" y="3373"/>
                  </a:lnTo>
                  <a:cubicBezTo>
                    <a:pt x="4794" y="1250"/>
                    <a:pt x="3260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72"/>
            <p:cNvSpPr/>
            <p:nvPr/>
          </p:nvSpPr>
          <p:spPr>
            <a:xfrm>
              <a:off x="3751709" y="3960224"/>
              <a:ext cx="98241" cy="267849"/>
            </a:xfrm>
            <a:custGeom>
              <a:avLst/>
              <a:gdLst/>
              <a:ahLst/>
              <a:cxnLst/>
              <a:rect l="l" t="t" r="r" b="b"/>
              <a:pathLst>
                <a:path w="1974" h="5382" extrusionOk="0">
                  <a:moveTo>
                    <a:pt x="971" y="0"/>
                  </a:moveTo>
                  <a:cubicBezTo>
                    <a:pt x="929" y="0"/>
                    <a:pt x="888" y="16"/>
                    <a:pt x="857" y="55"/>
                  </a:cubicBezTo>
                  <a:cubicBezTo>
                    <a:pt x="250" y="894"/>
                    <a:pt x="0" y="1964"/>
                    <a:pt x="188" y="2973"/>
                  </a:cubicBezTo>
                  <a:cubicBezTo>
                    <a:pt x="366" y="3936"/>
                    <a:pt x="937" y="4792"/>
                    <a:pt x="1722" y="5354"/>
                  </a:cubicBezTo>
                  <a:cubicBezTo>
                    <a:pt x="1747" y="5373"/>
                    <a:pt x="1772" y="5381"/>
                    <a:pt x="1795" y="5381"/>
                  </a:cubicBezTo>
                  <a:cubicBezTo>
                    <a:pt x="1903" y="5381"/>
                    <a:pt x="1973" y="5203"/>
                    <a:pt x="1856" y="5123"/>
                  </a:cubicBezTo>
                  <a:cubicBezTo>
                    <a:pt x="1124" y="4596"/>
                    <a:pt x="616" y="3793"/>
                    <a:pt x="446" y="2901"/>
                  </a:cubicBezTo>
                  <a:cubicBezTo>
                    <a:pt x="277" y="1956"/>
                    <a:pt x="527" y="965"/>
                    <a:pt x="1097" y="198"/>
                  </a:cubicBezTo>
                  <a:cubicBezTo>
                    <a:pt x="1167" y="97"/>
                    <a:pt x="1071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72"/>
            <p:cNvSpPr/>
            <p:nvPr/>
          </p:nvSpPr>
          <p:spPr>
            <a:xfrm>
              <a:off x="3786347" y="3958930"/>
              <a:ext cx="111031" cy="253366"/>
            </a:xfrm>
            <a:custGeom>
              <a:avLst/>
              <a:gdLst/>
              <a:ahLst/>
              <a:cxnLst/>
              <a:rect l="l" t="t" r="r" b="b"/>
              <a:pathLst>
                <a:path w="2231" h="5091" extrusionOk="0">
                  <a:moveTo>
                    <a:pt x="191" y="1"/>
                  </a:moveTo>
                  <a:cubicBezTo>
                    <a:pt x="94" y="1"/>
                    <a:pt x="1" y="140"/>
                    <a:pt x="89" y="242"/>
                  </a:cubicBezTo>
                  <a:cubicBezTo>
                    <a:pt x="1124" y="1482"/>
                    <a:pt x="2230" y="3284"/>
                    <a:pt x="1258" y="4890"/>
                  </a:cubicBezTo>
                  <a:cubicBezTo>
                    <a:pt x="1190" y="4994"/>
                    <a:pt x="1284" y="5090"/>
                    <a:pt x="1377" y="5090"/>
                  </a:cubicBezTo>
                  <a:cubicBezTo>
                    <a:pt x="1420" y="5090"/>
                    <a:pt x="1462" y="5071"/>
                    <a:pt x="1490" y="5024"/>
                  </a:cubicBezTo>
                  <a:cubicBezTo>
                    <a:pt x="1954" y="4265"/>
                    <a:pt x="1980" y="3320"/>
                    <a:pt x="1731" y="2472"/>
                  </a:cubicBezTo>
                  <a:cubicBezTo>
                    <a:pt x="1463" y="1562"/>
                    <a:pt x="883" y="777"/>
                    <a:pt x="277" y="46"/>
                  </a:cubicBezTo>
                  <a:cubicBezTo>
                    <a:pt x="251" y="14"/>
                    <a:pt x="221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72"/>
            <p:cNvSpPr/>
            <p:nvPr/>
          </p:nvSpPr>
          <p:spPr>
            <a:xfrm>
              <a:off x="3670538" y="4149092"/>
              <a:ext cx="134820" cy="32150"/>
            </a:xfrm>
            <a:custGeom>
              <a:avLst/>
              <a:gdLst/>
              <a:ahLst/>
              <a:cxnLst/>
              <a:rect l="l" t="t" r="r" b="b"/>
              <a:pathLst>
                <a:path w="2709" h="646" extrusionOk="0">
                  <a:moveTo>
                    <a:pt x="921" y="0"/>
                  </a:moveTo>
                  <a:cubicBezTo>
                    <a:pt x="667" y="0"/>
                    <a:pt x="412" y="26"/>
                    <a:pt x="159" y="79"/>
                  </a:cubicBezTo>
                  <a:cubicBezTo>
                    <a:pt x="1" y="112"/>
                    <a:pt x="53" y="341"/>
                    <a:pt x="199" y="341"/>
                  </a:cubicBezTo>
                  <a:cubicBezTo>
                    <a:pt x="209" y="341"/>
                    <a:pt x="220" y="340"/>
                    <a:pt x="231" y="337"/>
                  </a:cubicBezTo>
                  <a:cubicBezTo>
                    <a:pt x="455" y="291"/>
                    <a:pt x="684" y="268"/>
                    <a:pt x="913" y="268"/>
                  </a:cubicBezTo>
                  <a:cubicBezTo>
                    <a:pt x="1438" y="268"/>
                    <a:pt x="1962" y="389"/>
                    <a:pt x="2434" y="632"/>
                  </a:cubicBezTo>
                  <a:cubicBezTo>
                    <a:pt x="2455" y="641"/>
                    <a:pt x="2475" y="645"/>
                    <a:pt x="2495" y="645"/>
                  </a:cubicBezTo>
                  <a:cubicBezTo>
                    <a:pt x="2625" y="645"/>
                    <a:pt x="2709" y="461"/>
                    <a:pt x="2577" y="391"/>
                  </a:cubicBezTo>
                  <a:cubicBezTo>
                    <a:pt x="2058" y="132"/>
                    <a:pt x="149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72"/>
            <p:cNvSpPr/>
            <p:nvPr/>
          </p:nvSpPr>
          <p:spPr>
            <a:xfrm>
              <a:off x="3674420" y="4150834"/>
              <a:ext cx="132531" cy="144624"/>
            </a:xfrm>
            <a:custGeom>
              <a:avLst/>
              <a:gdLst/>
              <a:ahLst/>
              <a:cxnLst/>
              <a:rect l="l" t="t" r="r" b="b"/>
              <a:pathLst>
                <a:path w="2663" h="2906" extrusionOk="0">
                  <a:moveTo>
                    <a:pt x="167" y="0"/>
                  </a:moveTo>
                  <a:cubicBezTo>
                    <a:pt x="87" y="0"/>
                    <a:pt x="1" y="67"/>
                    <a:pt x="28" y="168"/>
                  </a:cubicBezTo>
                  <a:cubicBezTo>
                    <a:pt x="286" y="1426"/>
                    <a:pt x="1232" y="2479"/>
                    <a:pt x="2445" y="2898"/>
                  </a:cubicBezTo>
                  <a:cubicBezTo>
                    <a:pt x="2460" y="2903"/>
                    <a:pt x="2474" y="2906"/>
                    <a:pt x="2488" y="2906"/>
                  </a:cubicBezTo>
                  <a:cubicBezTo>
                    <a:pt x="2617" y="2906"/>
                    <a:pt x="2662" y="2688"/>
                    <a:pt x="2517" y="2640"/>
                  </a:cubicBezTo>
                  <a:cubicBezTo>
                    <a:pt x="1393" y="2247"/>
                    <a:pt x="527" y="1257"/>
                    <a:pt x="286" y="97"/>
                  </a:cubicBezTo>
                  <a:cubicBezTo>
                    <a:pt x="272" y="29"/>
                    <a:pt x="22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72"/>
            <p:cNvSpPr/>
            <p:nvPr/>
          </p:nvSpPr>
          <p:spPr>
            <a:xfrm>
              <a:off x="3687310" y="4251215"/>
              <a:ext cx="63553" cy="16125"/>
            </a:xfrm>
            <a:custGeom>
              <a:avLst/>
              <a:gdLst/>
              <a:ahLst/>
              <a:cxnLst/>
              <a:rect l="l" t="t" r="r" b="b"/>
              <a:pathLst>
                <a:path w="1277" h="324" extrusionOk="0">
                  <a:moveTo>
                    <a:pt x="756" y="0"/>
                  </a:moveTo>
                  <a:cubicBezTo>
                    <a:pt x="542" y="0"/>
                    <a:pt x="328" y="22"/>
                    <a:pt x="117" y="61"/>
                  </a:cubicBezTo>
                  <a:cubicBezTo>
                    <a:pt x="45" y="69"/>
                    <a:pt x="1" y="159"/>
                    <a:pt x="18" y="221"/>
                  </a:cubicBezTo>
                  <a:cubicBezTo>
                    <a:pt x="41" y="288"/>
                    <a:pt x="94" y="324"/>
                    <a:pt x="152" y="324"/>
                  </a:cubicBezTo>
                  <a:cubicBezTo>
                    <a:pt x="164" y="324"/>
                    <a:pt x="176" y="322"/>
                    <a:pt x="188" y="319"/>
                  </a:cubicBezTo>
                  <a:cubicBezTo>
                    <a:pt x="365" y="289"/>
                    <a:pt x="548" y="273"/>
                    <a:pt x="731" y="273"/>
                  </a:cubicBezTo>
                  <a:cubicBezTo>
                    <a:pt x="869" y="273"/>
                    <a:pt x="1008" y="282"/>
                    <a:pt x="1143" y="301"/>
                  </a:cubicBezTo>
                  <a:cubicBezTo>
                    <a:pt x="1146" y="302"/>
                    <a:pt x="1150" y="302"/>
                    <a:pt x="1153" y="302"/>
                  </a:cubicBezTo>
                  <a:cubicBezTo>
                    <a:pt x="1220" y="302"/>
                    <a:pt x="1276" y="226"/>
                    <a:pt x="1276" y="159"/>
                  </a:cubicBezTo>
                  <a:cubicBezTo>
                    <a:pt x="1276" y="78"/>
                    <a:pt x="1214" y="34"/>
                    <a:pt x="1143" y="25"/>
                  </a:cubicBezTo>
                  <a:cubicBezTo>
                    <a:pt x="1015" y="8"/>
                    <a:pt x="885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72"/>
            <p:cNvSpPr/>
            <p:nvPr/>
          </p:nvSpPr>
          <p:spPr>
            <a:xfrm>
              <a:off x="3690197" y="4258381"/>
              <a:ext cx="111977" cy="164531"/>
            </a:xfrm>
            <a:custGeom>
              <a:avLst/>
              <a:gdLst/>
              <a:ahLst/>
              <a:cxnLst/>
              <a:rect l="l" t="t" r="r" b="b"/>
              <a:pathLst>
                <a:path w="2250" h="3306" extrusionOk="0">
                  <a:moveTo>
                    <a:pt x="134" y="0"/>
                  </a:moveTo>
                  <a:cubicBezTo>
                    <a:pt x="66" y="0"/>
                    <a:pt x="1" y="43"/>
                    <a:pt x="5" y="131"/>
                  </a:cubicBezTo>
                  <a:cubicBezTo>
                    <a:pt x="76" y="1433"/>
                    <a:pt x="835" y="2655"/>
                    <a:pt x="1986" y="3289"/>
                  </a:cubicBezTo>
                  <a:cubicBezTo>
                    <a:pt x="2007" y="3300"/>
                    <a:pt x="2029" y="3305"/>
                    <a:pt x="2049" y="3305"/>
                  </a:cubicBezTo>
                  <a:cubicBezTo>
                    <a:pt x="2170" y="3305"/>
                    <a:pt x="2249" y="3125"/>
                    <a:pt x="2119" y="3057"/>
                  </a:cubicBezTo>
                  <a:cubicBezTo>
                    <a:pt x="1058" y="2468"/>
                    <a:pt x="344" y="1344"/>
                    <a:pt x="282" y="131"/>
                  </a:cubicBezTo>
                  <a:cubicBezTo>
                    <a:pt x="277" y="45"/>
                    <a:pt x="204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72"/>
            <p:cNvSpPr/>
            <p:nvPr/>
          </p:nvSpPr>
          <p:spPr>
            <a:xfrm>
              <a:off x="3718415" y="4390265"/>
              <a:ext cx="49768" cy="21848"/>
            </a:xfrm>
            <a:custGeom>
              <a:avLst/>
              <a:gdLst/>
              <a:ahLst/>
              <a:cxnLst/>
              <a:rect l="l" t="t" r="r" b="b"/>
              <a:pathLst>
                <a:path w="1000" h="439" extrusionOk="0">
                  <a:moveTo>
                    <a:pt x="848" y="1"/>
                  </a:moveTo>
                  <a:cubicBezTo>
                    <a:pt x="836" y="1"/>
                    <a:pt x="824" y="2"/>
                    <a:pt x="812" y="5"/>
                  </a:cubicBezTo>
                  <a:cubicBezTo>
                    <a:pt x="580" y="59"/>
                    <a:pt x="348" y="121"/>
                    <a:pt x="116" y="175"/>
                  </a:cubicBezTo>
                  <a:cubicBezTo>
                    <a:pt x="45" y="193"/>
                    <a:pt x="0" y="273"/>
                    <a:pt x="18" y="344"/>
                  </a:cubicBezTo>
                  <a:cubicBezTo>
                    <a:pt x="40" y="403"/>
                    <a:pt x="87" y="438"/>
                    <a:pt x="148" y="438"/>
                  </a:cubicBezTo>
                  <a:cubicBezTo>
                    <a:pt x="160" y="438"/>
                    <a:pt x="174" y="437"/>
                    <a:pt x="187" y="434"/>
                  </a:cubicBezTo>
                  <a:lnTo>
                    <a:pt x="883" y="264"/>
                  </a:lnTo>
                  <a:cubicBezTo>
                    <a:pt x="955" y="246"/>
                    <a:pt x="999" y="166"/>
                    <a:pt x="981" y="95"/>
                  </a:cubicBezTo>
                  <a:cubicBezTo>
                    <a:pt x="959" y="35"/>
                    <a:pt x="906" y="1"/>
                    <a:pt x="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72"/>
            <p:cNvSpPr/>
            <p:nvPr/>
          </p:nvSpPr>
          <p:spPr>
            <a:xfrm>
              <a:off x="3715528" y="4402807"/>
              <a:ext cx="132282" cy="142634"/>
            </a:xfrm>
            <a:custGeom>
              <a:avLst/>
              <a:gdLst/>
              <a:ahLst/>
              <a:cxnLst/>
              <a:rect l="l" t="t" r="r" b="b"/>
              <a:pathLst>
                <a:path w="2658" h="2866" extrusionOk="0">
                  <a:moveTo>
                    <a:pt x="166" y="0"/>
                  </a:moveTo>
                  <a:cubicBezTo>
                    <a:pt x="87" y="0"/>
                    <a:pt x="1" y="70"/>
                    <a:pt x="22" y="173"/>
                  </a:cubicBezTo>
                  <a:cubicBezTo>
                    <a:pt x="308" y="1404"/>
                    <a:pt x="1245" y="2439"/>
                    <a:pt x="2440" y="2858"/>
                  </a:cubicBezTo>
                  <a:cubicBezTo>
                    <a:pt x="2455" y="2863"/>
                    <a:pt x="2469" y="2865"/>
                    <a:pt x="2482" y="2865"/>
                  </a:cubicBezTo>
                  <a:cubicBezTo>
                    <a:pt x="2612" y="2865"/>
                    <a:pt x="2657" y="2648"/>
                    <a:pt x="2511" y="2599"/>
                  </a:cubicBezTo>
                  <a:cubicBezTo>
                    <a:pt x="1405" y="2207"/>
                    <a:pt x="549" y="1243"/>
                    <a:pt x="281" y="101"/>
                  </a:cubicBezTo>
                  <a:cubicBezTo>
                    <a:pt x="267" y="31"/>
                    <a:pt x="21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72"/>
            <p:cNvSpPr/>
            <p:nvPr/>
          </p:nvSpPr>
          <p:spPr>
            <a:xfrm>
              <a:off x="3741059" y="4509060"/>
              <a:ext cx="61761" cy="32200"/>
            </a:xfrm>
            <a:custGeom>
              <a:avLst/>
              <a:gdLst/>
              <a:ahLst/>
              <a:cxnLst/>
              <a:rect l="l" t="t" r="r" b="b"/>
              <a:pathLst>
                <a:path w="1241" h="647" extrusionOk="0">
                  <a:moveTo>
                    <a:pt x="1106" y="0"/>
                  </a:moveTo>
                  <a:cubicBezTo>
                    <a:pt x="714" y="9"/>
                    <a:pt x="339" y="152"/>
                    <a:pt x="54" y="420"/>
                  </a:cubicBezTo>
                  <a:cubicBezTo>
                    <a:pt x="0" y="464"/>
                    <a:pt x="0" y="562"/>
                    <a:pt x="54" y="607"/>
                  </a:cubicBezTo>
                  <a:cubicBezTo>
                    <a:pt x="80" y="634"/>
                    <a:pt x="114" y="647"/>
                    <a:pt x="147" y="647"/>
                  </a:cubicBezTo>
                  <a:cubicBezTo>
                    <a:pt x="181" y="647"/>
                    <a:pt x="214" y="634"/>
                    <a:pt x="241" y="607"/>
                  </a:cubicBezTo>
                  <a:cubicBezTo>
                    <a:pt x="473" y="402"/>
                    <a:pt x="794" y="277"/>
                    <a:pt x="1106" y="277"/>
                  </a:cubicBezTo>
                  <a:cubicBezTo>
                    <a:pt x="1178" y="277"/>
                    <a:pt x="1240" y="214"/>
                    <a:pt x="1240" y="143"/>
                  </a:cubicBezTo>
                  <a:cubicBezTo>
                    <a:pt x="1240" y="63"/>
                    <a:pt x="1178" y="0"/>
                    <a:pt x="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72"/>
            <p:cNvSpPr/>
            <p:nvPr/>
          </p:nvSpPr>
          <p:spPr>
            <a:xfrm>
              <a:off x="3741258" y="4528171"/>
              <a:ext cx="167269" cy="156320"/>
            </a:xfrm>
            <a:custGeom>
              <a:avLst/>
              <a:gdLst/>
              <a:ahLst/>
              <a:cxnLst/>
              <a:rect l="l" t="t" r="r" b="b"/>
              <a:pathLst>
                <a:path w="3361" h="3141" extrusionOk="0">
                  <a:moveTo>
                    <a:pt x="182" y="1"/>
                  </a:moveTo>
                  <a:cubicBezTo>
                    <a:pt x="95" y="1"/>
                    <a:pt x="0" y="101"/>
                    <a:pt x="50" y="205"/>
                  </a:cubicBezTo>
                  <a:cubicBezTo>
                    <a:pt x="656" y="1543"/>
                    <a:pt x="1780" y="2596"/>
                    <a:pt x="3145" y="3131"/>
                  </a:cubicBezTo>
                  <a:cubicBezTo>
                    <a:pt x="3162" y="3138"/>
                    <a:pt x="3178" y="3141"/>
                    <a:pt x="3193" y="3141"/>
                  </a:cubicBezTo>
                  <a:cubicBezTo>
                    <a:pt x="3318" y="3141"/>
                    <a:pt x="3360" y="2928"/>
                    <a:pt x="3217" y="2872"/>
                  </a:cubicBezTo>
                  <a:cubicBezTo>
                    <a:pt x="1923" y="2355"/>
                    <a:pt x="861" y="1338"/>
                    <a:pt x="282" y="71"/>
                  </a:cubicBezTo>
                  <a:cubicBezTo>
                    <a:pt x="259" y="21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72"/>
            <p:cNvSpPr/>
            <p:nvPr/>
          </p:nvSpPr>
          <p:spPr>
            <a:xfrm>
              <a:off x="3787193" y="4635768"/>
              <a:ext cx="60020" cy="25979"/>
            </a:xfrm>
            <a:custGeom>
              <a:avLst/>
              <a:gdLst/>
              <a:ahLst/>
              <a:cxnLst/>
              <a:rect l="l" t="t" r="r" b="b"/>
              <a:pathLst>
                <a:path w="1206" h="522" extrusionOk="0">
                  <a:moveTo>
                    <a:pt x="944" y="1"/>
                  </a:moveTo>
                  <a:cubicBezTo>
                    <a:pt x="642" y="1"/>
                    <a:pt x="335" y="91"/>
                    <a:pt x="90" y="264"/>
                  </a:cubicBezTo>
                  <a:cubicBezTo>
                    <a:pt x="28" y="309"/>
                    <a:pt x="1" y="389"/>
                    <a:pt x="37" y="452"/>
                  </a:cubicBezTo>
                  <a:cubicBezTo>
                    <a:pt x="61" y="495"/>
                    <a:pt x="112" y="521"/>
                    <a:pt x="161" y="521"/>
                  </a:cubicBezTo>
                  <a:cubicBezTo>
                    <a:pt x="183" y="521"/>
                    <a:pt x="205" y="516"/>
                    <a:pt x="224" y="505"/>
                  </a:cubicBezTo>
                  <a:cubicBezTo>
                    <a:pt x="450" y="349"/>
                    <a:pt x="690" y="268"/>
                    <a:pt x="949" y="268"/>
                  </a:cubicBezTo>
                  <a:cubicBezTo>
                    <a:pt x="987" y="268"/>
                    <a:pt x="1024" y="270"/>
                    <a:pt x="1062" y="273"/>
                  </a:cubicBezTo>
                  <a:cubicBezTo>
                    <a:pt x="1067" y="274"/>
                    <a:pt x="1071" y="274"/>
                    <a:pt x="1075" y="274"/>
                  </a:cubicBezTo>
                  <a:cubicBezTo>
                    <a:pt x="1142" y="274"/>
                    <a:pt x="1205" y="207"/>
                    <a:pt x="1205" y="139"/>
                  </a:cubicBezTo>
                  <a:cubicBezTo>
                    <a:pt x="1196" y="59"/>
                    <a:pt x="1143" y="15"/>
                    <a:pt x="1062" y="6"/>
                  </a:cubicBezTo>
                  <a:cubicBezTo>
                    <a:pt x="1023" y="3"/>
                    <a:pt x="984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72"/>
            <p:cNvSpPr/>
            <p:nvPr/>
          </p:nvSpPr>
          <p:spPr>
            <a:xfrm>
              <a:off x="3786994" y="4649803"/>
              <a:ext cx="114415" cy="157216"/>
            </a:xfrm>
            <a:custGeom>
              <a:avLst/>
              <a:gdLst/>
              <a:ahLst/>
              <a:cxnLst/>
              <a:rect l="l" t="t" r="r" b="b"/>
              <a:pathLst>
                <a:path w="2299" h="3159" extrusionOk="0">
                  <a:moveTo>
                    <a:pt x="135" y="0"/>
                  </a:moveTo>
                  <a:cubicBezTo>
                    <a:pt x="67" y="0"/>
                    <a:pt x="0" y="45"/>
                    <a:pt x="5" y="134"/>
                  </a:cubicBezTo>
                  <a:cubicBezTo>
                    <a:pt x="41" y="1436"/>
                    <a:pt x="879" y="2641"/>
                    <a:pt x="2083" y="3149"/>
                  </a:cubicBezTo>
                  <a:cubicBezTo>
                    <a:pt x="2101" y="3156"/>
                    <a:pt x="2117" y="3159"/>
                    <a:pt x="2131" y="3159"/>
                  </a:cubicBezTo>
                  <a:cubicBezTo>
                    <a:pt x="2257" y="3159"/>
                    <a:pt x="2298" y="2945"/>
                    <a:pt x="2155" y="2882"/>
                  </a:cubicBezTo>
                  <a:cubicBezTo>
                    <a:pt x="1066" y="2427"/>
                    <a:pt x="308" y="1303"/>
                    <a:pt x="272" y="134"/>
                  </a:cubicBezTo>
                  <a:cubicBezTo>
                    <a:pt x="272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72"/>
            <p:cNvSpPr/>
            <p:nvPr/>
          </p:nvSpPr>
          <p:spPr>
            <a:xfrm>
              <a:off x="3784556" y="4765612"/>
              <a:ext cx="77737" cy="23739"/>
            </a:xfrm>
            <a:custGeom>
              <a:avLst/>
              <a:gdLst/>
              <a:ahLst/>
              <a:cxnLst/>
              <a:rect l="l" t="t" r="r" b="b"/>
              <a:pathLst>
                <a:path w="1562" h="477" extrusionOk="0">
                  <a:moveTo>
                    <a:pt x="840" y="0"/>
                  </a:moveTo>
                  <a:cubicBezTo>
                    <a:pt x="576" y="0"/>
                    <a:pt x="313" y="74"/>
                    <a:pt x="90" y="225"/>
                  </a:cubicBezTo>
                  <a:cubicBezTo>
                    <a:pt x="27" y="260"/>
                    <a:pt x="0" y="341"/>
                    <a:pt x="36" y="412"/>
                  </a:cubicBezTo>
                  <a:cubicBezTo>
                    <a:pt x="60" y="448"/>
                    <a:pt x="110" y="477"/>
                    <a:pt x="159" y="477"/>
                  </a:cubicBezTo>
                  <a:cubicBezTo>
                    <a:pt x="181" y="477"/>
                    <a:pt x="204" y="471"/>
                    <a:pt x="223" y="457"/>
                  </a:cubicBezTo>
                  <a:cubicBezTo>
                    <a:pt x="411" y="335"/>
                    <a:pt x="633" y="271"/>
                    <a:pt x="853" y="271"/>
                  </a:cubicBezTo>
                  <a:cubicBezTo>
                    <a:pt x="1021" y="271"/>
                    <a:pt x="1188" y="308"/>
                    <a:pt x="1338" y="385"/>
                  </a:cubicBezTo>
                  <a:cubicBezTo>
                    <a:pt x="1363" y="397"/>
                    <a:pt x="1389" y="403"/>
                    <a:pt x="1413" y="403"/>
                  </a:cubicBezTo>
                  <a:cubicBezTo>
                    <a:pt x="1460" y="403"/>
                    <a:pt x="1502" y="382"/>
                    <a:pt x="1526" y="341"/>
                  </a:cubicBezTo>
                  <a:cubicBezTo>
                    <a:pt x="1562" y="278"/>
                    <a:pt x="1544" y="189"/>
                    <a:pt x="1481" y="153"/>
                  </a:cubicBezTo>
                  <a:cubicBezTo>
                    <a:pt x="1282" y="52"/>
                    <a:pt x="1061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72"/>
            <p:cNvSpPr/>
            <p:nvPr/>
          </p:nvSpPr>
          <p:spPr>
            <a:xfrm>
              <a:off x="3786696" y="4774819"/>
              <a:ext cx="167667" cy="155076"/>
            </a:xfrm>
            <a:custGeom>
              <a:avLst/>
              <a:gdLst/>
              <a:ahLst/>
              <a:cxnLst/>
              <a:rect l="l" t="t" r="r" b="b"/>
              <a:pathLst>
                <a:path w="3369" h="3116" extrusionOk="0">
                  <a:moveTo>
                    <a:pt x="159" y="0"/>
                  </a:moveTo>
                  <a:cubicBezTo>
                    <a:pt x="78" y="0"/>
                    <a:pt x="0" y="63"/>
                    <a:pt x="38" y="164"/>
                  </a:cubicBezTo>
                  <a:cubicBezTo>
                    <a:pt x="573" y="1556"/>
                    <a:pt x="1724" y="2653"/>
                    <a:pt x="3151" y="3108"/>
                  </a:cubicBezTo>
                  <a:cubicBezTo>
                    <a:pt x="3166" y="3113"/>
                    <a:pt x="3180" y="3116"/>
                    <a:pt x="3193" y="3116"/>
                  </a:cubicBezTo>
                  <a:cubicBezTo>
                    <a:pt x="3323" y="3116"/>
                    <a:pt x="3368" y="2898"/>
                    <a:pt x="3222" y="2850"/>
                  </a:cubicBezTo>
                  <a:cubicBezTo>
                    <a:pt x="1893" y="2421"/>
                    <a:pt x="796" y="1387"/>
                    <a:pt x="296" y="93"/>
                  </a:cubicBezTo>
                  <a:cubicBezTo>
                    <a:pt x="271" y="29"/>
                    <a:pt x="21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72"/>
            <p:cNvSpPr/>
            <p:nvPr/>
          </p:nvSpPr>
          <p:spPr>
            <a:xfrm>
              <a:off x="3811928" y="4883561"/>
              <a:ext cx="76990" cy="29363"/>
            </a:xfrm>
            <a:custGeom>
              <a:avLst/>
              <a:gdLst/>
              <a:ahLst/>
              <a:cxnLst/>
              <a:rect l="l" t="t" r="r" b="b"/>
              <a:pathLst>
                <a:path w="1547" h="590" extrusionOk="0">
                  <a:moveTo>
                    <a:pt x="1196" y="1"/>
                  </a:moveTo>
                  <a:cubicBezTo>
                    <a:pt x="818" y="1"/>
                    <a:pt x="434" y="116"/>
                    <a:pt x="119" y="326"/>
                  </a:cubicBezTo>
                  <a:cubicBezTo>
                    <a:pt x="0" y="408"/>
                    <a:pt x="74" y="590"/>
                    <a:pt x="185" y="590"/>
                  </a:cubicBezTo>
                  <a:cubicBezTo>
                    <a:pt x="207" y="590"/>
                    <a:pt x="230" y="583"/>
                    <a:pt x="253" y="567"/>
                  </a:cubicBezTo>
                  <a:cubicBezTo>
                    <a:pt x="547" y="371"/>
                    <a:pt x="878" y="271"/>
                    <a:pt x="1220" y="271"/>
                  </a:cubicBezTo>
                  <a:cubicBezTo>
                    <a:pt x="1284" y="271"/>
                    <a:pt x="1349" y="274"/>
                    <a:pt x="1413" y="281"/>
                  </a:cubicBezTo>
                  <a:cubicBezTo>
                    <a:pt x="1417" y="282"/>
                    <a:pt x="1421" y="282"/>
                    <a:pt x="1425" y="282"/>
                  </a:cubicBezTo>
                  <a:cubicBezTo>
                    <a:pt x="1491" y="282"/>
                    <a:pt x="1547" y="215"/>
                    <a:pt x="1547" y="147"/>
                  </a:cubicBezTo>
                  <a:cubicBezTo>
                    <a:pt x="1547" y="67"/>
                    <a:pt x="1484" y="22"/>
                    <a:pt x="1413" y="13"/>
                  </a:cubicBezTo>
                  <a:cubicBezTo>
                    <a:pt x="1341" y="5"/>
                    <a:pt x="1269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72"/>
            <p:cNvSpPr/>
            <p:nvPr/>
          </p:nvSpPr>
          <p:spPr>
            <a:xfrm>
              <a:off x="3808096" y="4901129"/>
              <a:ext cx="178914" cy="131137"/>
            </a:xfrm>
            <a:custGeom>
              <a:avLst/>
              <a:gdLst/>
              <a:ahLst/>
              <a:cxnLst/>
              <a:rect l="l" t="t" r="r" b="b"/>
              <a:pathLst>
                <a:path w="3595" h="2635" extrusionOk="0">
                  <a:moveTo>
                    <a:pt x="165" y="1"/>
                  </a:moveTo>
                  <a:cubicBezTo>
                    <a:pt x="83" y="1"/>
                    <a:pt x="0" y="67"/>
                    <a:pt x="27" y="169"/>
                  </a:cubicBezTo>
                  <a:cubicBezTo>
                    <a:pt x="432" y="1627"/>
                    <a:pt x="1764" y="2635"/>
                    <a:pt x="3264" y="2635"/>
                  </a:cubicBezTo>
                  <a:cubicBezTo>
                    <a:pt x="3315" y="2635"/>
                    <a:pt x="3366" y="2633"/>
                    <a:pt x="3417" y="2631"/>
                  </a:cubicBezTo>
                  <a:cubicBezTo>
                    <a:pt x="3584" y="2622"/>
                    <a:pt x="3595" y="2363"/>
                    <a:pt x="3426" y="2363"/>
                  </a:cubicBezTo>
                  <a:cubicBezTo>
                    <a:pt x="3423" y="2363"/>
                    <a:pt x="3420" y="2363"/>
                    <a:pt x="3417" y="2364"/>
                  </a:cubicBezTo>
                  <a:cubicBezTo>
                    <a:pt x="3372" y="2365"/>
                    <a:pt x="3326" y="2366"/>
                    <a:pt x="3282" y="2366"/>
                  </a:cubicBezTo>
                  <a:cubicBezTo>
                    <a:pt x="1899" y="2366"/>
                    <a:pt x="666" y="1445"/>
                    <a:pt x="295" y="98"/>
                  </a:cubicBezTo>
                  <a:cubicBezTo>
                    <a:pt x="273" y="30"/>
                    <a:pt x="219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72"/>
            <p:cNvSpPr/>
            <p:nvPr/>
          </p:nvSpPr>
          <p:spPr>
            <a:xfrm>
              <a:off x="3969094" y="4864102"/>
              <a:ext cx="138254" cy="167020"/>
            </a:xfrm>
            <a:custGeom>
              <a:avLst/>
              <a:gdLst/>
              <a:ahLst/>
              <a:cxnLst/>
              <a:rect l="l" t="t" r="r" b="b"/>
              <a:pathLst>
                <a:path w="2778" h="3356" extrusionOk="0">
                  <a:moveTo>
                    <a:pt x="2649" y="1"/>
                  </a:moveTo>
                  <a:cubicBezTo>
                    <a:pt x="2582" y="1"/>
                    <a:pt x="2510" y="43"/>
                    <a:pt x="2501" y="128"/>
                  </a:cubicBezTo>
                  <a:cubicBezTo>
                    <a:pt x="2376" y="1466"/>
                    <a:pt x="1422" y="2670"/>
                    <a:pt x="146" y="3090"/>
                  </a:cubicBezTo>
                  <a:cubicBezTo>
                    <a:pt x="1" y="3138"/>
                    <a:pt x="46" y="3356"/>
                    <a:pt x="182" y="3356"/>
                  </a:cubicBezTo>
                  <a:cubicBezTo>
                    <a:pt x="196" y="3356"/>
                    <a:pt x="211" y="3353"/>
                    <a:pt x="227" y="3348"/>
                  </a:cubicBezTo>
                  <a:cubicBezTo>
                    <a:pt x="1618" y="2893"/>
                    <a:pt x="2644" y="1591"/>
                    <a:pt x="2769" y="128"/>
                  </a:cubicBezTo>
                  <a:cubicBezTo>
                    <a:pt x="2778" y="43"/>
                    <a:pt x="2715" y="1"/>
                    <a:pt x="2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72"/>
            <p:cNvSpPr/>
            <p:nvPr/>
          </p:nvSpPr>
          <p:spPr>
            <a:xfrm>
              <a:off x="4017269" y="4865445"/>
              <a:ext cx="86546" cy="38570"/>
            </a:xfrm>
            <a:custGeom>
              <a:avLst/>
              <a:gdLst/>
              <a:ahLst/>
              <a:cxnLst/>
              <a:rect l="l" t="t" r="r" b="b"/>
              <a:pathLst>
                <a:path w="1739" h="775" extrusionOk="0">
                  <a:moveTo>
                    <a:pt x="1471" y="0"/>
                  </a:moveTo>
                  <a:cubicBezTo>
                    <a:pt x="961" y="0"/>
                    <a:pt x="466" y="195"/>
                    <a:pt x="97" y="547"/>
                  </a:cubicBezTo>
                  <a:cubicBezTo>
                    <a:pt x="0" y="637"/>
                    <a:pt x="91" y="774"/>
                    <a:pt x="194" y="774"/>
                  </a:cubicBezTo>
                  <a:cubicBezTo>
                    <a:pt x="225" y="774"/>
                    <a:pt x="256" y="763"/>
                    <a:pt x="284" y="734"/>
                  </a:cubicBezTo>
                  <a:cubicBezTo>
                    <a:pt x="607" y="436"/>
                    <a:pt x="1030" y="276"/>
                    <a:pt x="1467" y="276"/>
                  </a:cubicBezTo>
                  <a:cubicBezTo>
                    <a:pt x="1501" y="276"/>
                    <a:pt x="1535" y="277"/>
                    <a:pt x="1569" y="279"/>
                  </a:cubicBezTo>
                  <a:cubicBezTo>
                    <a:pt x="1572" y="279"/>
                    <a:pt x="1574" y="280"/>
                    <a:pt x="1577" y="280"/>
                  </a:cubicBezTo>
                  <a:cubicBezTo>
                    <a:pt x="1739" y="280"/>
                    <a:pt x="1736" y="12"/>
                    <a:pt x="1569" y="3"/>
                  </a:cubicBezTo>
                  <a:cubicBezTo>
                    <a:pt x="1536" y="1"/>
                    <a:pt x="1503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72"/>
            <p:cNvSpPr/>
            <p:nvPr/>
          </p:nvSpPr>
          <p:spPr>
            <a:xfrm>
              <a:off x="4048174" y="4754514"/>
              <a:ext cx="49867" cy="125315"/>
            </a:xfrm>
            <a:custGeom>
              <a:avLst/>
              <a:gdLst/>
              <a:ahLst/>
              <a:cxnLst/>
              <a:rect l="l" t="t" r="r" b="b"/>
              <a:pathLst>
                <a:path w="1002" h="2518" extrusionOk="0">
                  <a:moveTo>
                    <a:pt x="589" y="0"/>
                  </a:moveTo>
                  <a:cubicBezTo>
                    <a:pt x="507" y="0"/>
                    <a:pt x="425" y="65"/>
                    <a:pt x="457" y="162"/>
                  </a:cubicBezTo>
                  <a:cubicBezTo>
                    <a:pt x="707" y="876"/>
                    <a:pt x="573" y="1697"/>
                    <a:pt x="83" y="2276"/>
                  </a:cubicBezTo>
                  <a:cubicBezTo>
                    <a:pt x="1" y="2379"/>
                    <a:pt x="91" y="2517"/>
                    <a:pt x="190" y="2517"/>
                  </a:cubicBezTo>
                  <a:cubicBezTo>
                    <a:pt x="220" y="2517"/>
                    <a:pt x="252" y="2504"/>
                    <a:pt x="279" y="2473"/>
                  </a:cubicBezTo>
                  <a:cubicBezTo>
                    <a:pt x="823" y="1812"/>
                    <a:pt x="1002" y="894"/>
                    <a:pt x="716" y="91"/>
                  </a:cubicBezTo>
                  <a:cubicBezTo>
                    <a:pt x="695" y="27"/>
                    <a:pt x="64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72"/>
            <p:cNvSpPr/>
            <p:nvPr/>
          </p:nvSpPr>
          <p:spPr>
            <a:xfrm>
              <a:off x="4016323" y="4754115"/>
              <a:ext cx="68381" cy="33593"/>
            </a:xfrm>
            <a:custGeom>
              <a:avLst/>
              <a:gdLst/>
              <a:ahLst/>
              <a:cxnLst/>
              <a:rect l="l" t="t" r="r" b="b"/>
              <a:pathLst>
                <a:path w="1374" h="675" extrusionOk="0">
                  <a:moveTo>
                    <a:pt x="1196" y="1"/>
                  </a:moveTo>
                  <a:cubicBezTo>
                    <a:pt x="776" y="1"/>
                    <a:pt x="375" y="161"/>
                    <a:pt x="63" y="447"/>
                  </a:cubicBezTo>
                  <a:cubicBezTo>
                    <a:pt x="0" y="491"/>
                    <a:pt x="9" y="589"/>
                    <a:pt x="63" y="634"/>
                  </a:cubicBezTo>
                  <a:cubicBezTo>
                    <a:pt x="89" y="661"/>
                    <a:pt x="123" y="674"/>
                    <a:pt x="156" y="674"/>
                  </a:cubicBezTo>
                  <a:cubicBezTo>
                    <a:pt x="190" y="674"/>
                    <a:pt x="223" y="661"/>
                    <a:pt x="250" y="634"/>
                  </a:cubicBezTo>
                  <a:cubicBezTo>
                    <a:pt x="509" y="402"/>
                    <a:pt x="857" y="277"/>
                    <a:pt x="1196" y="268"/>
                  </a:cubicBezTo>
                  <a:cubicBezTo>
                    <a:pt x="1374" y="268"/>
                    <a:pt x="137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72"/>
            <p:cNvSpPr/>
            <p:nvPr/>
          </p:nvSpPr>
          <p:spPr>
            <a:xfrm>
              <a:off x="4031154" y="4608546"/>
              <a:ext cx="62906" cy="165825"/>
            </a:xfrm>
            <a:custGeom>
              <a:avLst/>
              <a:gdLst/>
              <a:ahLst/>
              <a:cxnLst/>
              <a:rect l="l" t="t" r="r" b="b"/>
              <a:pathLst>
                <a:path w="1264" h="3332" extrusionOk="0">
                  <a:moveTo>
                    <a:pt x="435" y="1"/>
                  </a:moveTo>
                  <a:cubicBezTo>
                    <a:pt x="338" y="1"/>
                    <a:pt x="243" y="96"/>
                    <a:pt x="318" y="196"/>
                  </a:cubicBezTo>
                  <a:cubicBezTo>
                    <a:pt x="969" y="1106"/>
                    <a:pt x="469" y="2239"/>
                    <a:pt x="50" y="3122"/>
                  </a:cubicBezTo>
                  <a:cubicBezTo>
                    <a:pt x="1" y="3233"/>
                    <a:pt x="96" y="3331"/>
                    <a:pt x="187" y="3331"/>
                  </a:cubicBezTo>
                  <a:cubicBezTo>
                    <a:pt x="227" y="3331"/>
                    <a:pt x="266" y="3311"/>
                    <a:pt x="291" y="3265"/>
                  </a:cubicBezTo>
                  <a:cubicBezTo>
                    <a:pt x="746" y="2292"/>
                    <a:pt x="1263" y="1052"/>
                    <a:pt x="550" y="62"/>
                  </a:cubicBezTo>
                  <a:cubicBezTo>
                    <a:pt x="520" y="19"/>
                    <a:pt x="477" y="1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72"/>
            <p:cNvSpPr/>
            <p:nvPr/>
          </p:nvSpPr>
          <p:spPr>
            <a:xfrm>
              <a:off x="3991887" y="4604315"/>
              <a:ext cx="67982" cy="55192"/>
            </a:xfrm>
            <a:custGeom>
              <a:avLst/>
              <a:gdLst/>
              <a:ahLst/>
              <a:cxnLst/>
              <a:rect l="l" t="t" r="r" b="b"/>
              <a:pathLst>
                <a:path w="1366" h="1109" extrusionOk="0">
                  <a:moveTo>
                    <a:pt x="1207" y="1"/>
                  </a:moveTo>
                  <a:cubicBezTo>
                    <a:pt x="1197" y="1"/>
                    <a:pt x="1188" y="2"/>
                    <a:pt x="1178" y="4"/>
                  </a:cubicBezTo>
                  <a:cubicBezTo>
                    <a:pt x="714" y="174"/>
                    <a:pt x="313" y="486"/>
                    <a:pt x="45" y="905"/>
                  </a:cubicBezTo>
                  <a:cubicBezTo>
                    <a:pt x="0" y="968"/>
                    <a:pt x="27" y="1057"/>
                    <a:pt x="90" y="1093"/>
                  </a:cubicBezTo>
                  <a:cubicBezTo>
                    <a:pt x="111" y="1104"/>
                    <a:pt x="134" y="1109"/>
                    <a:pt x="156" y="1109"/>
                  </a:cubicBezTo>
                  <a:cubicBezTo>
                    <a:pt x="206" y="1109"/>
                    <a:pt x="252" y="1082"/>
                    <a:pt x="277" y="1039"/>
                  </a:cubicBezTo>
                  <a:cubicBezTo>
                    <a:pt x="509" y="691"/>
                    <a:pt x="857" y="406"/>
                    <a:pt x="1249" y="272"/>
                  </a:cubicBezTo>
                  <a:cubicBezTo>
                    <a:pt x="1321" y="245"/>
                    <a:pt x="1365" y="174"/>
                    <a:pt x="1348" y="102"/>
                  </a:cubicBezTo>
                  <a:cubicBezTo>
                    <a:pt x="1332" y="48"/>
                    <a:pt x="1270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72"/>
            <p:cNvSpPr/>
            <p:nvPr/>
          </p:nvSpPr>
          <p:spPr>
            <a:xfrm>
              <a:off x="4005175" y="4495673"/>
              <a:ext cx="52455" cy="144226"/>
            </a:xfrm>
            <a:custGeom>
              <a:avLst/>
              <a:gdLst/>
              <a:ahLst/>
              <a:cxnLst/>
              <a:rect l="l" t="t" r="r" b="b"/>
              <a:pathLst>
                <a:path w="1054" h="2898" extrusionOk="0">
                  <a:moveTo>
                    <a:pt x="539" y="0"/>
                  </a:moveTo>
                  <a:cubicBezTo>
                    <a:pt x="454" y="0"/>
                    <a:pt x="374" y="65"/>
                    <a:pt x="411" y="162"/>
                  </a:cubicBezTo>
                  <a:cubicBezTo>
                    <a:pt x="750" y="983"/>
                    <a:pt x="634" y="1955"/>
                    <a:pt x="81" y="2660"/>
                  </a:cubicBezTo>
                  <a:cubicBezTo>
                    <a:pt x="1" y="2761"/>
                    <a:pt x="92" y="2897"/>
                    <a:pt x="188" y="2897"/>
                  </a:cubicBezTo>
                  <a:cubicBezTo>
                    <a:pt x="219" y="2897"/>
                    <a:pt x="251" y="2883"/>
                    <a:pt x="278" y="2847"/>
                  </a:cubicBezTo>
                  <a:cubicBezTo>
                    <a:pt x="884" y="2080"/>
                    <a:pt x="1054" y="1010"/>
                    <a:pt x="679" y="91"/>
                  </a:cubicBezTo>
                  <a:cubicBezTo>
                    <a:pt x="651" y="28"/>
                    <a:pt x="594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72"/>
            <p:cNvSpPr/>
            <p:nvPr/>
          </p:nvSpPr>
          <p:spPr>
            <a:xfrm>
              <a:off x="3959041" y="4487909"/>
              <a:ext cx="80175" cy="56188"/>
            </a:xfrm>
            <a:custGeom>
              <a:avLst/>
              <a:gdLst/>
              <a:ahLst/>
              <a:cxnLst/>
              <a:rect l="l" t="t" r="r" b="b"/>
              <a:pathLst>
                <a:path w="1611" h="1129" extrusionOk="0">
                  <a:moveTo>
                    <a:pt x="1420" y="1"/>
                  </a:moveTo>
                  <a:cubicBezTo>
                    <a:pt x="1408" y="1"/>
                    <a:pt x="1396" y="3"/>
                    <a:pt x="1383" y="6"/>
                  </a:cubicBezTo>
                  <a:cubicBezTo>
                    <a:pt x="848" y="140"/>
                    <a:pt x="366" y="470"/>
                    <a:pt x="45" y="925"/>
                  </a:cubicBezTo>
                  <a:cubicBezTo>
                    <a:pt x="0" y="978"/>
                    <a:pt x="27" y="1076"/>
                    <a:pt x="90" y="1112"/>
                  </a:cubicBezTo>
                  <a:cubicBezTo>
                    <a:pt x="111" y="1123"/>
                    <a:pt x="133" y="1128"/>
                    <a:pt x="154" y="1128"/>
                  </a:cubicBezTo>
                  <a:cubicBezTo>
                    <a:pt x="202" y="1128"/>
                    <a:pt x="246" y="1102"/>
                    <a:pt x="277" y="1059"/>
                  </a:cubicBezTo>
                  <a:cubicBezTo>
                    <a:pt x="562" y="666"/>
                    <a:pt x="991" y="390"/>
                    <a:pt x="1454" y="265"/>
                  </a:cubicBezTo>
                  <a:cubicBezTo>
                    <a:pt x="1611" y="232"/>
                    <a:pt x="1562" y="1"/>
                    <a:pt x="1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72"/>
            <p:cNvSpPr/>
            <p:nvPr/>
          </p:nvSpPr>
          <p:spPr>
            <a:xfrm>
              <a:off x="3980043" y="4360803"/>
              <a:ext cx="53649" cy="156220"/>
            </a:xfrm>
            <a:custGeom>
              <a:avLst/>
              <a:gdLst/>
              <a:ahLst/>
              <a:cxnLst/>
              <a:rect l="l" t="t" r="r" b="b"/>
              <a:pathLst>
                <a:path w="1078" h="3139" extrusionOk="0">
                  <a:moveTo>
                    <a:pt x="684" y="1"/>
                  </a:moveTo>
                  <a:cubicBezTo>
                    <a:pt x="602" y="1"/>
                    <a:pt x="519" y="67"/>
                    <a:pt x="551" y="169"/>
                  </a:cubicBezTo>
                  <a:cubicBezTo>
                    <a:pt x="800" y="1115"/>
                    <a:pt x="622" y="2132"/>
                    <a:pt x="69" y="2935"/>
                  </a:cubicBezTo>
                  <a:cubicBezTo>
                    <a:pt x="0" y="3041"/>
                    <a:pt x="93" y="3138"/>
                    <a:pt x="189" y="3138"/>
                  </a:cubicBezTo>
                  <a:cubicBezTo>
                    <a:pt x="230" y="3138"/>
                    <a:pt x="271" y="3120"/>
                    <a:pt x="301" y="3077"/>
                  </a:cubicBezTo>
                  <a:cubicBezTo>
                    <a:pt x="899" y="2212"/>
                    <a:pt x="1077" y="1106"/>
                    <a:pt x="809" y="98"/>
                  </a:cubicBezTo>
                  <a:cubicBezTo>
                    <a:pt x="792" y="30"/>
                    <a:pt x="73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72"/>
            <p:cNvSpPr/>
            <p:nvPr/>
          </p:nvSpPr>
          <p:spPr>
            <a:xfrm>
              <a:off x="3949684" y="4355179"/>
              <a:ext cx="63553" cy="53948"/>
            </a:xfrm>
            <a:custGeom>
              <a:avLst/>
              <a:gdLst/>
              <a:ahLst/>
              <a:cxnLst/>
              <a:rect l="l" t="t" r="r" b="b"/>
              <a:pathLst>
                <a:path w="1277" h="1084" extrusionOk="0">
                  <a:moveTo>
                    <a:pt x="1129" y="1"/>
                  </a:moveTo>
                  <a:cubicBezTo>
                    <a:pt x="1106" y="1"/>
                    <a:pt x="1083" y="6"/>
                    <a:pt x="1063" y="14"/>
                  </a:cubicBezTo>
                  <a:cubicBezTo>
                    <a:pt x="643" y="193"/>
                    <a:pt x="286" y="496"/>
                    <a:pt x="46" y="880"/>
                  </a:cubicBezTo>
                  <a:cubicBezTo>
                    <a:pt x="1" y="942"/>
                    <a:pt x="28" y="1031"/>
                    <a:pt x="90" y="1067"/>
                  </a:cubicBezTo>
                  <a:cubicBezTo>
                    <a:pt x="112" y="1078"/>
                    <a:pt x="135" y="1083"/>
                    <a:pt x="157" y="1083"/>
                  </a:cubicBezTo>
                  <a:cubicBezTo>
                    <a:pt x="206" y="1083"/>
                    <a:pt x="253" y="1057"/>
                    <a:pt x="278" y="1014"/>
                  </a:cubicBezTo>
                  <a:cubicBezTo>
                    <a:pt x="501" y="675"/>
                    <a:pt x="813" y="416"/>
                    <a:pt x="1196" y="246"/>
                  </a:cubicBezTo>
                  <a:cubicBezTo>
                    <a:pt x="1268" y="220"/>
                    <a:pt x="1277" y="122"/>
                    <a:pt x="1241" y="68"/>
                  </a:cubicBezTo>
                  <a:cubicBezTo>
                    <a:pt x="1217" y="20"/>
                    <a:pt x="1174" y="1"/>
                    <a:pt x="1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72"/>
            <p:cNvSpPr/>
            <p:nvPr/>
          </p:nvSpPr>
          <p:spPr>
            <a:xfrm>
              <a:off x="3965112" y="4237728"/>
              <a:ext cx="40610" cy="147162"/>
            </a:xfrm>
            <a:custGeom>
              <a:avLst/>
              <a:gdLst/>
              <a:ahLst/>
              <a:cxnLst/>
              <a:rect l="l" t="t" r="r" b="b"/>
              <a:pathLst>
                <a:path w="816" h="2957" extrusionOk="0">
                  <a:moveTo>
                    <a:pt x="270" y="0"/>
                  </a:moveTo>
                  <a:cubicBezTo>
                    <a:pt x="180" y="0"/>
                    <a:pt x="88" y="97"/>
                    <a:pt x="137" y="207"/>
                  </a:cubicBezTo>
                  <a:cubicBezTo>
                    <a:pt x="538" y="1010"/>
                    <a:pt x="503" y="1982"/>
                    <a:pt x="57" y="2749"/>
                  </a:cubicBezTo>
                  <a:cubicBezTo>
                    <a:pt x="1" y="2855"/>
                    <a:pt x="97" y="2957"/>
                    <a:pt x="190" y="2957"/>
                  </a:cubicBezTo>
                  <a:cubicBezTo>
                    <a:pt x="231" y="2957"/>
                    <a:pt x="271" y="2938"/>
                    <a:pt x="298" y="2892"/>
                  </a:cubicBezTo>
                  <a:cubicBezTo>
                    <a:pt x="788" y="2027"/>
                    <a:pt x="815" y="956"/>
                    <a:pt x="378" y="73"/>
                  </a:cubicBezTo>
                  <a:cubicBezTo>
                    <a:pt x="352" y="22"/>
                    <a:pt x="311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72"/>
            <p:cNvSpPr/>
            <p:nvPr/>
          </p:nvSpPr>
          <p:spPr>
            <a:xfrm>
              <a:off x="3915544" y="4233000"/>
              <a:ext cx="64399" cy="47229"/>
            </a:xfrm>
            <a:custGeom>
              <a:avLst/>
              <a:gdLst/>
              <a:ahLst/>
              <a:cxnLst/>
              <a:rect l="l" t="t" r="r" b="b"/>
              <a:pathLst>
                <a:path w="1294" h="949" extrusionOk="0">
                  <a:moveTo>
                    <a:pt x="1146" y="0"/>
                  </a:moveTo>
                  <a:cubicBezTo>
                    <a:pt x="1132" y="0"/>
                    <a:pt x="1119" y="2"/>
                    <a:pt x="1106" y="7"/>
                  </a:cubicBezTo>
                  <a:cubicBezTo>
                    <a:pt x="705" y="150"/>
                    <a:pt x="339" y="391"/>
                    <a:pt x="54" y="712"/>
                  </a:cubicBezTo>
                  <a:cubicBezTo>
                    <a:pt x="0" y="774"/>
                    <a:pt x="0" y="855"/>
                    <a:pt x="54" y="908"/>
                  </a:cubicBezTo>
                  <a:cubicBezTo>
                    <a:pt x="76" y="935"/>
                    <a:pt x="112" y="948"/>
                    <a:pt x="147" y="948"/>
                  </a:cubicBezTo>
                  <a:cubicBezTo>
                    <a:pt x="183" y="948"/>
                    <a:pt x="219" y="935"/>
                    <a:pt x="241" y="908"/>
                  </a:cubicBezTo>
                  <a:cubicBezTo>
                    <a:pt x="500" y="623"/>
                    <a:pt x="821" y="400"/>
                    <a:pt x="1187" y="266"/>
                  </a:cubicBezTo>
                  <a:cubicBezTo>
                    <a:pt x="1249" y="239"/>
                    <a:pt x="1294" y="177"/>
                    <a:pt x="1276" y="96"/>
                  </a:cubicBezTo>
                  <a:cubicBezTo>
                    <a:pt x="1261" y="45"/>
                    <a:pt x="120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72"/>
            <p:cNvSpPr/>
            <p:nvPr/>
          </p:nvSpPr>
          <p:spPr>
            <a:xfrm>
              <a:off x="3859605" y="4125004"/>
              <a:ext cx="106602" cy="55988"/>
            </a:xfrm>
            <a:custGeom>
              <a:avLst/>
              <a:gdLst/>
              <a:ahLst/>
              <a:cxnLst/>
              <a:rect l="l" t="t" r="r" b="b"/>
              <a:pathLst>
                <a:path w="2142" h="1125" extrusionOk="0">
                  <a:moveTo>
                    <a:pt x="1972" y="1"/>
                  </a:moveTo>
                  <a:cubicBezTo>
                    <a:pt x="1249" y="36"/>
                    <a:pt x="562" y="357"/>
                    <a:pt x="89" y="893"/>
                  </a:cubicBezTo>
                  <a:cubicBezTo>
                    <a:pt x="1" y="988"/>
                    <a:pt x="89" y="1125"/>
                    <a:pt x="187" y="1125"/>
                  </a:cubicBezTo>
                  <a:cubicBezTo>
                    <a:pt x="218" y="1125"/>
                    <a:pt x="249" y="1112"/>
                    <a:pt x="277" y="1080"/>
                  </a:cubicBezTo>
                  <a:cubicBezTo>
                    <a:pt x="705" y="598"/>
                    <a:pt x="1320" y="304"/>
                    <a:pt x="1972" y="277"/>
                  </a:cubicBezTo>
                  <a:cubicBezTo>
                    <a:pt x="2141" y="268"/>
                    <a:pt x="2141" y="1"/>
                    <a:pt x="1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72"/>
            <p:cNvSpPr/>
            <p:nvPr/>
          </p:nvSpPr>
          <p:spPr>
            <a:xfrm>
              <a:off x="3913902" y="4129185"/>
              <a:ext cx="52704" cy="138304"/>
            </a:xfrm>
            <a:custGeom>
              <a:avLst/>
              <a:gdLst/>
              <a:ahLst/>
              <a:cxnLst/>
              <a:rect l="l" t="t" r="r" b="b"/>
              <a:pathLst>
                <a:path w="1059" h="2779" extrusionOk="0">
                  <a:moveTo>
                    <a:pt x="824" y="0"/>
                  </a:moveTo>
                  <a:cubicBezTo>
                    <a:pt x="756" y="0"/>
                    <a:pt x="693" y="43"/>
                    <a:pt x="702" y="131"/>
                  </a:cubicBezTo>
                  <a:cubicBezTo>
                    <a:pt x="791" y="996"/>
                    <a:pt x="559" y="1861"/>
                    <a:pt x="69" y="2584"/>
                  </a:cubicBezTo>
                  <a:cubicBezTo>
                    <a:pt x="0" y="2684"/>
                    <a:pt x="92" y="2779"/>
                    <a:pt x="188" y="2779"/>
                  </a:cubicBezTo>
                  <a:cubicBezTo>
                    <a:pt x="229" y="2779"/>
                    <a:pt x="271" y="2761"/>
                    <a:pt x="301" y="2718"/>
                  </a:cubicBezTo>
                  <a:cubicBezTo>
                    <a:pt x="818" y="1968"/>
                    <a:pt x="1059" y="1041"/>
                    <a:pt x="979" y="131"/>
                  </a:cubicBezTo>
                  <a:cubicBezTo>
                    <a:pt x="970" y="45"/>
                    <a:pt x="894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72"/>
            <p:cNvSpPr/>
            <p:nvPr/>
          </p:nvSpPr>
          <p:spPr>
            <a:xfrm>
              <a:off x="3975215" y="5021267"/>
              <a:ext cx="279843" cy="677186"/>
            </a:xfrm>
            <a:custGeom>
              <a:avLst/>
              <a:gdLst/>
              <a:ahLst/>
              <a:cxnLst/>
              <a:rect l="l" t="t" r="r" b="b"/>
              <a:pathLst>
                <a:path w="5623" h="13607" extrusionOk="0">
                  <a:moveTo>
                    <a:pt x="136" y="1"/>
                  </a:moveTo>
                  <a:cubicBezTo>
                    <a:pt x="68" y="1"/>
                    <a:pt x="1" y="43"/>
                    <a:pt x="5" y="128"/>
                  </a:cubicBezTo>
                  <a:cubicBezTo>
                    <a:pt x="68" y="1966"/>
                    <a:pt x="1013" y="3580"/>
                    <a:pt x="1852" y="5159"/>
                  </a:cubicBezTo>
                  <a:cubicBezTo>
                    <a:pt x="2753" y="6872"/>
                    <a:pt x="3556" y="8630"/>
                    <a:pt x="4252" y="10432"/>
                  </a:cubicBezTo>
                  <a:cubicBezTo>
                    <a:pt x="4644" y="11449"/>
                    <a:pt x="5001" y="12475"/>
                    <a:pt x="5322" y="13509"/>
                  </a:cubicBezTo>
                  <a:cubicBezTo>
                    <a:pt x="5344" y="13577"/>
                    <a:pt x="5399" y="13606"/>
                    <a:pt x="5455" y="13606"/>
                  </a:cubicBezTo>
                  <a:cubicBezTo>
                    <a:pt x="5538" y="13606"/>
                    <a:pt x="5622" y="13540"/>
                    <a:pt x="5590" y="13438"/>
                  </a:cubicBezTo>
                  <a:cubicBezTo>
                    <a:pt x="5019" y="11618"/>
                    <a:pt x="4350" y="9825"/>
                    <a:pt x="3574" y="8085"/>
                  </a:cubicBezTo>
                  <a:cubicBezTo>
                    <a:pt x="3190" y="7220"/>
                    <a:pt x="2780" y="6364"/>
                    <a:pt x="2343" y="5516"/>
                  </a:cubicBezTo>
                  <a:cubicBezTo>
                    <a:pt x="1932" y="4713"/>
                    <a:pt x="1477" y="3919"/>
                    <a:pt x="1094" y="3099"/>
                  </a:cubicBezTo>
                  <a:cubicBezTo>
                    <a:pt x="657" y="2162"/>
                    <a:pt x="318" y="1172"/>
                    <a:pt x="273" y="128"/>
                  </a:cubicBezTo>
                  <a:cubicBezTo>
                    <a:pt x="273" y="43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72"/>
            <p:cNvSpPr/>
            <p:nvPr/>
          </p:nvSpPr>
          <p:spPr>
            <a:xfrm>
              <a:off x="3835617" y="4094298"/>
              <a:ext cx="15129" cy="58775"/>
            </a:xfrm>
            <a:custGeom>
              <a:avLst/>
              <a:gdLst/>
              <a:ahLst/>
              <a:cxnLst/>
              <a:rect l="l" t="t" r="r" b="b"/>
              <a:pathLst>
                <a:path w="304" h="1181" extrusionOk="0"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143" y="412"/>
                    <a:pt x="161" y="760"/>
                    <a:pt x="72" y="1099"/>
                  </a:cubicBezTo>
                  <a:cubicBezTo>
                    <a:pt x="55" y="1148"/>
                    <a:pt x="98" y="1180"/>
                    <a:pt x="138" y="1180"/>
                  </a:cubicBezTo>
                  <a:cubicBezTo>
                    <a:pt x="164" y="1180"/>
                    <a:pt x="189" y="1167"/>
                    <a:pt x="197" y="1135"/>
                  </a:cubicBezTo>
                  <a:cubicBezTo>
                    <a:pt x="304" y="778"/>
                    <a:pt x="286" y="395"/>
                    <a:pt x="143" y="56"/>
                  </a:cubicBezTo>
                  <a:cubicBezTo>
                    <a:pt x="127" y="25"/>
                    <a:pt x="10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72"/>
            <p:cNvSpPr/>
            <p:nvPr/>
          </p:nvSpPr>
          <p:spPr>
            <a:xfrm>
              <a:off x="3884439" y="4206126"/>
              <a:ext cx="34688" cy="51609"/>
            </a:xfrm>
            <a:custGeom>
              <a:avLst/>
              <a:gdLst/>
              <a:ahLst/>
              <a:cxnLst/>
              <a:rect l="l" t="t" r="r" b="b"/>
              <a:pathLst>
                <a:path w="697" h="1037" extrusionOk="0">
                  <a:moveTo>
                    <a:pt x="627" y="1"/>
                  </a:moveTo>
                  <a:cubicBezTo>
                    <a:pt x="599" y="1"/>
                    <a:pt x="563" y="18"/>
                    <a:pt x="563" y="48"/>
                  </a:cubicBezTo>
                  <a:cubicBezTo>
                    <a:pt x="509" y="387"/>
                    <a:pt x="322" y="699"/>
                    <a:pt x="45" y="904"/>
                  </a:cubicBezTo>
                  <a:cubicBezTo>
                    <a:pt x="18" y="931"/>
                    <a:pt x="1" y="967"/>
                    <a:pt x="27" y="1002"/>
                  </a:cubicBezTo>
                  <a:cubicBezTo>
                    <a:pt x="34" y="1022"/>
                    <a:pt x="63" y="1036"/>
                    <a:pt x="89" y="1036"/>
                  </a:cubicBezTo>
                  <a:cubicBezTo>
                    <a:pt x="100" y="1036"/>
                    <a:pt x="109" y="1034"/>
                    <a:pt x="117" y="1029"/>
                  </a:cubicBezTo>
                  <a:cubicBezTo>
                    <a:pt x="420" y="797"/>
                    <a:pt x="634" y="458"/>
                    <a:pt x="687" y="83"/>
                  </a:cubicBezTo>
                  <a:cubicBezTo>
                    <a:pt x="696" y="48"/>
                    <a:pt x="679" y="12"/>
                    <a:pt x="643" y="3"/>
                  </a:cubicBezTo>
                  <a:cubicBezTo>
                    <a:pt x="638" y="2"/>
                    <a:pt x="63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72"/>
            <p:cNvSpPr/>
            <p:nvPr/>
          </p:nvSpPr>
          <p:spPr>
            <a:xfrm>
              <a:off x="3789433" y="4246985"/>
              <a:ext cx="26227" cy="18016"/>
            </a:xfrm>
            <a:custGeom>
              <a:avLst/>
              <a:gdLst/>
              <a:ahLst/>
              <a:cxnLst/>
              <a:rect l="l" t="t" r="r" b="b"/>
              <a:pathLst>
                <a:path w="527" h="362" extrusionOk="0">
                  <a:moveTo>
                    <a:pt x="81" y="1"/>
                  </a:moveTo>
                  <a:cubicBezTo>
                    <a:pt x="65" y="1"/>
                    <a:pt x="50" y="7"/>
                    <a:pt x="36" y="21"/>
                  </a:cubicBezTo>
                  <a:cubicBezTo>
                    <a:pt x="9" y="47"/>
                    <a:pt x="0" y="92"/>
                    <a:pt x="36" y="119"/>
                  </a:cubicBezTo>
                  <a:cubicBezTo>
                    <a:pt x="152" y="217"/>
                    <a:pt x="286" y="297"/>
                    <a:pt x="429" y="360"/>
                  </a:cubicBezTo>
                  <a:cubicBezTo>
                    <a:pt x="433" y="361"/>
                    <a:pt x="438" y="361"/>
                    <a:pt x="443" y="361"/>
                  </a:cubicBezTo>
                  <a:cubicBezTo>
                    <a:pt x="475" y="361"/>
                    <a:pt x="510" y="337"/>
                    <a:pt x="518" y="306"/>
                  </a:cubicBezTo>
                  <a:cubicBezTo>
                    <a:pt x="527" y="270"/>
                    <a:pt x="500" y="235"/>
                    <a:pt x="464" y="226"/>
                  </a:cubicBezTo>
                  <a:cubicBezTo>
                    <a:pt x="455" y="226"/>
                    <a:pt x="455" y="217"/>
                    <a:pt x="447" y="217"/>
                  </a:cubicBezTo>
                  <a:cubicBezTo>
                    <a:pt x="438" y="217"/>
                    <a:pt x="438" y="217"/>
                    <a:pt x="429" y="208"/>
                  </a:cubicBezTo>
                  <a:cubicBezTo>
                    <a:pt x="411" y="208"/>
                    <a:pt x="402" y="199"/>
                    <a:pt x="384" y="190"/>
                  </a:cubicBezTo>
                  <a:cubicBezTo>
                    <a:pt x="348" y="172"/>
                    <a:pt x="322" y="154"/>
                    <a:pt x="286" y="137"/>
                  </a:cubicBezTo>
                  <a:cubicBezTo>
                    <a:pt x="259" y="119"/>
                    <a:pt x="232" y="101"/>
                    <a:pt x="206" y="83"/>
                  </a:cubicBezTo>
                  <a:cubicBezTo>
                    <a:pt x="197" y="74"/>
                    <a:pt x="188" y="74"/>
                    <a:pt x="188" y="65"/>
                  </a:cubicBezTo>
                  <a:cubicBezTo>
                    <a:pt x="185" y="62"/>
                    <a:pt x="184" y="61"/>
                    <a:pt x="184" y="61"/>
                  </a:cubicBezTo>
                  <a:lnTo>
                    <a:pt x="184" y="61"/>
                  </a:lnTo>
                  <a:cubicBezTo>
                    <a:pt x="183" y="61"/>
                    <a:pt x="185" y="65"/>
                    <a:pt x="179" y="65"/>
                  </a:cubicBezTo>
                  <a:cubicBezTo>
                    <a:pt x="179" y="65"/>
                    <a:pt x="170" y="56"/>
                    <a:pt x="170" y="56"/>
                  </a:cubicBezTo>
                  <a:cubicBezTo>
                    <a:pt x="152" y="47"/>
                    <a:pt x="143" y="30"/>
                    <a:pt x="125" y="21"/>
                  </a:cubicBezTo>
                  <a:cubicBezTo>
                    <a:pt x="112" y="7"/>
                    <a:pt x="9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72"/>
            <p:cNvSpPr/>
            <p:nvPr/>
          </p:nvSpPr>
          <p:spPr>
            <a:xfrm>
              <a:off x="3820189" y="4304765"/>
              <a:ext cx="47777" cy="58178"/>
            </a:xfrm>
            <a:custGeom>
              <a:avLst/>
              <a:gdLst/>
              <a:ahLst/>
              <a:cxnLst/>
              <a:rect l="l" t="t" r="r" b="b"/>
              <a:pathLst>
                <a:path w="960" h="1169" extrusionOk="0">
                  <a:moveTo>
                    <a:pt x="96" y="0"/>
                  </a:moveTo>
                  <a:cubicBezTo>
                    <a:pt x="35" y="0"/>
                    <a:pt x="0" y="89"/>
                    <a:pt x="60" y="126"/>
                  </a:cubicBezTo>
                  <a:cubicBezTo>
                    <a:pt x="435" y="341"/>
                    <a:pt x="703" y="706"/>
                    <a:pt x="810" y="1117"/>
                  </a:cubicBezTo>
                  <a:cubicBezTo>
                    <a:pt x="821" y="1153"/>
                    <a:pt x="849" y="1168"/>
                    <a:pt x="877" y="1168"/>
                  </a:cubicBezTo>
                  <a:cubicBezTo>
                    <a:pt x="918" y="1168"/>
                    <a:pt x="960" y="1134"/>
                    <a:pt x="944" y="1081"/>
                  </a:cubicBezTo>
                  <a:cubicBezTo>
                    <a:pt x="828" y="635"/>
                    <a:pt x="533" y="242"/>
                    <a:pt x="132" y="10"/>
                  </a:cubicBezTo>
                  <a:cubicBezTo>
                    <a:pt x="119" y="3"/>
                    <a:pt x="10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72"/>
            <p:cNvSpPr/>
            <p:nvPr/>
          </p:nvSpPr>
          <p:spPr>
            <a:xfrm>
              <a:off x="3879214" y="4293716"/>
              <a:ext cx="25282" cy="43895"/>
            </a:xfrm>
            <a:custGeom>
              <a:avLst/>
              <a:gdLst/>
              <a:ahLst/>
              <a:cxnLst/>
              <a:rect l="l" t="t" r="r" b="b"/>
              <a:pathLst>
                <a:path w="508" h="882" extrusionOk="0">
                  <a:moveTo>
                    <a:pt x="431" y="1"/>
                  </a:moveTo>
                  <a:cubicBezTo>
                    <a:pt x="409" y="1"/>
                    <a:pt x="385" y="12"/>
                    <a:pt x="373" y="36"/>
                  </a:cubicBezTo>
                  <a:cubicBezTo>
                    <a:pt x="213" y="268"/>
                    <a:pt x="88" y="527"/>
                    <a:pt x="16" y="795"/>
                  </a:cubicBezTo>
                  <a:cubicBezTo>
                    <a:pt x="0" y="848"/>
                    <a:pt x="42" y="882"/>
                    <a:pt x="83" y="882"/>
                  </a:cubicBezTo>
                  <a:cubicBezTo>
                    <a:pt x="111" y="882"/>
                    <a:pt x="139" y="866"/>
                    <a:pt x="150" y="830"/>
                  </a:cubicBezTo>
                  <a:cubicBezTo>
                    <a:pt x="222" y="571"/>
                    <a:pt x="338" y="322"/>
                    <a:pt x="489" y="99"/>
                  </a:cubicBezTo>
                  <a:cubicBezTo>
                    <a:pt x="507" y="72"/>
                    <a:pt x="498" y="27"/>
                    <a:pt x="462" y="9"/>
                  </a:cubicBezTo>
                  <a:cubicBezTo>
                    <a:pt x="453" y="4"/>
                    <a:pt x="443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72"/>
            <p:cNvSpPr/>
            <p:nvPr/>
          </p:nvSpPr>
          <p:spPr>
            <a:xfrm>
              <a:off x="3807300" y="4441974"/>
              <a:ext cx="59223" cy="57481"/>
            </a:xfrm>
            <a:custGeom>
              <a:avLst/>
              <a:gdLst/>
              <a:ahLst/>
              <a:cxnLst/>
              <a:rect l="l" t="t" r="r" b="b"/>
              <a:pathLst>
                <a:path w="1190" h="1155" extrusionOk="0">
                  <a:moveTo>
                    <a:pt x="91" y="0"/>
                  </a:moveTo>
                  <a:cubicBezTo>
                    <a:pt x="36" y="0"/>
                    <a:pt x="0" y="90"/>
                    <a:pt x="61" y="135"/>
                  </a:cubicBezTo>
                  <a:cubicBezTo>
                    <a:pt x="435" y="403"/>
                    <a:pt x="774" y="742"/>
                    <a:pt x="1042" y="1125"/>
                  </a:cubicBezTo>
                  <a:cubicBezTo>
                    <a:pt x="1055" y="1146"/>
                    <a:pt x="1074" y="1155"/>
                    <a:pt x="1094" y="1155"/>
                  </a:cubicBezTo>
                  <a:cubicBezTo>
                    <a:pt x="1141" y="1155"/>
                    <a:pt x="1190" y="1104"/>
                    <a:pt x="1158" y="1054"/>
                  </a:cubicBezTo>
                  <a:cubicBezTo>
                    <a:pt x="873" y="652"/>
                    <a:pt x="525" y="296"/>
                    <a:pt x="123" y="10"/>
                  </a:cubicBezTo>
                  <a:cubicBezTo>
                    <a:pt x="112" y="3"/>
                    <a:pt x="10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72"/>
            <p:cNvSpPr/>
            <p:nvPr/>
          </p:nvSpPr>
          <p:spPr>
            <a:xfrm>
              <a:off x="3869808" y="4436101"/>
              <a:ext cx="28467" cy="22644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76" y="1"/>
                  </a:moveTo>
                  <a:cubicBezTo>
                    <a:pt x="58" y="1"/>
                    <a:pt x="40" y="8"/>
                    <a:pt x="27" y="21"/>
                  </a:cubicBezTo>
                  <a:cubicBezTo>
                    <a:pt x="0" y="48"/>
                    <a:pt x="0" y="92"/>
                    <a:pt x="27" y="119"/>
                  </a:cubicBezTo>
                  <a:cubicBezTo>
                    <a:pt x="125" y="226"/>
                    <a:pt x="223" y="333"/>
                    <a:pt x="321" y="431"/>
                  </a:cubicBezTo>
                  <a:cubicBezTo>
                    <a:pt x="333" y="447"/>
                    <a:pt x="352" y="454"/>
                    <a:pt x="370" y="454"/>
                  </a:cubicBezTo>
                  <a:cubicBezTo>
                    <a:pt x="394" y="454"/>
                    <a:pt x="418" y="443"/>
                    <a:pt x="428" y="422"/>
                  </a:cubicBezTo>
                  <a:cubicBezTo>
                    <a:pt x="473" y="324"/>
                    <a:pt x="509" y="235"/>
                    <a:pt x="553" y="137"/>
                  </a:cubicBezTo>
                  <a:cubicBezTo>
                    <a:pt x="571" y="110"/>
                    <a:pt x="562" y="66"/>
                    <a:pt x="527" y="48"/>
                  </a:cubicBezTo>
                  <a:cubicBezTo>
                    <a:pt x="518" y="42"/>
                    <a:pt x="507" y="39"/>
                    <a:pt x="495" y="39"/>
                  </a:cubicBezTo>
                  <a:cubicBezTo>
                    <a:pt x="473" y="39"/>
                    <a:pt x="449" y="51"/>
                    <a:pt x="437" y="75"/>
                  </a:cubicBezTo>
                  <a:cubicBezTo>
                    <a:pt x="406" y="137"/>
                    <a:pt x="380" y="203"/>
                    <a:pt x="351" y="268"/>
                  </a:cubicBezTo>
                  <a:lnTo>
                    <a:pt x="351" y="268"/>
                  </a:lnTo>
                  <a:cubicBezTo>
                    <a:pt x="286" y="197"/>
                    <a:pt x="222" y="127"/>
                    <a:pt x="157" y="56"/>
                  </a:cubicBezTo>
                  <a:lnTo>
                    <a:pt x="157" y="56"/>
                  </a:lnTo>
                  <a:cubicBezTo>
                    <a:pt x="154" y="49"/>
                    <a:pt x="149" y="43"/>
                    <a:pt x="143" y="39"/>
                  </a:cubicBezTo>
                  <a:cubicBezTo>
                    <a:pt x="134" y="30"/>
                    <a:pt x="134" y="21"/>
                    <a:pt x="125" y="21"/>
                  </a:cubicBezTo>
                  <a:cubicBezTo>
                    <a:pt x="112" y="8"/>
                    <a:pt x="9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72"/>
            <p:cNvSpPr/>
            <p:nvPr/>
          </p:nvSpPr>
          <p:spPr>
            <a:xfrm>
              <a:off x="3913752" y="4355776"/>
              <a:ext cx="37326" cy="46732"/>
            </a:xfrm>
            <a:custGeom>
              <a:avLst/>
              <a:gdLst/>
              <a:ahLst/>
              <a:cxnLst/>
              <a:rect l="l" t="t" r="r" b="b"/>
              <a:pathLst>
                <a:path w="750" h="939" extrusionOk="0">
                  <a:moveTo>
                    <a:pt x="669" y="0"/>
                  </a:moveTo>
                  <a:cubicBezTo>
                    <a:pt x="640" y="0"/>
                    <a:pt x="614" y="18"/>
                    <a:pt x="607" y="47"/>
                  </a:cubicBezTo>
                  <a:cubicBezTo>
                    <a:pt x="482" y="350"/>
                    <a:pt x="277" y="618"/>
                    <a:pt x="27" y="823"/>
                  </a:cubicBezTo>
                  <a:cubicBezTo>
                    <a:pt x="0" y="841"/>
                    <a:pt x="9" y="895"/>
                    <a:pt x="27" y="921"/>
                  </a:cubicBezTo>
                  <a:cubicBezTo>
                    <a:pt x="39" y="933"/>
                    <a:pt x="55" y="938"/>
                    <a:pt x="71" y="938"/>
                  </a:cubicBezTo>
                  <a:cubicBezTo>
                    <a:pt x="91" y="938"/>
                    <a:pt x="111" y="931"/>
                    <a:pt x="125" y="921"/>
                  </a:cubicBezTo>
                  <a:cubicBezTo>
                    <a:pt x="393" y="698"/>
                    <a:pt x="598" y="404"/>
                    <a:pt x="732" y="83"/>
                  </a:cubicBezTo>
                  <a:cubicBezTo>
                    <a:pt x="750" y="47"/>
                    <a:pt x="723" y="11"/>
                    <a:pt x="687" y="2"/>
                  </a:cubicBezTo>
                  <a:cubicBezTo>
                    <a:pt x="681" y="1"/>
                    <a:pt x="67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72"/>
            <p:cNvSpPr/>
            <p:nvPr/>
          </p:nvSpPr>
          <p:spPr>
            <a:xfrm>
              <a:off x="3884439" y="4546933"/>
              <a:ext cx="42651" cy="28865"/>
            </a:xfrm>
            <a:custGeom>
              <a:avLst/>
              <a:gdLst/>
              <a:ahLst/>
              <a:cxnLst/>
              <a:rect l="l" t="t" r="r" b="b"/>
              <a:pathLst>
                <a:path w="857" h="580" extrusionOk="0">
                  <a:moveTo>
                    <a:pt x="67" y="1"/>
                  </a:moveTo>
                  <a:cubicBezTo>
                    <a:pt x="40" y="1"/>
                    <a:pt x="16" y="23"/>
                    <a:pt x="9" y="51"/>
                  </a:cubicBezTo>
                  <a:cubicBezTo>
                    <a:pt x="1" y="87"/>
                    <a:pt x="18" y="122"/>
                    <a:pt x="54" y="131"/>
                  </a:cubicBezTo>
                  <a:cubicBezTo>
                    <a:pt x="259" y="212"/>
                    <a:pt x="429" y="363"/>
                    <a:pt x="536" y="551"/>
                  </a:cubicBezTo>
                  <a:cubicBezTo>
                    <a:pt x="549" y="571"/>
                    <a:pt x="571" y="579"/>
                    <a:pt x="593" y="579"/>
                  </a:cubicBezTo>
                  <a:cubicBezTo>
                    <a:pt x="630" y="579"/>
                    <a:pt x="666" y="554"/>
                    <a:pt x="661" y="515"/>
                  </a:cubicBezTo>
                  <a:cubicBezTo>
                    <a:pt x="661" y="390"/>
                    <a:pt x="714" y="265"/>
                    <a:pt x="812" y="194"/>
                  </a:cubicBezTo>
                  <a:cubicBezTo>
                    <a:pt x="839" y="167"/>
                    <a:pt x="857" y="131"/>
                    <a:pt x="830" y="96"/>
                  </a:cubicBezTo>
                  <a:cubicBezTo>
                    <a:pt x="819" y="78"/>
                    <a:pt x="796" y="65"/>
                    <a:pt x="774" y="65"/>
                  </a:cubicBezTo>
                  <a:cubicBezTo>
                    <a:pt x="762" y="65"/>
                    <a:pt x="750" y="68"/>
                    <a:pt x="741" y="78"/>
                  </a:cubicBezTo>
                  <a:cubicBezTo>
                    <a:pt x="655" y="141"/>
                    <a:pt x="587" y="230"/>
                    <a:pt x="552" y="333"/>
                  </a:cubicBezTo>
                  <a:lnTo>
                    <a:pt x="552" y="333"/>
                  </a:lnTo>
                  <a:cubicBezTo>
                    <a:pt x="432" y="185"/>
                    <a:pt x="274" y="75"/>
                    <a:pt x="90" y="6"/>
                  </a:cubicBezTo>
                  <a:cubicBezTo>
                    <a:pt x="82" y="3"/>
                    <a:pt x="7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72"/>
            <p:cNvSpPr/>
            <p:nvPr/>
          </p:nvSpPr>
          <p:spPr>
            <a:xfrm>
              <a:off x="3935302" y="4457650"/>
              <a:ext cx="40312" cy="60866"/>
            </a:xfrm>
            <a:custGeom>
              <a:avLst/>
              <a:gdLst/>
              <a:ahLst/>
              <a:cxnLst/>
              <a:rect l="l" t="t" r="r" b="b"/>
              <a:pathLst>
                <a:path w="810" h="1223" extrusionOk="0">
                  <a:moveTo>
                    <a:pt x="729" y="0"/>
                  </a:moveTo>
                  <a:cubicBezTo>
                    <a:pt x="702" y="0"/>
                    <a:pt x="675" y="16"/>
                    <a:pt x="665" y="52"/>
                  </a:cubicBezTo>
                  <a:cubicBezTo>
                    <a:pt x="584" y="462"/>
                    <a:pt x="361" y="828"/>
                    <a:pt x="49" y="1105"/>
                  </a:cubicBezTo>
                  <a:cubicBezTo>
                    <a:pt x="1" y="1153"/>
                    <a:pt x="49" y="1223"/>
                    <a:pt x="102" y="1223"/>
                  </a:cubicBezTo>
                  <a:cubicBezTo>
                    <a:pt x="117" y="1223"/>
                    <a:pt x="133" y="1217"/>
                    <a:pt x="147" y="1203"/>
                  </a:cubicBezTo>
                  <a:cubicBezTo>
                    <a:pt x="477" y="908"/>
                    <a:pt x="709" y="516"/>
                    <a:pt x="798" y="88"/>
                  </a:cubicBezTo>
                  <a:cubicBezTo>
                    <a:pt x="809" y="34"/>
                    <a:pt x="769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72"/>
            <p:cNvSpPr/>
            <p:nvPr/>
          </p:nvSpPr>
          <p:spPr>
            <a:xfrm>
              <a:off x="3836513" y="4588887"/>
              <a:ext cx="46184" cy="44592"/>
            </a:xfrm>
            <a:custGeom>
              <a:avLst/>
              <a:gdLst/>
              <a:ahLst/>
              <a:cxnLst/>
              <a:rect l="l" t="t" r="r" b="b"/>
              <a:pathLst>
                <a:path w="928" h="896" extrusionOk="0">
                  <a:moveTo>
                    <a:pt x="77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18" y="91"/>
                  </a:cubicBezTo>
                  <a:cubicBezTo>
                    <a:pt x="152" y="457"/>
                    <a:pt x="455" y="760"/>
                    <a:pt x="830" y="894"/>
                  </a:cubicBezTo>
                  <a:cubicBezTo>
                    <a:pt x="835" y="895"/>
                    <a:pt x="839" y="896"/>
                    <a:pt x="844" y="896"/>
                  </a:cubicBezTo>
                  <a:cubicBezTo>
                    <a:pt x="877" y="896"/>
                    <a:pt x="911" y="873"/>
                    <a:pt x="919" y="849"/>
                  </a:cubicBezTo>
                  <a:cubicBezTo>
                    <a:pt x="928" y="805"/>
                    <a:pt x="901" y="778"/>
                    <a:pt x="865" y="760"/>
                  </a:cubicBezTo>
                  <a:cubicBezTo>
                    <a:pt x="544" y="644"/>
                    <a:pt x="268" y="377"/>
                    <a:pt x="143" y="47"/>
                  </a:cubicBezTo>
                  <a:cubicBezTo>
                    <a:pt x="135" y="23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72"/>
            <p:cNvSpPr/>
            <p:nvPr/>
          </p:nvSpPr>
          <p:spPr>
            <a:xfrm>
              <a:off x="3947495" y="4657566"/>
              <a:ext cx="30209" cy="22594"/>
            </a:xfrm>
            <a:custGeom>
              <a:avLst/>
              <a:gdLst/>
              <a:ahLst/>
              <a:cxnLst/>
              <a:rect l="l" t="t" r="r" b="b"/>
              <a:pathLst>
                <a:path w="607" h="454" extrusionOk="0">
                  <a:moveTo>
                    <a:pt x="525" y="0"/>
                  </a:moveTo>
                  <a:cubicBezTo>
                    <a:pt x="503" y="0"/>
                    <a:pt x="482" y="14"/>
                    <a:pt x="464" y="32"/>
                  </a:cubicBezTo>
                  <a:cubicBezTo>
                    <a:pt x="375" y="174"/>
                    <a:pt x="223" y="281"/>
                    <a:pt x="54" y="317"/>
                  </a:cubicBezTo>
                  <a:cubicBezTo>
                    <a:pt x="18" y="326"/>
                    <a:pt x="0" y="371"/>
                    <a:pt x="9" y="406"/>
                  </a:cubicBezTo>
                  <a:cubicBezTo>
                    <a:pt x="17" y="436"/>
                    <a:pt x="42" y="453"/>
                    <a:pt x="71" y="453"/>
                  </a:cubicBezTo>
                  <a:cubicBezTo>
                    <a:pt x="77" y="453"/>
                    <a:pt x="83" y="452"/>
                    <a:pt x="90" y="451"/>
                  </a:cubicBezTo>
                  <a:cubicBezTo>
                    <a:pt x="295" y="397"/>
                    <a:pt x="464" y="272"/>
                    <a:pt x="580" y="103"/>
                  </a:cubicBezTo>
                  <a:cubicBezTo>
                    <a:pt x="607" y="76"/>
                    <a:pt x="589" y="32"/>
                    <a:pt x="562" y="14"/>
                  </a:cubicBezTo>
                  <a:cubicBezTo>
                    <a:pt x="550" y="4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72"/>
            <p:cNvSpPr/>
            <p:nvPr/>
          </p:nvSpPr>
          <p:spPr>
            <a:xfrm>
              <a:off x="3961131" y="4557086"/>
              <a:ext cx="44343" cy="80225"/>
            </a:xfrm>
            <a:custGeom>
              <a:avLst/>
              <a:gdLst/>
              <a:ahLst/>
              <a:cxnLst/>
              <a:rect l="l" t="t" r="r" b="b"/>
              <a:pathLst>
                <a:path w="891" h="1612" extrusionOk="0">
                  <a:moveTo>
                    <a:pt x="826" y="1"/>
                  </a:moveTo>
                  <a:cubicBezTo>
                    <a:pt x="792" y="1"/>
                    <a:pt x="757" y="21"/>
                    <a:pt x="752" y="61"/>
                  </a:cubicBezTo>
                  <a:cubicBezTo>
                    <a:pt x="708" y="614"/>
                    <a:pt x="458" y="1123"/>
                    <a:pt x="56" y="1497"/>
                  </a:cubicBezTo>
                  <a:cubicBezTo>
                    <a:pt x="0" y="1546"/>
                    <a:pt x="49" y="1612"/>
                    <a:pt x="102" y="1612"/>
                  </a:cubicBezTo>
                  <a:cubicBezTo>
                    <a:pt x="117" y="1612"/>
                    <a:pt x="132" y="1607"/>
                    <a:pt x="146" y="1596"/>
                  </a:cubicBezTo>
                  <a:cubicBezTo>
                    <a:pt x="583" y="1194"/>
                    <a:pt x="841" y="650"/>
                    <a:pt x="886" y="61"/>
                  </a:cubicBezTo>
                  <a:cubicBezTo>
                    <a:pt x="891" y="21"/>
                    <a:pt x="859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72"/>
            <p:cNvSpPr/>
            <p:nvPr/>
          </p:nvSpPr>
          <p:spPr>
            <a:xfrm>
              <a:off x="3854479" y="4735254"/>
              <a:ext cx="62060" cy="44841"/>
            </a:xfrm>
            <a:custGeom>
              <a:avLst/>
              <a:gdLst/>
              <a:ahLst/>
              <a:cxnLst/>
              <a:rect l="l" t="t" r="r" b="b"/>
              <a:pathLst>
                <a:path w="1247" h="901" extrusionOk="0">
                  <a:moveTo>
                    <a:pt x="95" y="0"/>
                  </a:moveTo>
                  <a:cubicBezTo>
                    <a:pt x="46" y="0"/>
                    <a:pt x="1" y="45"/>
                    <a:pt x="32" y="94"/>
                  </a:cubicBezTo>
                  <a:cubicBezTo>
                    <a:pt x="308" y="478"/>
                    <a:pt x="692" y="754"/>
                    <a:pt x="1138" y="897"/>
                  </a:cubicBezTo>
                  <a:cubicBezTo>
                    <a:pt x="1145" y="899"/>
                    <a:pt x="1152" y="901"/>
                    <a:pt x="1158" y="901"/>
                  </a:cubicBezTo>
                  <a:cubicBezTo>
                    <a:pt x="1224" y="901"/>
                    <a:pt x="1247" y="788"/>
                    <a:pt x="1174" y="763"/>
                  </a:cubicBezTo>
                  <a:cubicBezTo>
                    <a:pt x="763" y="638"/>
                    <a:pt x="406" y="380"/>
                    <a:pt x="157" y="32"/>
                  </a:cubicBezTo>
                  <a:cubicBezTo>
                    <a:pt x="140" y="9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72"/>
            <p:cNvSpPr/>
            <p:nvPr/>
          </p:nvSpPr>
          <p:spPr>
            <a:xfrm>
              <a:off x="3978301" y="4707284"/>
              <a:ext cx="53251" cy="75995"/>
            </a:xfrm>
            <a:custGeom>
              <a:avLst/>
              <a:gdLst/>
              <a:ahLst/>
              <a:cxnLst/>
              <a:rect l="l" t="t" r="r" b="b"/>
              <a:pathLst>
                <a:path w="1070" h="1527" extrusionOk="0">
                  <a:moveTo>
                    <a:pt x="988" y="0"/>
                  </a:moveTo>
                  <a:cubicBezTo>
                    <a:pt x="964" y="0"/>
                    <a:pt x="941" y="15"/>
                    <a:pt x="934" y="50"/>
                  </a:cubicBezTo>
                  <a:cubicBezTo>
                    <a:pt x="827" y="594"/>
                    <a:pt x="514" y="1084"/>
                    <a:pt x="59" y="1397"/>
                  </a:cubicBezTo>
                  <a:cubicBezTo>
                    <a:pt x="1" y="1440"/>
                    <a:pt x="32" y="1526"/>
                    <a:pt x="90" y="1526"/>
                  </a:cubicBezTo>
                  <a:cubicBezTo>
                    <a:pt x="102" y="1526"/>
                    <a:pt x="116" y="1522"/>
                    <a:pt x="131" y="1513"/>
                  </a:cubicBezTo>
                  <a:cubicBezTo>
                    <a:pt x="612" y="1182"/>
                    <a:pt x="951" y="665"/>
                    <a:pt x="1059" y="85"/>
                  </a:cubicBezTo>
                  <a:cubicBezTo>
                    <a:pt x="1069" y="36"/>
                    <a:pt x="1027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72"/>
            <p:cNvSpPr/>
            <p:nvPr/>
          </p:nvSpPr>
          <p:spPr>
            <a:xfrm>
              <a:off x="4028715" y="4680410"/>
              <a:ext cx="7614" cy="7067"/>
            </a:xfrm>
            <a:custGeom>
              <a:avLst/>
              <a:gdLst/>
              <a:ahLst/>
              <a:cxnLst/>
              <a:rect l="l" t="t" r="r" b="b"/>
              <a:pathLst>
                <a:path w="153" h="142" extrusionOk="0">
                  <a:moveTo>
                    <a:pt x="54" y="1"/>
                  </a:moveTo>
                  <a:cubicBezTo>
                    <a:pt x="46" y="1"/>
                    <a:pt x="37" y="10"/>
                    <a:pt x="37" y="10"/>
                  </a:cubicBezTo>
                  <a:cubicBezTo>
                    <a:pt x="28" y="19"/>
                    <a:pt x="19" y="27"/>
                    <a:pt x="19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63"/>
                    <a:pt x="1" y="72"/>
                    <a:pt x="10" y="81"/>
                  </a:cubicBezTo>
                  <a:cubicBezTo>
                    <a:pt x="10" y="90"/>
                    <a:pt x="10" y="99"/>
                    <a:pt x="19" y="99"/>
                  </a:cubicBezTo>
                  <a:cubicBezTo>
                    <a:pt x="19" y="108"/>
                    <a:pt x="28" y="117"/>
                    <a:pt x="37" y="126"/>
                  </a:cubicBezTo>
                  <a:lnTo>
                    <a:pt x="46" y="126"/>
                  </a:lnTo>
                  <a:cubicBezTo>
                    <a:pt x="54" y="135"/>
                    <a:pt x="63" y="135"/>
                    <a:pt x="72" y="135"/>
                  </a:cubicBezTo>
                  <a:cubicBezTo>
                    <a:pt x="77" y="139"/>
                    <a:pt x="81" y="141"/>
                    <a:pt x="86" y="141"/>
                  </a:cubicBezTo>
                  <a:cubicBezTo>
                    <a:pt x="90" y="141"/>
                    <a:pt x="95" y="139"/>
                    <a:pt x="99" y="135"/>
                  </a:cubicBezTo>
                  <a:cubicBezTo>
                    <a:pt x="108" y="135"/>
                    <a:pt x="117" y="135"/>
                    <a:pt x="126" y="126"/>
                  </a:cubicBezTo>
                  <a:cubicBezTo>
                    <a:pt x="135" y="117"/>
                    <a:pt x="135" y="117"/>
                    <a:pt x="144" y="108"/>
                  </a:cubicBezTo>
                  <a:cubicBezTo>
                    <a:pt x="144" y="99"/>
                    <a:pt x="144" y="99"/>
                    <a:pt x="144" y="90"/>
                  </a:cubicBezTo>
                  <a:cubicBezTo>
                    <a:pt x="153" y="81"/>
                    <a:pt x="153" y="63"/>
                    <a:pt x="144" y="54"/>
                  </a:cubicBezTo>
                  <a:cubicBezTo>
                    <a:pt x="144" y="45"/>
                    <a:pt x="144" y="45"/>
                    <a:pt x="144" y="36"/>
                  </a:cubicBezTo>
                  <a:cubicBezTo>
                    <a:pt x="135" y="27"/>
                    <a:pt x="126" y="19"/>
                    <a:pt x="117" y="10"/>
                  </a:cubicBezTo>
                  <a:lnTo>
                    <a:pt x="108" y="10"/>
                  </a:lnTo>
                  <a:cubicBezTo>
                    <a:pt x="99" y="1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72"/>
            <p:cNvSpPr/>
            <p:nvPr/>
          </p:nvSpPr>
          <p:spPr>
            <a:xfrm>
              <a:off x="3943513" y="4807217"/>
              <a:ext cx="47130" cy="28766"/>
            </a:xfrm>
            <a:custGeom>
              <a:avLst/>
              <a:gdLst/>
              <a:ahLst/>
              <a:cxnLst/>
              <a:rect l="l" t="t" r="r" b="b"/>
              <a:pathLst>
                <a:path w="947" h="578" extrusionOk="0">
                  <a:moveTo>
                    <a:pt x="852" y="1"/>
                  </a:moveTo>
                  <a:cubicBezTo>
                    <a:pt x="845" y="1"/>
                    <a:pt x="838" y="2"/>
                    <a:pt x="830" y="4"/>
                  </a:cubicBezTo>
                  <a:cubicBezTo>
                    <a:pt x="741" y="31"/>
                    <a:pt x="660" y="93"/>
                    <a:pt x="607" y="174"/>
                  </a:cubicBezTo>
                  <a:cubicBezTo>
                    <a:pt x="580" y="209"/>
                    <a:pt x="562" y="254"/>
                    <a:pt x="553" y="307"/>
                  </a:cubicBezTo>
                  <a:cubicBezTo>
                    <a:pt x="544" y="325"/>
                    <a:pt x="544" y="352"/>
                    <a:pt x="544" y="379"/>
                  </a:cubicBezTo>
                  <a:cubicBezTo>
                    <a:pt x="544" y="397"/>
                    <a:pt x="535" y="414"/>
                    <a:pt x="535" y="432"/>
                  </a:cubicBezTo>
                  <a:cubicBezTo>
                    <a:pt x="535" y="433"/>
                    <a:pt x="535" y="434"/>
                    <a:pt x="535" y="435"/>
                  </a:cubicBezTo>
                  <a:lnTo>
                    <a:pt x="535" y="435"/>
                  </a:lnTo>
                  <a:cubicBezTo>
                    <a:pt x="532" y="433"/>
                    <a:pt x="529" y="432"/>
                    <a:pt x="526" y="432"/>
                  </a:cubicBezTo>
                  <a:cubicBezTo>
                    <a:pt x="517" y="423"/>
                    <a:pt x="509" y="414"/>
                    <a:pt x="500" y="406"/>
                  </a:cubicBezTo>
                  <a:cubicBezTo>
                    <a:pt x="464" y="370"/>
                    <a:pt x="428" y="334"/>
                    <a:pt x="384" y="299"/>
                  </a:cubicBezTo>
                  <a:cubicBezTo>
                    <a:pt x="294" y="236"/>
                    <a:pt x="196" y="183"/>
                    <a:pt x="98" y="138"/>
                  </a:cubicBezTo>
                  <a:cubicBezTo>
                    <a:pt x="94" y="137"/>
                    <a:pt x="89" y="136"/>
                    <a:pt x="84" y="136"/>
                  </a:cubicBezTo>
                  <a:cubicBezTo>
                    <a:pt x="54" y="136"/>
                    <a:pt x="26" y="160"/>
                    <a:pt x="18" y="191"/>
                  </a:cubicBezTo>
                  <a:cubicBezTo>
                    <a:pt x="0" y="227"/>
                    <a:pt x="27" y="263"/>
                    <a:pt x="63" y="272"/>
                  </a:cubicBezTo>
                  <a:cubicBezTo>
                    <a:pt x="161" y="316"/>
                    <a:pt x="250" y="370"/>
                    <a:pt x="339" y="432"/>
                  </a:cubicBezTo>
                  <a:cubicBezTo>
                    <a:pt x="396" y="482"/>
                    <a:pt x="464" y="578"/>
                    <a:pt x="549" y="578"/>
                  </a:cubicBezTo>
                  <a:cubicBezTo>
                    <a:pt x="570" y="578"/>
                    <a:pt x="592" y="572"/>
                    <a:pt x="616" y="557"/>
                  </a:cubicBezTo>
                  <a:cubicBezTo>
                    <a:pt x="696" y="504"/>
                    <a:pt x="660" y="388"/>
                    <a:pt x="687" y="307"/>
                  </a:cubicBezTo>
                  <a:cubicBezTo>
                    <a:pt x="723" y="227"/>
                    <a:pt x="785" y="165"/>
                    <a:pt x="865" y="138"/>
                  </a:cubicBezTo>
                  <a:cubicBezTo>
                    <a:pt x="947" y="114"/>
                    <a:pt x="924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72"/>
            <p:cNvSpPr/>
            <p:nvPr/>
          </p:nvSpPr>
          <p:spPr>
            <a:xfrm>
              <a:off x="3886480" y="4860568"/>
              <a:ext cx="50016" cy="31403"/>
            </a:xfrm>
            <a:custGeom>
              <a:avLst/>
              <a:gdLst/>
              <a:ahLst/>
              <a:cxnLst/>
              <a:rect l="l" t="t" r="r" b="b"/>
              <a:pathLst>
                <a:path w="1005" h="631" extrusionOk="0">
                  <a:moveTo>
                    <a:pt x="101" y="0"/>
                  </a:moveTo>
                  <a:cubicBezTo>
                    <a:pt x="48" y="0"/>
                    <a:pt x="0" y="70"/>
                    <a:pt x="49" y="119"/>
                  </a:cubicBezTo>
                  <a:cubicBezTo>
                    <a:pt x="272" y="359"/>
                    <a:pt x="566" y="538"/>
                    <a:pt x="887" y="627"/>
                  </a:cubicBezTo>
                  <a:cubicBezTo>
                    <a:pt x="895" y="630"/>
                    <a:pt x="903" y="631"/>
                    <a:pt x="910" y="631"/>
                  </a:cubicBezTo>
                  <a:cubicBezTo>
                    <a:pt x="982" y="631"/>
                    <a:pt x="1004" y="518"/>
                    <a:pt x="923" y="502"/>
                  </a:cubicBezTo>
                  <a:cubicBezTo>
                    <a:pt x="629" y="413"/>
                    <a:pt x="352" y="252"/>
                    <a:pt x="147" y="20"/>
                  </a:cubicBezTo>
                  <a:cubicBezTo>
                    <a:pt x="133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72"/>
            <p:cNvSpPr/>
            <p:nvPr/>
          </p:nvSpPr>
          <p:spPr>
            <a:xfrm>
              <a:off x="4048274" y="4807864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0" y="0"/>
                    <a:pt x="0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72"/>
            <p:cNvSpPr/>
            <p:nvPr/>
          </p:nvSpPr>
          <p:spPr>
            <a:xfrm>
              <a:off x="3851145" y="4930691"/>
              <a:ext cx="49817" cy="42551"/>
            </a:xfrm>
            <a:custGeom>
              <a:avLst/>
              <a:gdLst/>
              <a:ahLst/>
              <a:cxnLst/>
              <a:rect l="l" t="t" r="r" b="b"/>
              <a:pathLst>
                <a:path w="1001" h="855" extrusionOk="0">
                  <a:moveTo>
                    <a:pt x="83" y="0"/>
                  </a:moveTo>
                  <a:cubicBezTo>
                    <a:pt x="67" y="0"/>
                    <a:pt x="51" y="5"/>
                    <a:pt x="36" y="12"/>
                  </a:cubicBezTo>
                  <a:cubicBezTo>
                    <a:pt x="9" y="30"/>
                    <a:pt x="0" y="66"/>
                    <a:pt x="18" y="101"/>
                  </a:cubicBezTo>
                  <a:cubicBezTo>
                    <a:pt x="170" y="467"/>
                    <a:pt x="500" y="744"/>
                    <a:pt x="884" y="851"/>
                  </a:cubicBezTo>
                  <a:cubicBezTo>
                    <a:pt x="891" y="853"/>
                    <a:pt x="898" y="854"/>
                    <a:pt x="904" y="854"/>
                  </a:cubicBezTo>
                  <a:cubicBezTo>
                    <a:pt x="971" y="854"/>
                    <a:pt x="1001" y="742"/>
                    <a:pt x="919" y="726"/>
                  </a:cubicBezTo>
                  <a:cubicBezTo>
                    <a:pt x="571" y="628"/>
                    <a:pt x="277" y="369"/>
                    <a:pt x="134" y="30"/>
                  </a:cubicBezTo>
                  <a:cubicBezTo>
                    <a:pt x="124" y="9"/>
                    <a:pt x="10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72"/>
            <p:cNvSpPr/>
            <p:nvPr/>
          </p:nvSpPr>
          <p:spPr>
            <a:xfrm>
              <a:off x="4053151" y="4917054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1"/>
                  </a:moveTo>
                  <a:cubicBezTo>
                    <a:pt x="1" y="1"/>
                    <a:pt x="1" y="134"/>
                    <a:pt x="81" y="134"/>
                  </a:cubicBezTo>
                  <a:cubicBezTo>
                    <a:pt x="170" y="134"/>
                    <a:pt x="17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72"/>
            <p:cNvSpPr/>
            <p:nvPr/>
          </p:nvSpPr>
          <p:spPr>
            <a:xfrm>
              <a:off x="4020752" y="4933030"/>
              <a:ext cx="27123" cy="31553"/>
            </a:xfrm>
            <a:custGeom>
              <a:avLst/>
              <a:gdLst/>
              <a:ahLst/>
              <a:cxnLst/>
              <a:rect l="l" t="t" r="r" b="b"/>
              <a:pathLst>
                <a:path w="545" h="634" extrusionOk="0">
                  <a:moveTo>
                    <a:pt x="469" y="1"/>
                  </a:moveTo>
                  <a:cubicBezTo>
                    <a:pt x="446" y="1"/>
                    <a:pt x="423" y="13"/>
                    <a:pt x="411" y="36"/>
                  </a:cubicBezTo>
                  <a:cubicBezTo>
                    <a:pt x="321" y="224"/>
                    <a:pt x="197" y="384"/>
                    <a:pt x="27" y="518"/>
                  </a:cubicBezTo>
                  <a:cubicBezTo>
                    <a:pt x="0" y="536"/>
                    <a:pt x="9" y="590"/>
                    <a:pt x="27" y="616"/>
                  </a:cubicBezTo>
                  <a:cubicBezTo>
                    <a:pt x="43" y="628"/>
                    <a:pt x="59" y="633"/>
                    <a:pt x="75" y="633"/>
                  </a:cubicBezTo>
                  <a:cubicBezTo>
                    <a:pt x="93" y="633"/>
                    <a:pt x="111" y="626"/>
                    <a:pt x="125" y="616"/>
                  </a:cubicBezTo>
                  <a:cubicBezTo>
                    <a:pt x="295" y="474"/>
                    <a:pt x="437" y="295"/>
                    <a:pt x="527" y="99"/>
                  </a:cubicBezTo>
                  <a:cubicBezTo>
                    <a:pt x="545" y="72"/>
                    <a:pt x="536" y="28"/>
                    <a:pt x="500" y="10"/>
                  </a:cubicBezTo>
                  <a:cubicBezTo>
                    <a:pt x="491" y="4"/>
                    <a:pt x="480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72"/>
            <p:cNvSpPr/>
            <p:nvPr/>
          </p:nvSpPr>
          <p:spPr>
            <a:xfrm>
              <a:off x="3734838" y="3787083"/>
              <a:ext cx="67087" cy="183692"/>
            </a:xfrm>
            <a:custGeom>
              <a:avLst/>
              <a:gdLst/>
              <a:ahLst/>
              <a:cxnLst/>
              <a:rect l="l" t="t" r="r" b="b"/>
              <a:pathLst>
                <a:path w="1348" h="3691" extrusionOk="0">
                  <a:moveTo>
                    <a:pt x="642" y="0"/>
                  </a:moveTo>
                  <a:cubicBezTo>
                    <a:pt x="621" y="0"/>
                    <a:pt x="601" y="11"/>
                    <a:pt x="589" y="37"/>
                  </a:cubicBezTo>
                  <a:cubicBezTo>
                    <a:pt x="0" y="1260"/>
                    <a:pt x="1347" y="2375"/>
                    <a:pt x="1080" y="3606"/>
                  </a:cubicBezTo>
                  <a:cubicBezTo>
                    <a:pt x="1069" y="3655"/>
                    <a:pt x="1114" y="3691"/>
                    <a:pt x="1156" y="3691"/>
                  </a:cubicBezTo>
                  <a:cubicBezTo>
                    <a:pt x="1182" y="3691"/>
                    <a:pt x="1207" y="3676"/>
                    <a:pt x="1213" y="3641"/>
                  </a:cubicBezTo>
                  <a:cubicBezTo>
                    <a:pt x="1347" y="3017"/>
                    <a:pt x="1097" y="2428"/>
                    <a:pt x="866" y="1857"/>
                  </a:cubicBezTo>
                  <a:cubicBezTo>
                    <a:pt x="651" y="1313"/>
                    <a:pt x="428" y="671"/>
                    <a:pt x="705" y="100"/>
                  </a:cubicBezTo>
                  <a:cubicBezTo>
                    <a:pt x="729" y="46"/>
                    <a:pt x="684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72"/>
            <p:cNvSpPr/>
            <p:nvPr/>
          </p:nvSpPr>
          <p:spPr>
            <a:xfrm>
              <a:off x="3748225" y="3733981"/>
              <a:ext cx="111380" cy="312391"/>
            </a:xfrm>
            <a:custGeom>
              <a:avLst/>
              <a:gdLst/>
              <a:ahLst/>
              <a:cxnLst/>
              <a:rect l="l" t="t" r="r" b="b"/>
              <a:pathLst>
                <a:path w="2238" h="6277" extrusionOk="0">
                  <a:moveTo>
                    <a:pt x="105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793" y="489"/>
                    <a:pt x="1007" y="1345"/>
                    <a:pt x="1105" y="2086"/>
                  </a:cubicBezTo>
                  <a:cubicBezTo>
                    <a:pt x="1159" y="2523"/>
                    <a:pt x="1185" y="2969"/>
                    <a:pt x="1292" y="3397"/>
                  </a:cubicBezTo>
                  <a:cubicBezTo>
                    <a:pt x="1399" y="3834"/>
                    <a:pt x="1578" y="4245"/>
                    <a:pt x="1729" y="4664"/>
                  </a:cubicBezTo>
                  <a:cubicBezTo>
                    <a:pt x="1908" y="5146"/>
                    <a:pt x="2042" y="5672"/>
                    <a:pt x="1970" y="6189"/>
                  </a:cubicBezTo>
                  <a:cubicBezTo>
                    <a:pt x="1965" y="6243"/>
                    <a:pt x="2010" y="6277"/>
                    <a:pt x="2050" y="6277"/>
                  </a:cubicBezTo>
                  <a:cubicBezTo>
                    <a:pt x="2077" y="6277"/>
                    <a:pt x="2101" y="6261"/>
                    <a:pt x="2104" y="6225"/>
                  </a:cubicBezTo>
                  <a:cubicBezTo>
                    <a:pt x="2238" y="5262"/>
                    <a:pt x="1721" y="4405"/>
                    <a:pt x="1462" y="3513"/>
                  </a:cubicBezTo>
                  <a:cubicBezTo>
                    <a:pt x="1221" y="2666"/>
                    <a:pt x="1319" y="1729"/>
                    <a:pt x="944" y="917"/>
                  </a:cubicBezTo>
                  <a:cubicBezTo>
                    <a:pt x="775" y="533"/>
                    <a:pt x="507" y="194"/>
                    <a:pt x="133" y="7"/>
                  </a:cubicBezTo>
                  <a:cubicBezTo>
                    <a:pt x="123" y="2"/>
                    <a:pt x="114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72"/>
            <p:cNvSpPr/>
            <p:nvPr/>
          </p:nvSpPr>
          <p:spPr>
            <a:xfrm>
              <a:off x="3814615" y="3793005"/>
              <a:ext cx="81868" cy="291538"/>
            </a:xfrm>
            <a:custGeom>
              <a:avLst/>
              <a:gdLst/>
              <a:ahLst/>
              <a:cxnLst/>
              <a:rect l="l" t="t" r="r" b="b"/>
              <a:pathLst>
                <a:path w="1645" h="5858" extrusionOk="0">
                  <a:moveTo>
                    <a:pt x="96" y="0"/>
                  </a:moveTo>
                  <a:cubicBezTo>
                    <a:pt x="44" y="0"/>
                    <a:pt x="1" y="68"/>
                    <a:pt x="48" y="115"/>
                  </a:cubicBezTo>
                  <a:cubicBezTo>
                    <a:pt x="565" y="721"/>
                    <a:pt x="422" y="1596"/>
                    <a:pt x="610" y="2318"/>
                  </a:cubicBezTo>
                  <a:cubicBezTo>
                    <a:pt x="806" y="3094"/>
                    <a:pt x="1288" y="3799"/>
                    <a:pt x="1341" y="4611"/>
                  </a:cubicBezTo>
                  <a:cubicBezTo>
                    <a:pt x="1368" y="5003"/>
                    <a:pt x="1288" y="5423"/>
                    <a:pt x="1038" y="5735"/>
                  </a:cubicBezTo>
                  <a:cubicBezTo>
                    <a:pt x="997" y="5789"/>
                    <a:pt x="1038" y="5858"/>
                    <a:pt x="1088" y="5858"/>
                  </a:cubicBezTo>
                  <a:cubicBezTo>
                    <a:pt x="1104" y="5858"/>
                    <a:pt x="1121" y="5850"/>
                    <a:pt x="1136" y="5833"/>
                  </a:cubicBezTo>
                  <a:cubicBezTo>
                    <a:pt x="1644" y="5209"/>
                    <a:pt x="1511" y="4361"/>
                    <a:pt x="1252" y="3656"/>
                  </a:cubicBezTo>
                  <a:cubicBezTo>
                    <a:pt x="1100" y="3255"/>
                    <a:pt x="922" y="2871"/>
                    <a:pt x="788" y="2461"/>
                  </a:cubicBezTo>
                  <a:cubicBezTo>
                    <a:pt x="663" y="2042"/>
                    <a:pt x="636" y="1604"/>
                    <a:pt x="583" y="1167"/>
                  </a:cubicBezTo>
                  <a:cubicBezTo>
                    <a:pt x="529" y="757"/>
                    <a:pt x="413" y="347"/>
                    <a:pt x="146" y="25"/>
                  </a:cubicBezTo>
                  <a:cubicBezTo>
                    <a:pt x="130" y="8"/>
                    <a:pt x="113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72"/>
            <p:cNvSpPr/>
            <p:nvPr/>
          </p:nvSpPr>
          <p:spPr>
            <a:xfrm>
              <a:off x="3697960" y="3756028"/>
              <a:ext cx="80175" cy="252172"/>
            </a:xfrm>
            <a:custGeom>
              <a:avLst/>
              <a:gdLst/>
              <a:ahLst/>
              <a:cxnLst/>
              <a:rect l="l" t="t" r="r" b="b"/>
              <a:pathLst>
                <a:path w="1611" h="5067" extrusionOk="0">
                  <a:moveTo>
                    <a:pt x="219" y="1"/>
                  </a:moveTo>
                  <a:cubicBezTo>
                    <a:pt x="193" y="1"/>
                    <a:pt x="168" y="14"/>
                    <a:pt x="161" y="46"/>
                  </a:cubicBezTo>
                  <a:cubicBezTo>
                    <a:pt x="1" y="697"/>
                    <a:pt x="90" y="1402"/>
                    <a:pt x="429" y="1982"/>
                  </a:cubicBezTo>
                  <a:cubicBezTo>
                    <a:pt x="598" y="2285"/>
                    <a:pt x="830" y="2544"/>
                    <a:pt x="1009" y="2847"/>
                  </a:cubicBezTo>
                  <a:cubicBezTo>
                    <a:pt x="1187" y="3141"/>
                    <a:pt x="1294" y="3471"/>
                    <a:pt x="1357" y="3810"/>
                  </a:cubicBezTo>
                  <a:cubicBezTo>
                    <a:pt x="1428" y="4203"/>
                    <a:pt x="1455" y="4604"/>
                    <a:pt x="1473" y="5006"/>
                  </a:cubicBezTo>
                  <a:cubicBezTo>
                    <a:pt x="1473" y="5046"/>
                    <a:pt x="1508" y="5066"/>
                    <a:pt x="1543" y="5066"/>
                  </a:cubicBezTo>
                  <a:cubicBezTo>
                    <a:pt x="1578" y="5066"/>
                    <a:pt x="1611" y="5046"/>
                    <a:pt x="1607" y="5006"/>
                  </a:cubicBezTo>
                  <a:cubicBezTo>
                    <a:pt x="1571" y="4337"/>
                    <a:pt x="1535" y="3650"/>
                    <a:pt x="1259" y="3034"/>
                  </a:cubicBezTo>
                  <a:cubicBezTo>
                    <a:pt x="1116" y="2722"/>
                    <a:pt x="902" y="2454"/>
                    <a:pt x="714" y="2178"/>
                  </a:cubicBezTo>
                  <a:cubicBezTo>
                    <a:pt x="509" y="1884"/>
                    <a:pt x="358" y="1580"/>
                    <a:pt x="277" y="1241"/>
                  </a:cubicBezTo>
                  <a:cubicBezTo>
                    <a:pt x="188" y="858"/>
                    <a:pt x="197" y="465"/>
                    <a:pt x="286" y="82"/>
                  </a:cubicBezTo>
                  <a:cubicBezTo>
                    <a:pt x="302" y="33"/>
                    <a:pt x="260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72"/>
            <p:cNvSpPr/>
            <p:nvPr/>
          </p:nvSpPr>
          <p:spPr>
            <a:xfrm>
              <a:off x="3715926" y="3917872"/>
              <a:ext cx="46284" cy="145620"/>
            </a:xfrm>
            <a:custGeom>
              <a:avLst/>
              <a:gdLst/>
              <a:ahLst/>
              <a:cxnLst/>
              <a:rect l="l" t="t" r="r" b="b"/>
              <a:pathLst>
                <a:path w="930" h="2926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452" y="425"/>
                    <a:pt x="460" y="978"/>
                    <a:pt x="460" y="1424"/>
                  </a:cubicBezTo>
                  <a:cubicBezTo>
                    <a:pt x="460" y="1683"/>
                    <a:pt x="452" y="1950"/>
                    <a:pt x="505" y="2209"/>
                  </a:cubicBezTo>
                  <a:cubicBezTo>
                    <a:pt x="559" y="2450"/>
                    <a:pt x="648" y="2682"/>
                    <a:pt x="782" y="2896"/>
                  </a:cubicBezTo>
                  <a:cubicBezTo>
                    <a:pt x="795" y="2917"/>
                    <a:pt x="814" y="2925"/>
                    <a:pt x="833" y="2925"/>
                  </a:cubicBezTo>
                  <a:cubicBezTo>
                    <a:pt x="880" y="2925"/>
                    <a:pt x="929" y="2875"/>
                    <a:pt x="898" y="2824"/>
                  </a:cubicBezTo>
                  <a:cubicBezTo>
                    <a:pt x="755" y="2592"/>
                    <a:pt x="666" y="2343"/>
                    <a:pt x="621" y="2075"/>
                  </a:cubicBezTo>
                  <a:cubicBezTo>
                    <a:pt x="576" y="1790"/>
                    <a:pt x="603" y="1495"/>
                    <a:pt x="594" y="1201"/>
                  </a:cubicBezTo>
                  <a:cubicBezTo>
                    <a:pt x="585" y="764"/>
                    <a:pt x="496" y="291"/>
                    <a:pt x="130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72"/>
            <p:cNvSpPr/>
            <p:nvPr/>
          </p:nvSpPr>
          <p:spPr>
            <a:xfrm>
              <a:off x="3652572" y="3856807"/>
              <a:ext cx="128599" cy="303482"/>
            </a:xfrm>
            <a:custGeom>
              <a:avLst/>
              <a:gdLst/>
              <a:ahLst/>
              <a:cxnLst/>
              <a:rect l="l" t="t" r="r" b="b"/>
              <a:pathLst>
                <a:path w="2584" h="6098" extrusionOk="0">
                  <a:moveTo>
                    <a:pt x="81" y="1"/>
                  </a:moveTo>
                  <a:cubicBezTo>
                    <a:pt x="43" y="1"/>
                    <a:pt x="1" y="33"/>
                    <a:pt x="12" y="82"/>
                  </a:cubicBezTo>
                  <a:cubicBezTo>
                    <a:pt x="110" y="501"/>
                    <a:pt x="217" y="920"/>
                    <a:pt x="449" y="1286"/>
                  </a:cubicBezTo>
                  <a:cubicBezTo>
                    <a:pt x="663" y="1643"/>
                    <a:pt x="939" y="1964"/>
                    <a:pt x="1073" y="2365"/>
                  </a:cubicBezTo>
                  <a:cubicBezTo>
                    <a:pt x="1207" y="2776"/>
                    <a:pt x="1216" y="3222"/>
                    <a:pt x="1287" y="3641"/>
                  </a:cubicBezTo>
                  <a:cubicBezTo>
                    <a:pt x="1368" y="4051"/>
                    <a:pt x="1510" y="4453"/>
                    <a:pt x="1698" y="4828"/>
                  </a:cubicBezTo>
                  <a:cubicBezTo>
                    <a:pt x="1912" y="5256"/>
                    <a:pt x="2171" y="5657"/>
                    <a:pt x="2429" y="6068"/>
                  </a:cubicBezTo>
                  <a:cubicBezTo>
                    <a:pt x="2445" y="6088"/>
                    <a:pt x="2466" y="6097"/>
                    <a:pt x="2487" y="6097"/>
                  </a:cubicBezTo>
                  <a:cubicBezTo>
                    <a:pt x="2536" y="6097"/>
                    <a:pt x="2583" y="6047"/>
                    <a:pt x="2545" y="5996"/>
                  </a:cubicBezTo>
                  <a:cubicBezTo>
                    <a:pt x="2090" y="5291"/>
                    <a:pt x="1626" y="4569"/>
                    <a:pt x="1448" y="3739"/>
                  </a:cubicBezTo>
                  <a:cubicBezTo>
                    <a:pt x="1359" y="3311"/>
                    <a:pt x="1350" y="2874"/>
                    <a:pt x="1243" y="2455"/>
                  </a:cubicBezTo>
                  <a:cubicBezTo>
                    <a:pt x="1136" y="2062"/>
                    <a:pt x="913" y="1741"/>
                    <a:pt x="681" y="1402"/>
                  </a:cubicBezTo>
                  <a:cubicBezTo>
                    <a:pt x="547" y="1206"/>
                    <a:pt x="422" y="992"/>
                    <a:pt x="342" y="760"/>
                  </a:cubicBezTo>
                  <a:cubicBezTo>
                    <a:pt x="253" y="528"/>
                    <a:pt x="199" y="287"/>
                    <a:pt x="137" y="46"/>
                  </a:cubicBezTo>
                  <a:cubicBezTo>
                    <a:pt x="130" y="14"/>
                    <a:pt x="10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72"/>
            <p:cNvSpPr/>
            <p:nvPr/>
          </p:nvSpPr>
          <p:spPr>
            <a:xfrm>
              <a:off x="3616740" y="3933001"/>
              <a:ext cx="90179" cy="213154"/>
            </a:xfrm>
            <a:custGeom>
              <a:avLst/>
              <a:gdLst/>
              <a:ahLst/>
              <a:cxnLst/>
              <a:rect l="l" t="t" r="r" b="b"/>
              <a:pathLst>
                <a:path w="1812" h="4283" extrusionOk="0">
                  <a:moveTo>
                    <a:pt x="67" y="0"/>
                  </a:moveTo>
                  <a:cubicBezTo>
                    <a:pt x="34" y="0"/>
                    <a:pt x="0" y="23"/>
                    <a:pt x="0" y="67"/>
                  </a:cubicBezTo>
                  <a:cubicBezTo>
                    <a:pt x="18" y="638"/>
                    <a:pt x="143" y="1200"/>
                    <a:pt x="393" y="1726"/>
                  </a:cubicBezTo>
                  <a:cubicBezTo>
                    <a:pt x="651" y="2271"/>
                    <a:pt x="1080" y="2708"/>
                    <a:pt x="1374" y="3234"/>
                  </a:cubicBezTo>
                  <a:cubicBezTo>
                    <a:pt x="1544" y="3537"/>
                    <a:pt x="1668" y="3867"/>
                    <a:pt x="1651" y="4215"/>
                  </a:cubicBezTo>
                  <a:cubicBezTo>
                    <a:pt x="1651" y="4260"/>
                    <a:pt x="1684" y="4282"/>
                    <a:pt x="1717" y="4282"/>
                  </a:cubicBezTo>
                  <a:cubicBezTo>
                    <a:pt x="1751" y="4282"/>
                    <a:pt x="1784" y="4260"/>
                    <a:pt x="1784" y="4215"/>
                  </a:cubicBezTo>
                  <a:cubicBezTo>
                    <a:pt x="1811" y="3618"/>
                    <a:pt x="1472" y="3100"/>
                    <a:pt x="1133" y="2636"/>
                  </a:cubicBezTo>
                  <a:cubicBezTo>
                    <a:pt x="955" y="2396"/>
                    <a:pt x="776" y="2155"/>
                    <a:pt x="625" y="1887"/>
                  </a:cubicBezTo>
                  <a:cubicBezTo>
                    <a:pt x="482" y="1628"/>
                    <a:pt x="366" y="1352"/>
                    <a:pt x="286" y="1066"/>
                  </a:cubicBezTo>
                  <a:cubicBezTo>
                    <a:pt x="196" y="736"/>
                    <a:pt x="143" y="406"/>
                    <a:pt x="134" y="67"/>
                  </a:cubicBezTo>
                  <a:cubicBezTo>
                    <a:pt x="134" y="23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72"/>
            <p:cNvSpPr/>
            <p:nvPr/>
          </p:nvSpPr>
          <p:spPr>
            <a:xfrm>
              <a:off x="3596036" y="4080363"/>
              <a:ext cx="119342" cy="173191"/>
            </a:xfrm>
            <a:custGeom>
              <a:avLst/>
              <a:gdLst/>
              <a:ahLst/>
              <a:cxnLst/>
              <a:rect l="l" t="t" r="r" b="b"/>
              <a:pathLst>
                <a:path w="2398" h="3480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523" y="460"/>
                    <a:pt x="737" y="1014"/>
                    <a:pt x="916" y="1531"/>
                  </a:cubicBezTo>
                  <a:cubicBezTo>
                    <a:pt x="1094" y="2057"/>
                    <a:pt x="1255" y="2593"/>
                    <a:pt x="1629" y="3021"/>
                  </a:cubicBezTo>
                  <a:cubicBezTo>
                    <a:pt x="1808" y="3226"/>
                    <a:pt x="2031" y="3387"/>
                    <a:pt x="2290" y="3476"/>
                  </a:cubicBezTo>
                  <a:cubicBezTo>
                    <a:pt x="2297" y="3478"/>
                    <a:pt x="2305" y="3479"/>
                    <a:pt x="2311" y="3479"/>
                  </a:cubicBezTo>
                  <a:cubicBezTo>
                    <a:pt x="2376" y="3479"/>
                    <a:pt x="2398" y="3375"/>
                    <a:pt x="2325" y="3351"/>
                  </a:cubicBezTo>
                  <a:cubicBezTo>
                    <a:pt x="1835" y="3172"/>
                    <a:pt x="1513" y="2717"/>
                    <a:pt x="1317" y="2254"/>
                  </a:cubicBezTo>
                  <a:cubicBezTo>
                    <a:pt x="1094" y="1727"/>
                    <a:pt x="978" y="1156"/>
                    <a:pt x="684" y="648"/>
                  </a:cubicBezTo>
                  <a:cubicBezTo>
                    <a:pt x="541" y="398"/>
                    <a:pt x="363" y="184"/>
                    <a:pt x="131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72"/>
            <p:cNvSpPr/>
            <p:nvPr/>
          </p:nvSpPr>
          <p:spPr>
            <a:xfrm>
              <a:off x="3626594" y="4235040"/>
              <a:ext cx="119741" cy="154976"/>
            </a:xfrm>
            <a:custGeom>
              <a:avLst/>
              <a:gdLst/>
              <a:ahLst/>
              <a:cxnLst/>
              <a:rect l="l" t="t" r="r" b="b"/>
              <a:pathLst>
                <a:path w="2406" h="3114" extrusionOk="0">
                  <a:moveTo>
                    <a:pt x="96" y="1"/>
                  </a:moveTo>
                  <a:cubicBezTo>
                    <a:pt x="36" y="1"/>
                    <a:pt x="1" y="89"/>
                    <a:pt x="61" y="127"/>
                  </a:cubicBezTo>
                  <a:cubicBezTo>
                    <a:pt x="355" y="305"/>
                    <a:pt x="507" y="609"/>
                    <a:pt x="614" y="921"/>
                  </a:cubicBezTo>
                  <a:cubicBezTo>
                    <a:pt x="730" y="1242"/>
                    <a:pt x="819" y="1563"/>
                    <a:pt x="989" y="1866"/>
                  </a:cubicBezTo>
                  <a:cubicBezTo>
                    <a:pt x="1283" y="2393"/>
                    <a:pt x="1729" y="2830"/>
                    <a:pt x="2264" y="3106"/>
                  </a:cubicBezTo>
                  <a:cubicBezTo>
                    <a:pt x="2275" y="3111"/>
                    <a:pt x="2285" y="3113"/>
                    <a:pt x="2295" y="3113"/>
                  </a:cubicBezTo>
                  <a:cubicBezTo>
                    <a:pt x="2361" y="3113"/>
                    <a:pt x="2406" y="3022"/>
                    <a:pt x="2336" y="2991"/>
                  </a:cubicBezTo>
                  <a:cubicBezTo>
                    <a:pt x="1783" y="2705"/>
                    <a:pt x="1328" y="2250"/>
                    <a:pt x="1051" y="1697"/>
                  </a:cubicBezTo>
                  <a:cubicBezTo>
                    <a:pt x="766" y="1126"/>
                    <a:pt x="721" y="368"/>
                    <a:pt x="132" y="11"/>
                  </a:cubicBezTo>
                  <a:cubicBezTo>
                    <a:pt x="120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72"/>
            <p:cNvSpPr/>
            <p:nvPr/>
          </p:nvSpPr>
          <p:spPr>
            <a:xfrm>
              <a:off x="3665960" y="4371453"/>
              <a:ext cx="64399" cy="63852"/>
            </a:xfrm>
            <a:custGeom>
              <a:avLst/>
              <a:gdLst/>
              <a:ahLst/>
              <a:cxnLst/>
              <a:rect l="l" t="t" r="r" b="b"/>
              <a:pathLst>
                <a:path w="1294" h="1283" extrusionOk="0">
                  <a:moveTo>
                    <a:pt x="94" y="0"/>
                  </a:moveTo>
                  <a:cubicBezTo>
                    <a:pt x="50" y="0"/>
                    <a:pt x="1" y="51"/>
                    <a:pt x="19" y="107"/>
                  </a:cubicBezTo>
                  <a:cubicBezTo>
                    <a:pt x="251" y="615"/>
                    <a:pt x="653" y="1035"/>
                    <a:pt x="1161" y="1275"/>
                  </a:cubicBezTo>
                  <a:cubicBezTo>
                    <a:pt x="1170" y="1280"/>
                    <a:pt x="1180" y="1282"/>
                    <a:pt x="1189" y="1282"/>
                  </a:cubicBezTo>
                  <a:cubicBezTo>
                    <a:pt x="1249" y="1282"/>
                    <a:pt x="1293" y="1189"/>
                    <a:pt x="1224" y="1151"/>
                  </a:cubicBezTo>
                  <a:cubicBezTo>
                    <a:pt x="742" y="919"/>
                    <a:pt x="358" y="526"/>
                    <a:pt x="144" y="35"/>
                  </a:cubicBezTo>
                  <a:cubicBezTo>
                    <a:pt x="133" y="11"/>
                    <a:pt x="114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72"/>
            <p:cNvSpPr/>
            <p:nvPr/>
          </p:nvSpPr>
          <p:spPr>
            <a:xfrm>
              <a:off x="4004976" y="4281673"/>
              <a:ext cx="71317" cy="208924"/>
            </a:xfrm>
            <a:custGeom>
              <a:avLst/>
              <a:gdLst/>
              <a:ahLst/>
              <a:cxnLst/>
              <a:rect l="l" t="t" r="r" b="b"/>
              <a:pathLst>
                <a:path w="1433" h="4198" extrusionOk="0">
                  <a:moveTo>
                    <a:pt x="1240" y="0"/>
                  </a:moveTo>
                  <a:cubicBezTo>
                    <a:pt x="1195" y="0"/>
                    <a:pt x="1153" y="46"/>
                    <a:pt x="1183" y="100"/>
                  </a:cubicBezTo>
                  <a:cubicBezTo>
                    <a:pt x="1334" y="421"/>
                    <a:pt x="1165" y="813"/>
                    <a:pt x="1067" y="1126"/>
                  </a:cubicBezTo>
                  <a:cubicBezTo>
                    <a:pt x="969" y="1474"/>
                    <a:pt x="870" y="1822"/>
                    <a:pt x="763" y="2178"/>
                  </a:cubicBezTo>
                  <a:cubicBezTo>
                    <a:pt x="576" y="2839"/>
                    <a:pt x="380" y="3499"/>
                    <a:pt x="32" y="4096"/>
                  </a:cubicBezTo>
                  <a:cubicBezTo>
                    <a:pt x="0" y="4147"/>
                    <a:pt x="49" y="4197"/>
                    <a:pt x="96" y="4197"/>
                  </a:cubicBezTo>
                  <a:cubicBezTo>
                    <a:pt x="116" y="4197"/>
                    <a:pt x="135" y="4189"/>
                    <a:pt x="148" y="4168"/>
                  </a:cubicBezTo>
                  <a:cubicBezTo>
                    <a:pt x="433" y="3677"/>
                    <a:pt x="621" y="3151"/>
                    <a:pt x="781" y="2616"/>
                  </a:cubicBezTo>
                  <a:cubicBezTo>
                    <a:pt x="951" y="2036"/>
                    <a:pt x="1120" y="1456"/>
                    <a:pt x="1281" y="876"/>
                  </a:cubicBezTo>
                  <a:cubicBezTo>
                    <a:pt x="1361" y="599"/>
                    <a:pt x="1432" y="305"/>
                    <a:pt x="1299" y="37"/>
                  </a:cubicBezTo>
                  <a:cubicBezTo>
                    <a:pt x="1284" y="11"/>
                    <a:pt x="1262" y="0"/>
                    <a:pt x="1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72"/>
            <p:cNvSpPr/>
            <p:nvPr/>
          </p:nvSpPr>
          <p:spPr>
            <a:xfrm>
              <a:off x="3964615" y="4061402"/>
              <a:ext cx="42850" cy="178317"/>
            </a:xfrm>
            <a:custGeom>
              <a:avLst/>
              <a:gdLst/>
              <a:ahLst/>
              <a:cxnLst/>
              <a:rect l="l" t="t" r="r" b="b"/>
              <a:pathLst>
                <a:path w="861" h="3583" extrusionOk="0">
                  <a:moveTo>
                    <a:pt x="619" y="1"/>
                  </a:moveTo>
                  <a:cubicBezTo>
                    <a:pt x="566" y="1"/>
                    <a:pt x="518" y="70"/>
                    <a:pt x="566" y="119"/>
                  </a:cubicBezTo>
                  <a:cubicBezTo>
                    <a:pt x="763" y="333"/>
                    <a:pt x="691" y="654"/>
                    <a:pt x="611" y="904"/>
                  </a:cubicBezTo>
                  <a:cubicBezTo>
                    <a:pt x="557" y="1056"/>
                    <a:pt x="504" y="1198"/>
                    <a:pt x="477" y="1359"/>
                  </a:cubicBezTo>
                  <a:cubicBezTo>
                    <a:pt x="441" y="1511"/>
                    <a:pt x="424" y="1662"/>
                    <a:pt x="424" y="1814"/>
                  </a:cubicBezTo>
                  <a:cubicBezTo>
                    <a:pt x="397" y="2367"/>
                    <a:pt x="459" y="3027"/>
                    <a:pt x="49" y="3464"/>
                  </a:cubicBezTo>
                  <a:cubicBezTo>
                    <a:pt x="1" y="3513"/>
                    <a:pt x="48" y="3582"/>
                    <a:pt x="97" y="3582"/>
                  </a:cubicBezTo>
                  <a:cubicBezTo>
                    <a:pt x="112" y="3582"/>
                    <a:pt x="126" y="3576"/>
                    <a:pt x="138" y="3562"/>
                  </a:cubicBezTo>
                  <a:cubicBezTo>
                    <a:pt x="593" y="3090"/>
                    <a:pt x="531" y="2412"/>
                    <a:pt x="557" y="1814"/>
                  </a:cubicBezTo>
                  <a:cubicBezTo>
                    <a:pt x="566" y="1626"/>
                    <a:pt x="584" y="1448"/>
                    <a:pt x="629" y="1270"/>
                  </a:cubicBezTo>
                  <a:cubicBezTo>
                    <a:pt x="673" y="1109"/>
                    <a:pt x="745" y="957"/>
                    <a:pt x="789" y="797"/>
                  </a:cubicBezTo>
                  <a:cubicBezTo>
                    <a:pt x="861" y="538"/>
                    <a:pt x="852" y="235"/>
                    <a:pt x="664" y="21"/>
                  </a:cubicBezTo>
                  <a:cubicBezTo>
                    <a:pt x="650" y="7"/>
                    <a:pt x="634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72"/>
            <p:cNvSpPr/>
            <p:nvPr/>
          </p:nvSpPr>
          <p:spPr>
            <a:xfrm>
              <a:off x="3924154" y="3915334"/>
              <a:ext cx="30955" cy="217235"/>
            </a:xfrm>
            <a:custGeom>
              <a:avLst/>
              <a:gdLst/>
              <a:ahLst/>
              <a:cxnLst/>
              <a:rect l="l" t="t" r="r" b="b"/>
              <a:pathLst>
                <a:path w="622" h="4365" extrusionOk="0">
                  <a:moveTo>
                    <a:pt x="96" y="0"/>
                  </a:moveTo>
                  <a:cubicBezTo>
                    <a:pt x="49" y="0"/>
                    <a:pt x="1" y="51"/>
                    <a:pt x="32" y="101"/>
                  </a:cubicBezTo>
                  <a:cubicBezTo>
                    <a:pt x="362" y="574"/>
                    <a:pt x="514" y="1145"/>
                    <a:pt x="460" y="1725"/>
                  </a:cubicBezTo>
                  <a:cubicBezTo>
                    <a:pt x="407" y="2322"/>
                    <a:pt x="113" y="2875"/>
                    <a:pt x="104" y="3491"/>
                  </a:cubicBezTo>
                  <a:cubicBezTo>
                    <a:pt x="104" y="3785"/>
                    <a:pt x="175" y="4089"/>
                    <a:pt x="344" y="4338"/>
                  </a:cubicBezTo>
                  <a:cubicBezTo>
                    <a:pt x="360" y="4356"/>
                    <a:pt x="381" y="4364"/>
                    <a:pt x="401" y="4364"/>
                  </a:cubicBezTo>
                  <a:cubicBezTo>
                    <a:pt x="451" y="4364"/>
                    <a:pt x="499" y="4318"/>
                    <a:pt x="460" y="4267"/>
                  </a:cubicBezTo>
                  <a:cubicBezTo>
                    <a:pt x="113" y="3776"/>
                    <a:pt x="255" y="3143"/>
                    <a:pt x="398" y="2608"/>
                  </a:cubicBezTo>
                  <a:cubicBezTo>
                    <a:pt x="487" y="2313"/>
                    <a:pt x="567" y="2010"/>
                    <a:pt x="603" y="1707"/>
                  </a:cubicBezTo>
                  <a:cubicBezTo>
                    <a:pt x="621" y="1430"/>
                    <a:pt x="603" y="1154"/>
                    <a:pt x="541" y="886"/>
                  </a:cubicBezTo>
                  <a:cubicBezTo>
                    <a:pt x="460" y="583"/>
                    <a:pt x="336" y="288"/>
                    <a:pt x="148" y="30"/>
                  </a:cubicBezTo>
                  <a:cubicBezTo>
                    <a:pt x="135" y="9"/>
                    <a:pt x="11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72"/>
            <p:cNvSpPr/>
            <p:nvPr/>
          </p:nvSpPr>
          <p:spPr>
            <a:xfrm>
              <a:off x="3871101" y="3869498"/>
              <a:ext cx="48474" cy="283078"/>
            </a:xfrm>
            <a:custGeom>
              <a:avLst/>
              <a:gdLst/>
              <a:ahLst/>
              <a:cxnLst/>
              <a:rect l="l" t="t" r="r" b="b"/>
              <a:pathLst>
                <a:path w="974" h="5688" extrusionOk="0">
                  <a:moveTo>
                    <a:pt x="128" y="1"/>
                  </a:moveTo>
                  <a:cubicBezTo>
                    <a:pt x="95" y="1"/>
                    <a:pt x="59" y="23"/>
                    <a:pt x="54" y="67"/>
                  </a:cubicBezTo>
                  <a:cubicBezTo>
                    <a:pt x="1" y="772"/>
                    <a:pt x="322" y="1415"/>
                    <a:pt x="563" y="2057"/>
                  </a:cubicBezTo>
                  <a:cubicBezTo>
                    <a:pt x="688" y="2396"/>
                    <a:pt x="786" y="2735"/>
                    <a:pt x="813" y="3092"/>
                  </a:cubicBezTo>
                  <a:cubicBezTo>
                    <a:pt x="840" y="3502"/>
                    <a:pt x="768" y="3903"/>
                    <a:pt x="652" y="4296"/>
                  </a:cubicBezTo>
                  <a:cubicBezTo>
                    <a:pt x="518" y="4742"/>
                    <a:pt x="322" y="5161"/>
                    <a:pt x="126" y="5581"/>
                  </a:cubicBezTo>
                  <a:cubicBezTo>
                    <a:pt x="101" y="5636"/>
                    <a:pt x="149" y="5687"/>
                    <a:pt x="192" y="5687"/>
                  </a:cubicBezTo>
                  <a:cubicBezTo>
                    <a:pt x="212" y="5687"/>
                    <a:pt x="231" y="5677"/>
                    <a:pt x="242" y="5652"/>
                  </a:cubicBezTo>
                  <a:cubicBezTo>
                    <a:pt x="581" y="4920"/>
                    <a:pt x="929" y="4162"/>
                    <a:pt x="947" y="3341"/>
                  </a:cubicBezTo>
                  <a:cubicBezTo>
                    <a:pt x="973" y="2592"/>
                    <a:pt x="643" y="1932"/>
                    <a:pt x="393" y="1245"/>
                  </a:cubicBezTo>
                  <a:cubicBezTo>
                    <a:pt x="260" y="870"/>
                    <a:pt x="162" y="478"/>
                    <a:pt x="188" y="67"/>
                  </a:cubicBezTo>
                  <a:cubicBezTo>
                    <a:pt x="193" y="23"/>
                    <a:pt x="162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3" name="Google Shape;9433;p72"/>
          <p:cNvGrpSpPr/>
          <p:nvPr/>
        </p:nvGrpSpPr>
        <p:grpSpPr>
          <a:xfrm>
            <a:off x="-386111" y="3511046"/>
            <a:ext cx="1489355" cy="1810275"/>
            <a:chOff x="1986556" y="3746523"/>
            <a:chExt cx="1305650" cy="1586986"/>
          </a:xfrm>
        </p:grpSpPr>
        <p:sp>
          <p:nvSpPr>
            <p:cNvPr id="9434" name="Google Shape;9434;p72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72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72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72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72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72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72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72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72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72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72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72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72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72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72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72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72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72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72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72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72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72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72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72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72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72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72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72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72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72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72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72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72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72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72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72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72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72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72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72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72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72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72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72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72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72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72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72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72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72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72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72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72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72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72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72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72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72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72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72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72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72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72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72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72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72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72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72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72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72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72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72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72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72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72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72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72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72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72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72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72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72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72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72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72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72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72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72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72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72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72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72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72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72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72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72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72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72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72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72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72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72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72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72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72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72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72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72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72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72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72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72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72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72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72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72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72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72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72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72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72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72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72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72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72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72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72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72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72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72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72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72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72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72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72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72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72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72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72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72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0" name="Google Shape;3770;p41"/>
          <p:cNvSpPr txBox="1">
            <a:spLocks noGrp="1"/>
          </p:cNvSpPr>
          <p:nvPr>
            <p:ph type="subTitle" idx="1"/>
          </p:nvPr>
        </p:nvSpPr>
        <p:spPr>
          <a:xfrm>
            <a:off x="1601225" y="1726725"/>
            <a:ext cx="2899800" cy="22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en-GB" sz="1600" b="1"/>
              <a:t>Актуальность: </a:t>
            </a:r>
            <a:r>
              <a:rPr lang="en-US" altLang="en-US" sz="1600"/>
              <a:t>Улицы</a:t>
            </a:r>
            <a:r>
              <a:rPr lang="en-US" altLang="ru-RU" sz="1600"/>
              <a:t>, </a:t>
            </a:r>
            <a:r>
              <a:rPr lang="en-US" altLang="en-US" sz="1600"/>
              <a:t>названные</a:t>
            </a:r>
            <a:r>
              <a:rPr lang="en-US" altLang="ru-RU" sz="1600"/>
              <a:t> </a:t>
            </a:r>
            <a:r>
              <a:rPr lang="en-US" altLang="en-US" sz="1600"/>
              <a:t>в</a:t>
            </a:r>
            <a:r>
              <a:rPr lang="en-US" altLang="ru-RU" sz="1600"/>
              <a:t> </a:t>
            </a:r>
            <a:r>
              <a:rPr lang="en-US" altLang="en-US" sz="1600"/>
              <a:t>честь</a:t>
            </a:r>
            <a:r>
              <a:rPr lang="en-US" altLang="ru-RU" sz="1600"/>
              <a:t> </a:t>
            </a:r>
            <a:r>
              <a:rPr lang="en-US" altLang="en-US" sz="1600"/>
              <a:t>учёных</a:t>
            </a:r>
            <a:r>
              <a:rPr lang="en-US" altLang="ru-RU" sz="1600"/>
              <a:t>, </a:t>
            </a:r>
            <a:r>
              <a:rPr lang="en-US" altLang="en-US" sz="1600"/>
              <a:t>могут</a:t>
            </a:r>
            <a:r>
              <a:rPr lang="en-US" altLang="ru-RU" sz="1600"/>
              <a:t> </a:t>
            </a:r>
            <a:r>
              <a:rPr lang="en-US" altLang="en-US" sz="1600"/>
              <a:t>стать</a:t>
            </a:r>
            <a:r>
              <a:rPr lang="en-US" altLang="ru-RU" sz="1600"/>
              <a:t> </a:t>
            </a:r>
            <a:r>
              <a:rPr lang="en-US" altLang="en-US" sz="1600"/>
              <a:t>причиной</a:t>
            </a:r>
            <a:r>
              <a:rPr lang="en-US" altLang="ru-RU" sz="1600"/>
              <a:t> </a:t>
            </a:r>
            <a:r>
              <a:rPr lang="en-US" altLang="en-US" sz="1600"/>
              <a:t>популяризации</a:t>
            </a:r>
            <a:r>
              <a:rPr lang="en-US" altLang="ru-RU" sz="1600"/>
              <a:t> </a:t>
            </a:r>
            <a:r>
              <a:rPr lang="en-US" altLang="en-US" sz="1600"/>
              <a:t>научных</a:t>
            </a:r>
            <a:r>
              <a:rPr lang="en-US" altLang="ru-RU" sz="1600"/>
              <a:t> </a:t>
            </a:r>
            <a:r>
              <a:rPr lang="en-US" altLang="en-US" sz="1600"/>
              <a:t>знаний</a:t>
            </a:r>
            <a:r>
              <a:rPr lang="en-US" altLang="ru-RU" sz="1600"/>
              <a:t>. </a:t>
            </a:r>
            <a:r>
              <a:rPr lang="en-US" altLang="en-US" sz="1600"/>
              <a:t>Знание</a:t>
            </a:r>
            <a:r>
              <a:rPr lang="en-US" altLang="ru-RU" sz="1600"/>
              <a:t> </a:t>
            </a:r>
            <a:r>
              <a:rPr lang="en-US" altLang="en-US" sz="1600"/>
              <a:t>о</a:t>
            </a:r>
            <a:r>
              <a:rPr lang="en-US" altLang="ru-RU" sz="1600"/>
              <a:t> </a:t>
            </a:r>
            <a:r>
              <a:rPr lang="en-US" altLang="en-US" sz="1600"/>
              <a:t>том</a:t>
            </a:r>
            <a:r>
              <a:rPr lang="en-US" altLang="ru-RU" sz="1600"/>
              <a:t>, </a:t>
            </a:r>
            <a:r>
              <a:rPr lang="en-US" altLang="en-US" sz="1600"/>
              <a:t>кем</a:t>
            </a:r>
            <a:r>
              <a:rPr lang="en-US" altLang="ru-RU" sz="1600"/>
              <a:t> </a:t>
            </a:r>
            <a:r>
              <a:rPr lang="en-US" altLang="en-US" sz="1600"/>
              <a:t>были</a:t>
            </a:r>
            <a:r>
              <a:rPr lang="en-US" altLang="ru-RU" sz="1600"/>
              <a:t> </a:t>
            </a:r>
            <a:r>
              <a:rPr lang="en-US" altLang="en-US" sz="1600"/>
              <a:t>эти</a:t>
            </a:r>
            <a:r>
              <a:rPr lang="en-US" altLang="ru-RU" sz="1600"/>
              <a:t> </a:t>
            </a:r>
            <a:r>
              <a:rPr lang="en-US" altLang="en-US" sz="1600"/>
              <a:t>учёные</a:t>
            </a:r>
            <a:r>
              <a:rPr lang="en-US" altLang="ru-RU" sz="1600"/>
              <a:t>, </a:t>
            </a:r>
            <a:r>
              <a:rPr lang="en-US" altLang="en-US" sz="1600"/>
              <a:t>какие</a:t>
            </a:r>
            <a:r>
              <a:rPr lang="en-US" altLang="ru-RU" sz="1600"/>
              <a:t> </a:t>
            </a:r>
            <a:r>
              <a:rPr lang="en-US" altLang="en-US" sz="1600"/>
              <a:t>открытия</a:t>
            </a:r>
            <a:r>
              <a:rPr lang="en-US" altLang="ru-RU" sz="1600"/>
              <a:t> </a:t>
            </a:r>
            <a:r>
              <a:rPr lang="en-US" altLang="en-US" sz="1600"/>
              <a:t>они</a:t>
            </a:r>
            <a:r>
              <a:rPr lang="en-US" altLang="ru-RU" sz="1600"/>
              <a:t> </a:t>
            </a:r>
            <a:r>
              <a:rPr lang="en-US" altLang="en-US" sz="1600"/>
              <a:t>совершили</a:t>
            </a:r>
            <a:r>
              <a:rPr lang="en-US" altLang="ru-RU" sz="1600"/>
              <a:t>, </a:t>
            </a:r>
            <a:r>
              <a:rPr lang="en-US" altLang="en-US" sz="1600"/>
              <a:t>может</a:t>
            </a:r>
            <a:r>
              <a:rPr lang="en-US" altLang="ru-RU" sz="1600"/>
              <a:t> </a:t>
            </a:r>
            <a:r>
              <a:rPr lang="en-US" altLang="en-US" sz="1600"/>
              <a:t>вдохновить</a:t>
            </a:r>
            <a:r>
              <a:rPr lang="en-US" altLang="ru-RU" sz="1600"/>
              <a:t> </a:t>
            </a:r>
            <a:r>
              <a:rPr lang="en-US" altLang="en-US" sz="1600"/>
              <a:t>молодёжь</a:t>
            </a:r>
            <a:r>
              <a:rPr lang="en-US" altLang="ru-RU" sz="1600"/>
              <a:t> </a:t>
            </a:r>
            <a:r>
              <a:rPr lang="en-US" altLang="en-US" sz="1600"/>
              <a:t>на</a:t>
            </a:r>
            <a:r>
              <a:rPr lang="en-US" altLang="ru-RU" sz="1600"/>
              <a:t> </a:t>
            </a:r>
            <a:r>
              <a:rPr lang="en-US" altLang="en-US" sz="1600"/>
              <a:t>научные</a:t>
            </a:r>
            <a:r>
              <a:rPr lang="en-US" altLang="ru-RU" sz="1600"/>
              <a:t> </a:t>
            </a:r>
            <a:r>
              <a:rPr lang="en-US" altLang="en-US" sz="1600"/>
              <a:t>исследования</a:t>
            </a:r>
            <a:r>
              <a:rPr lang="en-US" altLang="ru-RU" sz="1600"/>
              <a:t> </a:t>
            </a:r>
            <a:r>
              <a:rPr lang="en-US" altLang="en-US" sz="1600"/>
              <a:t>и</a:t>
            </a:r>
            <a:r>
              <a:rPr lang="en-US" altLang="ru-RU" sz="1600"/>
              <a:t> </a:t>
            </a:r>
            <a:r>
              <a:rPr lang="en-US" altLang="en-US" sz="1600"/>
              <a:t>творчество</a:t>
            </a:r>
            <a:r>
              <a:rPr lang="en-US" altLang="ru-RU" sz="160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altLang="ru-RU" sz="1600"/>
          </a:p>
        </p:txBody>
      </p:sp>
      <p:sp>
        <p:nvSpPr>
          <p:cNvPr id="3771" name="Google Shape;3771;p41"/>
          <p:cNvSpPr txBox="1">
            <a:spLocks noGrp="1"/>
          </p:cNvSpPr>
          <p:nvPr>
            <p:ph type="subTitle" idx="2"/>
          </p:nvPr>
        </p:nvSpPr>
        <p:spPr>
          <a:xfrm>
            <a:off x="4642975" y="1726725"/>
            <a:ext cx="2899800" cy="22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altLang="en-GB" sz="1600" b="1"/>
              <a:t>Цель: </a:t>
            </a:r>
            <a:r>
              <a:rPr lang="ru-RU" sz="1600" dirty="0" smtClean="0">
                <a:sym typeface="+mn-ea"/>
              </a:rPr>
              <a:t>Ознакомиться с историей НИИ Юго-Востока и учёными, которые там работали.</a:t>
            </a:r>
            <a:endParaRPr lang="ru-RU" altLang="en-GB" sz="1600" dirty="0" smtClean="0">
              <a:sym typeface="+mn-ea"/>
            </a:endParaRPr>
          </a:p>
        </p:txBody>
      </p:sp>
      <p:sp>
        <p:nvSpPr>
          <p:cNvPr id="3772" name="Google Shape;3772;p41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Введение</a:t>
            </a:r>
          </a:p>
        </p:txBody>
      </p:sp>
      <p:grpSp>
        <p:nvGrpSpPr>
          <p:cNvPr id="3773" name="Google Shape;3773;p41"/>
          <p:cNvGrpSpPr/>
          <p:nvPr/>
        </p:nvGrpSpPr>
        <p:grpSpPr>
          <a:xfrm flipH="1">
            <a:off x="7843371" y="1690974"/>
            <a:ext cx="751746" cy="2240874"/>
            <a:chOff x="3596036" y="3733981"/>
            <a:chExt cx="659021" cy="1964473"/>
          </a:xfrm>
        </p:grpSpPr>
        <p:sp>
          <p:nvSpPr>
            <p:cNvPr id="3774" name="Google Shape;3774;p41"/>
            <p:cNvSpPr/>
            <p:nvPr/>
          </p:nvSpPr>
          <p:spPr>
            <a:xfrm>
              <a:off x="3636995" y="3983814"/>
              <a:ext cx="498969" cy="1041285"/>
            </a:xfrm>
            <a:custGeom>
              <a:avLst/>
              <a:gdLst/>
              <a:ahLst/>
              <a:cxnLst/>
              <a:rect l="l" t="t" r="r" b="b"/>
              <a:pathLst>
                <a:path w="10026" h="20923" extrusionOk="0">
                  <a:moveTo>
                    <a:pt x="3260" y="1"/>
                  </a:moveTo>
                  <a:cubicBezTo>
                    <a:pt x="1877" y="1633"/>
                    <a:pt x="3251" y="3694"/>
                    <a:pt x="3251" y="3694"/>
                  </a:cubicBezTo>
                  <a:cubicBezTo>
                    <a:pt x="2559" y="3494"/>
                    <a:pt x="2066" y="3411"/>
                    <a:pt x="1726" y="3411"/>
                  </a:cubicBezTo>
                  <a:cubicBezTo>
                    <a:pt x="1" y="3411"/>
                    <a:pt x="2198" y="5558"/>
                    <a:pt x="2198" y="5558"/>
                  </a:cubicBezTo>
                  <a:cubicBezTo>
                    <a:pt x="2064" y="5536"/>
                    <a:pt x="1946" y="5525"/>
                    <a:pt x="1844" y="5525"/>
                  </a:cubicBezTo>
                  <a:cubicBezTo>
                    <a:pt x="194" y="5525"/>
                    <a:pt x="2600" y="8342"/>
                    <a:pt x="2600" y="8342"/>
                  </a:cubicBezTo>
                  <a:cubicBezTo>
                    <a:pt x="503" y="8360"/>
                    <a:pt x="3126" y="10724"/>
                    <a:pt x="3126" y="10724"/>
                  </a:cubicBezTo>
                  <a:cubicBezTo>
                    <a:pt x="3107" y="10723"/>
                    <a:pt x="3088" y="10723"/>
                    <a:pt x="3070" y="10723"/>
                  </a:cubicBezTo>
                  <a:cubicBezTo>
                    <a:pt x="968" y="10723"/>
                    <a:pt x="4080" y="13239"/>
                    <a:pt x="4080" y="13239"/>
                  </a:cubicBezTo>
                  <a:cubicBezTo>
                    <a:pt x="1734" y="13257"/>
                    <a:pt x="4642" y="16139"/>
                    <a:pt x="4642" y="16139"/>
                  </a:cubicBezTo>
                  <a:cubicBezTo>
                    <a:pt x="4168" y="15992"/>
                    <a:pt x="3833" y="15929"/>
                    <a:pt x="3608" y="15929"/>
                  </a:cubicBezTo>
                  <a:cubicBezTo>
                    <a:pt x="2237" y="15929"/>
                    <a:pt x="4964" y="18280"/>
                    <a:pt x="4964" y="18280"/>
                  </a:cubicBezTo>
                  <a:cubicBezTo>
                    <a:pt x="4939" y="18280"/>
                    <a:pt x="4915" y="18279"/>
                    <a:pt x="4892" y="18279"/>
                  </a:cubicBezTo>
                  <a:cubicBezTo>
                    <a:pt x="2679" y="18279"/>
                    <a:pt x="3911" y="19510"/>
                    <a:pt x="4714" y="20251"/>
                  </a:cubicBezTo>
                  <a:cubicBezTo>
                    <a:pt x="5375" y="20868"/>
                    <a:pt x="6526" y="20923"/>
                    <a:pt x="6912" y="20923"/>
                  </a:cubicBezTo>
                  <a:cubicBezTo>
                    <a:pt x="6995" y="20923"/>
                    <a:pt x="7042" y="20920"/>
                    <a:pt x="7042" y="20920"/>
                  </a:cubicBezTo>
                  <a:cubicBezTo>
                    <a:pt x="10026" y="18282"/>
                    <a:pt x="9327" y="17946"/>
                    <a:pt x="8776" y="17946"/>
                  </a:cubicBezTo>
                  <a:cubicBezTo>
                    <a:pt x="8587" y="17946"/>
                    <a:pt x="8416" y="17985"/>
                    <a:pt x="8416" y="17985"/>
                  </a:cubicBezTo>
                  <a:cubicBezTo>
                    <a:pt x="9420" y="15999"/>
                    <a:pt x="9041" y="15642"/>
                    <a:pt x="8638" y="15642"/>
                  </a:cubicBezTo>
                  <a:cubicBezTo>
                    <a:pt x="8410" y="15642"/>
                    <a:pt x="8175" y="15755"/>
                    <a:pt x="8175" y="15755"/>
                  </a:cubicBezTo>
                  <a:cubicBezTo>
                    <a:pt x="9109" y="13186"/>
                    <a:pt x="8599" y="12758"/>
                    <a:pt x="8156" y="12758"/>
                  </a:cubicBezTo>
                  <a:cubicBezTo>
                    <a:pt x="7934" y="12758"/>
                    <a:pt x="7729" y="12865"/>
                    <a:pt x="7729" y="12865"/>
                  </a:cubicBezTo>
                  <a:cubicBezTo>
                    <a:pt x="8444" y="10872"/>
                    <a:pt x="8142" y="10438"/>
                    <a:pt x="7743" y="10438"/>
                  </a:cubicBezTo>
                  <a:cubicBezTo>
                    <a:pt x="7435" y="10438"/>
                    <a:pt x="7069" y="10697"/>
                    <a:pt x="7069" y="10697"/>
                  </a:cubicBezTo>
                  <a:cubicBezTo>
                    <a:pt x="8006" y="8284"/>
                    <a:pt x="7704" y="7806"/>
                    <a:pt x="7318" y="7806"/>
                  </a:cubicBezTo>
                  <a:cubicBezTo>
                    <a:pt x="7065" y="7806"/>
                    <a:pt x="6775" y="8012"/>
                    <a:pt x="6775" y="8012"/>
                  </a:cubicBezTo>
                  <a:cubicBezTo>
                    <a:pt x="7437" y="5704"/>
                    <a:pt x="7000" y="5230"/>
                    <a:pt x="6529" y="5230"/>
                  </a:cubicBezTo>
                  <a:cubicBezTo>
                    <a:pt x="6200" y="5230"/>
                    <a:pt x="5856" y="5460"/>
                    <a:pt x="5856" y="5460"/>
                  </a:cubicBezTo>
                  <a:cubicBezTo>
                    <a:pt x="6534" y="4060"/>
                    <a:pt x="6266" y="3025"/>
                    <a:pt x="6266" y="3025"/>
                  </a:cubicBezTo>
                  <a:cubicBezTo>
                    <a:pt x="6257" y="3025"/>
                    <a:pt x="6247" y="3025"/>
                    <a:pt x="6238" y="3025"/>
                  </a:cubicBezTo>
                  <a:cubicBezTo>
                    <a:pt x="5542" y="3025"/>
                    <a:pt x="4812" y="3667"/>
                    <a:pt x="4812" y="3667"/>
                  </a:cubicBezTo>
                  <a:lnTo>
                    <a:pt x="4660" y="3373"/>
                  </a:lnTo>
                  <a:cubicBezTo>
                    <a:pt x="4794" y="1250"/>
                    <a:pt x="3260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1"/>
            <p:cNvSpPr/>
            <p:nvPr/>
          </p:nvSpPr>
          <p:spPr>
            <a:xfrm>
              <a:off x="3751709" y="3960224"/>
              <a:ext cx="98241" cy="267849"/>
            </a:xfrm>
            <a:custGeom>
              <a:avLst/>
              <a:gdLst/>
              <a:ahLst/>
              <a:cxnLst/>
              <a:rect l="l" t="t" r="r" b="b"/>
              <a:pathLst>
                <a:path w="1974" h="5382" extrusionOk="0">
                  <a:moveTo>
                    <a:pt x="971" y="0"/>
                  </a:moveTo>
                  <a:cubicBezTo>
                    <a:pt x="929" y="0"/>
                    <a:pt x="888" y="16"/>
                    <a:pt x="857" y="55"/>
                  </a:cubicBezTo>
                  <a:cubicBezTo>
                    <a:pt x="250" y="894"/>
                    <a:pt x="0" y="1964"/>
                    <a:pt x="188" y="2973"/>
                  </a:cubicBezTo>
                  <a:cubicBezTo>
                    <a:pt x="366" y="3936"/>
                    <a:pt x="937" y="4792"/>
                    <a:pt x="1722" y="5354"/>
                  </a:cubicBezTo>
                  <a:cubicBezTo>
                    <a:pt x="1747" y="5373"/>
                    <a:pt x="1772" y="5381"/>
                    <a:pt x="1795" y="5381"/>
                  </a:cubicBezTo>
                  <a:cubicBezTo>
                    <a:pt x="1903" y="5381"/>
                    <a:pt x="1973" y="5203"/>
                    <a:pt x="1856" y="5123"/>
                  </a:cubicBezTo>
                  <a:cubicBezTo>
                    <a:pt x="1124" y="4596"/>
                    <a:pt x="616" y="3793"/>
                    <a:pt x="446" y="2901"/>
                  </a:cubicBezTo>
                  <a:cubicBezTo>
                    <a:pt x="277" y="1956"/>
                    <a:pt x="527" y="965"/>
                    <a:pt x="1097" y="198"/>
                  </a:cubicBezTo>
                  <a:cubicBezTo>
                    <a:pt x="1167" y="97"/>
                    <a:pt x="1071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1"/>
            <p:cNvSpPr/>
            <p:nvPr/>
          </p:nvSpPr>
          <p:spPr>
            <a:xfrm>
              <a:off x="3786347" y="3958930"/>
              <a:ext cx="111031" cy="253366"/>
            </a:xfrm>
            <a:custGeom>
              <a:avLst/>
              <a:gdLst/>
              <a:ahLst/>
              <a:cxnLst/>
              <a:rect l="l" t="t" r="r" b="b"/>
              <a:pathLst>
                <a:path w="2231" h="5091" extrusionOk="0">
                  <a:moveTo>
                    <a:pt x="191" y="1"/>
                  </a:moveTo>
                  <a:cubicBezTo>
                    <a:pt x="94" y="1"/>
                    <a:pt x="1" y="140"/>
                    <a:pt x="89" y="242"/>
                  </a:cubicBezTo>
                  <a:cubicBezTo>
                    <a:pt x="1124" y="1482"/>
                    <a:pt x="2230" y="3284"/>
                    <a:pt x="1258" y="4890"/>
                  </a:cubicBezTo>
                  <a:cubicBezTo>
                    <a:pt x="1190" y="4994"/>
                    <a:pt x="1284" y="5090"/>
                    <a:pt x="1377" y="5090"/>
                  </a:cubicBezTo>
                  <a:cubicBezTo>
                    <a:pt x="1420" y="5090"/>
                    <a:pt x="1462" y="5071"/>
                    <a:pt x="1490" y="5024"/>
                  </a:cubicBezTo>
                  <a:cubicBezTo>
                    <a:pt x="1954" y="4265"/>
                    <a:pt x="1980" y="3320"/>
                    <a:pt x="1731" y="2472"/>
                  </a:cubicBezTo>
                  <a:cubicBezTo>
                    <a:pt x="1463" y="1562"/>
                    <a:pt x="883" y="777"/>
                    <a:pt x="277" y="46"/>
                  </a:cubicBezTo>
                  <a:cubicBezTo>
                    <a:pt x="251" y="14"/>
                    <a:pt x="221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1"/>
            <p:cNvSpPr/>
            <p:nvPr/>
          </p:nvSpPr>
          <p:spPr>
            <a:xfrm>
              <a:off x="3670538" y="4149092"/>
              <a:ext cx="134820" cy="32150"/>
            </a:xfrm>
            <a:custGeom>
              <a:avLst/>
              <a:gdLst/>
              <a:ahLst/>
              <a:cxnLst/>
              <a:rect l="l" t="t" r="r" b="b"/>
              <a:pathLst>
                <a:path w="2709" h="646" extrusionOk="0">
                  <a:moveTo>
                    <a:pt x="921" y="0"/>
                  </a:moveTo>
                  <a:cubicBezTo>
                    <a:pt x="667" y="0"/>
                    <a:pt x="412" y="26"/>
                    <a:pt x="159" y="79"/>
                  </a:cubicBezTo>
                  <a:cubicBezTo>
                    <a:pt x="1" y="112"/>
                    <a:pt x="53" y="341"/>
                    <a:pt x="199" y="341"/>
                  </a:cubicBezTo>
                  <a:cubicBezTo>
                    <a:pt x="209" y="341"/>
                    <a:pt x="220" y="340"/>
                    <a:pt x="231" y="337"/>
                  </a:cubicBezTo>
                  <a:cubicBezTo>
                    <a:pt x="455" y="291"/>
                    <a:pt x="684" y="268"/>
                    <a:pt x="913" y="268"/>
                  </a:cubicBezTo>
                  <a:cubicBezTo>
                    <a:pt x="1438" y="268"/>
                    <a:pt x="1962" y="389"/>
                    <a:pt x="2434" y="632"/>
                  </a:cubicBezTo>
                  <a:cubicBezTo>
                    <a:pt x="2455" y="641"/>
                    <a:pt x="2475" y="645"/>
                    <a:pt x="2495" y="645"/>
                  </a:cubicBezTo>
                  <a:cubicBezTo>
                    <a:pt x="2625" y="645"/>
                    <a:pt x="2709" y="461"/>
                    <a:pt x="2577" y="391"/>
                  </a:cubicBezTo>
                  <a:cubicBezTo>
                    <a:pt x="2058" y="132"/>
                    <a:pt x="149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1"/>
            <p:cNvSpPr/>
            <p:nvPr/>
          </p:nvSpPr>
          <p:spPr>
            <a:xfrm>
              <a:off x="3674420" y="4150834"/>
              <a:ext cx="132531" cy="144624"/>
            </a:xfrm>
            <a:custGeom>
              <a:avLst/>
              <a:gdLst/>
              <a:ahLst/>
              <a:cxnLst/>
              <a:rect l="l" t="t" r="r" b="b"/>
              <a:pathLst>
                <a:path w="2663" h="2906" extrusionOk="0">
                  <a:moveTo>
                    <a:pt x="167" y="0"/>
                  </a:moveTo>
                  <a:cubicBezTo>
                    <a:pt x="87" y="0"/>
                    <a:pt x="1" y="67"/>
                    <a:pt x="28" y="168"/>
                  </a:cubicBezTo>
                  <a:cubicBezTo>
                    <a:pt x="286" y="1426"/>
                    <a:pt x="1232" y="2479"/>
                    <a:pt x="2445" y="2898"/>
                  </a:cubicBezTo>
                  <a:cubicBezTo>
                    <a:pt x="2460" y="2903"/>
                    <a:pt x="2474" y="2906"/>
                    <a:pt x="2488" y="2906"/>
                  </a:cubicBezTo>
                  <a:cubicBezTo>
                    <a:pt x="2617" y="2906"/>
                    <a:pt x="2662" y="2688"/>
                    <a:pt x="2517" y="2640"/>
                  </a:cubicBezTo>
                  <a:cubicBezTo>
                    <a:pt x="1393" y="2247"/>
                    <a:pt x="527" y="1257"/>
                    <a:pt x="286" y="97"/>
                  </a:cubicBezTo>
                  <a:cubicBezTo>
                    <a:pt x="272" y="29"/>
                    <a:pt x="22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1"/>
            <p:cNvSpPr/>
            <p:nvPr/>
          </p:nvSpPr>
          <p:spPr>
            <a:xfrm>
              <a:off x="3687310" y="4251215"/>
              <a:ext cx="63553" cy="16125"/>
            </a:xfrm>
            <a:custGeom>
              <a:avLst/>
              <a:gdLst/>
              <a:ahLst/>
              <a:cxnLst/>
              <a:rect l="l" t="t" r="r" b="b"/>
              <a:pathLst>
                <a:path w="1277" h="324" extrusionOk="0">
                  <a:moveTo>
                    <a:pt x="756" y="0"/>
                  </a:moveTo>
                  <a:cubicBezTo>
                    <a:pt x="542" y="0"/>
                    <a:pt x="328" y="22"/>
                    <a:pt x="117" y="61"/>
                  </a:cubicBezTo>
                  <a:cubicBezTo>
                    <a:pt x="45" y="69"/>
                    <a:pt x="1" y="159"/>
                    <a:pt x="18" y="221"/>
                  </a:cubicBezTo>
                  <a:cubicBezTo>
                    <a:pt x="41" y="288"/>
                    <a:pt x="94" y="324"/>
                    <a:pt x="152" y="324"/>
                  </a:cubicBezTo>
                  <a:cubicBezTo>
                    <a:pt x="164" y="324"/>
                    <a:pt x="176" y="322"/>
                    <a:pt x="188" y="319"/>
                  </a:cubicBezTo>
                  <a:cubicBezTo>
                    <a:pt x="365" y="289"/>
                    <a:pt x="548" y="273"/>
                    <a:pt x="731" y="273"/>
                  </a:cubicBezTo>
                  <a:cubicBezTo>
                    <a:pt x="869" y="273"/>
                    <a:pt x="1008" y="282"/>
                    <a:pt x="1143" y="301"/>
                  </a:cubicBezTo>
                  <a:cubicBezTo>
                    <a:pt x="1146" y="302"/>
                    <a:pt x="1150" y="302"/>
                    <a:pt x="1153" y="302"/>
                  </a:cubicBezTo>
                  <a:cubicBezTo>
                    <a:pt x="1220" y="302"/>
                    <a:pt x="1276" y="226"/>
                    <a:pt x="1276" y="159"/>
                  </a:cubicBezTo>
                  <a:cubicBezTo>
                    <a:pt x="1276" y="78"/>
                    <a:pt x="1214" y="34"/>
                    <a:pt x="1143" y="25"/>
                  </a:cubicBezTo>
                  <a:cubicBezTo>
                    <a:pt x="1015" y="8"/>
                    <a:pt x="885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1"/>
            <p:cNvSpPr/>
            <p:nvPr/>
          </p:nvSpPr>
          <p:spPr>
            <a:xfrm>
              <a:off x="3690197" y="4258381"/>
              <a:ext cx="111977" cy="164531"/>
            </a:xfrm>
            <a:custGeom>
              <a:avLst/>
              <a:gdLst/>
              <a:ahLst/>
              <a:cxnLst/>
              <a:rect l="l" t="t" r="r" b="b"/>
              <a:pathLst>
                <a:path w="2250" h="3306" extrusionOk="0">
                  <a:moveTo>
                    <a:pt x="134" y="0"/>
                  </a:moveTo>
                  <a:cubicBezTo>
                    <a:pt x="66" y="0"/>
                    <a:pt x="1" y="43"/>
                    <a:pt x="5" y="131"/>
                  </a:cubicBezTo>
                  <a:cubicBezTo>
                    <a:pt x="76" y="1433"/>
                    <a:pt x="835" y="2655"/>
                    <a:pt x="1986" y="3289"/>
                  </a:cubicBezTo>
                  <a:cubicBezTo>
                    <a:pt x="2007" y="3300"/>
                    <a:pt x="2029" y="3305"/>
                    <a:pt x="2049" y="3305"/>
                  </a:cubicBezTo>
                  <a:cubicBezTo>
                    <a:pt x="2170" y="3305"/>
                    <a:pt x="2249" y="3125"/>
                    <a:pt x="2119" y="3057"/>
                  </a:cubicBezTo>
                  <a:cubicBezTo>
                    <a:pt x="1058" y="2468"/>
                    <a:pt x="344" y="1344"/>
                    <a:pt x="282" y="131"/>
                  </a:cubicBezTo>
                  <a:cubicBezTo>
                    <a:pt x="277" y="45"/>
                    <a:pt x="204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1"/>
            <p:cNvSpPr/>
            <p:nvPr/>
          </p:nvSpPr>
          <p:spPr>
            <a:xfrm>
              <a:off x="3718415" y="4390265"/>
              <a:ext cx="49768" cy="21848"/>
            </a:xfrm>
            <a:custGeom>
              <a:avLst/>
              <a:gdLst/>
              <a:ahLst/>
              <a:cxnLst/>
              <a:rect l="l" t="t" r="r" b="b"/>
              <a:pathLst>
                <a:path w="1000" h="439" extrusionOk="0">
                  <a:moveTo>
                    <a:pt x="848" y="1"/>
                  </a:moveTo>
                  <a:cubicBezTo>
                    <a:pt x="836" y="1"/>
                    <a:pt x="824" y="2"/>
                    <a:pt x="812" y="5"/>
                  </a:cubicBezTo>
                  <a:cubicBezTo>
                    <a:pt x="580" y="59"/>
                    <a:pt x="348" y="121"/>
                    <a:pt x="116" y="175"/>
                  </a:cubicBezTo>
                  <a:cubicBezTo>
                    <a:pt x="45" y="193"/>
                    <a:pt x="0" y="273"/>
                    <a:pt x="18" y="344"/>
                  </a:cubicBezTo>
                  <a:cubicBezTo>
                    <a:pt x="40" y="403"/>
                    <a:pt x="87" y="438"/>
                    <a:pt x="148" y="438"/>
                  </a:cubicBezTo>
                  <a:cubicBezTo>
                    <a:pt x="160" y="438"/>
                    <a:pt x="174" y="437"/>
                    <a:pt x="187" y="434"/>
                  </a:cubicBezTo>
                  <a:lnTo>
                    <a:pt x="883" y="264"/>
                  </a:lnTo>
                  <a:cubicBezTo>
                    <a:pt x="955" y="246"/>
                    <a:pt x="999" y="166"/>
                    <a:pt x="981" y="95"/>
                  </a:cubicBezTo>
                  <a:cubicBezTo>
                    <a:pt x="959" y="35"/>
                    <a:pt x="906" y="1"/>
                    <a:pt x="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1"/>
            <p:cNvSpPr/>
            <p:nvPr/>
          </p:nvSpPr>
          <p:spPr>
            <a:xfrm>
              <a:off x="3715528" y="4402807"/>
              <a:ext cx="132282" cy="142634"/>
            </a:xfrm>
            <a:custGeom>
              <a:avLst/>
              <a:gdLst/>
              <a:ahLst/>
              <a:cxnLst/>
              <a:rect l="l" t="t" r="r" b="b"/>
              <a:pathLst>
                <a:path w="2658" h="2866" extrusionOk="0">
                  <a:moveTo>
                    <a:pt x="166" y="0"/>
                  </a:moveTo>
                  <a:cubicBezTo>
                    <a:pt x="87" y="0"/>
                    <a:pt x="1" y="70"/>
                    <a:pt x="22" y="173"/>
                  </a:cubicBezTo>
                  <a:cubicBezTo>
                    <a:pt x="308" y="1404"/>
                    <a:pt x="1245" y="2439"/>
                    <a:pt x="2440" y="2858"/>
                  </a:cubicBezTo>
                  <a:cubicBezTo>
                    <a:pt x="2455" y="2863"/>
                    <a:pt x="2469" y="2865"/>
                    <a:pt x="2482" y="2865"/>
                  </a:cubicBezTo>
                  <a:cubicBezTo>
                    <a:pt x="2612" y="2865"/>
                    <a:pt x="2657" y="2648"/>
                    <a:pt x="2511" y="2599"/>
                  </a:cubicBezTo>
                  <a:cubicBezTo>
                    <a:pt x="1405" y="2207"/>
                    <a:pt x="549" y="1243"/>
                    <a:pt x="281" y="101"/>
                  </a:cubicBezTo>
                  <a:cubicBezTo>
                    <a:pt x="267" y="31"/>
                    <a:pt x="21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1"/>
            <p:cNvSpPr/>
            <p:nvPr/>
          </p:nvSpPr>
          <p:spPr>
            <a:xfrm>
              <a:off x="3741059" y="4509060"/>
              <a:ext cx="61761" cy="32200"/>
            </a:xfrm>
            <a:custGeom>
              <a:avLst/>
              <a:gdLst/>
              <a:ahLst/>
              <a:cxnLst/>
              <a:rect l="l" t="t" r="r" b="b"/>
              <a:pathLst>
                <a:path w="1241" h="647" extrusionOk="0">
                  <a:moveTo>
                    <a:pt x="1106" y="0"/>
                  </a:moveTo>
                  <a:cubicBezTo>
                    <a:pt x="714" y="9"/>
                    <a:pt x="339" y="152"/>
                    <a:pt x="54" y="420"/>
                  </a:cubicBezTo>
                  <a:cubicBezTo>
                    <a:pt x="0" y="464"/>
                    <a:pt x="0" y="562"/>
                    <a:pt x="54" y="607"/>
                  </a:cubicBezTo>
                  <a:cubicBezTo>
                    <a:pt x="80" y="634"/>
                    <a:pt x="114" y="647"/>
                    <a:pt x="147" y="647"/>
                  </a:cubicBezTo>
                  <a:cubicBezTo>
                    <a:pt x="181" y="647"/>
                    <a:pt x="214" y="634"/>
                    <a:pt x="241" y="607"/>
                  </a:cubicBezTo>
                  <a:cubicBezTo>
                    <a:pt x="473" y="402"/>
                    <a:pt x="794" y="277"/>
                    <a:pt x="1106" y="277"/>
                  </a:cubicBezTo>
                  <a:cubicBezTo>
                    <a:pt x="1178" y="277"/>
                    <a:pt x="1240" y="214"/>
                    <a:pt x="1240" y="143"/>
                  </a:cubicBezTo>
                  <a:cubicBezTo>
                    <a:pt x="1240" y="63"/>
                    <a:pt x="1178" y="0"/>
                    <a:pt x="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1"/>
            <p:cNvSpPr/>
            <p:nvPr/>
          </p:nvSpPr>
          <p:spPr>
            <a:xfrm>
              <a:off x="3741258" y="4528171"/>
              <a:ext cx="167269" cy="156320"/>
            </a:xfrm>
            <a:custGeom>
              <a:avLst/>
              <a:gdLst/>
              <a:ahLst/>
              <a:cxnLst/>
              <a:rect l="l" t="t" r="r" b="b"/>
              <a:pathLst>
                <a:path w="3361" h="3141" extrusionOk="0">
                  <a:moveTo>
                    <a:pt x="182" y="1"/>
                  </a:moveTo>
                  <a:cubicBezTo>
                    <a:pt x="95" y="1"/>
                    <a:pt x="0" y="101"/>
                    <a:pt x="50" y="205"/>
                  </a:cubicBezTo>
                  <a:cubicBezTo>
                    <a:pt x="656" y="1543"/>
                    <a:pt x="1780" y="2596"/>
                    <a:pt x="3145" y="3131"/>
                  </a:cubicBezTo>
                  <a:cubicBezTo>
                    <a:pt x="3162" y="3138"/>
                    <a:pt x="3178" y="3141"/>
                    <a:pt x="3193" y="3141"/>
                  </a:cubicBezTo>
                  <a:cubicBezTo>
                    <a:pt x="3318" y="3141"/>
                    <a:pt x="3360" y="2928"/>
                    <a:pt x="3217" y="2872"/>
                  </a:cubicBezTo>
                  <a:cubicBezTo>
                    <a:pt x="1923" y="2355"/>
                    <a:pt x="861" y="1338"/>
                    <a:pt x="282" y="71"/>
                  </a:cubicBezTo>
                  <a:cubicBezTo>
                    <a:pt x="259" y="21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1"/>
            <p:cNvSpPr/>
            <p:nvPr/>
          </p:nvSpPr>
          <p:spPr>
            <a:xfrm>
              <a:off x="3787193" y="4635768"/>
              <a:ext cx="60020" cy="25979"/>
            </a:xfrm>
            <a:custGeom>
              <a:avLst/>
              <a:gdLst/>
              <a:ahLst/>
              <a:cxnLst/>
              <a:rect l="l" t="t" r="r" b="b"/>
              <a:pathLst>
                <a:path w="1206" h="522" extrusionOk="0">
                  <a:moveTo>
                    <a:pt x="944" y="1"/>
                  </a:moveTo>
                  <a:cubicBezTo>
                    <a:pt x="642" y="1"/>
                    <a:pt x="335" y="91"/>
                    <a:pt x="90" y="264"/>
                  </a:cubicBezTo>
                  <a:cubicBezTo>
                    <a:pt x="28" y="309"/>
                    <a:pt x="1" y="389"/>
                    <a:pt x="37" y="452"/>
                  </a:cubicBezTo>
                  <a:cubicBezTo>
                    <a:pt x="61" y="495"/>
                    <a:pt x="112" y="521"/>
                    <a:pt x="161" y="521"/>
                  </a:cubicBezTo>
                  <a:cubicBezTo>
                    <a:pt x="183" y="521"/>
                    <a:pt x="205" y="516"/>
                    <a:pt x="224" y="505"/>
                  </a:cubicBezTo>
                  <a:cubicBezTo>
                    <a:pt x="450" y="349"/>
                    <a:pt x="690" y="268"/>
                    <a:pt x="949" y="268"/>
                  </a:cubicBezTo>
                  <a:cubicBezTo>
                    <a:pt x="987" y="268"/>
                    <a:pt x="1024" y="270"/>
                    <a:pt x="1062" y="273"/>
                  </a:cubicBezTo>
                  <a:cubicBezTo>
                    <a:pt x="1067" y="274"/>
                    <a:pt x="1071" y="274"/>
                    <a:pt x="1075" y="274"/>
                  </a:cubicBezTo>
                  <a:cubicBezTo>
                    <a:pt x="1142" y="274"/>
                    <a:pt x="1205" y="207"/>
                    <a:pt x="1205" y="139"/>
                  </a:cubicBezTo>
                  <a:cubicBezTo>
                    <a:pt x="1196" y="59"/>
                    <a:pt x="1143" y="15"/>
                    <a:pt x="1062" y="6"/>
                  </a:cubicBezTo>
                  <a:cubicBezTo>
                    <a:pt x="1023" y="3"/>
                    <a:pt x="984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1"/>
            <p:cNvSpPr/>
            <p:nvPr/>
          </p:nvSpPr>
          <p:spPr>
            <a:xfrm>
              <a:off x="3786994" y="4649803"/>
              <a:ext cx="114415" cy="157216"/>
            </a:xfrm>
            <a:custGeom>
              <a:avLst/>
              <a:gdLst/>
              <a:ahLst/>
              <a:cxnLst/>
              <a:rect l="l" t="t" r="r" b="b"/>
              <a:pathLst>
                <a:path w="2299" h="3159" extrusionOk="0">
                  <a:moveTo>
                    <a:pt x="135" y="0"/>
                  </a:moveTo>
                  <a:cubicBezTo>
                    <a:pt x="67" y="0"/>
                    <a:pt x="0" y="45"/>
                    <a:pt x="5" y="134"/>
                  </a:cubicBezTo>
                  <a:cubicBezTo>
                    <a:pt x="41" y="1436"/>
                    <a:pt x="879" y="2641"/>
                    <a:pt x="2083" y="3149"/>
                  </a:cubicBezTo>
                  <a:cubicBezTo>
                    <a:pt x="2101" y="3156"/>
                    <a:pt x="2117" y="3159"/>
                    <a:pt x="2131" y="3159"/>
                  </a:cubicBezTo>
                  <a:cubicBezTo>
                    <a:pt x="2257" y="3159"/>
                    <a:pt x="2298" y="2945"/>
                    <a:pt x="2155" y="2882"/>
                  </a:cubicBezTo>
                  <a:cubicBezTo>
                    <a:pt x="1066" y="2427"/>
                    <a:pt x="308" y="1303"/>
                    <a:pt x="272" y="134"/>
                  </a:cubicBezTo>
                  <a:cubicBezTo>
                    <a:pt x="272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1"/>
            <p:cNvSpPr/>
            <p:nvPr/>
          </p:nvSpPr>
          <p:spPr>
            <a:xfrm>
              <a:off x="3784556" y="4765612"/>
              <a:ext cx="77737" cy="23739"/>
            </a:xfrm>
            <a:custGeom>
              <a:avLst/>
              <a:gdLst/>
              <a:ahLst/>
              <a:cxnLst/>
              <a:rect l="l" t="t" r="r" b="b"/>
              <a:pathLst>
                <a:path w="1562" h="477" extrusionOk="0">
                  <a:moveTo>
                    <a:pt x="840" y="0"/>
                  </a:moveTo>
                  <a:cubicBezTo>
                    <a:pt x="576" y="0"/>
                    <a:pt x="313" y="74"/>
                    <a:pt x="90" y="225"/>
                  </a:cubicBezTo>
                  <a:cubicBezTo>
                    <a:pt x="27" y="260"/>
                    <a:pt x="0" y="341"/>
                    <a:pt x="36" y="412"/>
                  </a:cubicBezTo>
                  <a:cubicBezTo>
                    <a:pt x="60" y="448"/>
                    <a:pt x="110" y="477"/>
                    <a:pt x="159" y="477"/>
                  </a:cubicBezTo>
                  <a:cubicBezTo>
                    <a:pt x="181" y="477"/>
                    <a:pt x="204" y="471"/>
                    <a:pt x="223" y="457"/>
                  </a:cubicBezTo>
                  <a:cubicBezTo>
                    <a:pt x="411" y="335"/>
                    <a:pt x="633" y="271"/>
                    <a:pt x="853" y="271"/>
                  </a:cubicBezTo>
                  <a:cubicBezTo>
                    <a:pt x="1021" y="271"/>
                    <a:pt x="1188" y="308"/>
                    <a:pt x="1338" y="385"/>
                  </a:cubicBezTo>
                  <a:cubicBezTo>
                    <a:pt x="1363" y="397"/>
                    <a:pt x="1389" y="403"/>
                    <a:pt x="1413" y="403"/>
                  </a:cubicBezTo>
                  <a:cubicBezTo>
                    <a:pt x="1460" y="403"/>
                    <a:pt x="1502" y="382"/>
                    <a:pt x="1526" y="341"/>
                  </a:cubicBezTo>
                  <a:cubicBezTo>
                    <a:pt x="1562" y="278"/>
                    <a:pt x="1544" y="189"/>
                    <a:pt x="1481" y="153"/>
                  </a:cubicBezTo>
                  <a:cubicBezTo>
                    <a:pt x="1282" y="52"/>
                    <a:pt x="1061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1"/>
            <p:cNvSpPr/>
            <p:nvPr/>
          </p:nvSpPr>
          <p:spPr>
            <a:xfrm>
              <a:off x="3786696" y="4774819"/>
              <a:ext cx="167667" cy="155076"/>
            </a:xfrm>
            <a:custGeom>
              <a:avLst/>
              <a:gdLst/>
              <a:ahLst/>
              <a:cxnLst/>
              <a:rect l="l" t="t" r="r" b="b"/>
              <a:pathLst>
                <a:path w="3369" h="3116" extrusionOk="0">
                  <a:moveTo>
                    <a:pt x="159" y="0"/>
                  </a:moveTo>
                  <a:cubicBezTo>
                    <a:pt x="78" y="0"/>
                    <a:pt x="0" y="63"/>
                    <a:pt x="38" y="164"/>
                  </a:cubicBezTo>
                  <a:cubicBezTo>
                    <a:pt x="573" y="1556"/>
                    <a:pt x="1724" y="2653"/>
                    <a:pt x="3151" y="3108"/>
                  </a:cubicBezTo>
                  <a:cubicBezTo>
                    <a:pt x="3166" y="3113"/>
                    <a:pt x="3180" y="3116"/>
                    <a:pt x="3193" y="3116"/>
                  </a:cubicBezTo>
                  <a:cubicBezTo>
                    <a:pt x="3323" y="3116"/>
                    <a:pt x="3368" y="2898"/>
                    <a:pt x="3222" y="2850"/>
                  </a:cubicBezTo>
                  <a:cubicBezTo>
                    <a:pt x="1893" y="2421"/>
                    <a:pt x="796" y="1387"/>
                    <a:pt x="296" y="93"/>
                  </a:cubicBezTo>
                  <a:cubicBezTo>
                    <a:pt x="271" y="29"/>
                    <a:pt x="21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1"/>
            <p:cNvSpPr/>
            <p:nvPr/>
          </p:nvSpPr>
          <p:spPr>
            <a:xfrm>
              <a:off x="3811928" y="4883561"/>
              <a:ext cx="76990" cy="29363"/>
            </a:xfrm>
            <a:custGeom>
              <a:avLst/>
              <a:gdLst/>
              <a:ahLst/>
              <a:cxnLst/>
              <a:rect l="l" t="t" r="r" b="b"/>
              <a:pathLst>
                <a:path w="1547" h="590" extrusionOk="0">
                  <a:moveTo>
                    <a:pt x="1196" y="1"/>
                  </a:moveTo>
                  <a:cubicBezTo>
                    <a:pt x="818" y="1"/>
                    <a:pt x="434" y="116"/>
                    <a:pt x="119" y="326"/>
                  </a:cubicBezTo>
                  <a:cubicBezTo>
                    <a:pt x="0" y="408"/>
                    <a:pt x="74" y="590"/>
                    <a:pt x="185" y="590"/>
                  </a:cubicBezTo>
                  <a:cubicBezTo>
                    <a:pt x="207" y="590"/>
                    <a:pt x="230" y="583"/>
                    <a:pt x="253" y="567"/>
                  </a:cubicBezTo>
                  <a:cubicBezTo>
                    <a:pt x="547" y="371"/>
                    <a:pt x="878" y="271"/>
                    <a:pt x="1220" y="271"/>
                  </a:cubicBezTo>
                  <a:cubicBezTo>
                    <a:pt x="1284" y="271"/>
                    <a:pt x="1349" y="274"/>
                    <a:pt x="1413" y="281"/>
                  </a:cubicBezTo>
                  <a:cubicBezTo>
                    <a:pt x="1417" y="282"/>
                    <a:pt x="1421" y="282"/>
                    <a:pt x="1425" y="282"/>
                  </a:cubicBezTo>
                  <a:cubicBezTo>
                    <a:pt x="1491" y="282"/>
                    <a:pt x="1547" y="215"/>
                    <a:pt x="1547" y="147"/>
                  </a:cubicBezTo>
                  <a:cubicBezTo>
                    <a:pt x="1547" y="67"/>
                    <a:pt x="1484" y="22"/>
                    <a:pt x="1413" y="13"/>
                  </a:cubicBezTo>
                  <a:cubicBezTo>
                    <a:pt x="1341" y="5"/>
                    <a:pt x="1269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1"/>
            <p:cNvSpPr/>
            <p:nvPr/>
          </p:nvSpPr>
          <p:spPr>
            <a:xfrm>
              <a:off x="3808096" y="4901129"/>
              <a:ext cx="178914" cy="131137"/>
            </a:xfrm>
            <a:custGeom>
              <a:avLst/>
              <a:gdLst/>
              <a:ahLst/>
              <a:cxnLst/>
              <a:rect l="l" t="t" r="r" b="b"/>
              <a:pathLst>
                <a:path w="3595" h="2635" extrusionOk="0">
                  <a:moveTo>
                    <a:pt x="165" y="1"/>
                  </a:moveTo>
                  <a:cubicBezTo>
                    <a:pt x="83" y="1"/>
                    <a:pt x="0" y="67"/>
                    <a:pt x="27" y="169"/>
                  </a:cubicBezTo>
                  <a:cubicBezTo>
                    <a:pt x="432" y="1627"/>
                    <a:pt x="1764" y="2635"/>
                    <a:pt x="3264" y="2635"/>
                  </a:cubicBezTo>
                  <a:cubicBezTo>
                    <a:pt x="3315" y="2635"/>
                    <a:pt x="3366" y="2633"/>
                    <a:pt x="3417" y="2631"/>
                  </a:cubicBezTo>
                  <a:cubicBezTo>
                    <a:pt x="3584" y="2622"/>
                    <a:pt x="3595" y="2363"/>
                    <a:pt x="3426" y="2363"/>
                  </a:cubicBezTo>
                  <a:cubicBezTo>
                    <a:pt x="3423" y="2363"/>
                    <a:pt x="3420" y="2363"/>
                    <a:pt x="3417" y="2364"/>
                  </a:cubicBezTo>
                  <a:cubicBezTo>
                    <a:pt x="3372" y="2365"/>
                    <a:pt x="3326" y="2366"/>
                    <a:pt x="3282" y="2366"/>
                  </a:cubicBezTo>
                  <a:cubicBezTo>
                    <a:pt x="1899" y="2366"/>
                    <a:pt x="666" y="1445"/>
                    <a:pt x="295" y="98"/>
                  </a:cubicBezTo>
                  <a:cubicBezTo>
                    <a:pt x="273" y="30"/>
                    <a:pt x="219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1"/>
            <p:cNvSpPr/>
            <p:nvPr/>
          </p:nvSpPr>
          <p:spPr>
            <a:xfrm>
              <a:off x="3969094" y="4864102"/>
              <a:ext cx="138254" cy="167020"/>
            </a:xfrm>
            <a:custGeom>
              <a:avLst/>
              <a:gdLst/>
              <a:ahLst/>
              <a:cxnLst/>
              <a:rect l="l" t="t" r="r" b="b"/>
              <a:pathLst>
                <a:path w="2778" h="3356" extrusionOk="0">
                  <a:moveTo>
                    <a:pt x="2649" y="1"/>
                  </a:moveTo>
                  <a:cubicBezTo>
                    <a:pt x="2582" y="1"/>
                    <a:pt x="2510" y="43"/>
                    <a:pt x="2501" y="128"/>
                  </a:cubicBezTo>
                  <a:cubicBezTo>
                    <a:pt x="2376" y="1466"/>
                    <a:pt x="1422" y="2670"/>
                    <a:pt x="146" y="3090"/>
                  </a:cubicBezTo>
                  <a:cubicBezTo>
                    <a:pt x="1" y="3138"/>
                    <a:pt x="46" y="3356"/>
                    <a:pt x="182" y="3356"/>
                  </a:cubicBezTo>
                  <a:cubicBezTo>
                    <a:pt x="196" y="3356"/>
                    <a:pt x="211" y="3353"/>
                    <a:pt x="227" y="3348"/>
                  </a:cubicBezTo>
                  <a:cubicBezTo>
                    <a:pt x="1618" y="2893"/>
                    <a:pt x="2644" y="1591"/>
                    <a:pt x="2769" y="128"/>
                  </a:cubicBezTo>
                  <a:cubicBezTo>
                    <a:pt x="2778" y="43"/>
                    <a:pt x="2715" y="1"/>
                    <a:pt x="2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1"/>
            <p:cNvSpPr/>
            <p:nvPr/>
          </p:nvSpPr>
          <p:spPr>
            <a:xfrm>
              <a:off x="4017269" y="4865445"/>
              <a:ext cx="86546" cy="38570"/>
            </a:xfrm>
            <a:custGeom>
              <a:avLst/>
              <a:gdLst/>
              <a:ahLst/>
              <a:cxnLst/>
              <a:rect l="l" t="t" r="r" b="b"/>
              <a:pathLst>
                <a:path w="1739" h="775" extrusionOk="0">
                  <a:moveTo>
                    <a:pt x="1471" y="0"/>
                  </a:moveTo>
                  <a:cubicBezTo>
                    <a:pt x="961" y="0"/>
                    <a:pt x="466" y="195"/>
                    <a:pt x="97" y="547"/>
                  </a:cubicBezTo>
                  <a:cubicBezTo>
                    <a:pt x="0" y="637"/>
                    <a:pt x="91" y="774"/>
                    <a:pt x="194" y="774"/>
                  </a:cubicBezTo>
                  <a:cubicBezTo>
                    <a:pt x="225" y="774"/>
                    <a:pt x="256" y="763"/>
                    <a:pt x="284" y="734"/>
                  </a:cubicBezTo>
                  <a:cubicBezTo>
                    <a:pt x="607" y="436"/>
                    <a:pt x="1030" y="276"/>
                    <a:pt x="1467" y="276"/>
                  </a:cubicBezTo>
                  <a:cubicBezTo>
                    <a:pt x="1501" y="276"/>
                    <a:pt x="1535" y="277"/>
                    <a:pt x="1569" y="279"/>
                  </a:cubicBezTo>
                  <a:cubicBezTo>
                    <a:pt x="1572" y="279"/>
                    <a:pt x="1574" y="280"/>
                    <a:pt x="1577" y="280"/>
                  </a:cubicBezTo>
                  <a:cubicBezTo>
                    <a:pt x="1739" y="280"/>
                    <a:pt x="1736" y="12"/>
                    <a:pt x="1569" y="3"/>
                  </a:cubicBezTo>
                  <a:cubicBezTo>
                    <a:pt x="1536" y="1"/>
                    <a:pt x="1503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1"/>
            <p:cNvSpPr/>
            <p:nvPr/>
          </p:nvSpPr>
          <p:spPr>
            <a:xfrm>
              <a:off x="4048174" y="4754514"/>
              <a:ext cx="49867" cy="125315"/>
            </a:xfrm>
            <a:custGeom>
              <a:avLst/>
              <a:gdLst/>
              <a:ahLst/>
              <a:cxnLst/>
              <a:rect l="l" t="t" r="r" b="b"/>
              <a:pathLst>
                <a:path w="1002" h="2518" extrusionOk="0">
                  <a:moveTo>
                    <a:pt x="589" y="0"/>
                  </a:moveTo>
                  <a:cubicBezTo>
                    <a:pt x="507" y="0"/>
                    <a:pt x="425" y="65"/>
                    <a:pt x="457" y="162"/>
                  </a:cubicBezTo>
                  <a:cubicBezTo>
                    <a:pt x="707" y="876"/>
                    <a:pt x="573" y="1697"/>
                    <a:pt x="83" y="2276"/>
                  </a:cubicBezTo>
                  <a:cubicBezTo>
                    <a:pt x="1" y="2379"/>
                    <a:pt x="91" y="2517"/>
                    <a:pt x="190" y="2517"/>
                  </a:cubicBezTo>
                  <a:cubicBezTo>
                    <a:pt x="220" y="2517"/>
                    <a:pt x="252" y="2504"/>
                    <a:pt x="279" y="2473"/>
                  </a:cubicBezTo>
                  <a:cubicBezTo>
                    <a:pt x="823" y="1812"/>
                    <a:pt x="1002" y="894"/>
                    <a:pt x="716" y="91"/>
                  </a:cubicBezTo>
                  <a:cubicBezTo>
                    <a:pt x="695" y="27"/>
                    <a:pt x="64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1"/>
            <p:cNvSpPr/>
            <p:nvPr/>
          </p:nvSpPr>
          <p:spPr>
            <a:xfrm>
              <a:off x="4016323" y="4754115"/>
              <a:ext cx="68381" cy="33593"/>
            </a:xfrm>
            <a:custGeom>
              <a:avLst/>
              <a:gdLst/>
              <a:ahLst/>
              <a:cxnLst/>
              <a:rect l="l" t="t" r="r" b="b"/>
              <a:pathLst>
                <a:path w="1374" h="675" extrusionOk="0">
                  <a:moveTo>
                    <a:pt x="1196" y="1"/>
                  </a:moveTo>
                  <a:cubicBezTo>
                    <a:pt x="776" y="1"/>
                    <a:pt x="375" y="161"/>
                    <a:pt x="63" y="447"/>
                  </a:cubicBezTo>
                  <a:cubicBezTo>
                    <a:pt x="0" y="491"/>
                    <a:pt x="9" y="589"/>
                    <a:pt x="63" y="634"/>
                  </a:cubicBezTo>
                  <a:cubicBezTo>
                    <a:pt x="89" y="661"/>
                    <a:pt x="123" y="674"/>
                    <a:pt x="156" y="674"/>
                  </a:cubicBezTo>
                  <a:cubicBezTo>
                    <a:pt x="190" y="674"/>
                    <a:pt x="223" y="661"/>
                    <a:pt x="250" y="634"/>
                  </a:cubicBezTo>
                  <a:cubicBezTo>
                    <a:pt x="509" y="402"/>
                    <a:pt x="857" y="277"/>
                    <a:pt x="1196" y="268"/>
                  </a:cubicBezTo>
                  <a:cubicBezTo>
                    <a:pt x="1374" y="268"/>
                    <a:pt x="137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1"/>
            <p:cNvSpPr/>
            <p:nvPr/>
          </p:nvSpPr>
          <p:spPr>
            <a:xfrm>
              <a:off x="4031154" y="4608546"/>
              <a:ext cx="62906" cy="165825"/>
            </a:xfrm>
            <a:custGeom>
              <a:avLst/>
              <a:gdLst/>
              <a:ahLst/>
              <a:cxnLst/>
              <a:rect l="l" t="t" r="r" b="b"/>
              <a:pathLst>
                <a:path w="1264" h="3332" extrusionOk="0">
                  <a:moveTo>
                    <a:pt x="435" y="1"/>
                  </a:moveTo>
                  <a:cubicBezTo>
                    <a:pt x="338" y="1"/>
                    <a:pt x="243" y="96"/>
                    <a:pt x="318" y="196"/>
                  </a:cubicBezTo>
                  <a:cubicBezTo>
                    <a:pt x="969" y="1106"/>
                    <a:pt x="469" y="2239"/>
                    <a:pt x="50" y="3122"/>
                  </a:cubicBezTo>
                  <a:cubicBezTo>
                    <a:pt x="1" y="3233"/>
                    <a:pt x="96" y="3331"/>
                    <a:pt x="187" y="3331"/>
                  </a:cubicBezTo>
                  <a:cubicBezTo>
                    <a:pt x="227" y="3331"/>
                    <a:pt x="266" y="3311"/>
                    <a:pt x="291" y="3265"/>
                  </a:cubicBezTo>
                  <a:cubicBezTo>
                    <a:pt x="746" y="2292"/>
                    <a:pt x="1263" y="1052"/>
                    <a:pt x="550" y="62"/>
                  </a:cubicBezTo>
                  <a:cubicBezTo>
                    <a:pt x="520" y="19"/>
                    <a:pt x="477" y="1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1"/>
            <p:cNvSpPr/>
            <p:nvPr/>
          </p:nvSpPr>
          <p:spPr>
            <a:xfrm>
              <a:off x="3991887" y="4604315"/>
              <a:ext cx="67982" cy="55192"/>
            </a:xfrm>
            <a:custGeom>
              <a:avLst/>
              <a:gdLst/>
              <a:ahLst/>
              <a:cxnLst/>
              <a:rect l="l" t="t" r="r" b="b"/>
              <a:pathLst>
                <a:path w="1366" h="1109" extrusionOk="0">
                  <a:moveTo>
                    <a:pt x="1207" y="1"/>
                  </a:moveTo>
                  <a:cubicBezTo>
                    <a:pt x="1197" y="1"/>
                    <a:pt x="1188" y="2"/>
                    <a:pt x="1178" y="4"/>
                  </a:cubicBezTo>
                  <a:cubicBezTo>
                    <a:pt x="714" y="174"/>
                    <a:pt x="313" y="486"/>
                    <a:pt x="45" y="905"/>
                  </a:cubicBezTo>
                  <a:cubicBezTo>
                    <a:pt x="0" y="968"/>
                    <a:pt x="27" y="1057"/>
                    <a:pt x="90" y="1093"/>
                  </a:cubicBezTo>
                  <a:cubicBezTo>
                    <a:pt x="111" y="1104"/>
                    <a:pt x="134" y="1109"/>
                    <a:pt x="156" y="1109"/>
                  </a:cubicBezTo>
                  <a:cubicBezTo>
                    <a:pt x="206" y="1109"/>
                    <a:pt x="252" y="1082"/>
                    <a:pt x="277" y="1039"/>
                  </a:cubicBezTo>
                  <a:cubicBezTo>
                    <a:pt x="509" y="691"/>
                    <a:pt x="857" y="406"/>
                    <a:pt x="1249" y="272"/>
                  </a:cubicBezTo>
                  <a:cubicBezTo>
                    <a:pt x="1321" y="245"/>
                    <a:pt x="1365" y="174"/>
                    <a:pt x="1348" y="102"/>
                  </a:cubicBezTo>
                  <a:cubicBezTo>
                    <a:pt x="1332" y="48"/>
                    <a:pt x="1270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1"/>
            <p:cNvSpPr/>
            <p:nvPr/>
          </p:nvSpPr>
          <p:spPr>
            <a:xfrm>
              <a:off x="4005175" y="4495673"/>
              <a:ext cx="52455" cy="144226"/>
            </a:xfrm>
            <a:custGeom>
              <a:avLst/>
              <a:gdLst/>
              <a:ahLst/>
              <a:cxnLst/>
              <a:rect l="l" t="t" r="r" b="b"/>
              <a:pathLst>
                <a:path w="1054" h="2898" extrusionOk="0">
                  <a:moveTo>
                    <a:pt x="539" y="0"/>
                  </a:moveTo>
                  <a:cubicBezTo>
                    <a:pt x="454" y="0"/>
                    <a:pt x="374" y="65"/>
                    <a:pt x="411" y="162"/>
                  </a:cubicBezTo>
                  <a:cubicBezTo>
                    <a:pt x="750" y="983"/>
                    <a:pt x="634" y="1955"/>
                    <a:pt x="81" y="2660"/>
                  </a:cubicBezTo>
                  <a:cubicBezTo>
                    <a:pt x="1" y="2761"/>
                    <a:pt x="92" y="2897"/>
                    <a:pt x="188" y="2897"/>
                  </a:cubicBezTo>
                  <a:cubicBezTo>
                    <a:pt x="219" y="2897"/>
                    <a:pt x="251" y="2883"/>
                    <a:pt x="278" y="2847"/>
                  </a:cubicBezTo>
                  <a:cubicBezTo>
                    <a:pt x="884" y="2080"/>
                    <a:pt x="1054" y="1010"/>
                    <a:pt x="679" y="91"/>
                  </a:cubicBezTo>
                  <a:cubicBezTo>
                    <a:pt x="651" y="28"/>
                    <a:pt x="594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1"/>
            <p:cNvSpPr/>
            <p:nvPr/>
          </p:nvSpPr>
          <p:spPr>
            <a:xfrm>
              <a:off x="3959041" y="4487909"/>
              <a:ext cx="80175" cy="56188"/>
            </a:xfrm>
            <a:custGeom>
              <a:avLst/>
              <a:gdLst/>
              <a:ahLst/>
              <a:cxnLst/>
              <a:rect l="l" t="t" r="r" b="b"/>
              <a:pathLst>
                <a:path w="1611" h="1129" extrusionOk="0">
                  <a:moveTo>
                    <a:pt x="1420" y="1"/>
                  </a:moveTo>
                  <a:cubicBezTo>
                    <a:pt x="1408" y="1"/>
                    <a:pt x="1396" y="3"/>
                    <a:pt x="1383" y="6"/>
                  </a:cubicBezTo>
                  <a:cubicBezTo>
                    <a:pt x="848" y="140"/>
                    <a:pt x="366" y="470"/>
                    <a:pt x="45" y="925"/>
                  </a:cubicBezTo>
                  <a:cubicBezTo>
                    <a:pt x="0" y="978"/>
                    <a:pt x="27" y="1076"/>
                    <a:pt x="90" y="1112"/>
                  </a:cubicBezTo>
                  <a:cubicBezTo>
                    <a:pt x="111" y="1123"/>
                    <a:pt x="133" y="1128"/>
                    <a:pt x="154" y="1128"/>
                  </a:cubicBezTo>
                  <a:cubicBezTo>
                    <a:pt x="202" y="1128"/>
                    <a:pt x="246" y="1102"/>
                    <a:pt x="277" y="1059"/>
                  </a:cubicBezTo>
                  <a:cubicBezTo>
                    <a:pt x="562" y="666"/>
                    <a:pt x="991" y="390"/>
                    <a:pt x="1454" y="265"/>
                  </a:cubicBezTo>
                  <a:cubicBezTo>
                    <a:pt x="1611" y="232"/>
                    <a:pt x="1562" y="1"/>
                    <a:pt x="1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1"/>
            <p:cNvSpPr/>
            <p:nvPr/>
          </p:nvSpPr>
          <p:spPr>
            <a:xfrm>
              <a:off x="3980043" y="4360803"/>
              <a:ext cx="53649" cy="156220"/>
            </a:xfrm>
            <a:custGeom>
              <a:avLst/>
              <a:gdLst/>
              <a:ahLst/>
              <a:cxnLst/>
              <a:rect l="l" t="t" r="r" b="b"/>
              <a:pathLst>
                <a:path w="1078" h="3139" extrusionOk="0">
                  <a:moveTo>
                    <a:pt x="684" y="1"/>
                  </a:moveTo>
                  <a:cubicBezTo>
                    <a:pt x="602" y="1"/>
                    <a:pt x="519" y="67"/>
                    <a:pt x="551" y="169"/>
                  </a:cubicBezTo>
                  <a:cubicBezTo>
                    <a:pt x="800" y="1115"/>
                    <a:pt x="622" y="2132"/>
                    <a:pt x="69" y="2935"/>
                  </a:cubicBezTo>
                  <a:cubicBezTo>
                    <a:pt x="0" y="3041"/>
                    <a:pt x="93" y="3138"/>
                    <a:pt x="189" y="3138"/>
                  </a:cubicBezTo>
                  <a:cubicBezTo>
                    <a:pt x="230" y="3138"/>
                    <a:pt x="271" y="3120"/>
                    <a:pt x="301" y="3077"/>
                  </a:cubicBezTo>
                  <a:cubicBezTo>
                    <a:pt x="899" y="2212"/>
                    <a:pt x="1077" y="1106"/>
                    <a:pt x="809" y="98"/>
                  </a:cubicBezTo>
                  <a:cubicBezTo>
                    <a:pt x="792" y="30"/>
                    <a:pt x="73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1"/>
            <p:cNvSpPr/>
            <p:nvPr/>
          </p:nvSpPr>
          <p:spPr>
            <a:xfrm>
              <a:off x="3949684" y="4355179"/>
              <a:ext cx="63553" cy="53948"/>
            </a:xfrm>
            <a:custGeom>
              <a:avLst/>
              <a:gdLst/>
              <a:ahLst/>
              <a:cxnLst/>
              <a:rect l="l" t="t" r="r" b="b"/>
              <a:pathLst>
                <a:path w="1277" h="1084" extrusionOk="0">
                  <a:moveTo>
                    <a:pt x="1129" y="1"/>
                  </a:moveTo>
                  <a:cubicBezTo>
                    <a:pt x="1106" y="1"/>
                    <a:pt x="1083" y="6"/>
                    <a:pt x="1063" y="14"/>
                  </a:cubicBezTo>
                  <a:cubicBezTo>
                    <a:pt x="643" y="193"/>
                    <a:pt x="286" y="496"/>
                    <a:pt x="46" y="880"/>
                  </a:cubicBezTo>
                  <a:cubicBezTo>
                    <a:pt x="1" y="942"/>
                    <a:pt x="28" y="1031"/>
                    <a:pt x="90" y="1067"/>
                  </a:cubicBezTo>
                  <a:cubicBezTo>
                    <a:pt x="112" y="1078"/>
                    <a:pt x="135" y="1083"/>
                    <a:pt x="157" y="1083"/>
                  </a:cubicBezTo>
                  <a:cubicBezTo>
                    <a:pt x="206" y="1083"/>
                    <a:pt x="253" y="1057"/>
                    <a:pt x="278" y="1014"/>
                  </a:cubicBezTo>
                  <a:cubicBezTo>
                    <a:pt x="501" y="675"/>
                    <a:pt x="813" y="416"/>
                    <a:pt x="1196" y="246"/>
                  </a:cubicBezTo>
                  <a:cubicBezTo>
                    <a:pt x="1268" y="220"/>
                    <a:pt x="1277" y="122"/>
                    <a:pt x="1241" y="68"/>
                  </a:cubicBezTo>
                  <a:cubicBezTo>
                    <a:pt x="1217" y="20"/>
                    <a:pt x="1174" y="1"/>
                    <a:pt x="1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1"/>
            <p:cNvSpPr/>
            <p:nvPr/>
          </p:nvSpPr>
          <p:spPr>
            <a:xfrm>
              <a:off x="3965112" y="4237728"/>
              <a:ext cx="40610" cy="147162"/>
            </a:xfrm>
            <a:custGeom>
              <a:avLst/>
              <a:gdLst/>
              <a:ahLst/>
              <a:cxnLst/>
              <a:rect l="l" t="t" r="r" b="b"/>
              <a:pathLst>
                <a:path w="816" h="2957" extrusionOk="0">
                  <a:moveTo>
                    <a:pt x="270" y="0"/>
                  </a:moveTo>
                  <a:cubicBezTo>
                    <a:pt x="180" y="0"/>
                    <a:pt x="88" y="97"/>
                    <a:pt x="137" y="207"/>
                  </a:cubicBezTo>
                  <a:cubicBezTo>
                    <a:pt x="538" y="1010"/>
                    <a:pt x="503" y="1982"/>
                    <a:pt x="57" y="2749"/>
                  </a:cubicBezTo>
                  <a:cubicBezTo>
                    <a:pt x="1" y="2855"/>
                    <a:pt x="97" y="2957"/>
                    <a:pt x="190" y="2957"/>
                  </a:cubicBezTo>
                  <a:cubicBezTo>
                    <a:pt x="231" y="2957"/>
                    <a:pt x="271" y="2938"/>
                    <a:pt x="298" y="2892"/>
                  </a:cubicBezTo>
                  <a:cubicBezTo>
                    <a:pt x="788" y="2027"/>
                    <a:pt x="815" y="956"/>
                    <a:pt x="378" y="73"/>
                  </a:cubicBezTo>
                  <a:cubicBezTo>
                    <a:pt x="352" y="22"/>
                    <a:pt x="311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1"/>
            <p:cNvSpPr/>
            <p:nvPr/>
          </p:nvSpPr>
          <p:spPr>
            <a:xfrm>
              <a:off x="3915544" y="4233000"/>
              <a:ext cx="64399" cy="47229"/>
            </a:xfrm>
            <a:custGeom>
              <a:avLst/>
              <a:gdLst/>
              <a:ahLst/>
              <a:cxnLst/>
              <a:rect l="l" t="t" r="r" b="b"/>
              <a:pathLst>
                <a:path w="1294" h="949" extrusionOk="0">
                  <a:moveTo>
                    <a:pt x="1146" y="0"/>
                  </a:moveTo>
                  <a:cubicBezTo>
                    <a:pt x="1132" y="0"/>
                    <a:pt x="1119" y="2"/>
                    <a:pt x="1106" y="7"/>
                  </a:cubicBezTo>
                  <a:cubicBezTo>
                    <a:pt x="705" y="150"/>
                    <a:pt x="339" y="391"/>
                    <a:pt x="54" y="712"/>
                  </a:cubicBezTo>
                  <a:cubicBezTo>
                    <a:pt x="0" y="774"/>
                    <a:pt x="0" y="855"/>
                    <a:pt x="54" y="908"/>
                  </a:cubicBezTo>
                  <a:cubicBezTo>
                    <a:pt x="76" y="935"/>
                    <a:pt x="112" y="948"/>
                    <a:pt x="147" y="948"/>
                  </a:cubicBezTo>
                  <a:cubicBezTo>
                    <a:pt x="183" y="948"/>
                    <a:pt x="219" y="935"/>
                    <a:pt x="241" y="908"/>
                  </a:cubicBezTo>
                  <a:cubicBezTo>
                    <a:pt x="500" y="623"/>
                    <a:pt x="821" y="400"/>
                    <a:pt x="1187" y="266"/>
                  </a:cubicBezTo>
                  <a:cubicBezTo>
                    <a:pt x="1249" y="239"/>
                    <a:pt x="1294" y="177"/>
                    <a:pt x="1276" y="96"/>
                  </a:cubicBezTo>
                  <a:cubicBezTo>
                    <a:pt x="1261" y="45"/>
                    <a:pt x="120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1"/>
            <p:cNvSpPr/>
            <p:nvPr/>
          </p:nvSpPr>
          <p:spPr>
            <a:xfrm>
              <a:off x="3859605" y="4125004"/>
              <a:ext cx="106602" cy="55988"/>
            </a:xfrm>
            <a:custGeom>
              <a:avLst/>
              <a:gdLst/>
              <a:ahLst/>
              <a:cxnLst/>
              <a:rect l="l" t="t" r="r" b="b"/>
              <a:pathLst>
                <a:path w="2142" h="1125" extrusionOk="0">
                  <a:moveTo>
                    <a:pt x="1972" y="1"/>
                  </a:moveTo>
                  <a:cubicBezTo>
                    <a:pt x="1249" y="36"/>
                    <a:pt x="562" y="357"/>
                    <a:pt x="89" y="893"/>
                  </a:cubicBezTo>
                  <a:cubicBezTo>
                    <a:pt x="1" y="988"/>
                    <a:pt x="89" y="1125"/>
                    <a:pt x="187" y="1125"/>
                  </a:cubicBezTo>
                  <a:cubicBezTo>
                    <a:pt x="218" y="1125"/>
                    <a:pt x="249" y="1112"/>
                    <a:pt x="277" y="1080"/>
                  </a:cubicBezTo>
                  <a:cubicBezTo>
                    <a:pt x="705" y="598"/>
                    <a:pt x="1320" y="304"/>
                    <a:pt x="1972" y="277"/>
                  </a:cubicBezTo>
                  <a:cubicBezTo>
                    <a:pt x="2141" y="268"/>
                    <a:pt x="2141" y="1"/>
                    <a:pt x="1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1"/>
            <p:cNvSpPr/>
            <p:nvPr/>
          </p:nvSpPr>
          <p:spPr>
            <a:xfrm>
              <a:off x="3913902" y="4129185"/>
              <a:ext cx="52704" cy="138304"/>
            </a:xfrm>
            <a:custGeom>
              <a:avLst/>
              <a:gdLst/>
              <a:ahLst/>
              <a:cxnLst/>
              <a:rect l="l" t="t" r="r" b="b"/>
              <a:pathLst>
                <a:path w="1059" h="2779" extrusionOk="0">
                  <a:moveTo>
                    <a:pt x="824" y="0"/>
                  </a:moveTo>
                  <a:cubicBezTo>
                    <a:pt x="756" y="0"/>
                    <a:pt x="693" y="43"/>
                    <a:pt x="702" y="131"/>
                  </a:cubicBezTo>
                  <a:cubicBezTo>
                    <a:pt x="791" y="996"/>
                    <a:pt x="559" y="1861"/>
                    <a:pt x="69" y="2584"/>
                  </a:cubicBezTo>
                  <a:cubicBezTo>
                    <a:pt x="0" y="2684"/>
                    <a:pt x="92" y="2779"/>
                    <a:pt x="188" y="2779"/>
                  </a:cubicBezTo>
                  <a:cubicBezTo>
                    <a:pt x="229" y="2779"/>
                    <a:pt x="271" y="2761"/>
                    <a:pt x="301" y="2718"/>
                  </a:cubicBezTo>
                  <a:cubicBezTo>
                    <a:pt x="818" y="1968"/>
                    <a:pt x="1059" y="1041"/>
                    <a:pt x="979" y="131"/>
                  </a:cubicBezTo>
                  <a:cubicBezTo>
                    <a:pt x="970" y="45"/>
                    <a:pt x="894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1"/>
            <p:cNvSpPr/>
            <p:nvPr/>
          </p:nvSpPr>
          <p:spPr>
            <a:xfrm>
              <a:off x="3975215" y="5021267"/>
              <a:ext cx="279843" cy="677186"/>
            </a:xfrm>
            <a:custGeom>
              <a:avLst/>
              <a:gdLst/>
              <a:ahLst/>
              <a:cxnLst/>
              <a:rect l="l" t="t" r="r" b="b"/>
              <a:pathLst>
                <a:path w="5623" h="13607" extrusionOk="0">
                  <a:moveTo>
                    <a:pt x="136" y="1"/>
                  </a:moveTo>
                  <a:cubicBezTo>
                    <a:pt x="68" y="1"/>
                    <a:pt x="1" y="43"/>
                    <a:pt x="5" y="128"/>
                  </a:cubicBezTo>
                  <a:cubicBezTo>
                    <a:pt x="68" y="1966"/>
                    <a:pt x="1013" y="3580"/>
                    <a:pt x="1852" y="5159"/>
                  </a:cubicBezTo>
                  <a:cubicBezTo>
                    <a:pt x="2753" y="6872"/>
                    <a:pt x="3556" y="8630"/>
                    <a:pt x="4252" y="10432"/>
                  </a:cubicBezTo>
                  <a:cubicBezTo>
                    <a:pt x="4644" y="11449"/>
                    <a:pt x="5001" y="12475"/>
                    <a:pt x="5322" y="13509"/>
                  </a:cubicBezTo>
                  <a:cubicBezTo>
                    <a:pt x="5344" y="13577"/>
                    <a:pt x="5399" y="13606"/>
                    <a:pt x="5455" y="13606"/>
                  </a:cubicBezTo>
                  <a:cubicBezTo>
                    <a:pt x="5538" y="13606"/>
                    <a:pt x="5622" y="13540"/>
                    <a:pt x="5590" y="13438"/>
                  </a:cubicBezTo>
                  <a:cubicBezTo>
                    <a:pt x="5019" y="11618"/>
                    <a:pt x="4350" y="9825"/>
                    <a:pt x="3574" y="8085"/>
                  </a:cubicBezTo>
                  <a:cubicBezTo>
                    <a:pt x="3190" y="7220"/>
                    <a:pt x="2780" y="6364"/>
                    <a:pt x="2343" y="5516"/>
                  </a:cubicBezTo>
                  <a:cubicBezTo>
                    <a:pt x="1932" y="4713"/>
                    <a:pt x="1477" y="3919"/>
                    <a:pt x="1094" y="3099"/>
                  </a:cubicBezTo>
                  <a:cubicBezTo>
                    <a:pt x="657" y="2162"/>
                    <a:pt x="318" y="1172"/>
                    <a:pt x="273" y="128"/>
                  </a:cubicBezTo>
                  <a:cubicBezTo>
                    <a:pt x="273" y="43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1"/>
            <p:cNvSpPr/>
            <p:nvPr/>
          </p:nvSpPr>
          <p:spPr>
            <a:xfrm>
              <a:off x="3835617" y="4094298"/>
              <a:ext cx="15129" cy="58775"/>
            </a:xfrm>
            <a:custGeom>
              <a:avLst/>
              <a:gdLst/>
              <a:ahLst/>
              <a:cxnLst/>
              <a:rect l="l" t="t" r="r" b="b"/>
              <a:pathLst>
                <a:path w="304" h="1181" extrusionOk="0"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143" y="412"/>
                    <a:pt x="161" y="760"/>
                    <a:pt x="72" y="1099"/>
                  </a:cubicBezTo>
                  <a:cubicBezTo>
                    <a:pt x="55" y="1148"/>
                    <a:pt x="98" y="1180"/>
                    <a:pt x="138" y="1180"/>
                  </a:cubicBezTo>
                  <a:cubicBezTo>
                    <a:pt x="164" y="1180"/>
                    <a:pt x="189" y="1167"/>
                    <a:pt x="197" y="1135"/>
                  </a:cubicBezTo>
                  <a:cubicBezTo>
                    <a:pt x="304" y="778"/>
                    <a:pt x="286" y="395"/>
                    <a:pt x="143" y="56"/>
                  </a:cubicBezTo>
                  <a:cubicBezTo>
                    <a:pt x="127" y="25"/>
                    <a:pt x="10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1"/>
            <p:cNvSpPr/>
            <p:nvPr/>
          </p:nvSpPr>
          <p:spPr>
            <a:xfrm>
              <a:off x="3884439" y="4206126"/>
              <a:ext cx="34688" cy="51609"/>
            </a:xfrm>
            <a:custGeom>
              <a:avLst/>
              <a:gdLst/>
              <a:ahLst/>
              <a:cxnLst/>
              <a:rect l="l" t="t" r="r" b="b"/>
              <a:pathLst>
                <a:path w="697" h="1037" extrusionOk="0">
                  <a:moveTo>
                    <a:pt x="627" y="1"/>
                  </a:moveTo>
                  <a:cubicBezTo>
                    <a:pt x="599" y="1"/>
                    <a:pt x="563" y="18"/>
                    <a:pt x="563" y="48"/>
                  </a:cubicBezTo>
                  <a:cubicBezTo>
                    <a:pt x="509" y="387"/>
                    <a:pt x="322" y="699"/>
                    <a:pt x="45" y="904"/>
                  </a:cubicBezTo>
                  <a:cubicBezTo>
                    <a:pt x="18" y="931"/>
                    <a:pt x="1" y="967"/>
                    <a:pt x="27" y="1002"/>
                  </a:cubicBezTo>
                  <a:cubicBezTo>
                    <a:pt x="34" y="1022"/>
                    <a:pt x="63" y="1036"/>
                    <a:pt x="89" y="1036"/>
                  </a:cubicBezTo>
                  <a:cubicBezTo>
                    <a:pt x="100" y="1036"/>
                    <a:pt x="109" y="1034"/>
                    <a:pt x="117" y="1029"/>
                  </a:cubicBezTo>
                  <a:cubicBezTo>
                    <a:pt x="420" y="797"/>
                    <a:pt x="634" y="458"/>
                    <a:pt x="687" y="83"/>
                  </a:cubicBezTo>
                  <a:cubicBezTo>
                    <a:pt x="696" y="48"/>
                    <a:pt x="679" y="12"/>
                    <a:pt x="643" y="3"/>
                  </a:cubicBezTo>
                  <a:cubicBezTo>
                    <a:pt x="638" y="2"/>
                    <a:pt x="63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1"/>
            <p:cNvSpPr/>
            <p:nvPr/>
          </p:nvSpPr>
          <p:spPr>
            <a:xfrm>
              <a:off x="3789433" y="4246985"/>
              <a:ext cx="26227" cy="18016"/>
            </a:xfrm>
            <a:custGeom>
              <a:avLst/>
              <a:gdLst/>
              <a:ahLst/>
              <a:cxnLst/>
              <a:rect l="l" t="t" r="r" b="b"/>
              <a:pathLst>
                <a:path w="527" h="362" extrusionOk="0">
                  <a:moveTo>
                    <a:pt x="81" y="1"/>
                  </a:moveTo>
                  <a:cubicBezTo>
                    <a:pt x="65" y="1"/>
                    <a:pt x="50" y="7"/>
                    <a:pt x="36" y="21"/>
                  </a:cubicBezTo>
                  <a:cubicBezTo>
                    <a:pt x="9" y="47"/>
                    <a:pt x="0" y="92"/>
                    <a:pt x="36" y="119"/>
                  </a:cubicBezTo>
                  <a:cubicBezTo>
                    <a:pt x="152" y="217"/>
                    <a:pt x="286" y="297"/>
                    <a:pt x="429" y="360"/>
                  </a:cubicBezTo>
                  <a:cubicBezTo>
                    <a:pt x="433" y="361"/>
                    <a:pt x="438" y="361"/>
                    <a:pt x="443" y="361"/>
                  </a:cubicBezTo>
                  <a:cubicBezTo>
                    <a:pt x="475" y="361"/>
                    <a:pt x="510" y="337"/>
                    <a:pt x="518" y="306"/>
                  </a:cubicBezTo>
                  <a:cubicBezTo>
                    <a:pt x="527" y="270"/>
                    <a:pt x="500" y="235"/>
                    <a:pt x="464" y="226"/>
                  </a:cubicBezTo>
                  <a:cubicBezTo>
                    <a:pt x="455" y="226"/>
                    <a:pt x="455" y="217"/>
                    <a:pt x="447" y="217"/>
                  </a:cubicBezTo>
                  <a:cubicBezTo>
                    <a:pt x="438" y="217"/>
                    <a:pt x="438" y="217"/>
                    <a:pt x="429" y="208"/>
                  </a:cubicBezTo>
                  <a:cubicBezTo>
                    <a:pt x="411" y="208"/>
                    <a:pt x="402" y="199"/>
                    <a:pt x="384" y="190"/>
                  </a:cubicBezTo>
                  <a:cubicBezTo>
                    <a:pt x="348" y="172"/>
                    <a:pt x="322" y="154"/>
                    <a:pt x="286" y="137"/>
                  </a:cubicBezTo>
                  <a:cubicBezTo>
                    <a:pt x="259" y="119"/>
                    <a:pt x="232" y="101"/>
                    <a:pt x="206" y="83"/>
                  </a:cubicBezTo>
                  <a:cubicBezTo>
                    <a:pt x="197" y="74"/>
                    <a:pt x="188" y="74"/>
                    <a:pt x="188" y="65"/>
                  </a:cubicBezTo>
                  <a:cubicBezTo>
                    <a:pt x="185" y="62"/>
                    <a:pt x="184" y="61"/>
                    <a:pt x="184" y="61"/>
                  </a:cubicBezTo>
                  <a:lnTo>
                    <a:pt x="184" y="61"/>
                  </a:lnTo>
                  <a:cubicBezTo>
                    <a:pt x="183" y="61"/>
                    <a:pt x="185" y="65"/>
                    <a:pt x="179" y="65"/>
                  </a:cubicBezTo>
                  <a:cubicBezTo>
                    <a:pt x="179" y="65"/>
                    <a:pt x="170" y="56"/>
                    <a:pt x="170" y="56"/>
                  </a:cubicBezTo>
                  <a:cubicBezTo>
                    <a:pt x="152" y="47"/>
                    <a:pt x="143" y="30"/>
                    <a:pt x="125" y="21"/>
                  </a:cubicBezTo>
                  <a:cubicBezTo>
                    <a:pt x="112" y="7"/>
                    <a:pt x="9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1"/>
            <p:cNvSpPr/>
            <p:nvPr/>
          </p:nvSpPr>
          <p:spPr>
            <a:xfrm>
              <a:off x="3820189" y="4304765"/>
              <a:ext cx="47777" cy="58178"/>
            </a:xfrm>
            <a:custGeom>
              <a:avLst/>
              <a:gdLst/>
              <a:ahLst/>
              <a:cxnLst/>
              <a:rect l="l" t="t" r="r" b="b"/>
              <a:pathLst>
                <a:path w="960" h="1169" extrusionOk="0">
                  <a:moveTo>
                    <a:pt x="96" y="0"/>
                  </a:moveTo>
                  <a:cubicBezTo>
                    <a:pt x="35" y="0"/>
                    <a:pt x="0" y="89"/>
                    <a:pt x="60" y="126"/>
                  </a:cubicBezTo>
                  <a:cubicBezTo>
                    <a:pt x="435" y="341"/>
                    <a:pt x="703" y="706"/>
                    <a:pt x="810" y="1117"/>
                  </a:cubicBezTo>
                  <a:cubicBezTo>
                    <a:pt x="821" y="1153"/>
                    <a:pt x="849" y="1168"/>
                    <a:pt x="877" y="1168"/>
                  </a:cubicBezTo>
                  <a:cubicBezTo>
                    <a:pt x="918" y="1168"/>
                    <a:pt x="960" y="1134"/>
                    <a:pt x="944" y="1081"/>
                  </a:cubicBezTo>
                  <a:cubicBezTo>
                    <a:pt x="828" y="635"/>
                    <a:pt x="533" y="242"/>
                    <a:pt x="132" y="10"/>
                  </a:cubicBezTo>
                  <a:cubicBezTo>
                    <a:pt x="119" y="3"/>
                    <a:pt x="10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1"/>
            <p:cNvSpPr/>
            <p:nvPr/>
          </p:nvSpPr>
          <p:spPr>
            <a:xfrm>
              <a:off x="3879214" y="4293716"/>
              <a:ext cx="25282" cy="43895"/>
            </a:xfrm>
            <a:custGeom>
              <a:avLst/>
              <a:gdLst/>
              <a:ahLst/>
              <a:cxnLst/>
              <a:rect l="l" t="t" r="r" b="b"/>
              <a:pathLst>
                <a:path w="508" h="882" extrusionOk="0">
                  <a:moveTo>
                    <a:pt x="431" y="1"/>
                  </a:moveTo>
                  <a:cubicBezTo>
                    <a:pt x="409" y="1"/>
                    <a:pt x="385" y="12"/>
                    <a:pt x="373" y="36"/>
                  </a:cubicBezTo>
                  <a:cubicBezTo>
                    <a:pt x="213" y="268"/>
                    <a:pt x="88" y="527"/>
                    <a:pt x="16" y="795"/>
                  </a:cubicBezTo>
                  <a:cubicBezTo>
                    <a:pt x="0" y="848"/>
                    <a:pt x="42" y="882"/>
                    <a:pt x="83" y="882"/>
                  </a:cubicBezTo>
                  <a:cubicBezTo>
                    <a:pt x="111" y="882"/>
                    <a:pt x="139" y="866"/>
                    <a:pt x="150" y="830"/>
                  </a:cubicBezTo>
                  <a:cubicBezTo>
                    <a:pt x="222" y="571"/>
                    <a:pt x="338" y="322"/>
                    <a:pt x="489" y="99"/>
                  </a:cubicBezTo>
                  <a:cubicBezTo>
                    <a:pt x="507" y="72"/>
                    <a:pt x="498" y="27"/>
                    <a:pt x="462" y="9"/>
                  </a:cubicBezTo>
                  <a:cubicBezTo>
                    <a:pt x="453" y="4"/>
                    <a:pt x="443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1"/>
            <p:cNvSpPr/>
            <p:nvPr/>
          </p:nvSpPr>
          <p:spPr>
            <a:xfrm>
              <a:off x="3807300" y="4441974"/>
              <a:ext cx="59223" cy="57481"/>
            </a:xfrm>
            <a:custGeom>
              <a:avLst/>
              <a:gdLst/>
              <a:ahLst/>
              <a:cxnLst/>
              <a:rect l="l" t="t" r="r" b="b"/>
              <a:pathLst>
                <a:path w="1190" h="1155" extrusionOk="0">
                  <a:moveTo>
                    <a:pt x="91" y="0"/>
                  </a:moveTo>
                  <a:cubicBezTo>
                    <a:pt x="36" y="0"/>
                    <a:pt x="0" y="90"/>
                    <a:pt x="61" y="135"/>
                  </a:cubicBezTo>
                  <a:cubicBezTo>
                    <a:pt x="435" y="403"/>
                    <a:pt x="774" y="742"/>
                    <a:pt x="1042" y="1125"/>
                  </a:cubicBezTo>
                  <a:cubicBezTo>
                    <a:pt x="1055" y="1146"/>
                    <a:pt x="1074" y="1155"/>
                    <a:pt x="1094" y="1155"/>
                  </a:cubicBezTo>
                  <a:cubicBezTo>
                    <a:pt x="1141" y="1155"/>
                    <a:pt x="1190" y="1104"/>
                    <a:pt x="1158" y="1054"/>
                  </a:cubicBezTo>
                  <a:cubicBezTo>
                    <a:pt x="873" y="652"/>
                    <a:pt x="525" y="296"/>
                    <a:pt x="123" y="10"/>
                  </a:cubicBezTo>
                  <a:cubicBezTo>
                    <a:pt x="112" y="3"/>
                    <a:pt x="10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1"/>
            <p:cNvSpPr/>
            <p:nvPr/>
          </p:nvSpPr>
          <p:spPr>
            <a:xfrm>
              <a:off x="3869808" y="4436101"/>
              <a:ext cx="28467" cy="22644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76" y="1"/>
                  </a:moveTo>
                  <a:cubicBezTo>
                    <a:pt x="58" y="1"/>
                    <a:pt x="40" y="8"/>
                    <a:pt x="27" y="21"/>
                  </a:cubicBezTo>
                  <a:cubicBezTo>
                    <a:pt x="0" y="48"/>
                    <a:pt x="0" y="92"/>
                    <a:pt x="27" y="119"/>
                  </a:cubicBezTo>
                  <a:cubicBezTo>
                    <a:pt x="125" y="226"/>
                    <a:pt x="223" y="333"/>
                    <a:pt x="321" y="431"/>
                  </a:cubicBezTo>
                  <a:cubicBezTo>
                    <a:pt x="333" y="447"/>
                    <a:pt x="352" y="454"/>
                    <a:pt x="370" y="454"/>
                  </a:cubicBezTo>
                  <a:cubicBezTo>
                    <a:pt x="394" y="454"/>
                    <a:pt x="418" y="443"/>
                    <a:pt x="428" y="422"/>
                  </a:cubicBezTo>
                  <a:cubicBezTo>
                    <a:pt x="473" y="324"/>
                    <a:pt x="509" y="235"/>
                    <a:pt x="553" y="137"/>
                  </a:cubicBezTo>
                  <a:cubicBezTo>
                    <a:pt x="571" y="110"/>
                    <a:pt x="562" y="66"/>
                    <a:pt x="527" y="48"/>
                  </a:cubicBezTo>
                  <a:cubicBezTo>
                    <a:pt x="518" y="42"/>
                    <a:pt x="507" y="39"/>
                    <a:pt x="495" y="39"/>
                  </a:cubicBezTo>
                  <a:cubicBezTo>
                    <a:pt x="473" y="39"/>
                    <a:pt x="449" y="51"/>
                    <a:pt x="437" y="75"/>
                  </a:cubicBezTo>
                  <a:cubicBezTo>
                    <a:pt x="406" y="137"/>
                    <a:pt x="380" y="203"/>
                    <a:pt x="351" y="268"/>
                  </a:cubicBezTo>
                  <a:lnTo>
                    <a:pt x="351" y="268"/>
                  </a:lnTo>
                  <a:cubicBezTo>
                    <a:pt x="286" y="197"/>
                    <a:pt x="222" y="127"/>
                    <a:pt x="157" y="56"/>
                  </a:cubicBezTo>
                  <a:lnTo>
                    <a:pt x="157" y="56"/>
                  </a:lnTo>
                  <a:cubicBezTo>
                    <a:pt x="154" y="49"/>
                    <a:pt x="149" y="43"/>
                    <a:pt x="143" y="39"/>
                  </a:cubicBezTo>
                  <a:cubicBezTo>
                    <a:pt x="134" y="30"/>
                    <a:pt x="134" y="21"/>
                    <a:pt x="125" y="21"/>
                  </a:cubicBezTo>
                  <a:cubicBezTo>
                    <a:pt x="112" y="8"/>
                    <a:pt x="9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1"/>
            <p:cNvSpPr/>
            <p:nvPr/>
          </p:nvSpPr>
          <p:spPr>
            <a:xfrm>
              <a:off x="3913752" y="4355776"/>
              <a:ext cx="37326" cy="46732"/>
            </a:xfrm>
            <a:custGeom>
              <a:avLst/>
              <a:gdLst/>
              <a:ahLst/>
              <a:cxnLst/>
              <a:rect l="l" t="t" r="r" b="b"/>
              <a:pathLst>
                <a:path w="750" h="939" extrusionOk="0">
                  <a:moveTo>
                    <a:pt x="669" y="0"/>
                  </a:moveTo>
                  <a:cubicBezTo>
                    <a:pt x="640" y="0"/>
                    <a:pt x="614" y="18"/>
                    <a:pt x="607" y="47"/>
                  </a:cubicBezTo>
                  <a:cubicBezTo>
                    <a:pt x="482" y="350"/>
                    <a:pt x="277" y="618"/>
                    <a:pt x="27" y="823"/>
                  </a:cubicBezTo>
                  <a:cubicBezTo>
                    <a:pt x="0" y="841"/>
                    <a:pt x="9" y="895"/>
                    <a:pt x="27" y="921"/>
                  </a:cubicBezTo>
                  <a:cubicBezTo>
                    <a:pt x="39" y="933"/>
                    <a:pt x="55" y="938"/>
                    <a:pt x="71" y="938"/>
                  </a:cubicBezTo>
                  <a:cubicBezTo>
                    <a:pt x="91" y="938"/>
                    <a:pt x="111" y="931"/>
                    <a:pt x="125" y="921"/>
                  </a:cubicBezTo>
                  <a:cubicBezTo>
                    <a:pt x="393" y="698"/>
                    <a:pt x="598" y="404"/>
                    <a:pt x="732" y="83"/>
                  </a:cubicBezTo>
                  <a:cubicBezTo>
                    <a:pt x="750" y="47"/>
                    <a:pt x="723" y="11"/>
                    <a:pt x="687" y="2"/>
                  </a:cubicBezTo>
                  <a:cubicBezTo>
                    <a:pt x="681" y="1"/>
                    <a:pt x="67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1"/>
            <p:cNvSpPr/>
            <p:nvPr/>
          </p:nvSpPr>
          <p:spPr>
            <a:xfrm>
              <a:off x="3884439" y="4546933"/>
              <a:ext cx="42651" cy="28865"/>
            </a:xfrm>
            <a:custGeom>
              <a:avLst/>
              <a:gdLst/>
              <a:ahLst/>
              <a:cxnLst/>
              <a:rect l="l" t="t" r="r" b="b"/>
              <a:pathLst>
                <a:path w="857" h="580" extrusionOk="0">
                  <a:moveTo>
                    <a:pt x="67" y="1"/>
                  </a:moveTo>
                  <a:cubicBezTo>
                    <a:pt x="40" y="1"/>
                    <a:pt x="16" y="23"/>
                    <a:pt x="9" y="51"/>
                  </a:cubicBezTo>
                  <a:cubicBezTo>
                    <a:pt x="1" y="87"/>
                    <a:pt x="18" y="122"/>
                    <a:pt x="54" y="131"/>
                  </a:cubicBezTo>
                  <a:cubicBezTo>
                    <a:pt x="259" y="212"/>
                    <a:pt x="429" y="363"/>
                    <a:pt x="536" y="551"/>
                  </a:cubicBezTo>
                  <a:cubicBezTo>
                    <a:pt x="549" y="571"/>
                    <a:pt x="571" y="579"/>
                    <a:pt x="593" y="579"/>
                  </a:cubicBezTo>
                  <a:cubicBezTo>
                    <a:pt x="630" y="579"/>
                    <a:pt x="666" y="554"/>
                    <a:pt x="661" y="515"/>
                  </a:cubicBezTo>
                  <a:cubicBezTo>
                    <a:pt x="661" y="390"/>
                    <a:pt x="714" y="265"/>
                    <a:pt x="812" y="194"/>
                  </a:cubicBezTo>
                  <a:cubicBezTo>
                    <a:pt x="839" y="167"/>
                    <a:pt x="857" y="131"/>
                    <a:pt x="830" y="96"/>
                  </a:cubicBezTo>
                  <a:cubicBezTo>
                    <a:pt x="819" y="78"/>
                    <a:pt x="796" y="65"/>
                    <a:pt x="774" y="65"/>
                  </a:cubicBezTo>
                  <a:cubicBezTo>
                    <a:pt x="762" y="65"/>
                    <a:pt x="750" y="68"/>
                    <a:pt x="741" y="78"/>
                  </a:cubicBezTo>
                  <a:cubicBezTo>
                    <a:pt x="655" y="141"/>
                    <a:pt x="587" y="230"/>
                    <a:pt x="552" y="333"/>
                  </a:cubicBezTo>
                  <a:lnTo>
                    <a:pt x="552" y="333"/>
                  </a:lnTo>
                  <a:cubicBezTo>
                    <a:pt x="432" y="185"/>
                    <a:pt x="274" y="75"/>
                    <a:pt x="90" y="6"/>
                  </a:cubicBezTo>
                  <a:cubicBezTo>
                    <a:pt x="82" y="3"/>
                    <a:pt x="7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1"/>
            <p:cNvSpPr/>
            <p:nvPr/>
          </p:nvSpPr>
          <p:spPr>
            <a:xfrm>
              <a:off x="3935302" y="4457650"/>
              <a:ext cx="40312" cy="60866"/>
            </a:xfrm>
            <a:custGeom>
              <a:avLst/>
              <a:gdLst/>
              <a:ahLst/>
              <a:cxnLst/>
              <a:rect l="l" t="t" r="r" b="b"/>
              <a:pathLst>
                <a:path w="810" h="1223" extrusionOk="0">
                  <a:moveTo>
                    <a:pt x="729" y="0"/>
                  </a:moveTo>
                  <a:cubicBezTo>
                    <a:pt x="702" y="0"/>
                    <a:pt x="675" y="16"/>
                    <a:pt x="665" y="52"/>
                  </a:cubicBezTo>
                  <a:cubicBezTo>
                    <a:pt x="584" y="462"/>
                    <a:pt x="361" y="828"/>
                    <a:pt x="49" y="1105"/>
                  </a:cubicBezTo>
                  <a:cubicBezTo>
                    <a:pt x="1" y="1153"/>
                    <a:pt x="49" y="1223"/>
                    <a:pt x="102" y="1223"/>
                  </a:cubicBezTo>
                  <a:cubicBezTo>
                    <a:pt x="117" y="1223"/>
                    <a:pt x="133" y="1217"/>
                    <a:pt x="147" y="1203"/>
                  </a:cubicBezTo>
                  <a:cubicBezTo>
                    <a:pt x="477" y="908"/>
                    <a:pt x="709" y="516"/>
                    <a:pt x="798" y="88"/>
                  </a:cubicBezTo>
                  <a:cubicBezTo>
                    <a:pt x="809" y="34"/>
                    <a:pt x="769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1"/>
            <p:cNvSpPr/>
            <p:nvPr/>
          </p:nvSpPr>
          <p:spPr>
            <a:xfrm>
              <a:off x="3836513" y="4588887"/>
              <a:ext cx="46184" cy="44592"/>
            </a:xfrm>
            <a:custGeom>
              <a:avLst/>
              <a:gdLst/>
              <a:ahLst/>
              <a:cxnLst/>
              <a:rect l="l" t="t" r="r" b="b"/>
              <a:pathLst>
                <a:path w="928" h="896" extrusionOk="0">
                  <a:moveTo>
                    <a:pt x="77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18" y="91"/>
                  </a:cubicBezTo>
                  <a:cubicBezTo>
                    <a:pt x="152" y="457"/>
                    <a:pt x="455" y="760"/>
                    <a:pt x="830" y="894"/>
                  </a:cubicBezTo>
                  <a:cubicBezTo>
                    <a:pt x="835" y="895"/>
                    <a:pt x="839" y="896"/>
                    <a:pt x="844" y="896"/>
                  </a:cubicBezTo>
                  <a:cubicBezTo>
                    <a:pt x="877" y="896"/>
                    <a:pt x="911" y="873"/>
                    <a:pt x="919" y="849"/>
                  </a:cubicBezTo>
                  <a:cubicBezTo>
                    <a:pt x="928" y="805"/>
                    <a:pt x="901" y="778"/>
                    <a:pt x="865" y="760"/>
                  </a:cubicBezTo>
                  <a:cubicBezTo>
                    <a:pt x="544" y="644"/>
                    <a:pt x="268" y="377"/>
                    <a:pt x="143" y="47"/>
                  </a:cubicBezTo>
                  <a:cubicBezTo>
                    <a:pt x="135" y="23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1"/>
            <p:cNvSpPr/>
            <p:nvPr/>
          </p:nvSpPr>
          <p:spPr>
            <a:xfrm>
              <a:off x="3947495" y="4657566"/>
              <a:ext cx="30209" cy="22594"/>
            </a:xfrm>
            <a:custGeom>
              <a:avLst/>
              <a:gdLst/>
              <a:ahLst/>
              <a:cxnLst/>
              <a:rect l="l" t="t" r="r" b="b"/>
              <a:pathLst>
                <a:path w="607" h="454" extrusionOk="0">
                  <a:moveTo>
                    <a:pt x="525" y="0"/>
                  </a:moveTo>
                  <a:cubicBezTo>
                    <a:pt x="503" y="0"/>
                    <a:pt x="482" y="14"/>
                    <a:pt x="464" y="32"/>
                  </a:cubicBezTo>
                  <a:cubicBezTo>
                    <a:pt x="375" y="174"/>
                    <a:pt x="223" y="281"/>
                    <a:pt x="54" y="317"/>
                  </a:cubicBezTo>
                  <a:cubicBezTo>
                    <a:pt x="18" y="326"/>
                    <a:pt x="0" y="371"/>
                    <a:pt x="9" y="406"/>
                  </a:cubicBezTo>
                  <a:cubicBezTo>
                    <a:pt x="17" y="436"/>
                    <a:pt x="42" y="453"/>
                    <a:pt x="71" y="453"/>
                  </a:cubicBezTo>
                  <a:cubicBezTo>
                    <a:pt x="77" y="453"/>
                    <a:pt x="83" y="452"/>
                    <a:pt x="90" y="451"/>
                  </a:cubicBezTo>
                  <a:cubicBezTo>
                    <a:pt x="295" y="397"/>
                    <a:pt x="464" y="272"/>
                    <a:pt x="580" y="103"/>
                  </a:cubicBezTo>
                  <a:cubicBezTo>
                    <a:pt x="607" y="76"/>
                    <a:pt x="589" y="32"/>
                    <a:pt x="562" y="14"/>
                  </a:cubicBezTo>
                  <a:cubicBezTo>
                    <a:pt x="550" y="4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1"/>
            <p:cNvSpPr/>
            <p:nvPr/>
          </p:nvSpPr>
          <p:spPr>
            <a:xfrm>
              <a:off x="3961131" y="4557086"/>
              <a:ext cx="44343" cy="80225"/>
            </a:xfrm>
            <a:custGeom>
              <a:avLst/>
              <a:gdLst/>
              <a:ahLst/>
              <a:cxnLst/>
              <a:rect l="l" t="t" r="r" b="b"/>
              <a:pathLst>
                <a:path w="891" h="1612" extrusionOk="0">
                  <a:moveTo>
                    <a:pt x="826" y="1"/>
                  </a:moveTo>
                  <a:cubicBezTo>
                    <a:pt x="792" y="1"/>
                    <a:pt x="757" y="21"/>
                    <a:pt x="752" y="61"/>
                  </a:cubicBezTo>
                  <a:cubicBezTo>
                    <a:pt x="708" y="614"/>
                    <a:pt x="458" y="1123"/>
                    <a:pt x="56" y="1497"/>
                  </a:cubicBezTo>
                  <a:cubicBezTo>
                    <a:pt x="0" y="1546"/>
                    <a:pt x="49" y="1612"/>
                    <a:pt x="102" y="1612"/>
                  </a:cubicBezTo>
                  <a:cubicBezTo>
                    <a:pt x="117" y="1612"/>
                    <a:pt x="132" y="1607"/>
                    <a:pt x="146" y="1596"/>
                  </a:cubicBezTo>
                  <a:cubicBezTo>
                    <a:pt x="583" y="1194"/>
                    <a:pt x="841" y="650"/>
                    <a:pt x="886" y="61"/>
                  </a:cubicBezTo>
                  <a:cubicBezTo>
                    <a:pt x="891" y="21"/>
                    <a:pt x="859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1"/>
            <p:cNvSpPr/>
            <p:nvPr/>
          </p:nvSpPr>
          <p:spPr>
            <a:xfrm>
              <a:off x="3854479" y="4735254"/>
              <a:ext cx="62060" cy="44841"/>
            </a:xfrm>
            <a:custGeom>
              <a:avLst/>
              <a:gdLst/>
              <a:ahLst/>
              <a:cxnLst/>
              <a:rect l="l" t="t" r="r" b="b"/>
              <a:pathLst>
                <a:path w="1247" h="901" extrusionOk="0">
                  <a:moveTo>
                    <a:pt x="95" y="0"/>
                  </a:moveTo>
                  <a:cubicBezTo>
                    <a:pt x="46" y="0"/>
                    <a:pt x="1" y="45"/>
                    <a:pt x="32" y="94"/>
                  </a:cubicBezTo>
                  <a:cubicBezTo>
                    <a:pt x="308" y="478"/>
                    <a:pt x="692" y="754"/>
                    <a:pt x="1138" y="897"/>
                  </a:cubicBezTo>
                  <a:cubicBezTo>
                    <a:pt x="1145" y="899"/>
                    <a:pt x="1152" y="901"/>
                    <a:pt x="1158" y="901"/>
                  </a:cubicBezTo>
                  <a:cubicBezTo>
                    <a:pt x="1224" y="901"/>
                    <a:pt x="1247" y="788"/>
                    <a:pt x="1174" y="763"/>
                  </a:cubicBezTo>
                  <a:cubicBezTo>
                    <a:pt x="763" y="638"/>
                    <a:pt x="406" y="380"/>
                    <a:pt x="157" y="32"/>
                  </a:cubicBezTo>
                  <a:cubicBezTo>
                    <a:pt x="140" y="9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1"/>
            <p:cNvSpPr/>
            <p:nvPr/>
          </p:nvSpPr>
          <p:spPr>
            <a:xfrm>
              <a:off x="3978301" y="4707284"/>
              <a:ext cx="53251" cy="75995"/>
            </a:xfrm>
            <a:custGeom>
              <a:avLst/>
              <a:gdLst/>
              <a:ahLst/>
              <a:cxnLst/>
              <a:rect l="l" t="t" r="r" b="b"/>
              <a:pathLst>
                <a:path w="1070" h="1527" extrusionOk="0">
                  <a:moveTo>
                    <a:pt x="988" y="0"/>
                  </a:moveTo>
                  <a:cubicBezTo>
                    <a:pt x="964" y="0"/>
                    <a:pt x="941" y="15"/>
                    <a:pt x="934" y="50"/>
                  </a:cubicBezTo>
                  <a:cubicBezTo>
                    <a:pt x="827" y="594"/>
                    <a:pt x="514" y="1084"/>
                    <a:pt x="59" y="1397"/>
                  </a:cubicBezTo>
                  <a:cubicBezTo>
                    <a:pt x="1" y="1440"/>
                    <a:pt x="32" y="1526"/>
                    <a:pt x="90" y="1526"/>
                  </a:cubicBezTo>
                  <a:cubicBezTo>
                    <a:pt x="102" y="1526"/>
                    <a:pt x="116" y="1522"/>
                    <a:pt x="131" y="1513"/>
                  </a:cubicBezTo>
                  <a:cubicBezTo>
                    <a:pt x="612" y="1182"/>
                    <a:pt x="951" y="665"/>
                    <a:pt x="1059" y="85"/>
                  </a:cubicBezTo>
                  <a:cubicBezTo>
                    <a:pt x="1069" y="36"/>
                    <a:pt x="1027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1"/>
            <p:cNvSpPr/>
            <p:nvPr/>
          </p:nvSpPr>
          <p:spPr>
            <a:xfrm>
              <a:off x="4028715" y="4680410"/>
              <a:ext cx="7614" cy="7067"/>
            </a:xfrm>
            <a:custGeom>
              <a:avLst/>
              <a:gdLst/>
              <a:ahLst/>
              <a:cxnLst/>
              <a:rect l="l" t="t" r="r" b="b"/>
              <a:pathLst>
                <a:path w="153" h="142" extrusionOk="0">
                  <a:moveTo>
                    <a:pt x="54" y="1"/>
                  </a:moveTo>
                  <a:cubicBezTo>
                    <a:pt x="46" y="1"/>
                    <a:pt x="37" y="10"/>
                    <a:pt x="37" y="10"/>
                  </a:cubicBezTo>
                  <a:cubicBezTo>
                    <a:pt x="28" y="19"/>
                    <a:pt x="19" y="27"/>
                    <a:pt x="19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63"/>
                    <a:pt x="1" y="72"/>
                    <a:pt x="10" y="81"/>
                  </a:cubicBezTo>
                  <a:cubicBezTo>
                    <a:pt x="10" y="90"/>
                    <a:pt x="10" y="99"/>
                    <a:pt x="19" y="99"/>
                  </a:cubicBezTo>
                  <a:cubicBezTo>
                    <a:pt x="19" y="108"/>
                    <a:pt x="28" y="117"/>
                    <a:pt x="37" y="126"/>
                  </a:cubicBezTo>
                  <a:lnTo>
                    <a:pt x="46" y="126"/>
                  </a:lnTo>
                  <a:cubicBezTo>
                    <a:pt x="54" y="135"/>
                    <a:pt x="63" y="135"/>
                    <a:pt x="72" y="135"/>
                  </a:cubicBezTo>
                  <a:cubicBezTo>
                    <a:pt x="77" y="139"/>
                    <a:pt x="81" y="141"/>
                    <a:pt x="86" y="141"/>
                  </a:cubicBezTo>
                  <a:cubicBezTo>
                    <a:pt x="90" y="141"/>
                    <a:pt x="95" y="139"/>
                    <a:pt x="99" y="135"/>
                  </a:cubicBezTo>
                  <a:cubicBezTo>
                    <a:pt x="108" y="135"/>
                    <a:pt x="117" y="135"/>
                    <a:pt x="126" y="126"/>
                  </a:cubicBezTo>
                  <a:cubicBezTo>
                    <a:pt x="135" y="117"/>
                    <a:pt x="135" y="117"/>
                    <a:pt x="144" y="108"/>
                  </a:cubicBezTo>
                  <a:cubicBezTo>
                    <a:pt x="144" y="99"/>
                    <a:pt x="144" y="99"/>
                    <a:pt x="144" y="90"/>
                  </a:cubicBezTo>
                  <a:cubicBezTo>
                    <a:pt x="153" y="81"/>
                    <a:pt x="153" y="63"/>
                    <a:pt x="144" y="54"/>
                  </a:cubicBezTo>
                  <a:cubicBezTo>
                    <a:pt x="144" y="45"/>
                    <a:pt x="144" y="45"/>
                    <a:pt x="144" y="36"/>
                  </a:cubicBezTo>
                  <a:cubicBezTo>
                    <a:pt x="135" y="27"/>
                    <a:pt x="126" y="19"/>
                    <a:pt x="117" y="10"/>
                  </a:cubicBezTo>
                  <a:lnTo>
                    <a:pt x="108" y="10"/>
                  </a:lnTo>
                  <a:cubicBezTo>
                    <a:pt x="99" y="1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1"/>
            <p:cNvSpPr/>
            <p:nvPr/>
          </p:nvSpPr>
          <p:spPr>
            <a:xfrm>
              <a:off x="3943513" y="4807217"/>
              <a:ext cx="47130" cy="28766"/>
            </a:xfrm>
            <a:custGeom>
              <a:avLst/>
              <a:gdLst/>
              <a:ahLst/>
              <a:cxnLst/>
              <a:rect l="l" t="t" r="r" b="b"/>
              <a:pathLst>
                <a:path w="947" h="578" extrusionOk="0">
                  <a:moveTo>
                    <a:pt x="852" y="1"/>
                  </a:moveTo>
                  <a:cubicBezTo>
                    <a:pt x="845" y="1"/>
                    <a:pt x="838" y="2"/>
                    <a:pt x="830" y="4"/>
                  </a:cubicBezTo>
                  <a:cubicBezTo>
                    <a:pt x="741" y="31"/>
                    <a:pt x="660" y="93"/>
                    <a:pt x="607" y="174"/>
                  </a:cubicBezTo>
                  <a:cubicBezTo>
                    <a:pt x="580" y="209"/>
                    <a:pt x="562" y="254"/>
                    <a:pt x="553" y="307"/>
                  </a:cubicBezTo>
                  <a:cubicBezTo>
                    <a:pt x="544" y="325"/>
                    <a:pt x="544" y="352"/>
                    <a:pt x="544" y="379"/>
                  </a:cubicBezTo>
                  <a:cubicBezTo>
                    <a:pt x="544" y="397"/>
                    <a:pt x="535" y="414"/>
                    <a:pt x="535" y="432"/>
                  </a:cubicBezTo>
                  <a:cubicBezTo>
                    <a:pt x="535" y="433"/>
                    <a:pt x="535" y="434"/>
                    <a:pt x="535" y="435"/>
                  </a:cubicBezTo>
                  <a:lnTo>
                    <a:pt x="535" y="435"/>
                  </a:lnTo>
                  <a:cubicBezTo>
                    <a:pt x="532" y="433"/>
                    <a:pt x="529" y="432"/>
                    <a:pt x="526" y="432"/>
                  </a:cubicBezTo>
                  <a:cubicBezTo>
                    <a:pt x="517" y="423"/>
                    <a:pt x="509" y="414"/>
                    <a:pt x="500" y="406"/>
                  </a:cubicBezTo>
                  <a:cubicBezTo>
                    <a:pt x="464" y="370"/>
                    <a:pt x="428" y="334"/>
                    <a:pt x="384" y="299"/>
                  </a:cubicBezTo>
                  <a:cubicBezTo>
                    <a:pt x="294" y="236"/>
                    <a:pt x="196" y="183"/>
                    <a:pt x="98" y="138"/>
                  </a:cubicBezTo>
                  <a:cubicBezTo>
                    <a:pt x="94" y="137"/>
                    <a:pt x="89" y="136"/>
                    <a:pt x="84" y="136"/>
                  </a:cubicBezTo>
                  <a:cubicBezTo>
                    <a:pt x="54" y="136"/>
                    <a:pt x="26" y="160"/>
                    <a:pt x="18" y="191"/>
                  </a:cubicBezTo>
                  <a:cubicBezTo>
                    <a:pt x="0" y="227"/>
                    <a:pt x="27" y="263"/>
                    <a:pt x="63" y="272"/>
                  </a:cubicBezTo>
                  <a:cubicBezTo>
                    <a:pt x="161" y="316"/>
                    <a:pt x="250" y="370"/>
                    <a:pt x="339" y="432"/>
                  </a:cubicBezTo>
                  <a:cubicBezTo>
                    <a:pt x="396" y="482"/>
                    <a:pt x="464" y="578"/>
                    <a:pt x="549" y="578"/>
                  </a:cubicBezTo>
                  <a:cubicBezTo>
                    <a:pt x="570" y="578"/>
                    <a:pt x="592" y="572"/>
                    <a:pt x="616" y="557"/>
                  </a:cubicBezTo>
                  <a:cubicBezTo>
                    <a:pt x="696" y="504"/>
                    <a:pt x="660" y="388"/>
                    <a:pt x="687" y="307"/>
                  </a:cubicBezTo>
                  <a:cubicBezTo>
                    <a:pt x="723" y="227"/>
                    <a:pt x="785" y="165"/>
                    <a:pt x="865" y="138"/>
                  </a:cubicBezTo>
                  <a:cubicBezTo>
                    <a:pt x="947" y="114"/>
                    <a:pt x="924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1"/>
            <p:cNvSpPr/>
            <p:nvPr/>
          </p:nvSpPr>
          <p:spPr>
            <a:xfrm>
              <a:off x="3886480" y="4860568"/>
              <a:ext cx="50016" cy="31403"/>
            </a:xfrm>
            <a:custGeom>
              <a:avLst/>
              <a:gdLst/>
              <a:ahLst/>
              <a:cxnLst/>
              <a:rect l="l" t="t" r="r" b="b"/>
              <a:pathLst>
                <a:path w="1005" h="631" extrusionOk="0">
                  <a:moveTo>
                    <a:pt x="101" y="0"/>
                  </a:moveTo>
                  <a:cubicBezTo>
                    <a:pt x="48" y="0"/>
                    <a:pt x="0" y="70"/>
                    <a:pt x="49" y="119"/>
                  </a:cubicBezTo>
                  <a:cubicBezTo>
                    <a:pt x="272" y="359"/>
                    <a:pt x="566" y="538"/>
                    <a:pt x="887" y="627"/>
                  </a:cubicBezTo>
                  <a:cubicBezTo>
                    <a:pt x="895" y="630"/>
                    <a:pt x="903" y="631"/>
                    <a:pt x="910" y="631"/>
                  </a:cubicBezTo>
                  <a:cubicBezTo>
                    <a:pt x="982" y="631"/>
                    <a:pt x="1004" y="518"/>
                    <a:pt x="923" y="502"/>
                  </a:cubicBezTo>
                  <a:cubicBezTo>
                    <a:pt x="629" y="413"/>
                    <a:pt x="352" y="252"/>
                    <a:pt x="147" y="20"/>
                  </a:cubicBezTo>
                  <a:cubicBezTo>
                    <a:pt x="133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1"/>
            <p:cNvSpPr/>
            <p:nvPr/>
          </p:nvSpPr>
          <p:spPr>
            <a:xfrm>
              <a:off x="4048274" y="4807864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0" y="0"/>
                    <a:pt x="0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1"/>
            <p:cNvSpPr/>
            <p:nvPr/>
          </p:nvSpPr>
          <p:spPr>
            <a:xfrm>
              <a:off x="3851145" y="4930691"/>
              <a:ext cx="49817" cy="42551"/>
            </a:xfrm>
            <a:custGeom>
              <a:avLst/>
              <a:gdLst/>
              <a:ahLst/>
              <a:cxnLst/>
              <a:rect l="l" t="t" r="r" b="b"/>
              <a:pathLst>
                <a:path w="1001" h="855" extrusionOk="0">
                  <a:moveTo>
                    <a:pt x="83" y="0"/>
                  </a:moveTo>
                  <a:cubicBezTo>
                    <a:pt x="67" y="0"/>
                    <a:pt x="51" y="5"/>
                    <a:pt x="36" y="12"/>
                  </a:cubicBezTo>
                  <a:cubicBezTo>
                    <a:pt x="9" y="30"/>
                    <a:pt x="0" y="66"/>
                    <a:pt x="18" y="101"/>
                  </a:cubicBezTo>
                  <a:cubicBezTo>
                    <a:pt x="170" y="467"/>
                    <a:pt x="500" y="744"/>
                    <a:pt x="884" y="851"/>
                  </a:cubicBezTo>
                  <a:cubicBezTo>
                    <a:pt x="891" y="853"/>
                    <a:pt x="898" y="854"/>
                    <a:pt x="904" y="854"/>
                  </a:cubicBezTo>
                  <a:cubicBezTo>
                    <a:pt x="971" y="854"/>
                    <a:pt x="1001" y="742"/>
                    <a:pt x="919" y="726"/>
                  </a:cubicBezTo>
                  <a:cubicBezTo>
                    <a:pt x="571" y="628"/>
                    <a:pt x="277" y="369"/>
                    <a:pt x="134" y="30"/>
                  </a:cubicBezTo>
                  <a:cubicBezTo>
                    <a:pt x="124" y="9"/>
                    <a:pt x="10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1"/>
            <p:cNvSpPr/>
            <p:nvPr/>
          </p:nvSpPr>
          <p:spPr>
            <a:xfrm>
              <a:off x="4053151" y="4917054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1"/>
                  </a:moveTo>
                  <a:cubicBezTo>
                    <a:pt x="1" y="1"/>
                    <a:pt x="1" y="134"/>
                    <a:pt x="81" y="134"/>
                  </a:cubicBezTo>
                  <a:cubicBezTo>
                    <a:pt x="170" y="134"/>
                    <a:pt x="17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1"/>
            <p:cNvSpPr/>
            <p:nvPr/>
          </p:nvSpPr>
          <p:spPr>
            <a:xfrm>
              <a:off x="4020752" y="4933030"/>
              <a:ext cx="27123" cy="31553"/>
            </a:xfrm>
            <a:custGeom>
              <a:avLst/>
              <a:gdLst/>
              <a:ahLst/>
              <a:cxnLst/>
              <a:rect l="l" t="t" r="r" b="b"/>
              <a:pathLst>
                <a:path w="545" h="634" extrusionOk="0">
                  <a:moveTo>
                    <a:pt x="469" y="1"/>
                  </a:moveTo>
                  <a:cubicBezTo>
                    <a:pt x="446" y="1"/>
                    <a:pt x="423" y="13"/>
                    <a:pt x="411" y="36"/>
                  </a:cubicBezTo>
                  <a:cubicBezTo>
                    <a:pt x="321" y="224"/>
                    <a:pt x="197" y="384"/>
                    <a:pt x="27" y="518"/>
                  </a:cubicBezTo>
                  <a:cubicBezTo>
                    <a:pt x="0" y="536"/>
                    <a:pt x="9" y="590"/>
                    <a:pt x="27" y="616"/>
                  </a:cubicBezTo>
                  <a:cubicBezTo>
                    <a:pt x="43" y="628"/>
                    <a:pt x="59" y="633"/>
                    <a:pt x="75" y="633"/>
                  </a:cubicBezTo>
                  <a:cubicBezTo>
                    <a:pt x="93" y="633"/>
                    <a:pt x="111" y="626"/>
                    <a:pt x="125" y="616"/>
                  </a:cubicBezTo>
                  <a:cubicBezTo>
                    <a:pt x="295" y="474"/>
                    <a:pt x="437" y="295"/>
                    <a:pt x="527" y="99"/>
                  </a:cubicBezTo>
                  <a:cubicBezTo>
                    <a:pt x="545" y="72"/>
                    <a:pt x="536" y="28"/>
                    <a:pt x="500" y="10"/>
                  </a:cubicBezTo>
                  <a:cubicBezTo>
                    <a:pt x="491" y="4"/>
                    <a:pt x="480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1"/>
            <p:cNvSpPr/>
            <p:nvPr/>
          </p:nvSpPr>
          <p:spPr>
            <a:xfrm>
              <a:off x="3734838" y="3787083"/>
              <a:ext cx="67087" cy="183692"/>
            </a:xfrm>
            <a:custGeom>
              <a:avLst/>
              <a:gdLst/>
              <a:ahLst/>
              <a:cxnLst/>
              <a:rect l="l" t="t" r="r" b="b"/>
              <a:pathLst>
                <a:path w="1348" h="3691" extrusionOk="0">
                  <a:moveTo>
                    <a:pt x="642" y="0"/>
                  </a:moveTo>
                  <a:cubicBezTo>
                    <a:pt x="621" y="0"/>
                    <a:pt x="601" y="11"/>
                    <a:pt x="589" y="37"/>
                  </a:cubicBezTo>
                  <a:cubicBezTo>
                    <a:pt x="0" y="1260"/>
                    <a:pt x="1347" y="2375"/>
                    <a:pt x="1080" y="3606"/>
                  </a:cubicBezTo>
                  <a:cubicBezTo>
                    <a:pt x="1069" y="3655"/>
                    <a:pt x="1114" y="3691"/>
                    <a:pt x="1156" y="3691"/>
                  </a:cubicBezTo>
                  <a:cubicBezTo>
                    <a:pt x="1182" y="3691"/>
                    <a:pt x="1207" y="3676"/>
                    <a:pt x="1213" y="3641"/>
                  </a:cubicBezTo>
                  <a:cubicBezTo>
                    <a:pt x="1347" y="3017"/>
                    <a:pt x="1097" y="2428"/>
                    <a:pt x="866" y="1857"/>
                  </a:cubicBezTo>
                  <a:cubicBezTo>
                    <a:pt x="651" y="1313"/>
                    <a:pt x="428" y="671"/>
                    <a:pt x="705" y="100"/>
                  </a:cubicBezTo>
                  <a:cubicBezTo>
                    <a:pt x="729" y="46"/>
                    <a:pt x="684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1"/>
            <p:cNvSpPr/>
            <p:nvPr/>
          </p:nvSpPr>
          <p:spPr>
            <a:xfrm>
              <a:off x="3748225" y="3733981"/>
              <a:ext cx="111380" cy="312391"/>
            </a:xfrm>
            <a:custGeom>
              <a:avLst/>
              <a:gdLst/>
              <a:ahLst/>
              <a:cxnLst/>
              <a:rect l="l" t="t" r="r" b="b"/>
              <a:pathLst>
                <a:path w="2238" h="6277" extrusionOk="0">
                  <a:moveTo>
                    <a:pt x="105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793" y="489"/>
                    <a:pt x="1007" y="1345"/>
                    <a:pt x="1105" y="2086"/>
                  </a:cubicBezTo>
                  <a:cubicBezTo>
                    <a:pt x="1159" y="2523"/>
                    <a:pt x="1185" y="2969"/>
                    <a:pt x="1292" y="3397"/>
                  </a:cubicBezTo>
                  <a:cubicBezTo>
                    <a:pt x="1399" y="3834"/>
                    <a:pt x="1578" y="4245"/>
                    <a:pt x="1729" y="4664"/>
                  </a:cubicBezTo>
                  <a:cubicBezTo>
                    <a:pt x="1908" y="5146"/>
                    <a:pt x="2042" y="5672"/>
                    <a:pt x="1970" y="6189"/>
                  </a:cubicBezTo>
                  <a:cubicBezTo>
                    <a:pt x="1965" y="6243"/>
                    <a:pt x="2010" y="6277"/>
                    <a:pt x="2050" y="6277"/>
                  </a:cubicBezTo>
                  <a:cubicBezTo>
                    <a:pt x="2077" y="6277"/>
                    <a:pt x="2101" y="6261"/>
                    <a:pt x="2104" y="6225"/>
                  </a:cubicBezTo>
                  <a:cubicBezTo>
                    <a:pt x="2238" y="5262"/>
                    <a:pt x="1721" y="4405"/>
                    <a:pt x="1462" y="3513"/>
                  </a:cubicBezTo>
                  <a:cubicBezTo>
                    <a:pt x="1221" y="2666"/>
                    <a:pt x="1319" y="1729"/>
                    <a:pt x="944" y="917"/>
                  </a:cubicBezTo>
                  <a:cubicBezTo>
                    <a:pt x="775" y="533"/>
                    <a:pt x="507" y="194"/>
                    <a:pt x="133" y="7"/>
                  </a:cubicBezTo>
                  <a:cubicBezTo>
                    <a:pt x="123" y="2"/>
                    <a:pt x="114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1"/>
            <p:cNvSpPr/>
            <p:nvPr/>
          </p:nvSpPr>
          <p:spPr>
            <a:xfrm>
              <a:off x="3814615" y="3793005"/>
              <a:ext cx="81868" cy="291538"/>
            </a:xfrm>
            <a:custGeom>
              <a:avLst/>
              <a:gdLst/>
              <a:ahLst/>
              <a:cxnLst/>
              <a:rect l="l" t="t" r="r" b="b"/>
              <a:pathLst>
                <a:path w="1645" h="5858" extrusionOk="0">
                  <a:moveTo>
                    <a:pt x="96" y="0"/>
                  </a:moveTo>
                  <a:cubicBezTo>
                    <a:pt x="44" y="0"/>
                    <a:pt x="1" y="68"/>
                    <a:pt x="48" y="115"/>
                  </a:cubicBezTo>
                  <a:cubicBezTo>
                    <a:pt x="565" y="721"/>
                    <a:pt x="422" y="1596"/>
                    <a:pt x="610" y="2318"/>
                  </a:cubicBezTo>
                  <a:cubicBezTo>
                    <a:pt x="806" y="3094"/>
                    <a:pt x="1288" y="3799"/>
                    <a:pt x="1341" y="4611"/>
                  </a:cubicBezTo>
                  <a:cubicBezTo>
                    <a:pt x="1368" y="5003"/>
                    <a:pt x="1288" y="5423"/>
                    <a:pt x="1038" y="5735"/>
                  </a:cubicBezTo>
                  <a:cubicBezTo>
                    <a:pt x="997" y="5789"/>
                    <a:pt x="1038" y="5858"/>
                    <a:pt x="1088" y="5858"/>
                  </a:cubicBezTo>
                  <a:cubicBezTo>
                    <a:pt x="1104" y="5858"/>
                    <a:pt x="1121" y="5850"/>
                    <a:pt x="1136" y="5833"/>
                  </a:cubicBezTo>
                  <a:cubicBezTo>
                    <a:pt x="1644" y="5209"/>
                    <a:pt x="1511" y="4361"/>
                    <a:pt x="1252" y="3656"/>
                  </a:cubicBezTo>
                  <a:cubicBezTo>
                    <a:pt x="1100" y="3255"/>
                    <a:pt x="922" y="2871"/>
                    <a:pt x="788" y="2461"/>
                  </a:cubicBezTo>
                  <a:cubicBezTo>
                    <a:pt x="663" y="2042"/>
                    <a:pt x="636" y="1604"/>
                    <a:pt x="583" y="1167"/>
                  </a:cubicBezTo>
                  <a:cubicBezTo>
                    <a:pt x="529" y="757"/>
                    <a:pt x="413" y="347"/>
                    <a:pt x="146" y="25"/>
                  </a:cubicBezTo>
                  <a:cubicBezTo>
                    <a:pt x="130" y="8"/>
                    <a:pt x="113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1"/>
            <p:cNvSpPr/>
            <p:nvPr/>
          </p:nvSpPr>
          <p:spPr>
            <a:xfrm>
              <a:off x="3697960" y="3756028"/>
              <a:ext cx="80175" cy="252172"/>
            </a:xfrm>
            <a:custGeom>
              <a:avLst/>
              <a:gdLst/>
              <a:ahLst/>
              <a:cxnLst/>
              <a:rect l="l" t="t" r="r" b="b"/>
              <a:pathLst>
                <a:path w="1611" h="5067" extrusionOk="0">
                  <a:moveTo>
                    <a:pt x="219" y="1"/>
                  </a:moveTo>
                  <a:cubicBezTo>
                    <a:pt x="193" y="1"/>
                    <a:pt x="168" y="14"/>
                    <a:pt x="161" y="46"/>
                  </a:cubicBezTo>
                  <a:cubicBezTo>
                    <a:pt x="1" y="697"/>
                    <a:pt x="90" y="1402"/>
                    <a:pt x="429" y="1982"/>
                  </a:cubicBezTo>
                  <a:cubicBezTo>
                    <a:pt x="598" y="2285"/>
                    <a:pt x="830" y="2544"/>
                    <a:pt x="1009" y="2847"/>
                  </a:cubicBezTo>
                  <a:cubicBezTo>
                    <a:pt x="1187" y="3141"/>
                    <a:pt x="1294" y="3471"/>
                    <a:pt x="1357" y="3810"/>
                  </a:cubicBezTo>
                  <a:cubicBezTo>
                    <a:pt x="1428" y="4203"/>
                    <a:pt x="1455" y="4604"/>
                    <a:pt x="1473" y="5006"/>
                  </a:cubicBezTo>
                  <a:cubicBezTo>
                    <a:pt x="1473" y="5046"/>
                    <a:pt x="1508" y="5066"/>
                    <a:pt x="1543" y="5066"/>
                  </a:cubicBezTo>
                  <a:cubicBezTo>
                    <a:pt x="1578" y="5066"/>
                    <a:pt x="1611" y="5046"/>
                    <a:pt x="1607" y="5006"/>
                  </a:cubicBezTo>
                  <a:cubicBezTo>
                    <a:pt x="1571" y="4337"/>
                    <a:pt x="1535" y="3650"/>
                    <a:pt x="1259" y="3034"/>
                  </a:cubicBezTo>
                  <a:cubicBezTo>
                    <a:pt x="1116" y="2722"/>
                    <a:pt x="902" y="2454"/>
                    <a:pt x="714" y="2178"/>
                  </a:cubicBezTo>
                  <a:cubicBezTo>
                    <a:pt x="509" y="1884"/>
                    <a:pt x="358" y="1580"/>
                    <a:pt x="277" y="1241"/>
                  </a:cubicBezTo>
                  <a:cubicBezTo>
                    <a:pt x="188" y="858"/>
                    <a:pt x="197" y="465"/>
                    <a:pt x="286" y="82"/>
                  </a:cubicBezTo>
                  <a:cubicBezTo>
                    <a:pt x="302" y="33"/>
                    <a:pt x="260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1"/>
            <p:cNvSpPr/>
            <p:nvPr/>
          </p:nvSpPr>
          <p:spPr>
            <a:xfrm>
              <a:off x="3715926" y="3917872"/>
              <a:ext cx="46284" cy="145620"/>
            </a:xfrm>
            <a:custGeom>
              <a:avLst/>
              <a:gdLst/>
              <a:ahLst/>
              <a:cxnLst/>
              <a:rect l="l" t="t" r="r" b="b"/>
              <a:pathLst>
                <a:path w="930" h="2926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452" y="425"/>
                    <a:pt x="460" y="978"/>
                    <a:pt x="460" y="1424"/>
                  </a:cubicBezTo>
                  <a:cubicBezTo>
                    <a:pt x="460" y="1683"/>
                    <a:pt x="452" y="1950"/>
                    <a:pt x="505" y="2209"/>
                  </a:cubicBezTo>
                  <a:cubicBezTo>
                    <a:pt x="559" y="2450"/>
                    <a:pt x="648" y="2682"/>
                    <a:pt x="782" y="2896"/>
                  </a:cubicBezTo>
                  <a:cubicBezTo>
                    <a:pt x="795" y="2917"/>
                    <a:pt x="814" y="2925"/>
                    <a:pt x="833" y="2925"/>
                  </a:cubicBezTo>
                  <a:cubicBezTo>
                    <a:pt x="880" y="2925"/>
                    <a:pt x="929" y="2875"/>
                    <a:pt x="898" y="2824"/>
                  </a:cubicBezTo>
                  <a:cubicBezTo>
                    <a:pt x="755" y="2592"/>
                    <a:pt x="666" y="2343"/>
                    <a:pt x="621" y="2075"/>
                  </a:cubicBezTo>
                  <a:cubicBezTo>
                    <a:pt x="576" y="1790"/>
                    <a:pt x="603" y="1495"/>
                    <a:pt x="594" y="1201"/>
                  </a:cubicBezTo>
                  <a:cubicBezTo>
                    <a:pt x="585" y="764"/>
                    <a:pt x="496" y="291"/>
                    <a:pt x="130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1"/>
            <p:cNvSpPr/>
            <p:nvPr/>
          </p:nvSpPr>
          <p:spPr>
            <a:xfrm>
              <a:off x="3652572" y="3856807"/>
              <a:ext cx="128599" cy="303482"/>
            </a:xfrm>
            <a:custGeom>
              <a:avLst/>
              <a:gdLst/>
              <a:ahLst/>
              <a:cxnLst/>
              <a:rect l="l" t="t" r="r" b="b"/>
              <a:pathLst>
                <a:path w="2584" h="6098" extrusionOk="0">
                  <a:moveTo>
                    <a:pt x="81" y="1"/>
                  </a:moveTo>
                  <a:cubicBezTo>
                    <a:pt x="43" y="1"/>
                    <a:pt x="1" y="33"/>
                    <a:pt x="12" y="82"/>
                  </a:cubicBezTo>
                  <a:cubicBezTo>
                    <a:pt x="110" y="501"/>
                    <a:pt x="217" y="920"/>
                    <a:pt x="449" y="1286"/>
                  </a:cubicBezTo>
                  <a:cubicBezTo>
                    <a:pt x="663" y="1643"/>
                    <a:pt x="939" y="1964"/>
                    <a:pt x="1073" y="2365"/>
                  </a:cubicBezTo>
                  <a:cubicBezTo>
                    <a:pt x="1207" y="2776"/>
                    <a:pt x="1216" y="3222"/>
                    <a:pt x="1287" y="3641"/>
                  </a:cubicBezTo>
                  <a:cubicBezTo>
                    <a:pt x="1368" y="4051"/>
                    <a:pt x="1510" y="4453"/>
                    <a:pt x="1698" y="4828"/>
                  </a:cubicBezTo>
                  <a:cubicBezTo>
                    <a:pt x="1912" y="5256"/>
                    <a:pt x="2171" y="5657"/>
                    <a:pt x="2429" y="6068"/>
                  </a:cubicBezTo>
                  <a:cubicBezTo>
                    <a:pt x="2445" y="6088"/>
                    <a:pt x="2466" y="6097"/>
                    <a:pt x="2487" y="6097"/>
                  </a:cubicBezTo>
                  <a:cubicBezTo>
                    <a:pt x="2536" y="6097"/>
                    <a:pt x="2583" y="6047"/>
                    <a:pt x="2545" y="5996"/>
                  </a:cubicBezTo>
                  <a:cubicBezTo>
                    <a:pt x="2090" y="5291"/>
                    <a:pt x="1626" y="4569"/>
                    <a:pt x="1448" y="3739"/>
                  </a:cubicBezTo>
                  <a:cubicBezTo>
                    <a:pt x="1359" y="3311"/>
                    <a:pt x="1350" y="2874"/>
                    <a:pt x="1243" y="2455"/>
                  </a:cubicBezTo>
                  <a:cubicBezTo>
                    <a:pt x="1136" y="2062"/>
                    <a:pt x="913" y="1741"/>
                    <a:pt x="681" y="1402"/>
                  </a:cubicBezTo>
                  <a:cubicBezTo>
                    <a:pt x="547" y="1206"/>
                    <a:pt x="422" y="992"/>
                    <a:pt x="342" y="760"/>
                  </a:cubicBezTo>
                  <a:cubicBezTo>
                    <a:pt x="253" y="528"/>
                    <a:pt x="199" y="287"/>
                    <a:pt x="137" y="46"/>
                  </a:cubicBezTo>
                  <a:cubicBezTo>
                    <a:pt x="130" y="14"/>
                    <a:pt x="10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1"/>
            <p:cNvSpPr/>
            <p:nvPr/>
          </p:nvSpPr>
          <p:spPr>
            <a:xfrm>
              <a:off x="3616740" y="3933001"/>
              <a:ext cx="90179" cy="213154"/>
            </a:xfrm>
            <a:custGeom>
              <a:avLst/>
              <a:gdLst/>
              <a:ahLst/>
              <a:cxnLst/>
              <a:rect l="l" t="t" r="r" b="b"/>
              <a:pathLst>
                <a:path w="1812" h="4283" extrusionOk="0">
                  <a:moveTo>
                    <a:pt x="67" y="0"/>
                  </a:moveTo>
                  <a:cubicBezTo>
                    <a:pt x="34" y="0"/>
                    <a:pt x="0" y="23"/>
                    <a:pt x="0" y="67"/>
                  </a:cubicBezTo>
                  <a:cubicBezTo>
                    <a:pt x="18" y="638"/>
                    <a:pt x="143" y="1200"/>
                    <a:pt x="393" y="1726"/>
                  </a:cubicBezTo>
                  <a:cubicBezTo>
                    <a:pt x="651" y="2271"/>
                    <a:pt x="1080" y="2708"/>
                    <a:pt x="1374" y="3234"/>
                  </a:cubicBezTo>
                  <a:cubicBezTo>
                    <a:pt x="1544" y="3537"/>
                    <a:pt x="1668" y="3867"/>
                    <a:pt x="1651" y="4215"/>
                  </a:cubicBezTo>
                  <a:cubicBezTo>
                    <a:pt x="1651" y="4260"/>
                    <a:pt x="1684" y="4282"/>
                    <a:pt x="1717" y="4282"/>
                  </a:cubicBezTo>
                  <a:cubicBezTo>
                    <a:pt x="1751" y="4282"/>
                    <a:pt x="1784" y="4260"/>
                    <a:pt x="1784" y="4215"/>
                  </a:cubicBezTo>
                  <a:cubicBezTo>
                    <a:pt x="1811" y="3618"/>
                    <a:pt x="1472" y="3100"/>
                    <a:pt x="1133" y="2636"/>
                  </a:cubicBezTo>
                  <a:cubicBezTo>
                    <a:pt x="955" y="2396"/>
                    <a:pt x="776" y="2155"/>
                    <a:pt x="625" y="1887"/>
                  </a:cubicBezTo>
                  <a:cubicBezTo>
                    <a:pt x="482" y="1628"/>
                    <a:pt x="366" y="1352"/>
                    <a:pt x="286" y="1066"/>
                  </a:cubicBezTo>
                  <a:cubicBezTo>
                    <a:pt x="196" y="736"/>
                    <a:pt x="143" y="406"/>
                    <a:pt x="134" y="67"/>
                  </a:cubicBezTo>
                  <a:cubicBezTo>
                    <a:pt x="134" y="23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1"/>
            <p:cNvSpPr/>
            <p:nvPr/>
          </p:nvSpPr>
          <p:spPr>
            <a:xfrm>
              <a:off x="3596036" y="4080363"/>
              <a:ext cx="119342" cy="173191"/>
            </a:xfrm>
            <a:custGeom>
              <a:avLst/>
              <a:gdLst/>
              <a:ahLst/>
              <a:cxnLst/>
              <a:rect l="l" t="t" r="r" b="b"/>
              <a:pathLst>
                <a:path w="2398" h="3480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523" y="460"/>
                    <a:pt x="737" y="1014"/>
                    <a:pt x="916" y="1531"/>
                  </a:cubicBezTo>
                  <a:cubicBezTo>
                    <a:pt x="1094" y="2057"/>
                    <a:pt x="1255" y="2593"/>
                    <a:pt x="1629" y="3021"/>
                  </a:cubicBezTo>
                  <a:cubicBezTo>
                    <a:pt x="1808" y="3226"/>
                    <a:pt x="2031" y="3387"/>
                    <a:pt x="2290" y="3476"/>
                  </a:cubicBezTo>
                  <a:cubicBezTo>
                    <a:pt x="2297" y="3478"/>
                    <a:pt x="2305" y="3479"/>
                    <a:pt x="2311" y="3479"/>
                  </a:cubicBezTo>
                  <a:cubicBezTo>
                    <a:pt x="2376" y="3479"/>
                    <a:pt x="2398" y="3375"/>
                    <a:pt x="2325" y="3351"/>
                  </a:cubicBezTo>
                  <a:cubicBezTo>
                    <a:pt x="1835" y="3172"/>
                    <a:pt x="1513" y="2717"/>
                    <a:pt x="1317" y="2254"/>
                  </a:cubicBezTo>
                  <a:cubicBezTo>
                    <a:pt x="1094" y="1727"/>
                    <a:pt x="978" y="1156"/>
                    <a:pt x="684" y="648"/>
                  </a:cubicBezTo>
                  <a:cubicBezTo>
                    <a:pt x="541" y="398"/>
                    <a:pt x="363" y="184"/>
                    <a:pt x="131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1"/>
            <p:cNvSpPr/>
            <p:nvPr/>
          </p:nvSpPr>
          <p:spPr>
            <a:xfrm>
              <a:off x="3626594" y="4235040"/>
              <a:ext cx="119741" cy="154976"/>
            </a:xfrm>
            <a:custGeom>
              <a:avLst/>
              <a:gdLst/>
              <a:ahLst/>
              <a:cxnLst/>
              <a:rect l="l" t="t" r="r" b="b"/>
              <a:pathLst>
                <a:path w="2406" h="3114" extrusionOk="0">
                  <a:moveTo>
                    <a:pt x="96" y="1"/>
                  </a:moveTo>
                  <a:cubicBezTo>
                    <a:pt x="36" y="1"/>
                    <a:pt x="1" y="89"/>
                    <a:pt x="61" y="127"/>
                  </a:cubicBezTo>
                  <a:cubicBezTo>
                    <a:pt x="355" y="305"/>
                    <a:pt x="507" y="609"/>
                    <a:pt x="614" y="921"/>
                  </a:cubicBezTo>
                  <a:cubicBezTo>
                    <a:pt x="730" y="1242"/>
                    <a:pt x="819" y="1563"/>
                    <a:pt x="989" y="1866"/>
                  </a:cubicBezTo>
                  <a:cubicBezTo>
                    <a:pt x="1283" y="2393"/>
                    <a:pt x="1729" y="2830"/>
                    <a:pt x="2264" y="3106"/>
                  </a:cubicBezTo>
                  <a:cubicBezTo>
                    <a:pt x="2275" y="3111"/>
                    <a:pt x="2285" y="3113"/>
                    <a:pt x="2295" y="3113"/>
                  </a:cubicBezTo>
                  <a:cubicBezTo>
                    <a:pt x="2361" y="3113"/>
                    <a:pt x="2406" y="3022"/>
                    <a:pt x="2336" y="2991"/>
                  </a:cubicBezTo>
                  <a:cubicBezTo>
                    <a:pt x="1783" y="2705"/>
                    <a:pt x="1328" y="2250"/>
                    <a:pt x="1051" y="1697"/>
                  </a:cubicBezTo>
                  <a:cubicBezTo>
                    <a:pt x="766" y="1126"/>
                    <a:pt x="721" y="368"/>
                    <a:pt x="132" y="11"/>
                  </a:cubicBezTo>
                  <a:cubicBezTo>
                    <a:pt x="120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41"/>
            <p:cNvSpPr/>
            <p:nvPr/>
          </p:nvSpPr>
          <p:spPr>
            <a:xfrm>
              <a:off x="3665960" y="4371453"/>
              <a:ext cx="64399" cy="63852"/>
            </a:xfrm>
            <a:custGeom>
              <a:avLst/>
              <a:gdLst/>
              <a:ahLst/>
              <a:cxnLst/>
              <a:rect l="l" t="t" r="r" b="b"/>
              <a:pathLst>
                <a:path w="1294" h="1283" extrusionOk="0">
                  <a:moveTo>
                    <a:pt x="94" y="0"/>
                  </a:moveTo>
                  <a:cubicBezTo>
                    <a:pt x="50" y="0"/>
                    <a:pt x="1" y="51"/>
                    <a:pt x="19" y="107"/>
                  </a:cubicBezTo>
                  <a:cubicBezTo>
                    <a:pt x="251" y="615"/>
                    <a:pt x="653" y="1035"/>
                    <a:pt x="1161" y="1275"/>
                  </a:cubicBezTo>
                  <a:cubicBezTo>
                    <a:pt x="1170" y="1280"/>
                    <a:pt x="1180" y="1282"/>
                    <a:pt x="1189" y="1282"/>
                  </a:cubicBezTo>
                  <a:cubicBezTo>
                    <a:pt x="1249" y="1282"/>
                    <a:pt x="1293" y="1189"/>
                    <a:pt x="1224" y="1151"/>
                  </a:cubicBezTo>
                  <a:cubicBezTo>
                    <a:pt x="742" y="919"/>
                    <a:pt x="358" y="526"/>
                    <a:pt x="144" y="35"/>
                  </a:cubicBezTo>
                  <a:cubicBezTo>
                    <a:pt x="133" y="11"/>
                    <a:pt x="114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1"/>
            <p:cNvSpPr/>
            <p:nvPr/>
          </p:nvSpPr>
          <p:spPr>
            <a:xfrm>
              <a:off x="4004976" y="4281673"/>
              <a:ext cx="71317" cy="208924"/>
            </a:xfrm>
            <a:custGeom>
              <a:avLst/>
              <a:gdLst/>
              <a:ahLst/>
              <a:cxnLst/>
              <a:rect l="l" t="t" r="r" b="b"/>
              <a:pathLst>
                <a:path w="1433" h="4198" extrusionOk="0">
                  <a:moveTo>
                    <a:pt x="1240" y="0"/>
                  </a:moveTo>
                  <a:cubicBezTo>
                    <a:pt x="1195" y="0"/>
                    <a:pt x="1153" y="46"/>
                    <a:pt x="1183" y="100"/>
                  </a:cubicBezTo>
                  <a:cubicBezTo>
                    <a:pt x="1334" y="421"/>
                    <a:pt x="1165" y="813"/>
                    <a:pt x="1067" y="1126"/>
                  </a:cubicBezTo>
                  <a:cubicBezTo>
                    <a:pt x="969" y="1474"/>
                    <a:pt x="870" y="1822"/>
                    <a:pt x="763" y="2178"/>
                  </a:cubicBezTo>
                  <a:cubicBezTo>
                    <a:pt x="576" y="2839"/>
                    <a:pt x="380" y="3499"/>
                    <a:pt x="32" y="4096"/>
                  </a:cubicBezTo>
                  <a:cubicBezTo>
                    <a:pt x="0" y="4147"/>
                    <a:pt x="49" y="4197"/>
                    <a:pt x="96" y="4197"/>
                  </a:cubicBezTo>
                  <a:cubicBezTo>
                    <a:pt x="116" y="4197"/>
                    <a:pt x="135" y="4189"/>
                    <a:pt x="148" y="4168"/>
                  </a:cubicBezTo>
                  <a:cubicBezTo>
                    <a:pt x="433" y="3677"/>
                    <a:pt x="621" y="3151"/>
                    <a:pt x="781" y="2616"/>
                  </a:cubicBezTo>
                  <a:cubicBezTo>
                    <a:pt x="951" y="2036"/>
                    <a:pt x="1120" y="1456"/>
                    <a:pt x="1281" y="876"/>
                  </a:cubicBezTo>
                  <a:cubicBezTo>
                    <a:pt x="1361" y="599"/>
                    <a:pt x="1432" y="305"/>
                    <a:pt x="1299" y="37"/>
                  </a:cubicBezTo>
                  <a:cubicBezTo>
                    <a:pt x="1284" y="11"/>
                    <a:pt x="1262" y="0"/>
                    <a:pt x="1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41"/>
            <p:cNvSpPr/>
            <p:nvPr/>
          </p:nvSpPr>
          <p:spPr>
            <a:xfrm>
              <a:off x="3964615" y="4061402"/>
              <a:ext cx="42850" cy="178317"/>
            </a:xfrm>
            <a:custGeom>
              <a:avLst/>
              <a:gdLst/>
              <a:ahLst/>
              <a:cxnLst/>
              <a:rect l="l" t="t" r="r" b="b"/>
              <a:pathLst>
                <a:path w="861" h="3583" extrusionOk="0">
                  <a:moveTo>
                    <a:pt x="619" y="1"/>
                  </a:moveTo>
                  <a:cubicBezTo>
                    <a:pt x="566" y="1"/>
                    <a:pt x="518" y="70"/>
                    <a:pt x="566" y="119"/>
                  </a:cubicBezTo>
                  <a:cubicBezTo>
                    <a:pt x="763" y="333"/>
                    <a:pt x="691" y="654"/>
                    <a:pt x="611" y="904"/>
                  </a:cubicBezTo>
                  <a:cubicBezTo>
                    <a:pt x="557" y="1056"/>
                    <a:pt x="504" y="1198"/>
                    <a:pt x="477" y="1359"/>
                  </a:cubicBezTo>
                  <a:cubicBezTo>
                    <a:pt x="441" y="1511"/>
                    <a:pt x="424" y="1662"/>
                    <a:pt x="424" y="1814"/>
                  </a:cubicBezTo>
                  <a:cubicBezTo>
                    <a:pt x="397" y="2367"/>
                    <a:pt x="459" y="3027"/>
                    <a:pt x="49" y="3464"/>
                  </a:cubicBezTo>
                  <a:cubicBezTo>
                    <a:pt x="1" y="3513"/>
                    <a:pt x="48" y="3582"/>
                    <a:pt x="97" y="3582"/>
                  </a:cubicBezTo>
                  <a:cubicBezTo>
                    <a:pt x="112" y="3582"/>
                    <a:pt x="126" y="3576"/>
                    <a:pt x="138" y="3562"/>
                  </a:cubicBezTo>
                  <a:cubicBezTo>
                    <a:pt x="593" y="3090"/>
                    <a:pt x="531" y="2412"/>
                    <a:pt x="557" y="1814"/>
                  </a:cubicBezTo>
                  <a:cubicBezTo>
                    <a:pt x="566" y="1626"/>
                    <a:pt x="584" y="1448"/>
                    <a:pt x="629" y="1270"/>
                  </a:cubicBezTo>
                  <a:cubicBezTo>
                    <a:pt x="673" y="1109"/>
                    <a:pt x="745" y="957"/>
                    <a:pt x="789" y="797"/>
                  </a:cubicBezTo>
                  <a:cubicBezTo>
                    <a:pt x="861" y="538"/>
                    <a:pt x="852" y="235"/>
                    <a:pt x="664" y="21"/>
                  </a:cubicBezTo>
                  <a:cubicBezTo>
                    <a:pt x="650" y="7"/>
                    <a:pt x="634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41"/>
            <p:cNvSpPr/>
            <p:nvPr/>
          </p:nvSpPr>
          <p:spPr>
            <a:xfrm>
              <a:off x="3924154" y="3915334"/>
              <a:ext cx="30955" cy="217235"/>
            </a:xfrm>
            <a:custGeom>
              <a:avLst/>
              <a:gdLst/>
              <a:ahLst/>
              <a:cxnLst/>
              <a:rect l="l" t="t" r="r" b="b"/>
              <a:pathLst>
                <a:path w="622" h="4365" extrusionOk="0">
                  <a:moveTo>
                    <a:pt x="96" y="0"/>
                  </a:moveTo>
                  <a:cubicBezTo>
                    <a:pt x="49" y="0"/>
                    <a:pt x="1" y="51"/>
                    <a:pt x="32" y="101"/>
                  </a:cubicBezTo>
                  <a:cubicBezTo>
                    <a:pt x="362" y="574"/>
                    <a:pt x="514" y="1145"/>
                    <a:pt x="460" y="1725"/>
                  </a:cubicBezTo>
                  <a:cubicBezTo>
                    <a:pt x="407" y="2322"/>
                    <a:pt x="113" y="2875"/>
                    <a:pt x="104" y="3491"/>
                  </a:cubicBezTo>
                  <a:cubicBezTo>
                    <a:pt x="104" y="3785"/>
                    <a:pt x="175" y="4089"/>
                    <a:pt x="344" y="4338"/>
                  </a:cubicBezTo>
                  <a:cubicBezTo>
                    <a:pt x="360" y="4356"/>
                    <a:pt x="381" y="4364"/>
                    <a:pt x="401" y="4364"/>
                  </a:cubicBezTo>
                  <a:cubicBezTo>
                    <a:pt x="451" y="4364"/>
                    <a:pt x="499" y="4318"/>
                    <a:pt x="460" y="4267"/>
                  </a:cubicBezTo>
                  <a:cubicBezTo>
                    <a:pt x="113" y="3776"/>
                    <a:pt x="255" y="3143"/>
                    <a:pt x="398" y="2608"/>
                  </a:cubicBezTo>
                  <a:cubicBezTo>
                    <a:pt x="487" y="2313"/>
                    <a:pt x="567" y="2010"/>
                    <a:pt x="603" y="1707"/>
                  </a:cubicBezTo>
                  <a:cubicBezTo>
                    <a:pt x="621" y="1430"/>
                    <a:pt x="603" y="1154"/>
                    <a:pt x="541" y="886"/>
                  </a:cubicBezTo>
                  <a:cubicBezTo>
                    <a:pt x="460" y="583"/>
                    <a:pt x="336" y="288"/>
                    <a:pt x="148" y="30"/>
                  </a:cubicBezTo>
                  <a:cubicBezTo>
                    <a:pt x="135" y="9"/>
                    <a:pt x="11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41"/>
            <p:cNvSpPr/>
            <p:nvPr/>
          </p:nvSpPr>
          <p:spPr>
            <a:xfrm>
              <a:off x="3871101" y="3869498"/>
              <a:ext cx="48474" cy="283078"/>
            </a:xfrm>
            <a:custGeom>
              <a:avLst/>
              <a:gdLst/>
              <a:ahLst/>
              <a:cxnLst/>
              <a:rect l="l" t="t" r="r" b="b"/>
              <a:pathLst>
                <a:path w="974" h="5688" extrusionOk="0">
                  <a:moveTo>
                    <a:pt x="128" y="1"/>
                  </a:moveTo>
                  <a:cubicBezTo>
                    <a:pt x="95" y="1"/>
                    <a:pt x="59" y="23"/>
                    <a:pt x="54" y="67"/>
                  </a:cubicBezTo>
                  <a:cubicBezTo>
                    <a:pt x="1" y="772"/>
                    <a:pt x="322" y="1415"/>
                    <a:pt x="563" y="2057"/>
                  </a:cubicBezTo>
                  <a:cubicBezTo>
                    <a:pt x="688" y="2396"/>
                    <a:pt x="786" y="2735"/>
                    <a:pt x="813" y="3092"/>
                  </a:cubicBezTo>
                  <a:cubicBezTo>
                    <a:pt x="840" y="3502"/>
                    <a:pt x="768" y="3903"/>
                    <a:pt x="652" y="4296"/>
                  </a:cubicBezTo>
                  <a:cubicBezTo>
                    <a:pt x="518" y="4742"/>
                    <a:pt x="322" y="5161"/>
                    <a:pt x="126" y="5581"/>
                  </a:cubicBezTo>
                  <a:cubicBezTo>
                    <a:pt x="101" y="5636"/>
                    <a:pt x="149" y="5687"/>
                    <a:pt x="192" y="5687"/>
                  </a:cubicBezTo>
                  <a:cubicBezTo>
                    <a:pt x="212" y="5687"/>
                    <a:pt x="231" y="5677"/>
                    <a:pt x="242" y="5652"/>
                  </a:cubicBezTo>
                  <a:cubicBezTo>
                    <a:pt x="581" y="4920"/>
                    <a:pt x="929" y="4162"/>
                    <a:pt x="947" y="3341"/>
                  </a:cubicBezTo>
                  <a:cubicBezTo>
                    <a:pt x="973" y="2592"/>
                    <a:pt x="643" y="1932"/>
                    <a:pt x="393" y="1245"/>
                  </a:cubicBezTo>
                  <a:cubicBezTo>
                    <a:pt x="260" y="870"/>
                    <a:pt x="162" y="478"/>
                    <a:pt x="188" y="67"/>
                  </a:cubicBezTo>
                  <a:cubicBezTo>
                    <a:pt x="193" y="23"/>
                    <a:pt x="162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2" name="Google Shape;3842;p41"/>
          <p:cNvGrpSpPr/>
          <p:nvPr/>
        </p:nvGrpSpPr>
        <p:grpSpPr>
          <a:xfrm>
            <a:off x="548871" y="1690974"/>
            <a:ext cx="751746" cy="2240874"/>
            <a:chOff x="3596036" y="3733981"/>
            <a:chExt cx="659021" cy="1964473"/>
          </a:xfrm>
        </p:grpSpPr>
        <p:sp>
          <p:nvSpPr>
            <p:cNvPr id="3843" name="Google Shape;3843;p41"/>
            <p:cNvSpPr/>
            <p:nvPr/>
          </p:nvSpPr>
          <p:spPr>
            <a:xfrm>
              <a:off x="3636995" y="3983814"/>
              <a:ext cx="498969" cy="1041285"/>
            </a:xfrm>
            <a:custGeom>
              <a:avLst/>
              <a:gdLst/>
              <a:ahLst/>
              <a:cxnLst/>
              <a:rect l="l" t="t" r="r" b="b"/>
              <a:pathLst>
                <a:path w="10026" h="20923" extrusionOk="0">
                  <a:moveTo>
                    <a:pt x="3260" y="1"/>
                  </a:moveTo>
                  <a:cubicBezTo>
                    <a:pt x="1877" y="1633"/>
                    <a:pt x="3251" y="3694"/>
                    <a:pt x="3251" y="3694"/>
                  </a:cubicBezTo>
                  <a:cubicBezTo>
                    <a:pt x="2559" y="3494"/>
                    <a:pt x="2066" y="3411"/>
                    <a:pt x="1726" y="3411"/>
                  </a:cubicBezTo>
                  <a:cubicBezTo>
                    <a:pt x="1" y="3411"/>
                    <a:pt x="2198" y="5558"/>
                    <a:pt x="2198" y="5558"/>
                  </a:cubicBezTo>
                  <a:cubicBezTo>
                    <a:pt x="2064" y="5536"/>
                    <a:pt x="1946" y="5525"/>
                    <a:pt x="1844" y="5525"/>
                  </a:cubicBezTo>
                  <a:cubicBezTo>
                    <a:pt x="194" y="5525"/>
                    <a:pt x="2600" y="8342"/>
                    <a:pt x="2600" y="8342"/>
                  </a:cubicBezTo>
                  <a:cubicBezTo>
                    <a:pt x="503" y="8360"/>
                    <a:pt x="3126" y="10724"/>
                    <a:pt x="3126" y="10724"/>
                  </a:cubicBezTo>
                  <a:cubicBezTo>
                    <a:pt x="3107" y="10723"/>
                    <a:pt x="3088" y="10723"/>
                    <a:pt x="3070" y="10723"/>
                  </a:cubicBezTo>
                  <a:cubicBezTo>
                    <a:pt x="968" y="10723"/>
                    <a:pt x="4080" y="13239"/>
                    <a:pt x="4080" y="13239"/>
                  </a:cubicBezTo>
                  <a:cubicBezTo>
                    <a:pt x="1734" y="13257"/>
                    <a:pt x="4642" y="16139"/>
                    <a:pt x="4642" y="16139"/>
                  </a:cubicBezTo>
                  <a:cubicBezTo>
                    <a:pt x="4168" y="15992"/>
                    <a:pt x="3833" y="15929"/>
                    <a:pt x="3608" y="15929"/>
                  </a:cubicBezTo>
                  <a:cubicBezTo>
                    <a:pt x="2237" y="15929"/>
                    <a:pt x="4964" y="18280"/>
                    <a:pt x="4964" y="18280"/>
                  </a:cubicBezTo>
                  <a:cubicBezTo>
                    <a:pt x="4939" y="18280"/>
                    <a:pt x="4915" y="18279"/>
                    <a:pt x="4892" y="18279"/>
                  </a:cubicBezTo>
                  <a:cubicBezTo>
                    <a:pt x="2679" y="18279"/>
                    <a:pt x="3911" y="19510"/>
                    <a:pt x="4714" y="20251"/>
                  </a:cubicBezTo>
                  <a:cubicBezTo>
                    <a:pt x="5375" y="20868"/>
                    <a:pt x="6526" y="20923"/>
                    <a:pt x="6912" y="20923"/>
                  </a:cubicBezTo>
                  <a:cubicBezTo>
                    <a:pt x="6995" y="20923"/>
                    <a:pt x="7042" y="20920"/>
                    <a:pt x="7042" y="20920"/>
                  </a:cubicBezTo>
                  <a:cubicBezTo>
                    <a:pt x="10026" y="18282"/>
                    <a:pt x="9327" y="17946"/>
                    <a:pt x="8776" y="17946"/>
                  </a:cubicBezTo>
                  <a:cubicBezTo>
                    <a:pt x="8587" y="17946"/>
                    <a:pt x="8416" y="17985"/>
                    <a:pt x="8416" y="17985"/>
                  </a:cubicBezTo>
                  <a:cubicBezTo>
                    <a:pt x="9420" y="15999"/>
                    <a:pt x="9041" y="15642"/>
                    <a:pt x="8638" y="15642"/>
                  </a:cubicBezTo>
                  <a:cubicBezTo>
                    <a:pt x="8410" y="15642"/>
                    <a:pt x="8175" y="15755"/>
                    <a:pt x="8175" y="15755"/>
                  </a:cubicBezTo>
                  <a:cubicBezTo>
                    <a:pt x="9109" y="13186"/>
                    <a:pt x="8599" y="12758"/>
                    <a:pt x="8156" y="12758"/>
                  </a:cubicBezTo>
                  <a:cubicBezTo>
                    <a:pt x="7934" y="12758"/>
                    <a:pt x="7729" y="12865"/>
                    <a:pt x="7729" y="12865"/>
                  </a:cubicBezTo>
                  <a:cubicBezTo>
                    <a:pt x="8444" y="10872"/>
                    <a:pt x="8142" y="10438"/>
                    <a:pt x="7743" y="10438"/>
                  </a:cubicBezTo>
                  <a:cubicBezTo>
                    <a:pt x="7435" y="10438"/>
                    <a:pt x="7069" y="10697"/>
                    <a:pt x="7069" y="10697"/>
                  </a:cubicBezTo>
                  <a:cubicBezTo>
                    <a:pt x="8006" y="8284"/>
                    <a:pt x="7704" y="7806"/>
                    <a:pt x="7318" y="7806"/>
                  </a:cubicBezTo>
                  <a:cubicBezTo>
                    <a:pt x="7065" y="7806"/>
                    <a:pt x="6775" y="8012"/>
                    <a:pt x="6775" y="8012"/>
                  </a:cubicBezTo>
                  <a:cubicBezTo>
                    <a:pt x="7437" y="5704"/>
                    <a:pt x="7000" y="5230"/>
                    <a:pt x="6529" y="5230"/>
                  </a:cubicBezTo>
                  <a:cubicBezTo>
                    <a:pt x="6200" y="5230"/>
                    <a:pt x="5856" y="5460"/>
                    <a:pt x="5856" y="5460"/>
                  </a:cubicBezTo>
                  <a:cubicBezTo>
                    <a:pt x="6534" y="4060"/>
                    <a:pt x="6266" y="3025"/>
                    <a:pt x="6266" y="3025"/>
                  </a:cubicBezTo>
                  <a:cubicBezTo>
                    <a:pt x="6257" y="3025"/>
                    <a:pt x="6247" y="3025"/>
                    <a:pt x="6238" y="3025"/>
                  </a:cubicBezTo>
                  <a:cubicBezTo>
                    <a:pt x="5542" y="3025"/>
                    <a:pt x="4812" y="3667"/>
                    <a:pt x="4812" y="3667"/>
                  </a:cubicBezTo>
                  <a:lnTo>
                    <a:pt x="4660" y="3373"/>
                  </a:lnTo>
                  <a:cubicBezTo>
                    <a:pt x="4794" y="1250"/>
                    <a:pt x="3260" y="1"/>
                    <a:pt x="3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41"/>
            <p:cNvSpPr/>
            <p:nvPr/>
          </p:nvSpPr>
          <p:spPr>
            <a:xfrm>
              <a:off x="3751709" y="3960224"/>
              <a:ext cx="98241" cy="267849"/>
            </a:xfrm>
            <a:custGeom>
              <a:avLst/>
              <a:gdLst/>
              <a:ahLst/>
              <a:cxnLst/>
              <a:rect l="l" t="t" r="r" b="b"/>
              <a:pathLst>
                <a:path w="1974" h="5382" extrusionOk="0">
                  <a:moveTo>
                    <a:pt x="971" y="0"/>
                  </a:moveTo>
                  <a:cubicBezTo>
                    <a:pt x="929" y="0"/>
                    <a:pt x="888" y="16"/>
                    <a:pt x="857" y="55"/>
                  </a:cubicBezTo>
                  <a:cubicBezTo>
                    <a:pt x="250" y="894"/>
                    <a:pt x="0" y="1964"/>
                    <a:pt x="188" y="2973"/>
                  </a:cubicBezTo>
                  <a:cubicBezTo>
                    <a:pt x="366" y="3936"/>
                    <a:pt x="937" y="4792"/>
                    <a:pt x="1722" y="5354"/>
                  </a:cubicBezTo>
                  <a:cubicBezTo>
                    <a:pt x="1747" y="5373"/>
                    <a:pt x="1772" y="5381"/>
                    <a:pt x="1795" y="5381"/>
                  </a:cubicBezTo>
                  <a:cubicBezTo>
                    <a:pt x="1903" y="5381"/>
                    <a:pt x="1973" y="5203"/>
                    <a:pt x="1856" y="5123"/>
                  </a:cubicBezTo>
                  <a:cubicBezTo>
                    <a:pt x="1124" y="4596"/>
                    <a:pt x="616" y="3793"/>
                    <a:pt x="446" y="2901"/>
                  </a:cubicBezTo>
                  <a:cubicBezTo>
                    <a:pt x="277" y="1956"/>
                    <a:pt x="527" y="965"/>
                    <a:pt x="1097" y="198"/>
                  </a:cubicBezTo>
                  <a:cubicBezTo>
                    <a:pt x="1167" y="97"/>
                    <a:pt x="1071" y="0"/>
                    <a:pt x="9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1"/>
            <p:cNvSpPr/>
            <p:nvPr/>
          </p:nvSpPr>
          <p:spPr>
            <a:xfrm>
              <a:off x="3786347" y="3958930"/>
              <a:ext cx="111031" cy="253366"/>
            </a:xfrm>
            <a:custGeom>
              <a:avLst/>
              <a:gdLst/>
              <a:ahLst/>
              <a:cxnLst/>
              <a:rect l="l" t="t" r="r" b="b"/>
              <a:pathLst>
                <a:path w="2231" h="5091" extrusionOk="0">
                  <a:moveTo>
                    <a:pt x="191" y="1"/>
                  </a:moveTo>
                  <a:cubicBezTo>
                    <a:pt x="94" y="1"/>
                    <a:pt x="1" y="140"/>
                    <a:pt x="89" y="242"/>
                  </a:cubicBezTo>
                  <a:cubicBezTo>
                    <a:pt x="1124" y="1482"/>
                    <a:pt x="2230" y="3284"/>
                    <a:pt x="1258" y="4890"/>
                  </a:cubicBezTo>
                  <a:cubicBezTo>
                    <a:pt x="1190" y="4994"/>
                    <a:pt x="1284" y="5090"/>
                    <a:pt x="1377" y="5090"/>
                  </a:cubicBezTo>
                  <a:cubicBezTo>
                    <a:pt x="1420" y="5090"/>
                    <a:pt x="1462" y="5071"/>
                    <a:pt x="1490" y="5024"/>
                  </a:cubicBezTo>
                  <a:cubicBezTo>
                    <a:pt x="1954" y="4265"/>
                    <a:pt x="1980" y="3320"/>
                    <a:pt x="1731" y="2472"/>
                  </a:cubicBezTo>
                  <a:cubicBezTo>
                    <a:pt x="1463" y="1562"/>
                    <a:pt x="883" y="777"/>
                    <a:pt x="277" y="46"/>
                  </a:cubicBezTo>
                  <a:cubicBezTo>
                    <a:pt x="251" y="14"/>
                    <a:pt x="221" y="1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41"/>
            <p:cNvSpPr/>
            <p:nvPr/>
          </p:nvSpPr>
          <p:spPr>
            <a:xfrm>
              <a:off x="3670538" y="4149092"/>
              <a:ext cx="134820" cy="32150"/>
            </a:xfrm>
            <a:custGeom>
              <a:avLst/>
              <a:gdLst/>
              <a:ahLst/>
              <a:cxnLst/>
              <a:rect l="l" t="t" r="r" b="b"/>
              <a:pathLst>
                <a:path w="2709" h="646" extrusionOk="0">
                  <a:moveTo>
                    <a:pt x="921" y="0"/>
                  </a:moveTo>
                  <a:cubicBezTo>
                    <a:pt x="667" y="0"/>
                    <a:pt x="412" y="26"/>
                    <a:pt x="159" y="79"/>
                  </a:cubicBezTo>
                  <a:cubicBezTo>
                    <a:pt x="1" y="112"/>
                    <a:pt x="53" y="341"/>
                    <a:pt x="199" y="341"/>
                  </a:cubicBezTo>
                  <a:cubicBezTo>
                    <a:pt x="209" y="341"/>
                    <a:pt x="220" y="340"/>
                    <a:pt x="231" y="337"/>
                  </a:cubicBezTo>
                  <a:cubicBezTo>
                    <a:pt x="455" y="291"/>
                    <a:pt x="684" y="268"/>
                    <a:pt x="913" y="268"/>
                  </a:cubicBezTo>
                  <a:cubicBezTo>
                    <a:pt x="1438" y="268"/>
                    <a:pt x="1962" y="389"/>
                    <a:pt x="2434" y="632"/>
                  </a:cubicBezTo>
                  <a:cubicBezTo>
                    <a:pt x="2455" y="641"/>
                    <a:pt x="2475" y="645"/>
                    <a:pt x="2495" y="645"/>
                  </a:cubicBezTo>
                  <a:cubicBezTo>
                    <a:pt x="2625" y="645"/>
                    <a:pt x="2709" y="461"/>
                    <a:pt x="2577" y="391"/>
                  </a:cubicBezTo>
                  <a:cubicBezTo>
                    <a:pt x="2058" y="132"/>
                    <a:pt x="1493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41"/>
            <p:cNvSpPr/>
            <p:nvPr/>
          </p:nvSpPr>
          <p:spPr>
            <a:xfrm>
              <a:off x="3674420" y="4150834"/>
              <a:ext cx="132531" cy="144624"/>
            </a:xfrm>
            <a:custGeom>
              <a:avLst/>
              <a:gdLst/>
              <a:ahLst/>
              <a:cxnLst/>
              <a:rect l="l" t="t" r="r" b="b"/>
              <a:pathLst>
                <a:path w="2663" h="2906" extrusionOk="0">
                  <a:moveTo>
                    <a:pt x="167" y="0"/>
                  </a:moveTo>
                  <a:cubicBezTo>
                    <a:pt x="87" y="0"/>
                    <a:pt x="1" y="67"/>
                    <a:pt x="28" y="168"/>
                  </a:cubicBezTo>
                  <a:cubicBezTo>
                    <a:pt x="286" y="1426"/>
                    <a:pt x="1232" y="2479"/>
                    <a:pt x="2445" y="2898"/>
                  </a:cubicBezTo>
                  <a:cubicBezTo>
                    <a:pt x="2460" y="2903"/>
                    <a:pt x="2474" y="2906"/>
                    <a:pt x="2488" y="2906"/>
                  </a:cubicBezTo>
                  <a:cubicBezTo>
                    <a:pt x="2617" y="2906"/>
                    <a:pt x="2662" y="2688"/>
                    <a:pt x="2517" y="2640"/>
                  </a:cubicBezTo>
                  <a:cubicBezTo>
                    <a:pt x="1393" y="2247"/>
                    <a:pt x="527" y="1257"/>
                    <a:pt x="286" y="97"/>
                  </a:cubicBezTo>
                  <a:cubicBezTo>
                    <a:pt x="272" y="29"/>
                    <a:pt x="22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41"/>
            <p:cNvSpPr/>
            <p:nvPr/>
          </p:nvSpPr>
          <p:spPr>
            <a:xfrm>
              <a:off x="3687310" y="4251215"/>
              <a:ext cx="63553" cy="16125"/>
            </a:xfrm>
            <a:custGeom>
              <a:avLst/>
              <a:gdLst/>
              <a:ahLst/>
              <a:cxnLst/>
              <a:rect l="l" t="t" r="r" b="b"/>
              <a:pathLst>
                <a:path w="1277" h="324" extrusionOk="0">
                  <a:moveTo>
                    <a:pt x="756" y="0"/>
                  </a:moveTo>
                  <a:cubicBezTo>
                    <a:pt x="542" y="0"/>
                    <a:pt x="328" y="22"/>
                    <a:pt x="117" y="61"/>
                  </a:cubicBezTo>
                  <a:cubicBezTo>
                    <a:pt x="45" y="69"/>
                    <a:pt x="1" y="159"/>
                    <a:pt x="18" y="221"/>
                  </a:cubicBezTo>
                  <a:cubicBezTo>
                    <a:pt x="41" y="288"/>
                    <a:pt x="94" y="324"/>
                    <a:pt x="152" y="324"/>
                  </a:cubicBezTo>
                  <a:cubicBezTo>
                    <a:pt x="164" y="324"/>
                    <a:pt x="176" y="322"/>
                    <a:pt x="188" y="319"/>
                  </a:cubicBezTo>
                  <a:cubicBezTo>
                    <a:pt x="365" y="289"/>
                    <a:pt x="548" y="273"/>
                    <a:pt x="731" y="273"/>
                  </a:cubicBezTo>
                  <a:cubicBezTo>
                    <a:pt x="869" y="273"/>
                    <a:pt x="1008" y="282"/>
                    <a:pt x="1143" y="301"/>
                  </a:cubicBezTo>
                  <a:cubicBezTo>
                    <a:pt x="1146" y="302"/>
                    <a:pt x="1150" y="302"/>
                    <a:pt x="1153" y="302"/>
                  </a:cubicBezTo>
                  <a:cubicBezTo>
                    <a:pt x="1220" y="302"/>
                    <a:pt x="1276" y="226"/>
                    <a:pt x="1276" y="159"/>
                  </a:cubicBezTo>
                  <a:cubicBezTo>
                    <a:pt x="1276" y="78"/>
                    <a:pt x="1214" y="34"/>
                    <a:pt x="1143" y="25"/>
                  </a:cubicBezTo>
                  <a:cubicBezTo>
                    <a:pt x="1015" y="8"/>
                    <a:pt x="885" y="0"/>
                    <a:pt x="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41"/>
            <p:cNvSpPr/>
            <p:nvPr/>
          </p:nvSpPr>
          <p:spPr>
            <a:xfrm>
              <a:off x="3690197" y="4258381"/>
              <a:ext cx="111977" cy="164531"/>
            </a:xfrm>
            <a:custGeom>
              <a:avLst/>
              <a:gdLst/>
              <a:ahLst/>
              <a:cxnLst/>
              <a:rect l="l" t="t" r="r" b="b"/>
              <a:pathLst>
                <a:path w="2250" h="3306" extrusionOk="0">
                  <a:moveTo>
                    <a:pt x="134" y="0"/>
                  </a:moveTo>
                  <a:cubicBezTo>
                    <a:pt x="66" y="0"/>
                    <a:pt x="1" y="43"/>
                    <a:pt x="5" y="131"/>
                  </a:cubicBezTo>
                  <a:cubicBezTo>
                    <a:pt x="76" y="1433"/>
                    <a:pt x="835" y="2655"/>
                    <a:pt x="1986" y="3289"/>
                  </a:cubicBezTo>
                  <a:cubicBezTo>
                    <a:pt x="2007" y="3300"/>
                    <a:pt x="2029" y="3305"/>
                    <a:pt x="2049" y="3305"/>
                  </a:cubicBezTo>
                  <a:cubicBezTo>
                    <a:pt x="2170" y="3305"/>
                    <a:pt x="2249" y="3125"/>
                    <a:pt x="2119" y="3057"/>
                  </a:cubicBezTo>
                  <a:cubicBezTo>
                    <a:pt x="1058" y="2468"/>
                    <a:pt x="344" y="1344"/>
                    <a:pt x="282" y="131"/>
                  </a:cubicBezTo>
                  <a:cubicBezTo>
                    <a:pt x="277" y="45"/>
                    <a:pt x="204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41"/>
            <p:cNvSpPr/>
            <p:nvPr/>
          </p:nvSpPr>
          <p:spPr>
            <a:xfrm>
              <a:off x="3718415" y="4390265"/>
              <a:ext cx="49768" cy="21848"/>
            </a:xfrm>
            <a:custGeom>
              <a:avLst/>
              <a:gdLst/>
              <a:ahLst/>
              <a:cxnLst/>
              <a:rect l="l" t="t" r="r" b="b"/>
              <a:pathLst>
                <a:path w="1000" h="439" extrusionOk="0">
                  <a:moveTo>
                    <a:pt x="848" y="1"/>
                  </a:moveTo>
                  <a:cubicBezTo>
                    <a:pt x="836" y="1"/>
                    <a:pt x="824" y="2"/>
                    <a:pt x="812" y="5"/>
                  </a:cubicBezTo>
                  <a:cubicBezTo>
                    <a:pt x="580" y="59"/>
                    <a:pt x="348" y="121"/>
                    <a:pt x="116" y="175"/>
                  </a:cubicBezTo>
                  <a:cubicBezTo>
                    <a:pt x="45" y="193"/>
                    <a:pt x="0" y="273"/>
                    <a:pt x="18" y="344"/>
                  </a:cubicBezTo>
                  <a:cubicBezTo>
                    <a:pt x="40" y="403"/>
                    <a:pt x="87" y="438"/>
                    <a:pt x="148" y="438"/>
                  </a:cubicBezTo>
                  <a:cubicBezTo>
                    <a:pt x="160" y="438"/>
                    <a:pt x="174" y="437"/>
                    <a:pt x="187" y="434"/>
                  </a:cubicBezTo>
                  <a:lnTo>
                    <a:pt x="883" y="264"/>
                  </a:lnTo>
                  <a:cubicBezTo>
                    <a:pt x="955" y="246"/>
                    <a:pt x="999" y="166"/>
                    <a:pt x="981" y="95"/>
                  </a:cubicBezTo>
                  <a:cubicBezTo>
                    <a:pt x="959" y="35"/>
                    <a:pt x="906" y="1"/>
                    <a:pt x="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41"/>
            <p:cNvSpPr/>
            <p:nvPr/>
          </p:nvSpPr>
          <p:spPr>
            <a:xfrm>
              <a:off x="3715528" y="4402807"/>
              <a:ext cx="132282" cy="142634"/>
            </a:xfrm>
            <a:custGeom>
              <a:avLst/>
              <a:gdLst/>
              <a:ahLst/>
              <a:cxnLst/>
              <a:rect l="l" t="t" r="r" b="b"/>
              <a:pathLst>
                <a:path w="2658" h="2866" extrusionOk="0">
                  <a:moveTo>
                    <a:pt x="166" y="0"/>
                  </a:moveTo>
                  <a:cubicBezTo>
                    <a:pt x="87" y="0"/>
                    <a:pt x="1" y="70"/>
                    <a:pt x="22" y="173"/>
                  </a:cubicBezTo>
                  <a:cubicBezTo>
                    <a:pt x="308" y="1404"/>
                    <a:pt x="1245" y="2439"/>
                    <a:pt x="2440" y="2858"/>
                  </a:cubicBezTo>
                  <a:cubicBezTo>
                    <a:pt x="2455" y="2863"/>
                    <a:pt x="2469" y="2865"/>
                    <a:pt x="2482" y="2865"/>
                  </a:cubicBezTo>
                  <a:cubicBezTo>
                    <a:pt x="2612" y="2865"/>
                    <a:pt x="2657" y="2648"/>
                    <a:pt x="2511" y="2599"/>
                  </a:cubicBezTo>
                  <a:cubicBezTo>
                    <a:pt x="1405" y="2207"/>
                    <a:pt x="549" y="1243"/>
                    <a:pt x="281" y="101"/>
                  </a:cubicBezTo>
                  <a:cubicBezTo>
                    <a:pt x="267" y="31"/>
                    <a:pt x="21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41"/>
            <p:cNvSpPr/>
            <p:nvPr/>
          </p:nvSpPr>
          <p:spPr>
            <a:xfrm>
              <a:off x="3741059" y="4509060"/>
              <a:ext cx="61761" cy="32200"/>
            </a:xfrm>
            <a:custGeom>
              <a:avLst/>
              <a:gdLst/>
              <a:ahLst/>
              <a:cxnLst/>
              <a:rect l="l" t="t" r="r" b="b"/>
              <a:pathLst>
                <a:path w="1241" h="647" extrusionOk="0">
                  <a:moveTo>
                    <a:pt x="1106" y="0"/>
                  </a:moveTo>
                  <a:cubicBezTo>
                    <a:pt x="714" y="9"/>
                    <a:pt x="339" y="152"/>
                    <a:pt x="54" y="420"/>
                  </a:cubicBezTo>
                  <a:cubicBezTo>
                    <a:pt x="0" y="464"/>
                    <a:pt x="0" y="562"/>
                    <a:pt x="54" y="607"/>
                  </a:cubicBezTo>
                  <a:cubicBezTo>
                    <a:pt x="80" y="634"/>
                    <a:pt x="114" y="647"/>
                    <a:pt x="147" y="647"/>
                  </a:cubicBezTo>
                  <a:cubicBezTo>
                    <a:pt x="181" y="647"/>
                    <a:pt x="214" y="634"/>
                    <a:pt x="241" y="607"/>
                  </a:cubicBezTo>
                  <a:cubicBezTo>
                    <a:pt x="473" y="402"/>
                    <a:pt x="794" y="277"/>
                    <a:pt x="1106" y="277"/>
                  </a:cubicBezTo>
                  <a:cubicBezTo>
                    <a:pt x="1178" y="277"/>
                    <a:pt x="1240" y="214"/>
                    <a:pt x="1240" y="143"/>
                  </a:cubicBezTo>
                  <a:cubicBezTo>
                    <a:pt x="1240" y="63"/>
                    <a:pt x="1178" y="0"/>
                    <a:pt x="1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41"/>
            <p:cNvSpPr/>
            <p:nvPr/>
          </p:nvSpPr>
          <p:spPr>
            <a:xfrm>
              <a:off x="3741258" y="4528171"/>
              <a:ext cx="167269" cy="156320"/>
            </a:xfrm>
            <a:custGeom>
              <a:avLst/>
              <a:gdLst/>
              <a:ahLst/>
              <a:cxnLst/>
              <a:rect l="l" t="t" r="r" b="b"/>
              <a:pathLst>
                <a:path w="3361" h="3141" extrusionOk="0">
                  <a:moveTo>
                    <a:pt x="182" y="1"/>
                  </a:moveTo>
                  <a:cubicBezTo>
                    <a:pt x="95" y="1"/>
                    <a:pt x="0" y="101"/>
                    <a:pt x="50" y="205"/>
                  </a:cubicBezTo>
                  <a:cubicBezTo>
                    <a:pt x="656" y="1543"/>
                    <a:pt x="1780" y="2596"/>
                    <a:pt x="3145" y="3131"/>
                  </a:cubicBezTo>
                  <a:cubicBezTo>
                    <a:pt x="3162" y="3138"/>
                    <a:pt x="3178" y="3141"/>
                    <a:pt x="3193" y="3141"/>
                  </a:cubicBezTo>
                  <a:cubicBezTo>
                    <a:pt x="3318" y="3141"/>
                    <a:pt x="3360" y="2928"/>
                    <a:pt x="3217" y="2872"/>
                  </a:cubicBezTo>
                  <a:cubicBezTo>
                    <a:pt x="1923" y="2355"/>
                    <a:pt x="861" y="1338"/>
                    <a:pt x="282" y="71"/>
                  </a:cubicBezTo>
                  <a:cubicBezTo>
                    <a:pt x="259" y="21"/>
                    <a:pt x="221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41"/>
            <p:cNvSpPr/>
            <p:nvPr/>
          </p:nvSpPr>
          <p:spPr>
            <a:xfrm>
              <a:off x="3787193" y="4635768"/>
              <a:ext cx="60020" cy="25979"/>
            </a:xfrm>
            <a:custGeom>
              <a:avLst/>
              <a:gdLst/>
              <a:ahLst/>
              <a:cxnLst/>
              <a:rect l="l" t="t" r="r" b="b"/>
              <a:pathLst>
                <a:path w="1206" h="522" extrusionOk="0">
                  <a:moveTo>
                    <a:pt x="944" y="1"/>
                  </a:moveTo>
                  <a:cubicBezTo>
                    <a:pt x="642" y="1"/>
                    <a:pt x="335" y="91"/>
                    <a:pt x="90" y="264"/>
                  </a:cubicBezTo>
                  <a:cubicBezTo>
                    <a:pt x="28" y="309"/>
                    <a:pt x="1" y="389"/>
                    <a:pt x="37" y="452"/>
                  </a:cubicBezTo>
                  <a:cubicBezTo>
                    <a:pt x="61" y="495"/>
                    <a:pt x="112" y="521"/>
                    <a:pt x="161" y="521"/>
                  </a:cubicBezTo>
                  <a:cubicBezTo>
                    <a:pt x="183" y="521"/>
                    <a:pt x="205" y="516"/>
                    <a:pt x="224" y="505"/>
                  </a:cubicBezTo>
                  <a:cubicBezTo>
                    <a:pt x="450" y="349"/>
                    <a:pt x="690" y="268"/>
                    <a:pt x="949" y="268"/>
                  </a:cubicBezTo>
                  <a:cubicBezTo>
                    <a:pt x="987" y="268"/>
                    <a:pt x="1024" y="270"/>
                    <a:pt x="1062" y="273"/>
                  </a:cubicBezTo>
                  <a:cubicBezTo>
                    <a:pt x="1067" y="274"/>
                    <a:pt x="1071" y="274"/>
                    <a:pt x="1075" y="274"/>
                  </a:cubicBezTo>
                  <a:cubicBezTo>
                    <a:pt x="1142" y="274"/>
                    <a:pt x="1205" y="207"/>
                    <a:pt x="1205" y="139"/>
                  </a:cubicBezTo>
                  <a:cubicBezTo>
                    <a:pt x="1196" y="59"/>
                    <a:pt x="1143" y="15"/>
                    <a:pt x="1062" y="6"/>
                  </a:cubicBezTo>
                  <a:cubicBezTo>
                    <a:pt x="1023" y="3"/>
                    <a:pt x="984" y="1"/>
                    <a:pt x="9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41"/>
            <p:cNvSpPr/>
            <p:nvPr/>
          </p:nvSpPr>
          <p:spPr>
            <a:xfrm>
              <a:off x="3786994" y="4649803"/>
              <a:ext cx="114415" cy="157216"/>
            </a:xfrm>
            <a:custGeom>
              <a:avLst/>
              <a:gdLst/>
              <a:ahLst/>
              <a:cxnLst/>
              <a:rect l="l" t="t" r="r" b="b"/>
              <a:pathLst>
                <a:path w="2299" h="3159" extrusionOk="0">
                  <a:moveTo>
                    <a:pt x="135" y="0"/>
                  </a:moveTo>
                  <a:cubicBezTo>
                    <a:pt x="67" y="0"/>
                    <a:pt x="0" y="45"/>
                    <a:pt x="5" y="134"/>
                  </a:cubicBezTo>
                  <a:cubicBezTo>
                    <a:pt x="41" y="1436"/>
                    <a:pt x="879" y="2641"/>
                    <a:pt x="2083" y="3149"/>
                  </a:cubicBezTo>
                  <a:cubicBezTo>
                    <a:pt x="2101" y="3156"/>
                    <a:pt x="2117" y="3159"/>
                    <a:pt x="2131" y="3159"/>
                  </a:cubicBezTo>
                  <a:cubicBezTo>
                    <a:pt x="2257" y="3159"/>
                    <a:pt x="2298" y="2945"/>
                    <a:pt x="2155" y="2882"/>
                  </a:cubicBezTo>
                  <a:cubicBezTo>
                    <a:pt x="1066" y="2427"/>
                    <a:pt x="308" y="1303"/>
                    <a:pt x="272" y="134"/>
                  </a:cubicBezTo>
                  <a:cubicBezTo>
                    <a:pt x="272" y="45"/>
                    <a:pt x="203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41"/>
            <p:cNvSpPr/>
            <p:nvPr/>
          </p:nvSpPr>
          <p:spPr>
            <a:xfrm>
              <a:off x="3784556" y="4765612"/>
              <a:ext cx="77737" cy="23739"/>
            </a:xfrm>
            <a:custGeom>
              <a:avLst/>
              <a:gdLst/>
              <a:ahLst/>
              <a:cxnLst/>
              <a:rect l="l" t="t" r="r" b="b"/>
              <a:pathLst>
                <a:path w="1562" h="477" extrusionOk="0">
                  <a:moveTo>
                    <a:pt x="840" y="0"/>
                  </a:moveTo>
                  <a:cubicBezTo>
                    <a:pt x="576" y="0"/>
                    <a:pt x="313" y="74"/>
                    <a:pt x="90" y="225"/>
                  </a:cubicBezTo>
                  <a:cubicBezTo>
                    <a:pt x="27" y="260"/>
                    <a:pt x="0" y="341"/>
                    <a:pt x="36" y="412"/>
                  </a:cubicBezTo>
                  <a:cubicBezTo>
                    <a:pt x="60" y="448"/>
                    <a:pt x="110" y="477"/>
                    <a:pt x="159" y="477"/>
                  </a:cubicBezTo>
                  <a:cubicBezTo>
                    <a:pt x="181" y="477"/>
                    <a:pt x="204" y="471"/>
                    <a:pt x="223" y="457"/>
                  </a:cubicBezTo>
                  <a:cubicBezTo>
                    <a:pt x="411" y="335"/>
                    <a:pt x="633" y="271"/>
                    <a:pt x="853" y="271"/>
                  </a:cubicBezTo>
                  <a:cubicBezTo>
                    <a:pt x="1021" y="271"/>
                    <a:pt x="1188" y="308"/>
                    <a:pt x="1338" y="385"/>
                  </a:cubicBezTo>
                  <a:cubicBezTo>
                    <a:pt x="1363" y="397"/>
                    <a:pt x="1389" y="403"/>
                    <a:pt x="1413" y="403"/>
                  </a:cubicBezTo>
                  <a:cubicBezTo>
                    <a:pt x="1460" y="403"/>
                    <a:pt x="1502" y="382"/>
                    <a:pt x="1526" y="341"/>
                  </a:cubicBezTo>
                  <a:cubicBezTo>
                    <a:pt x="1562" y="278"/>
                    <a:pt x="1544" y="189"/>
                    <a:pt x="1481" y="153"/>
                  </a:cubicBezTo>
                  <a:cubicBezTo>
                    <a:pt x="1282" y="52"/>
                    <a:pt x="1061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41"/>
            <p:cNvSpPr/>
            <p:nvPr/>
          </p:nvSpPr>
          <p:spPr>
            <a:xfrm>
              <a:off x="3786696" y="4774819"/>
              <a:ext cx="167667" cy="155076"/>
            </a:xfrm>
            <a:custGeom>
              <a:avLst/>
              <a:gdLst/>
              <a:ahLst/>
              <a:cxnLst/>
              <a:rect l="l" t="t" r="r" b="b"/>
              <a:pathLst>
                <a:path w="3369" h="3116" extrusionOk="0">
                  <a:moveTo>
                    <a:pt x="159" y="0"/>
                  </a:moveTo>
                  <a:cubicBezTo>
                    <a:pt x="78" y="0"/>
                    <a:pt x="0" y="63"/>
                    <a:pt x="38" y="164"/>
                  </a:cubicBezTo>
                  <a:cubicBezTo>
                    <a:pt x="573" y="1556"/>
                    <a:pt x="1724" y="2653"/>
                    <a:pt x="3151" y="3108"/>
                  </a:cubicBezTo>
                  <a:cubicBezTo>
                    <a:pt x="3166" y="3113"/>
                    <a:pt x="3180" y="3116"/>
                    <a:pt x="3193" y="3116"/>
                  </a:cubicBezTo>
                  <a:cubicBezTo>
                    <a:pt x="3323" y="3116"/>
                    <a:pt x="3368" y="2898"/>
                    <a:pt x="3222" y="2850"/>
                  </a:cubicBezTo>
                  <a:cubicBezTo>
                    <a:pt x="1893" y="2421"/>
                    <a:pt x="796" y="1387"/>
                    <a:pt x="296" y="93"/>
                  </a:cubicBezTo>
                  <a:cubicBezTo>
                    <a:pt x="271" y="29"/>
                    <a:pt x="21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41"/>
            <p:cNvSpPr/>
            <p:nvPr/>
          </p:nvSpPr>
          <p:spPr>
            <a:xfrm>
              <a:off x="3811928" y="4883561"/>
              <a:ext cx="76990" cy="29363"/>
            </a:xfrm>
            <a:custGeom>
              <a:avLst/>
              <a:gdLst/>
              <a:ahLst/>
              <a:cxnLst/>
              <a:rect l="l" t="t" r="r" b="b"/>
              <a:pathLst>
                <a:path w="1547" h="590" extrusionOk="0">
                  <a:moveTo>
                    <a:pt x="1196" y="1"/>
                  </a:moveTo>
                  <a:cubicBezTo>
                    <a:pt x="818" y="1"/>
                    <a:pt x="434" y="116"/>
                    <a:pt x="119" y="326"/>
                  </a:cubicBezTo>
                  <a:cubicBezTo>
                    <a:pt x="0" y="408"/>
                    <a:pt x="74" y="590"/>
                    <a:pt x="185" y="590"/>
                  </a:cubicBezTo>
                  <a:cubicBezTo>
                    <a:pt x="207" y="590"/>
                    <a:pt x="230" y="583"/>
                    <a:pt x="253" y="567"/>
                  </a:cubicBezTo>
                  <a:cubicBezTo>
                    <a:pt x="547" y="371"/>
                    <a:pt x="878" y="271"/>
                    <a:pt x="1220" y="271"/>
                  </a:cubicBezTo>
                  <a:cubicBezTo>
                    <a:pt x="1284" y="271"/>
                    <a:pt x="1349" y="274"/>
                    <a:pt x="1413" y="281"/>
                  </a:cubicBezTo>
                  <a:cubicBezTo>
                    <a:pt x="1417" y="282"/>
                    <a:pt x="1421" y="282"/>
                    <a:pt x="1425" y="282"/>
                  </a:cubicBezTo>
                  <a:cubicBezTo>
                    <a:pt x="1491" y="282"/>
                    <a:pt x="1547" y="215"/>
                    <a:pt x="1547" y="147"/>
                  </a:cubicBezTo>
                  <a:cubicBezTo>
                    <a:pt x="1547" y="67"/>
                    <a:pt x="1484" y="22"/>
                    <a:pt x="1413" y="13"/>
                  </a:cubicBezTo>
                  <a:cubicBezTo>
                    <a:pt x="1341" y="5"/>
                    <a:pt x="1269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1"/>
            <p:cNvSpPr/>
            <p:nvPr/>
          </p:nvSpPr>
          <p:spPr>
            <a:xfrm>
              <a:off x="3808096" y="4901129"/>
              <a:ext cx="178914" cy="131137"/>
            </a:xfrm>
            <a:custGeom>
              <a:avLst/>
              <a:gdLst/>
              <a:ahLst/>
              <a:cxnLst/>
              <a:rect l="l" t="t" r="r" b="b"/>
              <a:pathLst>
                <a:path w="3595" h="2635" extrusionOk="0">
                  <a:moveTo>
                    <a:pt x="165" y="1"/>
                  </a:moveTo>
                  <a:cubicBezTo>
                    <a:pt x="83" y="1"/>
                    <a:pt x="0" y="67"/>
                    <a:pt x="27" y="169"/>
                  </a:cubicBezTo>
                  <a:cubicBezTo>
                    <a:pt x="432" y="1627"/>
                    <a:pt x="1764" y="2635"/>
                    <a:pt x="3264" y="2635"/>
                  </a:cubicBezTo>
                  <a:cubicBezTo>
                    <a:pt x="3315" y="2635"/>
                    <a:pt x="3366" y="2633"/>
                    <a:pt x="3417" y="2631"/>
                  </a:cubicBezTo>
                  <a:cubicBezTo>
                    <a:pt x="3584" y="2622"/>
                    <a:pt x="3595" y="2363"/>
                    <a:pt x="3426" y="2363"/>
                  </a:cubicBezTo>
                  <a:cubicBezTo>
                    <a:pt x="3423" y="2363"/>
                    <a:pt x="3420" y="2363"/>
                    <a:pt x="3417" y="2364"/>
                  </a:cubicBezTo>
                  <a:cubicBezTo>
                    <a:pt x="3372" y="2365"/>
                    <a:pt x="3326" y="2366"/>
                    <a:pt x="3282" y="2366"/>
                  </a:cubicBezTo>
                  <a:cubicBezTo>
                    <a:pt x="1899" y="2366"/>
                    <a:pt x="666" y="1445"/>
                    <a:pt x="295" y="98"/>
                  </a:cubicBezTo>
                  <a:cubicBezTo>
                    <a:pt x="273" y="30"/>
                    <a:pt x="219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1"/>
            <p:cNvSpPr/>
            <p:nvPr/>
          </p:nvSpPr>
          <p:spPr>
            <a:xfrm>
              <a:off x="3969094" y="4864102"/>
              <a:ext cx="138254" cy="167020"/>
            </a:xfrm>
            <a:custGeom>
              <a:avLst/>
              <a:gdLst/>
              <a:ahLst/>
              <a:cxnLst/>
              <a:rect l="l" t="t" r="r" b="b"/>
              <a:pathLst>
                <a:path w="2778" h="3356" extrusionOk="0">
                  <a:moveTo>
                    <a:pt x="2649" y="1"/>
                  </a:moveTo>
                  <a:cubicBezTo>
                    <a:pt x="2582" y="1"/>
                    <a:pt x="2510" y="43"/>
                    <a:pt x="2501" y="128"/>
                  </a:cubicBezTo>
                  <a:cubicBezTo>
                    <a:pt x="2376" y="1466"/>
                    <a:pt x="1422" y="2670"/>
                    <a:pt x="146" y="3090"/>
                  </a:cubicBezTo>
                  <a:cubicBezTo>
                    <a:pt x="1" y="3138"/>
                    <a:pt x="46" y="3356"/>
                    <a:pt x="182" y="3356"/>
                  </a:cubicBezTo>
                  <a:cubicBezTo>
                    <a:pt x="196" y="3356"/>
                    <a:pt x="211" y="3353"/>
                    <a:pt x="227" y="3348"/>
                  </a:cubicBezTo>
                  <a:cubicBezTo>
                    <a:pt x="1618" y="2893"/>
                    <a:pt x="2644" y="1591"/>
                    <a:pt x="2769" y="128"/>
                  </a:cubicBezTo>
                  <a:cubicBezTo>
                    <a:pt x="2778" y="43"/>
                    <a:pt x="2715" y="1"/>
                    <a:pt x="2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1"/>
            <p:cNvSpPr/>
            <p:nvPr/>
          </p:nvSpPr>
          <p:spPr>
            <a:xfrm>
              <a:off x="4017269" y="4865445"/>
              <a:ext cx="86546" cy="38570"/>
            </a:xfrm>
            <a:custGeom>
              <a:avLst/>
              <a:gdLst/>
              <a:ahLst/>
              <a:cxnLst/>
              <a:rect l="l" t="t" r="r" b="b"/>
              <a:pathLst>
                <a:path w="1739" h="775" extrusionOk="0">
                  <a:moveTo>
                    <a:pt x="1471" y="0"/>
                  </a:moveTo>
                  <a:cubicBezTo>
                    <a:pt x="961" y="0"/>
                    <a:pt x="466" y="195"/>
                    <a:pt x="97" y="547"/>
                  </a:cubicBezTo>
                  <a:cubicBezTo>
                    <a:pt x="0" y="637"/>
                    <a:pt x="91" y="774"/>
                    <a:pt x="194" y="774"/>
                  </a:cubicBezTo>
                  <a:cubicBezTo>
                    <a:pt x="225" y="774"/>
                    <a:pt x="256" y="763"/>
                    <a:pt x="284" y="734"/>
                  </a:cubicBezTo>
                  <a:cubicBezTo>
                    <a:pt x="607" y="436"/>
                    <a:pt x="1030" y="276"/>
                    <a:pt x="1467" y="276"/>
                  </a:cubicBezTo>
                  <a:cubicBezTo>
                    <a:pt x="1501" y="276"/>
                    <a:pt x="1535" y="277"/>
                    <a:pt x="1569" y="279"/>
                  </a:cubicBezTo>
                  <a:cubicBezTo>
                    <a:pt x="1572" y="279"/>
                    <a:pt x="1574" y="280"/>
                    <a:pt x="1577" y="280"/>
                  </a:cubicBezTo>
                  <a:cubicBezTo>
                    <a:pt x="1739" y="280"/>
                    <a:pt x="1736" y="12"/>
                    <a:pt x="1569" y="3"/>
                  </a:cubicBezTo>
                  <a:cubicBezTo>
                    <a:pt x="1536" y="1"/>
                    <a:pt x="1503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1"/>
            <p:cNvSpPr/>
            <p:nvPr/>
          </p:nvSpPr>
          <p:spPr>
            <a:xfrm>
              <a:off x="4048174" y="4754514"/>
              <a:ext cx="49867" cy="125315"/>
            </a:xfrm>
            <a:custGeom>
              <a:avLst/>
              <a:gdLst/>
              <a:ahLst/>
              <a:cxnLst/>
              <a:rect l="l" t="t" r="r" b="b"/>
              <a:pathLst>
                <a:path w="1002" h="2518" extrusionOk="0">
                  <a:moveTo>
                    <a:pt x="589" y="0"/>
                  </a:moveTo>
                  <a:cubicBezTo>
                    <a:pt x="507" y="0"/>
                    <a:pt x="425" y="65"/>
                    <a:pt x="457" y="162"/>
                  </a:cubicBezTo>
                  <a:cubicBezTo>
                    <a:pt x="707" y="876"/>
                    <a:pt x="573" y="1697"/>
                    <a:pt x="83" y="2276"/>
                  </a:cubicBezTo>
                  <a:cubicBezTo>
                    <a:pt x="1" y="2379"/>
                    <a:pt x="91" y="2517"/>
                    <a:pt x="190" y="2517"/>
                  </a:cubicBezTo>
                  <a:cubicBezTo>
                    <a:pt x="220" y="2517"/>
                    <a:pt x="252" y="2504"/>
                    <a:pt x="279" y="2473"/>
                  </a:cubicBezTo>
                  <a:cubicBezTo>
                    <a:pt x="823" y="1812"/>
                    <a:pt x="1002" y="894"/>
                    <a:pt x="716" y="91"/>
                  </a:cubicBezTo>
                  <a:cubicBezTo>
                    <a:pt x="695" y="27"/>
                    <a:pt x="642" y="0"/>
                    <a:pt x="5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1"/>
            <p:cNvSpPr/>
            <p:nvPr/>
          </p:nvSpPr>
          <p:spPr>
            <a:xfrm>
              <a:off x="4016323" y="4754115"/>
              <a:ext cx="68381" cy="33593"/>
            </a:xfrm>
            <a:custGeom>
              <a:avLst/>
              <a:gdLst/>
              <a:ahLst/>
              <a:cxnLst/>
              <a:rect l="l" t="t" r="r" b="b"/>
              <a:pathLst>
                <a:path w="1374" h="675" extrusionOk="0">
                  <a:moveTo>
                    <a:pt x="1196" y="1"/>
                  </a:moveTo>
                  <a:cubicBezTo>
                    <a:pt x="776" y="1"/>
                    <a:pt x="375" y="161"/>
                    <a:pt x="63" y="447"/>
                  </a:cubicBezTo>
                  <a:cubicBezTo>
                    <a:pt x="0" y="491"/>
                    <a:pt x="9" y="589"/>
                    <a:pt x="63" y="634"/>
                  </a:cubicBezTo>
                  <a:cubicBezTo>
                    <a:pt x="89" y="661"/>
                    <a:pt x="123" y="674"/>
                    <a:pt x="156" y="674"/>
                  </a:cubicBezTo>
                  <a:cubicBezTo>
                    <a:pt x="190" y="674"/>
                    <a:pt x="223" y="661"/>
                    <a:pt x="250" y="634"/>
                  </a:cubicBezTo>
                  <a:cubicBezTo>
                    <a:pt x="509" y="402"/>
                    <a:pt x="857" y="277"/>
                    <a:pt x="1196" y="268"/>
                  </a:cubicBezTo>
                  <a:cubicBezTo>
                    <a:pt x="1374" y="268"/>
                    <a:pt x="1374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1"/>
            <p:cNvSpPr/>
            <p:nvPr/>
          </p:nvSpPr>
          <p:spPr>
            <a:xfrm>
              <a:off x="4031154" y="4608546"/>
              <a:ext cx="62906" cy="165825"/>
            </a:xfrm>
            <a:custGeom>
              <a:avLst/>
              <a:gdLst/>
              <a:ahLst/>
              <a:cxnLst/>
              <a:rect l="l" t="t" r="r" b="b"/>
              <a:pathLst>
                <a:path w="1264" h="3332" extrusionOk="0">
                  <a:moveTo>
                    <a:pt x="435" y="1"/>
                  </a:moveTo>
                  <a:cubicBezTo>
                    <a:pt x="338" y="1"/>
                    <a:pt x="243" y="96"/>
                    <a:pt x="318" y="196"/>
                  </a:cubicBezTo>
                  <a:cubicBezTo>
                    <a:pt x="969" y="1106"/>
                    <a:pt x="469" y="2239"/>
                    <a:pt x="50" y="3122"/>
                  </a:cubicBezTo>
                  <a:cubicBezTo>
                    <a:pt x="1" y="3233"/>
                    <a:pt x="96" y="3331"/>
                    <a:pt x="187" y="3331"/>
                  </a:cubicBezTo>
                  <a:cubicBezTo>
                    <a:pt x="227" y="3331"/>
                    <a:pt x="266" y="3311"/>
                    <a:pt x="291" y="3265"/>
                  </a:cubicBezTo>
                  <a:cubicBezTo>
                    <a:pt x="746" y="2292"/>
                    <a:pt x="1263" y="1052"/>
                    <a:pt x="550" y="62"/>
                  </a:cubicBezTo>
                  <a:cubicBezTo>
                    <a:pt x="520" y="19"/>
                    <a:pt x="477" y="1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1"/>
            <p:cNvSpPr/>
            <p:nvPr/>
          </p:nvSpPr>
          <p:spPr>
            <a:xfrm>
              <a:off x="3991887" y="4604315"/>
              <a:ext cx="67982" cy="55192"/>
            </a:xfrm>
            <a:custGeom>
              <a:avLst/>
              <a:gdLst/>
              <a:ahLst/>
              <a:cxnLst/>
              <a:rect l="l" t="t" r="r" b="b"/>
              <a:pathLst>
                <a:path w="1366" h="1109" extrusionOk="0">
                  <a:moveTo>
                    <a:pt x="1207" y="1"/>
                  </a:moveTo>
                  <a:cubicBezTo>
                    <a:pt x="1197" y="1"/>
                    <a:pt x="1188" y="2"/>
                    <a:pt x="1178" y="4"/>
                  </a:cubicBezTo>
                  <a:cubicBezTo>
                    <a:pt x="714" y="174"/>
                    <a:pt x="313" y="486"/>
                    <a:pt x="45" y="905"/>
                  </a:cubicBezTo>
                  <a:cubicBezTo>
                    <a:pt x="0" y="968"/>
                    <a:pt x="27" y="1057"/>
                    <a:pt x="90" y="1093"/>
                  </a:cubicBezTo>
                  <a:cubicBezTo>
                    <a:pt x="111" y="1104"/>
                    <a:pt x="134" y="1109"/>
                    <a:pt x="156" y="1109"/>
                  </a:cubicBezTo>
                  <a:cubicBezTo>
                    <a:pt x="206" y="1109"/>
                    <a:pt x="252" y="1082"/>
                    <a:pt x="277" y="1039"/>
                  </a:cubicBezTo>
                  <a:cubicBezTo>
                    <a:pt x="509" y="691"/>
                    <a:pt x="857" y="406"/>
                    <a:pt x="1249" y="272"/>
                  </a:cubicBezTo>
                  <a:cubicBezTo>
                    <a:pt x="1321" y="245"/>
                    <a:pt x="1365" y="174"/>
                    <a:pt x="1348" y="102"/>
                  </a:cubicBezTo>
                  <a:cubicBezTo>
                    <a:pt x="1332" y="48"/>
                    <a:pt x="1270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1"/>
            <p:cNvSpPr/>
            <p:nvPr/>
          </p:nvSpPr>
          <p:spPr>
            <a:xfrm>
              <a:off x="4005175" y="4495673"/>
              <a:ext cx="52455" cy="144226"/>
            </a:xfrm>
            <a:custGeom>
              <a:avLst/>
              <a:gdLst/>
              <a:ahLst/>
              <a:cxnLst/>
              <a:rect l="l" t="t" r="r" b="b"/>
              <a:pathLst>
                <a:path w="1054" h="2898" extrusionOk="0">
                  <a:moveTo>
                    <a:pt x="539" y="0"/>
                  </a:moveTo>
                  <a:cubicBezTo>
                    <a:pt x="454" y="0"/>
                    <a:pt x="374" y="65"/>
                    <a:pt x="411" y="162"/>
                  </a:cubicBezTo>
                  <a:cubicBezTo>
                    <a:pt x="750" y="983"/>
                    <a:pt x="634" y="1955"/>
                    <a:pt x="81" y="2660"/>
                  </a:cubicBezTo>
                  <a:cubicBezTo>
                    <a:pt x="1" y="2761"/>
                    <a:pt x="92" y="2897"/>
                    <a:pt x="188" y="2897"/>
                  </a:cubicBezTo>
                  <a:cubicBezTo>
                    <a:pt x="219" y="2897"/>
                    <a:pt x="251" y="2883"/>
                    <a:pt x="278" y="2847"/>
                  </a:cubicBezTo>
                  <a:cubicBezTo>
                    <a:pt x="884" y="2080"/>
                    <a:pt x="1054" y="1010"/>
                    <a:pt x="679" y="91"/>
                  </a:cubicBezTo>
                  <a:cubicBezTo>
                    <a:pt x="651" y="28"/>
                    <a:pt x="594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1"/>
            <p:cNvSpPr/>
            <p:nvPr/>
          </p:nvSpPr>
          <p:spPr>
            <a:xfrm>
              <a:off x="3959041" y="4487909"/>
              <a:ext cx="80175" cy="56188"/>
            </a:xfrm>
            <a:custGeom>
              <a:avLst/>
              <a:gdLst/>
              <a:ahLst/>
              <a:cxnLst/>
              <a:rect l="l" t="t" r="r" b="b"/>
              <a:pathLst>
                <a:path w="1611" h="1129" extrusionOk="0">
                  <a:moveTo>
                    <a:pt x="1420" y="1"/>
                  </a:moveTo>
                  <a:cubicBezTo>
                    <a:pt x="1408" y="1"/>
                    <a:pt x="1396" y="3"/>
                    <a:pt x="1383" y="6"/>
                  </a:cubicBezTo>
                  <a:cubicBezTo>
                    <a:pt x="848" y="140"/>
                    <a:pt x="366" y="470"/>
                    <a:pt x="45" y="925"/>
                  </a:cubicBezTo>
                  <a:cubicBezTo>
                    <a:pt x="0" y="978"/>
                    <a:pt x="27" y="1076"/>
                    <a:pt x="90" y="1112"/>
                  </a:cubicBezTo>
                  <a:cubicBezTo>
                    <a:pt x="111" y="1123"/>
                    <a:pt x="133" y="1128"/>
                    <a:pt x="154" y="1128"/>
                  </a:cubicBezTo>
                  <a:cubicBezTo>
                    <a:pt x="202" y="1128"/>
                    <a:pt x="246" y="1102"/>
                    <a:pt x="277" y="1059"/>
                  </a:cubicBezTo>
                  <a:cubicBezTo>
                    <a:pt x="562" y="666"/>
                    <a:pt x="991" y="390"/>
                    <a:pt x="1454" y="265"/>
                  </a:cubicBezTo>
                  <a:cubicBezTo>
                    <a:pt x="1611" y="232"/>
                    <a:pt x="1562" y="1"/>
                    <a:pt x="1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1"/>
            <p:cNvSpPr/>
            <p:nvPr/>
          </p:nvSpPr>
          <p:spPr>
            <a:xfrm>
              <a:off x="3980043" y="4360803"/>
              <a:ext cx="53649" cy="156220"/>
            </a:xfrm>
            <a:custGeom>
              <a:avLst/>
              <a:gdLst/>
              <a:ahLst/>
              <a:cxnLst/>
              <a:rect l="l" t="t" r="r" b="b"/>
              <a:pathLst>
                <a:path w="1078" h="3139" extrusionOk="0">
                  <a:moveTo>
                    <a:pt x="684" y="1"/>
                  </a:moveTo>
                  <a:cubicBezTo>
                    <a:pt x="602" y="1"/>
                    <a:pt x="519" y="67"/>
                    <a:pt x="551" y="169"/>
                  </a:cubicBezTo>
                  <a:cubicBezTo>
                    <a:pt x="800" y="1115"/>
                    <a:pt x="622" y="2132"/>
                    <a:pt x="69" y="2935"/>
                  </a:cubicBezTo>
                  <a:cubicBezTo>
                    <a:pt x="0" y="3041"/>
                    <a:pt x="93" y="3138"/>
                    <a:pt x="189" y="3138"/>
                  </a:cubicBezTo>
                  <a:cubicBezTo>
                    <a:pt x="230" y="3138"/>
                    <a:pt x="271" y="3120"/>
                    <a:pt x="301" y="3077"/>
                  </a:cubicBezTo>
                  <a:cubicBezTo>
                    <a:pt x="899" y="2212"/>
                    <a:pt x="1077" y="1106"/>
                    <a:pt x="809" y="98"/>
                  </a:cubicBezTo>
                  <a:cubicBezTo>
                    <a:pt x="792" y="30"/>
                    <a:pt x="73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1"/>
            <p:cNvSpPr/>
            <p:nvPr/>
          </p:nvSpPr>
          <p:spPr>
            <a:xfrm>
              <a:off x="3949684" y="4355179"/>
              <a:ext cx="63553" cy="53948"/>
            </a:xfrm>
            <a:custGeom>
              <a:avLst/>
              <a:gdLst/>
              <a:ahLst/>
              <a:cxnLst/>
              <a:rect l="l" t="t" r="r" b="b"/>
              <a:pathLst>
                <a:path w="1277" h="1084" extrusionOk="0">
                  <a:moveTo>
                    <a:pt x="1129" y="1"/>
                  </a:moveTo>
                  <a:cubicBezTo>
                    <a:pt x="1106" y="1"/>
                    <a:pt x="1083" y="6"/>
                    <a:pt x="1063" y="14"/>
                  </a:cubicBezTo>
                  <a:cubicBezTo>
                    <a:pt x="643" y="193"/>
                    <a:pt x="286" y="496"/>
                    <a:pt x="46" y="880"/>
                  </a:cubicBezTo>
                  <a:cubicBezTo>
                    <a:pt x="1" y="942"/>
                    <a:pt x="28" y="1031"/>
                    <a:pt x="90" y="1067"/>
                  </a:cubicBezTo>
                  <a:cubicBezTo>
                    <a:pt x="112" y="1078"/>
                    <a:pt x="135" y="1083"/>
                    <a:pt x="157" y="1083"/>
                  </a:cubicBezTo>
                  <a:cubicBezTo>
                    <a:pt x="206" y="1083"/>
                    <a:pt x="253" y="1057"/>
                    <a:pt x="278" y="1014"/>
                  </a:cubicBezTo>
                  <a:cubicBezTo>
                    <a:pt x="501" y="675"/>
                    <a:pt x="813" y="416"/>
                    <a:pt x="1196" y="246"/>
                  </a:cubicBezTo>
                  <a:cubicBezTo>
                    <a:pt x="1268" y="220"/>
                    <a:pt x="1277" y="122"/>
                    <a:pt x="1241" y="68"/>
                  </a:cubicBezTo>
                  <a:cubicBezTo>
                    <a:pt x="1217" y="20"/>
                    <a:pt x="1174" y="1"/>
                    <a:pt x="1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1"/>
            <p:cNvSpPr/>
            <p:nvPr/>
          </p:nvSpPr>
          <p:spPr>
            <a:xfrm>
              <a:off x="3965112" y="4237728"/>
              <a:ext cx="40610" cy="147162"/>
            </a:xfrm>
            <a:custGeom>
              <a:avLst/>
              <a:gdLst/>
              <a:ahLst/>
              <a:cxnLst/>
              <a:rect l="l" t="t" r="r" b="b"/>
              <a:pathLst>
                <a:path w="816" h="2957" extrusionOk="0">
                  <a:moveTo>
                    <a:pt x="270" y="0"/>
                  </a:moveTo>
                  <a:cubicBezTo>
                    <a:pt x="180" y="0"/>
                    <a:pt x="88" y="97"/>
                    <a:pt x="137" y="207"/>
                  </a:cubicBezTo>
                  <a:cubicBezTo>
                    <a:pt x="538" y="1010"/>
                    <a:pt x="503" y="1982"/>
                    <a:pt x="57" y="2749"/>
                  </a:cubicBezTo>
                  <a:cubicBezTo>
                    <a:pt x="1" y="2855"/>
                    <a:pt x="97" y="2957"/>
                    <a:pt x="190" y="2957"/>
                  </a:cubicBezTo>
                  <a:cubicBezTo>
                    <a:pt x="231" y="2957"/>
                    <a:pt x="271" y="2938"/>
                    <a:pt x="298" y="2892"/>
                  </a:cubicBezTo>
                  <a:cubicBezTo>
                    <a:pt x="788" y="2027"/>
                    <a:pt x="815" y="956"/>
                    <a:pt x="378" y="73"/>
                  </a:cubicBezTo>
                  <a:cubicBezTo>
                    <a:pt x="352" y="22"/>
                    <a:pt x="311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1"/>
            <p:cNvSpPr/>
            <p:nvPr/>
          </p:nvSpPr>
          <p:spPr>
            <a:xfrm>
              <a:off x="3915544" y="4233000"/>
              <a:ext cx="64399" cy="47229"/>
            </a:xfrm>
            <a:custGeom>
              <a:avLst/>
              <a:gdLst/>
              <a:ahLst/>
              <a:cxnLst/>
              <a:rect l="l" t="t" r="r" b="b"/>
              <a:pathLst>
                <a:path w="1294" h="949" extrusionOk="0">
                  <a:moveTo>
                    <a:pt x="1146" y="0"/>
                  </a:moveTo>
                  <a:cubicBezTo>
                    <a:pt x="1132" y="0"/>
                    <a:pt x="1119" y="2"/>
                    <a:pt x="1106" y="7"/>
                  </a:cubicBezTo>
                  <a:cubicBezTo>
                    <a:pt x="705" y="150"/>
                    <a:pt x="339" y="391"/>
                    <a:pt x="54" y="712"/>
                  </a:cubicBezTo>
                  <a:cubicBezTo>
                    <a:pt x="0" y="774"/>
                    <a:pt x="0" y="855"/>
                    <a:pt x="54" y="908"/>
                  </a:cubicBezTo>
                  <a:cubicBezTo>
                    <a:pt x="76" y="935"/>
                    <a:pt x="112" y="948"/>
                    <a:pt x="147" y="948"/>
                  </a:cubicBezTo>
                  <a:cubicBezTo>
                    <a:pt x="183" y="948"/>
                    <a:pt x="219" y="935"/>
                    <a:pt x="241" y="908"/>
                  </a:cubicBezTo>
                  <a:cubicBezTo>
                    <a:pt x="500" y="623"/>
                    <a:pt x="821" y="400"/>
                    <a:pt x="1187" y="266"/>
                  </a:cubicBezTo>
                  <a:cubicBezTo>
                    <a:pt x="1249" y="239"/>
                    <a:pt x="1294" y="177"/>
                    <a:pt x="1276" y="96"/>
                  </a:cubicBezTo>
                  <a:cubicBezTo>
                    <a:pt x="1261" y="45"/>
                    <a:pt x="120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1"/>
            <p:cNvSpPr/>
            <p:nvPr/>
          </p:nvSpPr>
          <p:spPr>
            <a:xfrm>
              <a:off x="3859605" y="4125004"/>
              <a:ext cx="106602" cy="55988"/>
            </a:xfrm>
            <a:custGeom>
              <a:avLst/>
              <a:gdLst/>
              <a:ahLst/>
              <a:cxnLst/>
              <a:rect l="l" t="t" r="r" b="b"/>
              <a:pathLst>
                <a:path w="2142" h="1125" extrusionOk="0">
                  <a:moveTo>
                    <a:pt x="1972" y="1"/>
                  </a:moveTo>
                  <a:cubicBezTo>
                    <a:pt x="1249" y="36"/>
                    <a:pt x="562" y="357"/>
                    <a:pt x="89" y="893"/>
                  </a:cubicBezTo>
                  <a:cubicBezTo>
                    <a:pt x="1" y="988"/>
                    <a:pt x="89" y="1125"/>
                    <a:pt x="187" y="1125"/>
                  </a:cubicBezTo>
                  <a:cubicBezTo>
                    <a:pt x="218" y="1125"/>
                    <a:pt x="249" y="1112"/>
                    <a:pt x="277" y="1080"/>
                  </a:cubicBezTo>
                  <a:cubicBezTo>
                    <a:pt x="705" y="598"/>
                    <a:pt x="1320" y="304"/>
                    <a:pt x="1972" y="277"/>
                  </a:cubicBezTo>
                  <a:cubicBezTo>
                    <a:pt x="2141" y="268"/>
                    <a:pt x="2141" y="1"/>
                    <a:pt x="1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1"/>
            <p:cNvSpPr/>
            <p:nvPr/>
          </p:nvSpPr>
          <p:spPr>
            <a:xfrm>
              <a:off x="3913902" y="4129185"/>
              <a:ext cx="52704" cy="138304"/>
            </a:xfrm>
            <a:custGeom>
              <a:avLst/>
              <a:gdLst/>
              <a:ahLst/>
              <a:cxnLst/>
              <a:rect l="l" t="t" r="r" b="b"/>
              <a:pathLst>
                <a:path w="1059" h="2779" extrusionOk="0">
                  <a:moveTo>
                    <a:pt x="824" y="0"/>
                  </a:moveTo>
                  <a:cubicBezTo>
                    <a:pt x="756" y="0"/>
                    <a:pt x="693" y="43"/>
                    <a:pt x="702" y="131"/>
                  </a:cubicBezTo>
                  <a:cubicBezTo>
                    <a:pt x="791" y="996"/>
                    <a:pt x="559" y="1861"/>
                    <a:pt x="69" y="2584"/>
                  </a:cubicBezTo>
                  <a:cubicBezTo>
                    <a:pt x="0" y="2684"/>
                    <a:pt x="92" y="2779"/>
                    <a:pt x="188" y="2779"/>
                  </a:cubicBezTo>
                  <a:cubicBezTo>
                    <a:pt x="229" y="2779"/>
                    <a:pt x="271" y="2761"/>
                    <a:pt x="301" y="2718"/>
                  </a:cubicBezTo>
                  <a:cubicBezTo>
                    <a:pt x="818" y="1968"/>
                    <a:pt x="1059" y="1041"/>
                    <a:pt x="979" y="131"/>
                  </a:cubicBezTo>
                  <a:cubicBezTo>
                    <a:pt x="970" y="45"/>
                    <a:pt x="894" y="0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1"/>
            <p:cNvSpPr/>
            <p:nvPr/>
          </p:nvSpPr>
          <p:spPr>
            <a:xfrm>
              <a:off x="3975215" y="5021267"/>
              <a:ext cx="279843" cy="677186"/>
            </a:xfrm>
            <a:custGeom>
              <a:avLst/>
              <a:gdLst/>
              <a:ahLst/>
              <a:cxnLst/>
              <a:rect l="l" t="t" r="r" b="b"/>
              <a:pathLst>
                <a:path w="5623" h="13607" extrusionOk="0">
                  <a:moveTo>
                    <a:pt x="136" y="1"/>
                  </a:moveTo>
                  <a:cubicBezTo>
                    <a:pt x="68" y="1"/>
                    <a:pt x="1" y="43"/>
                    <a:pt x="5" y="128"/>
                  </a:cubicBezTo>
                  <a:cubicBezTo>
                    <a:pt x="68" y="1966"/>
                    <a:pt x="1013" y="3580"/>
                    <a:pt x="1852" y="5159"/>
                  </a:cubicBezTo>
                  <a:cubicBezTo>
                    <a:pt x="2753" y="6872"/>
                    <a:pt x="3556" y="8630"/>
                    <a:pt x="4252" y="10432"/>
                  </a:cubicBezTo>
                  <a:cubicBezTo>
                    <a:pt x="4644" y="11449"/>
                    <a:pt x="5001" y="12475"/>
                    <a:pt x="5322" y="13509"/>
                  </a:cubicBezTo>
                  <a:cubicBezTo>
                    <a:pt x="5344" y="13577"/>
                    <a:pt x="5399" y="13606"/>
                    <a:pt x="5455" y="13606"/>
                  </a:cubicBezTo>
                  <a:cubicBezTo>
                    <a:pt x="5538" y="13606"/>
                    <a:pt x="5622" y="13540"/>
                    <a:pt x="5590" y="13438"/>
                  </a:cubicBezTo>
                  <a:cubicBezTo>
                    <a:pt x="5019" y="11618"/>
                    <a:pt x="4350" y="9825"/>
                    <a:pt x="3574" y="8085"/>
                  </a:cubicBezTo>
                  <a:cubicBezTo>
                    <a:pt x="3190" y="7220"/>
                    <a:pt x="2780" y="6364"/>
                    <a:pt x="2343" y="5516"/>
                  </a:cubicBezTo>
                  <a:cubicBezTo>
                    <a:pt x="1932" y="4713"/>
                    <a:pt x="1477" y="3919"/>
                    <a:pt x="1094" y="3099"/>
                  </a:cubicBezTo>
                  <a:cubicBezTo>
                    <a:pt x="657" y="2162"/>
                    <a:pt x="318" y="1172"/>
                    <a:pt x="273" y="128"/>
                  </a:cubicBezTo>
                  <a:cubicBezTo>
                    <a:pt x="273" y="43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1"/>
            <p:cNvSpPr/>
            <p:nvPr/>
          </p:nvSpPr>
          <p:spPr>
            <a:xfrm>
              <a:off x="3835617" y="4094298"/>
              <a:ext cx="15129" cy="58775"/>
            </a:xfrm>
            <a:custGeom>
              <a:avLst/>
              <a:gdLst/>
              <a:ahLst/>
              <a:cxnLst/>
              <a:rect l="l" t="t" r="r" b="b"/>
              <a:pathLst>
                <a:path w="304" h="1181" extrusionOk="0"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9" y="91"/>
                  </a:cubicBezTo>
                  <a:cubicBezTo>
                    <a:pt x="143" y="412"/>
                    <a:pt x="161" y="760"/>
                    <a:pt x="72" y="1099"/>
                  </a:cubicBezTo>
                  <a:cubicBezTo>
                    <a:pt x="55" y="1148"/>
                    <a:pt x="98" y="1180"/>
                    <a:pt x="138" y="1180"/>
                  </a:cubicBezTo>
                  <a:cubicBezTo>
                    <a:pt x="164" y="1180"/>
                    <a:pt x="189" y="1167"/>
                    <a:pt x="197" y="1135"/>
                  </a:cubicBezTo>
                  <a:cubicBezTo>
                    <a:pt x="304" y="778"/>
                    <a:pt x="286" y="395"/>
                    <a:pt x="143" y="56"/>
                  </a:cubicBezTo>
                  <a:cubicBezTo>
                    <a:pt x="127" y="25"/>
                    <a:pt x="105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1"/>
            <p:cNvSpPr/>
            <p:nvPr/>
          </p:nvSpPr>
          <p:spPr>
            <a:xfrm>
              <a:off x="3884439" y="4206126"/>
              <a:ext cx="34688" cy="51609"/>
            </a:xfrm>
            <a:custGeom>
              <a:avLst/>
              <a:gdLst/>
              <a:ahLst/>
              <a:cxnLst/>
              <a:rect l="l" t="t" r="r" b="b"/>
              <a:pathLst>
                <a:path w="697" h="1037" extrusionOk="0">
                  <a:moveTo>
                    <a:pt x="627" y="1"/>
                  </a:moveTo>
                  <a:cubicBezTo>
                    <a:pt x="599" y="1"/>
                    <a:pt x="563" y="18"/>
                    <a:pt x="563" y="48"/>
                  </a:cubicBezTo>
                  <a:cubicBezTo>
                    <a:pt x="509" y="387"/>
                    <a:pt x="322" y="699"/>
                    <a:pt x="45" y="904"/>
                  </a:cubicBezTo>
                  <a:cubicBezTo>
                    <a:pt x="18" y="931"/>
                    <a:pt x="1" y="967"/>
                    <a:pt x="27" y="1002"/>
                  </a:cubicBezTo>
                  <a:cubicBezTo>
                    <a:pt x="34" y="1022"/>
                    <a:pt x="63" y="1036"/>
                    <a:pt x="89" y="1036"/>
                  </a:cubicBezTo>
                  <a:cubicBezTo>
                    <a:pt x="100" y="1036"/>
                    <a:pt x="109" y="1034"/>
                    <a:pt x="117" y="1029"/>
                  </a:cubicBezTo>
                  <a:cubicBezTo>
                    <a:pt x="420" y="797"/>
                    <a:pt x="634" y="458"/>
                    <a:pt x="687" y="83"/>
                  </a:cubicBezTo>
                  <a:cubicBezTo>
                    <a:pt x="696" y="48"/>
                    <a:pt x="679" y="12"/>
                    <a:pt x="643" y="3"/>
                  </a:cubicBezTo>
                  <a:cubicBezTo>
                    <a:pt x="638" y="2"/>
                    <a:pt x="633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1"/>
            <p:cNvSpPr/>
            <p:nvPr/>
          </p:nvSpPr>
          <p:spPr>
            <a:xfrm>
              <a:off x="3789433" y="4246985"/>
              <a:ext cx="26227" cy="18016"/>
            </a:xfrm>
            <a:custGeom>
              <a:avLst/>
              <a:gdLst/>
              <a:ahLst/>
              <a:cxnLst/>
              <a:rect l="l" t="t" r="r" b="b"/>
              <a:pathLst>
                <a:path w="527" h="362" extrusionOk="0">
                  <a:moveTo>
                    <a:pt x="81" y="1"/>
                  </a:moveTo>
                  <a:cubicBezTo>
                    <a:pt x="65" y="1"/>
                    <a:pt x="50" y="7"/>
                    <a:pt x="36" y="21"/>
                  </a:cubicBezTo>
                  <a:cubicBezTo>
                    <a:pt x="9" y="47"/>
                    <a:pt x="0" y="92"/>
                    <a:pt x="36" y="119"/>
                  </a:cubicBezTo>
                  <a:cubicBezTo>
                    <a:pt x="152" y="217"/>
                    <a:pt x="286" y="297"/>
                    <a:pt x="429" y="360"/>
                  </a:cubicBezTo>
                  <a:cubicBezTo>
                    <a:pt x="433" y="361"/>
                    <a:pt x="438" y="361"/>
                    <a:pt x="443" y="361"/>
                  </a:cubicBezTo>
                  <a:cubicBezTo>
                    <a:pt x="475" y="361"/>
                    <a:pt x="510" y="337"/>
                    <a:pt x="518" y="306"/>
                  </a:cubicBezTo>
                  <a:cubicBezTo>
                    <a:pt x="527" y="270"/>
                    <a:pt x="500" y="235"/>
                    <a:pt x="464" y="226"/>
                  </a:cubicBezTo>
                  <a:cubicBezTo>
                    <a:pt x="455" y="226"/>
                    <a:pt x="455" y="217"/>
                    <a:pt x="447" y="217"/>
                  </a:cubicBezTo>
                  <a:cubicBezTo>
                    <a:pt x="438" y="217"/>
                    <a:pt x="438" y="217"/>
                    <a:pt x="429" y="208"/>
                  </a:cubicBezTo>
                  <a:cubicBezTo>
                    <a:pt x="411" y="208"/>
                    <a:pt x="402" y="199"/>
                    <a:pt x="384" y="190"/>
                  </a:cubicBezTo>
                  <a:cubicBezTo>
                    <a:pt x="348" y="172"/>
                    <a:pt x="322" y="154"/>
                    <a:pt x="286" y="137"/>
                  </a:cubicBezTo>
                  <a:cubicBezTo>
                    <a:pt x="259" y="119"/>
                    <a:pt x="232" y="101"/>
                    <a:pt x="206" y="83"/>
                  </a:cubicBezTo>
                  <a:cubicBezTo>
                    <a:pt x="197" y="74"/>
                    <a:pt x="188" y="74"/>
                    <a:pt x="188" y="65"/>
                  </a:cubicBezTo>
                  <a:cubicBezTo>
                    <a:pt x="185" y="62"/>
                    <a:pt x="184" y="61"/>
                    <a:pt x="184" y="61"/>
                  </a:cubicBezTo>
                  <a:lnTo>
                    <a:pt x="184" y="61"/>
                  </a:lnTo>
                  <a:cubicBezTo>
                    <a:pt x="183" y="61"/>
                    <a:pt x="185" y="65"/>
                    <a:pt x="179" y="65"/>
                  </a:cubicBezTo>
                  <a:cubicBezTo>
                    <a:pt x="179" y="65"/>
                    <a:pt x="170" y="56"/>
                    <a:pt x="170" y="56"/>
                  </a:cubicBezTo>
                  <a:cubicBezTo>
                    <a:pt x="152" y="47"/>
                    <a:pt x="143" y="30"/>
                    <a:pt x="125" y="21"/>
                  </a:cubicBezTo>
                  <a:cubicBezTo>
                    <a:pt x="112" y="7"/>
                    <a:pt x="9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1"/>
            <p:cNvSpPr/>
            <p:nvPr/>
          </p:nvSpPr>
          <p:spPr>
            <a:xfrm>
              <a:off x="3820189" y="4304765"/>
              <a:ext cx="47777" cy="58178"/>
            </a:xfrm>
            <a:custGeom>
              <a:avLst/>
              <a:gdLst/>
              <a:ahLst/>
              <a:cxnLst/>
              <a:rect l="l" t="t" r="r" b="b"/>
              <a:pathLst>
                <a:path w="960" h="1169" extrusionOk="0">
                  <a:moveTo>
                    <a:pt x="96" y="0"/>
                  </a:moveTo>
                  <a:cubicBezTo>
                    <a:pt x="35" y="0"/>
                    <a:pt x="0" y="89"/>
                    <a:pt x="60" y="126"/>
                  </a:cubicBezTo>
                  <a:cubicBezTo>
                    <a:pt x="435" y="341"/>
                    <a:pt x="703" y="706"/>
                    <a:pt x="810" y="1117"/>
                  </a:cubicBezTo>
                  <a:cubicBezTo>
                    <a:pt x="821" y="1153"/>
                    <a:pt x="849" y="1168"/>
                    <a:pt x="877" y="1168"/>
                  </a:cubicBezTo>
                  <a:cubicBezTo>
                    <a:pt x="918" y="1168"/>
                    <a:pt x="960" y="1134"/>
                    <a:pt x="944" y="1081"/>
                  </a:cubicBezTo>
                  <a:cubicBezTo>
                    <a:pt x="828" y="635"/>
                    <a:pt x="533" y="242"/>
                    <a:pt x="132" y="10"/>
                  </a:cubicBezTo>
                  <a:cubicBezTo>
                    <a:pt x="119" y="3"/>
                    <a:pt x="107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1"/>
            <p:cNvSpPr/>
            <p:nvPr/>
          </p:nvSpPr>
          <p:spPr>
            <a:xfrm>
              <a:off x="3879214" y="4293716"/>
              <a:ext cx="25282" cy="43895"/>
            </a:xfrm>
            <a:custGeom>
              <a:avLst/>
              <a:gdLst/>
              <a:ahLst/>
              <a:cxnLst/>
              <a:rect l="l" t="t" r="r" b="b"/>
              <a:pathLst>
                <a:path w="508" h="882" extrusionOk="0">
                  <a:moveTo>
                    <a:pt x="431" y="1"/>
                  </a:moveTo>
                  <a:cubicBezTo>
                    <a:pt x="409" y="1"/>
                    <a:pt x="385" y="12"/>
                    <a:pt x="373" y="36"/>
                  </a:cubicBezTo>
                  <a:cubicBezTo>
                    <a:pt x="213" y="268"/>
                    <a:pt x="88" y="527"/>
                    <a:pt x="16" y="795"/>
                  </a:cubicBezTo>
                  <a:cubicBezTo>
                    <a:pt x="0" y="848"/>
                    <a:pt x="42" y="882"/>
                    <a:pt x="83" y="882"/>
                  </a:cubicBezTo>
                  <a:cubicBezTo>
                    <a:pt x="111" y="882"/>
                    <a:pt x="139" y="866"/>
                    <a:pt x="150" y="830"/>
                  </a:cubicBezTo>
                  <a:cubicBezTo>
                    <a:pt x="222" y="571"/>
                    <a:pt x="338" y="322"/>
                    <a:pt x="489" y="99"/>
                  </a:cubicBezTo>
                  <a:cubicBezTo>
                    <a:pt x="507" y="72"/>
                    <a:pt x="498" y="27"/>
                    <a:pt x="462" y="9"/>
                  </a:cubicBezTo>
                  <a:cubicBezTo>
                    <a:pt x="453" y="4"/>
                    <a:pt x="443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1"/>
            <p:cNvSpPr/>
            <p:nvPr/>
          </p:nvSpPr>
          <p:spPr>
            <a:xfrm>
              <a:off x="3807300" y="4441974"/>
              <a:ext cx="59223" cy="57481"/>
            </a:xfrm>
            <a:custGeom>
              <a:avLst/>
              <a:gdLst/>
              <a:ahLst/>
              <a:cxnLst/>
              <a:rect l="l" t="t" r="r" b="b"/>
              <a:pathLst>
                <a:path w="1190" h="1155" extrusionOk="0">
                  <a:moveTo>
                    <a:pt x="91" y="0"/>
                  </a:moveTo>
                  <a:cubicBezTo>
                    <a:pt x="36" y="0"/>
                    <a:pt x="0" y="90"/>
                    <a:pt x="61" y="135"/>
                  </a:cubicBezTo>
                  <a:cubicBezTo>
                    <a:pt x="435" y="403"/>
                    <a:pt x="774" y="742"/>
                    <a:pt x="1042" y="1125"/>
                  </a:cubicBezTo>
                  <a:cubicBezTo>
                    <a:pt x="1055" y="1146"/>
                    <a:pt x="1074" y="1155"/>
                    <a:pt x="1094" y="1155"/>
                  </a:cubicBezTo>
                  <a:cubicBezTo>
                    <a:pt x="1141" y="1155"/>
                    <a:pt x="1190" y="1104"/>
                    <a:pt x="1158" y="1054"/>
                  </a:cubicBezTo>
                  <a:cubicBezTo>
                    <a:pt x="873" y="652"/>
                    <a:pt x="525" y="296"/>
                    <a:pt x="123" y="10"/>
                  </a:cubicBezTo>
                  <a:cubicBezTo>
                    <a:pt x="112" y="3"/>
                    <a:pt x="10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1"/>
            <p:cNvSpPr/>
            <p:nvPr/>
          </p:nvSpPr>
          <p:spPr>
            <a:xfrm>
              <a:off x="3869808" y="4436101"/>
              <a:ext cx="28467" cy="22644"/>
            </a:xfrm>
            <a:custGeom>
              <a:avLst/>
              <a:gdLst/>
              <a:ahLst/>
              <a:cxnLst/>
              <a:rect l="l" t="t" r="r" b="b"/>
              <a:pathLst>
                <a:path w="572" h="455" extrusionOk="0">
                  <a:moveTo>
                    <a:pt x="76" y="1"/>
                  </a:moveTo>
                  <a:cubicBezTo>
                    <a:pt x="58" y="1"/>
                    <a:pt x="40" y="8"/>
                    <a:pt x="27" y="21"/>
                  </a:cubicBezTo>
                  <a:cubicBezTo>
                    <a:pt x="0" y="48"/>
                    <a:pt x="0" y="92"/>
                    <a:pt x="27" y="119"/>
                  </a:cubicBezTo>
                  <a:cubicBezTo>
                    <a:pt x="125" y="226"/>
                    <a:pt x="223" y="333"/>
                    <a:pt x="321" y="431"/>
                  </a:cubicBezTo>
                  <a:cubicBezTo>
                    <a:pt x="333" y="447"/>
                    <a:pt x="352" y="454"/>
                    <a:pt x="370" y="454"/>
                  </a:cubicBezTo>
                  <a:cubicBezTo>
                    <a:pt x="394" y="454"/>
                    <a:pt x="418" y="443"/>
                    <a:pt x="428" y="422"/>
                  </a:cubicBezTo>
                  <a:cubicBezTo>
                    <a:pt x="473" y="324"/>
                    <a:pt x="509" y="235"/>
                    <a:pt x="553" y="137"/>
                  </a:cubicBezTo>
                  <a:cubicBezTo>
                    <a:pt x="571" y="110"/>
                    <a:pt x="562" y="66"/>
                    <a:pt x="527" y="48"/>
                  </a:cubicBezTo>
                  <a:cubicBezTo>
                    <a:pt x="518" y="42"/>
                    <a:pt x="507" y="39"/>
                    <a:pt x="495" y="39"/>
                  </a:cubicBezTo>
                  <a:cubicBezTo>
                    <a:pt x="473" y="39"/>
                    <a:pt x="449" y="51"/>
                    <a:pt x="437" y="75"/>
                  </a:cubicBezTo>
                  <a:cubicBezTo>
                    <a:pt x="406" y="137"/>
                    <a:pt x="380" y="203"/>
                    <a:pt x="351" y="268"/>
                  </a:cubicBezTo>
                  <a:lnTo>
                    <a:pt x="351" y="268"/>
                  </a:lnTo>
                  <a:cubicBezTo>
                    <a:pt x="286" y="197"/>
                    <a:pt x="222" y="127"/>
                    <a:pt x="157" y="56"/>
                  </a:cubicBezTo>
                  <a:lnTo>
                    <a:pt x="157" y="56"/>
                  </a:lnTo>
                  <a:cubicBezTo>
                    <a:pt x="154" y="49"/>
                    <a:pt x="149" y="43"/>
                    <a:pt x="143" y="39"/>
                  </a:cubicBezTo>
                  <a:cubicBezTo>
                    <a:pt x="134" y="30"/>
                    <a:pt x="134" y="21"/>
                    <a:pt x="125" y="21"/>
                  </a:cubicBezTo>
                  <a:cubicBezTo>
                    <a:pt x="112" y="8"/>
                    <a:pt x="9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1"/>
            <p:cNvSpPr/>
            <p:nvPr/>
          </p:nvSpPr>
          <p:spPr>
            <a:xfrm>
              <a:off x="3913752" y="4355776"/>
              <a:ext cx="37326" cy="46732"/>
            </a:xfrm>
            <a:custGeom>
              <a:avLst/>
              <a:gdLst/>
              <a:ahLst/>
              <a:cxnLst/>
              <a:rect l="l" t="t" r="r" b="b"/>
              <a:pathLst>
                <a:path w="750" h="939" extrusionOk="0">
                  <a:moveTo>
                    <a:pt x="669" y="0"/>
                  </a:moveTo>
                  <a:cubicBezTo>
                    <a:pt x="640" y="0"/>
                    <a:pt x="614" y="18"/>
                    <a:pt x="607" y="47"/>
                  </a:cubicBezTo>
                  <a:cubicBezTo>
                    <a:pt x="482" y="350"/>
                    <a:pt x="277" y="618"/>
                    <a:pt x="27" y="823"/>
                  </a:cubicBezTo>
                  <a:cubicBezTo>
                    <a:pt x="0" y="841"/>
                    <a:pt x="9" y="895"/>
                    <a:pt x="27" y="921"/>
                  </a:cubicBezTo>
                  <a:cubicBezTo>
                    <a:pt x="39" y="933"/>
                    <a:pt x="55" y="938"/>
                    <a:pt x="71" y="938"/>
                  </a:cubicBezTo>
                  <a:cubicBezTo>
                    <a:pt x="91" y="938"/>
                    <a:pt x="111" y="931"/>
                    <a:pt x="125" y="921"/>
                  </a:cubicBezTo>
                  <a:cubicBezTo>
                    <a:pt x="393" y="698"/>
                    <a:pt x="598" y="404"/>
                    <a:pt x="732" y="83"/>
                  </a:cubicBezTo>
                  <a:cubicBezTo>
                    <a:pt x="750" y="47"/>
                    <a:pt x="723" y="11"/>
                    <a:pt x="687" y="2"/>
                  </a:cubicBezTo>
                  <a:cubicBezTo>
                    <a:pt x="681" y="1"/>
                    <a:pt x="675" y="0"/>
                    <a:pt x="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1"/>
            <p:cNvSpPr/>
            <p:nvPr/>
          </p:nvSpPr>
          <p:spPr>
            <a:xfrm>
              <a:off x="3884439" y="4546933"/>
              <a:ext cx="42651" cy="28865"/>
            </a:xfrm>
            <a:custGeom>
              <a:avLst/>
              <a:gdLst/>
              <a:ahLst/>
              <a:cxnLst/>
              <a:rect l="l" t="t" r="r" b="b"/>
              <a:pathLst>
                <a:path w="857" h="580" extrusionOk="0">
                  <a:moveTo>
                    <a:pt x="67" y="1"/>
                  </a:moveTo>
                  <a:cubicBezTo>
                    <a:pt x="40" y="1"/>
                    <a:pt x="16" y="23"/>
                    <a:pt x="9" y="51"/>
                  </a:cubicBezTo>
                  <a:cubicBezTo>
                    <a:pt x="1" y="87"/>
                    <a:pt x="18" y="122"/>
                    <a:pt x="54" y="131"/>
                  </a:cubicBezTo>
                  <a:cubicBezTo>
                    <a:pt x="259" y="212"/>
                    <a:pt x="429" y="363"/>
                    <a:pt x="536" y="551"/>
                  </a:cubicBezTo>
                  <a:cubicBezTo>
                    <a:pt x="549" y="571"/>
                    <a:pt x="571" y="579"/>
                    <a:pt x="593" y="579"/>
                  </a:cubicBezTo>
                  <a:cubicBezTo>
                    <a:pt x="630" y="579"/>
                    <a:pt x="666" y="554"/>
                    <a:pt x="661" y="515"/>
                  </a:cubicBezTo>
                  <a:cubicBezTo>
                    <a:pt x="661" y="390"/>
                    <a:pt x="714" y="265"/>
                    <a:pt x="812" y="194"/>
                  </a:cubicBezTo>
                  <a:cubicBezTo>
                    <a:pt x="839" y="167"/>
                    <a:pt x="857" y="131"/>
                    <a:pt x="830" y="96"/>
                  </a:cubicBezTo>
                  <a:cubicBezTo>
                    <a:pt x="819" y="78"/>
                    <a:pt x="796" y="65"/>
                    <a:pt x="774" y="65"/>
                  </a:cubicBezTo>
                  <a:cubicBezTo>
                    <a:pt x="762" y="65"/>
                    <a:pt x="750" y="68"/>
                    <a:pt x="741" y="78"/>
                  </a:cubicBezTo>
                  <a:cubicBezTo>
                    <a:pt x="655" y="141"/>
                    <a:pt x="587" y="230"/>
                    <a:pt x="552" y="333"/>
                  </a:cubicBezTo>
                  <a:lnTo>
                    <a:pt x="552" y="333"/>
                  </a:lnTo>
                  <a:cubicBezTo>
                    <a:pt x="432" y="185"/>
                    <a:pt x="274" y="75"/>
                    <a:pt x="90" y="6"/>
                  </a:cubicBezTo>
                  <a:cubicBezTo>
                    <a:pt x="82" y="3"/>
                    <a:pt x="74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1"/>
            <p:cNvSpPr/>
            <p:nvPr/>
          </p:nvSpPr>
          <p:spPr>
            <a:xfrm>
              <a:off x="3935302" y="4457650"/>
              <a:ext cx="40312" cy="60866"/>
            </a:xfrm>
            <a:custGeom>
              <a:avLst/>
              <a:gdLst/>
              <a:ahLst/>
              <a:cxnLst/>
              <a:rect l="l" t="t" r="r" b="b"/>
              <a:pathLst>
                <a:path w="810" h="1223" extrusionOk="0">
                  <a:moveTo>
                    <a:pt x="729" y="0"/>
                  </a:moveTo>
                  <a:cubicBezTo>
                    <a:pt x="702" y="0"/>
                    <a:pt x="675" y="16"/>
                    <a:pt x="665" y="52"/>
                  </a:cubicBezTo>
                  <a:cubicBezTo>
                    <a:pt x="584" y="462"/>
                    <a:pt x="361" y="828"/>
                    <a:pt x="49" y="1105"/>
                  </a:cubicBezTo>
                  <a:cubicBezTo>
                    <a:pt x="1" y="1153"/>
                    <a:pt x="49" y="1223"/>
                    <a:pt x="102" y="1223"/>
                  </a:cubicBezTo>
                  <a:cubicBezTo>
                    <a:pt x="117" y="1223"/>
                    <a:pt x="133" y="1217"/>
                    <a:pt x="147" y="1203"/>
                  </a:cubicBezTo>
                  <a:cubicBezTo>
                    <a:pt x="477" y="908"/>
                    <a:pt x="709" y="516"/>
                    <a:pt x="798" y="88"/>
                  </a:cubicBezTo>
                  <a:cubicBezTo>
                    <a:pt x="809" y="34"/>
                    <a:pt x="769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1"/>
            <p:cNvSpPr/>
            <p:nvPr/>
          </p:nvSpPr>
          <p:spPr>
            <a:xfrm>
              <a:off x="3836513" y="4588887"/>
              <a:ext cx="46184" cy="44592"/>
            </a:xfrm>
            <a:custGeom>
              <a:avLst/>
              <a:gdLst/>
              <a:ahLst/>
              <a:cxnLst/>
              <a:rect l="l" t="t" r="r" b="b"/>
              <a:pathLst>
                <a:path w="928" h="896" extrusionOk="0">
                  <a:moveTo>
                    <a:pt x="77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27" y="11"/>
                    <a:pt x="0" y="56"/>
                    <a:pt x="18" y="91"/>
                  </a:cubicBezTo>
                  <a:cubicBezTo>
                    <a:pt x="152" y="457"/>
                    <a:pt x="455" y="760"/>
                    <a:pt x="830" y="894"/>
                  </a:cubicBezTo>
                  <a:cubicBezTo>
                    <a:pt x="835" y="895"/>
                    <a:pt x="839" y="896"/>
                    <a:pt x="844" y="896"/>
                  </a:cubicBezTo>
                  <a:cubicBezTo>
                    <a:pt x="877" y="896"/>
                    <a:pt x="911" y="873"/>
                    <a:pt x="919" y="849"/>
                  </a:cubicBezTo>
                  <a:cubicBezTo>
                    <a:pt x="928" y="805"/>
                    <a:pt x="901" y="778"/>
                    <a:pt x="865" y="760"/>
                  </a:cubicBezTo>
                  <a:cubicBezTo>
                    <a:pt x="544" y="644"/>
                    <a:pt x="268" y="377"/>
                    <a:pt x="143" y="47"/>
                  </a:cubicBezTo>
                  <a:cubicBezTo>
                    <a:pt x="135" y="23"/>
                    <a:pt x="10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1"/>
            <p:cNvSpPr/>
            <p:nvPr/>
          </p:nvSpPr>
          <p:spPr>
            <a:xfrm>
              <a:off x="3947495" y="4657566"/>
              <a:ext cx="30209" cy="22594"/>
            </a:xfrm>
            <a:custGeom>
              <a:avLst/>
              <a:gdLst/>
              <a:ahLst/>
              <a:cxnLst/>
              <a:rect l="l" t="t" r="r" b="b"/>
              <a:pathLst>
                <a:path w="607" h="454" extrusionOk="0">
                  <a:moveTo>
                    <a:pt x="525" y="0"/>
                  </a:moveTo>
                  <a:cubicBezTo>
                    <a:pt x="503" y="0"/>
                    <a:pt x="482" y="14"/>
                    <a:pt x="464" y="32"/>
                  </a:cubicBezTo>
                  <a:cubicBezTo>
                    <a:pt x="375" y="174"/>
                    <a:pt x="223" y="281"/>
                    <a:pt x="54" y="317"/>
                  </a:cubicBezTo>
                  <a:cubicBezTo>
                    <a:pt x="18" y="326"/>
                    <a:pt x="0" y="371"/>
                    <a:pt x="9" y="406"/>
                  </a:cubicBezTo>
                  <a:cubicBezTo>
                    <a:pt x="17" y="436"/>
                    <a:pt x="42" y="453"/>
                    <a:pt x="71" y="453"/>
                  </a:cubicBezTo>
                  <a:cubicBezTo>
                    <a:pt x="77" y="453"/>
                    <a:pt x="83" y="452"/>
                    <a:pt x="90" y="451"/>
                  </a:cubicBezTo>
                  <a:cubicBezTo>
                    <a:pt x="295" y="397"/>
                    <a:pt x="464" y="272"/>
                    <a:pt x="580" y="103"/>
                  </a:cubicBezTo>
                  <a:cubicBezTo>
                    <a:pt x="607" y="76"/>
                    <a:pt x="589" y="32"/>
                    <a:pt x="562" y="14"/>
                  </a:cubicBezTo>
                  <a:cubicBezTo>
                    <a:pt x="550" y="4"/>
                    <a:pt x="538" y="0"/>
                    <a:pt x="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1"/>
            <p:cNvSpPr/>
            <p:nvPr/>
          </p:nvSpPr>
          <p:spPr>
            <a:xfrm>
              <a:off x="3961131" y="4557086"/>
              <a:ext cx="44343" cy="80225"/>
            </a:xfrm>
            <a:custGeom>
              <a:avLst/>
              <a:gdLst/>
              <a:ahLst/>
              <a:cxnLst/>
              <a:rect l="l" t="t" r="r" b="b"/>
              <a:pathLst>
                <a:path w="891" h="1612" extrusionOk="0">
                  <a:moveTo>
                    <a:pt x="826" y="1"/>
                  </a:moveTo>
                  <a:cubicBezTo>
                    <a:pt x="792" y="1"/>
                    <a:pt x="757" y="21"/>
                    <a:pt x="752" y="61"/>
                  </a:cubicBezTo>
                  <a:cubicBezTo>
                    <a:pt x="708" y="614"/>
                    <a:pt x="458" y="1123"/>
                    <a:pt x="56" y="1497"/>
                  </a:cubicBezTo>
                  <a:cubicBezTo>
                    <a:pt x="0" y="1546"/>
                    <a:pt x="49" y="1612"/>
                    <a:pt x="102" y="1612"/>
                  </a:cubicBezTo>
                  <a:cubicBezTo>
                    <a:pt x="117" y="1612"/>
                    <a:pt x="132" y="1607"/>
                    <a:pt x="146" y="1596"/>
                  </a:cubicBezTo>
                  <a:cubicBezTo>
                    <a:pt x="583" y="1194"/>
                    <a:pt x="841" y="650"/>
                    <a:pt x="886" y="61"/>
                  </a:cubicBezTo>
                  <a:cubicBezTo>
                    <a:pt x="891" y="21"/>
                    <a:pt x="859" y="1"/>
                    <a:pt x="8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1"/>
            <p:cNvSpPr/>
            <p:nvPr/>
          </p:nvSpPr>
          <p:spPr>
            <a:xfrm>
              <a:off x="3854479" y="4735254"/>
              <a:ext cx="62060" cy="44841"/>
            </a:xfrm>
            <a:custGeom>
              <a:avLst/>
              <a:gdLst/>
              <a:ahLst/>
              <a:cxnLst/>
              <a:rect l="l" t="t" r="r" b="b"/>
              <a:pathLst>
                <a:path w="1247" h="901" extrusionOk="0">
                  <a:moveTo>
                    <a:pt x="95" y="0"/>
                  </a:moveTo>
                  <a:cubicBezTo>
                    <a:pt x="46" y="0"/>
                    <a:pt x="1" y="45"/>
                    <a:pt x="32" y="94"/>
                  </a:cubicBezTo>
                  <a:cubicBezTo>
                    <a:pt x="308" y="478"/>
                    <a:pt x="692" y="754"/>
                    <a:pt x="1138" y="897"/>
                  </a:cubicBezTo>
                  <a:cubicBezTo>
                    <a:pt x="1145" y="899"/>
                    <a:pt x="1152" y="901"/>
                    <a:pt x="1158" y="901"/>
                  </a:cubicBezTo>
                  <a:cubicBezTo>
                    <a:pt x="1224" y="901"/>
                    <a:pt x="1247" y="788"/>
                    <a:pt x="1174" y="763"/>
                  </a:cubicBezTo>
                  <a:cubicBezTo>
                    <a:pt x="763" y="638"/>
                    <a:pt x="406" y="380"/>
                    <a:pt x="157" y="32"/>
                  </a:cubicBezTo>
                  <a:cubicBezTo>
                    <a:pt x="140" y="9"/>
                    <a:pt x="117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1"/>
            <p:cNvSpPr/>
            <p:nvPr/>
          </p:nvSpPr>
          <p:spPr>
            <a:xfrm>
              <a:off x="3978301" y="4707284"/>
              <a:ext cx="53251" cy="75995"/>
            </a:xfrm>
            <a:custGeom>
              <a:avLst/>
              <a:gdLst/>
              <a:ahLst/>
              <a:cxnLst/>
              <a:rect l="l" t="t" r="r" b="b"/>
              <a:pathLst>
                <a:path w="1070" h="1527" extrusionOk="0">
                  <a:moveTo>
                    <a:pt x="988" y="0"/>
                  </a:moveTo>
                  <a:cubicBezTo>
                    <a:pt x="964" y="0"/>
                    <a:pt x="941" y="15"/>
                    <a:pt x="934" y="50"/>
                  </a:cubicBezTo>
                  <a:cubicBezTo>
                    <a:pt x="827" y="594"/>
                    <a:pt x="514" y="1084"/>
                    <a:pt x="59" y="1397"/>
                  </a:cubicBezTo>
                  <a:cubicBezTo>
                    <a:pt x="1" y="1440"/>
                    <a:pt x="32" y="1526"/>
                    <a:pt x="90" y="1526"/>
                  </a:cubicBezTo>
                  <a:cubicBezTo>
                    <a:pt x="102" y="1526"/>
                    <a:pt x="116" y="1522"/>
                    <a:pt x="131" y="1513"/>
                  </a:cubicBezTo>
                  <a:cubicBezTo>
                    <a:pt x="612" y="1182"/>
                    <a:pt x="951" y="665"/>
                    <a:pt x="1059" y="85"/>
                  </a:cubicBezTo>
                  <a:cubicBezTo>
                    <a:pt x="1069" y="36"/>
                    <a:pt x="1027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1"/>
            <p:cNvSpPr/>
            <p:nvPr/>
          </p:nvSpPr>
          <p:spPr>
            <a:xfrm>
              <a:off x="4028715" y="4680410"/>
              <a:ext cx="7614" cy="7067"/>
            </a:xfrm>
            <a:custGeom>
              <a:avLst/>
              <a:gdLst/>
              <a:ahLst/>
              <a:cxnLst/>
              <a:rect l="l" t="t" r="r" b="b"/>
              <a:pathLst>
                <a:path w="153" h="142" extrusionOk="0">
                  <a:moveTo>
                    <a:pt x="54" y="1"/>
                  </a:moveTo>
                  <a:cubicBezTo>
                    <a:pt x="46" y="1"/>
                    <a:pt x="37" y="10"/>
                    <a:pt x="37" y="10"/>
                  </a:cubicBezTo>
                  <a:cubicBezTo>
                    <a:pt x="28" y="19"/>
                    <a:pt x="19" y="27"/>
                    <a:pt x="19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63"/>
                    <a:pt x="1" y="72"/>
                    <a:pt x="10" y="81"/>
                  </a:cubicBezTo>
                  <a:cubicBezTo>
                    <a:pt x="10" y="90"/>
                    <a:pt x="10" y="99"/>
                    <a:pt x="19" y="99"/>
                  </a:cubicBezTo>
                  <a:cubicBezTo>
                    <a:pt x="19" y="108"/>
                    <a:pt x="28" y="117"/>
                    <a:pt x="37" y="126"/>
                  </a:cubicBezTo>
                  <a:lnTo>
                    <a:pt x="46" y="126"/>
                  </a:lnTo>
                  <a:cubicBezTo>
                    <a:pt x="54" y="135"/>
                    <a:pt x="63" y="135"/>
                    <a:pt x="72" y="135"/>
                  </a:cubicBezTo>
                  <a:cubicBezTo>
                    <a:pt x="77" y="139"/>
                    <a:pt x="81" y="141"/>
                    <a:pt x="86" y="141"/>
                  </a:cubicBezTo>
                  <a:cubicBezTo>
                    <a:pt x="90" y="141"/>
                    <a:pt x="95" y="139"/>
                    <a:pt x="99" y="135"/>
                  </a:cubicBezTo>
                  <a:cubicBezTo>
                    <a:pt x="108" y="135"/>
                    <a:pt x="117" y="135"/>
                    <a:pt x="126" y="126"/>
                  </a:cubicBezTo>
                  <a:cubicBezTo>
                    <a:pt x="135" y="117"/>
                    <a:pt x="135" y="117"/>
                    <a:pt x="144" y="108"/>
                  </a:cubicBezTo>
                  <a:cubicBezTo>
                    <a:pt x="144" y="99"/>
                    <a:pt x="144" y="99"/>
                    <a:pt x="144" y="90"/>
                  </a:cubicBezTo>
                  <a:cubicBezTo>
                    <a:pt x="153" y="81"/>
                    <a:pt x="153" y="63"/>
                    <a:pt x="144" y="54"/>
                  </a:cubicBezTo>
                  <a:cubicBezTo>
                    <a:pt x="144" y="45"/>
                    <a:pt x="144" y="45"/>
                    <a:pt x="144" y="36"/>
                  </a:cubicBezTo>
                  <a:cubicBezTo>
                    <a:pt x="135" y="27"/>
                    <a:pt x="126" y="19"/>
                    <a:pt x="117" y="10"/>
                  </a:cubicBezTo>
                  <a:lnTo>
                    <a:pt x="108" y="10"/>
                  </a:lnTo>
                  <a:cubicBezTo>
                    <a:pt x="99" y="1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1"/>
            <p:cNvSpPr/>
            <p:nvPr/>
          </p:nvSpPr>
          <p:spPr>
            <a:xfrm>
              <a:off x="3943513" y="4807217"/>
              <a:ext cx="47130" cy="28766"/>
            </a:xfrm>
            <a:custGeom>
              <a:avLst/>
              <a:gdLst/>
              <a:ahLst/>
              <a:cxnLst/>
              <a:rect l="l" t="t" r="r" b="b"/>
              <a:pathLst>
                <a:path w="947" h="578" extrusionOk="0">
                  <a:moveTo>
                    <a:pt x="852" y="1"/>
                  </a:moveTo>
                  <a:cubicBezTo>
                    <a:pt x="845" y="1"/>
                    <a:pt x="838" y="2"/>
                    <a:pt x="830" y="4"/>
                  </a:cubicBezTo>
                  <a:cubicBezTo>
                    <a:pt x="741" y="31"/>
                    <a:pt x="660" y="93"/>
                    <a:pt x="607" y="174"/>
                  </a:cubicBezTo>
                  <a:cubicBezTo>
                    <a:pt x="580" y="209"/>
                    <a:pt x="562" y="254"/>
                    <a:pt x="553" y="307"/>
                  </a:cubicBezTo>
                  <a:cubicBezTo>
                    <a:pt x="544" y="325"/>
                    <a:pt x="544" y="352"/>
                    <a:pt x="544" y="379"/>
                  </a:cubicBezTo>
                  <a:cubicBezTo>
                    <a:pt x="544" y="397"/>
                    <a:pt x="535" y="414"/>
                    <a:pt x="535" y="432"/>
                  </a:cubicBezTo>
                  <a:cubicBezTo>
                    <a:pt x="535" y="433"/>
                    <a:pt x="535" y="434"/>
                    <a:pt x="535" y="435"/>
                  </a:cubicBezTo>
                  <a:lnTo>
                    <a:pt x="535" y="435"/>
                  </a:lnTo>
                  <a:cubicBezTo>
                    <a:pt x="532" y="433"/>
                    <a:pt x="529" y="432"/>
                    <a:pt x="526" y="432"/>
                  </a:cubicBezTo>
                  <a:cubicBezTo>
                    <a:pt x="517" y="423"/>
                    <a:pt x="509" y="414"/>
                    <a:pt x="500" y="406"/>
                  </a:cubicBezTo>
                  <a:cubicBezTo>
                    <a:pt x="464" y="370"/>
                    <a:pt x="428" y="334"/>
                    <a:pt x="384" y="299"/>
                  </a:cubicBezTo>
                  <a:cubicBezTo>
                    <a:pt x="294" y="236"/>
                    <a:pt x="196" y="183"/>
                    <a:pt x="98" y="138"/>
                  </a:cubicBezTo>
                  <a:cubicBezTo>
                    <a:pt x="94" y="137"/>
                    <a:pt x="89" y="136"/>
                    <a:pt x="84" y="136"/>
                  </a:cubicBezTo>
                  <a:cubicBezTo>
                    <a:pt x="54" y="136"/>
                    <a:pt x="26" y="160"/>
                    <a:pt x="18" y="191"/>
                  </a:cubicBezTo>
                  <a:cubicBezTo>
                    <a:pt x="0" y="227"/>
                    <a:pt x="27" y="263"/>
                    <a:pt x="63" y="272"/>
                  </a:cubicBezTo>
                  <a:cubicBezTo>
                    <a:pt x="161" y="316"/>
                    <a:pt x="250" y="370"/>
                    <a:pt x="339" y="432"/>
                  </a:cubicBezTo>
                  <a:cubicBezTo>
                    <a:pt x="396" y="482"/>
                    <a:pt x="464" y="578"/>
                    <a:pt x="549" y="578"/>
                  </a:cubicBezTo>
                  <a:cubicBezTo>
                    <a:pt x="570" y="578"/>
                    <a:pt x="592" y="572"/>
                    <a:pt x="616" y="557"/>
                  </a:cubicBezTo>
                  <a:cubicBezTo>
                    <a:pt x="696" y="504"/>
                    <a:pt x="660" y="388"/>
                    <a:pt x="687" y="307"/>
                  </a:cubicBezTo>
                  <a:cubicBezTo>
                    <a:pt x="723" y="227"/>
                    <a:pt x="785" y="165"/>
                    <a:pt x="865" y="138"/>
                  </a:cubicBezTo>
                  <a:cubicBezTo>
                    <a:pt x="947" y="114"/>
                    <a:pt x="924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1"/>
            <p:cNvSpPr/>
            <p:nvPr/>
          </p:nvSpPr>
          <p:spPr>
            <a:xfrm>
              <a:off x="3886480" y="4860568"/>
              <a:ext cx="50016" cy="31403"/>
            </a:xfrm>
            <a:custGeom>
              <a:avLst/>
              <a:gdLst/>
              <a:ahLst/>
              <a:cxnLst/>
              <a:rect l="l" t="t" r="r" b="b"/>
              <a:pathLst>
                <a:path w="1005" h="631" extrusionOk="0">
                  <a:moveTo>
                    <a:pt x="101" y="0"/>
                  </a:moveTo>
                  <a:cubicBezTo>
                    <a:pt x="48" y="0"/>
                    <a:pt x="0" y="70"/>
                    <a:pt x="49" y="119"/>
                  </a:cubicBezTo>
                  <a:cubicBezTo>
                    <a:pt x="272" y="359"/>
                    <a:pt x="566" y="538"/>
                    <a:pt x="887" y="627"/>
                  </a:cubicBezTo>
                  <a:cubicBezTo>
                    <a:pt x="895" y="630"/>
                    <a:pt x="903" y="631"/>
                    <a:pt x="910" y="631"/>
                  </a:cubicBezTo>
                  <a:cubicBezTo>
                    <a:pt x="982" y="631"/>
                    <a:pt x="1004" y="518"/>
                    <a:pt x="923" y="502"/>
                  </a:cubicBezTo>
                  <a:cubicBezTo>
                    <a:pt x="629" y="413"/>
                    <a:pt x="352" y="252"/>
                    <a:pt x="147" y="20"/>
                  </a:cubicBezTo>
                  <a:cubicBezTo>
                    <a:pt x="133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1"/>
            <p:cNvSpPr/>
            <p:nvPr/>
          </p:nvSpPr>
          <p:spPr>
            <a:xfrm>
              <a:off x="4048274" y="4807864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0" y="0"/>
                    <a:pt x="0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41"/>
            <p:cNvSpPr/>
            <p:nvPr/>
          </p:nvSpPr>
          <p:spPr>
            <a:xfrm>
              <a:off x="3851145" y="4930691"/>
              <a:ext cx="49817" cy="42551"/>
            </a:xfrm>
            <a:custGeom>
              <a:avLst/>
              <a:gdLst/>
              <a:ahLst/>
              <a:cxnLst/>
              <a:rect l="l" t="t" r="r" b="b"/>
              <a:pathLst>
                <a:path w="1001" h="855" extrusionOk="0">
                  <a:moveTo>
                    <a:pt x="83" y="0"/>
                  </a:moveTo>
                  <a:cubicBezTo>
                    <a:pt x="67" y="0"/>
                    <a:pt x="51" y="5"/>
                    <a:pt x="36" y="12"/>
                  </a:cubicBezTo>
                  <a:cubicBezTo>
                    <a:pt x="9" y="30"/>
                    <a:pt x="0" y="66"/>
                    <a:pt x="18" y="101"/>
                  </a:cubicBezTo>
                  <a:cubicBezTo>
                    <a:pt x="170" y="467"/>
                    <a:pt x="500" y="744"/>
                    <a:pt x="884" y="851"/>
                  </a:cubicBezTo>
                  <a:cubicBezTo>
                    <a:pt x="891" y="853"/>
                    <a:pt x="898" y="854"/>
                    <a:pt x="904" y="854"/>
                  </a:cubicBezTo>
                  <a:cubicBezTo>
                    <a:pt x="971" y="854"/>
                    <a:pt x="1001" y="742"/>
                    <a:pt x="919" y="726"/>
                  </a:cubicBezTo>
                  <a:cubicBezTo>
                    <a:pt x="571" y="628"/>
                    <a:pt x="277" y="369"/>
                    <a:pt x="134" y="30"/>
                  </a:cubicBezTo>
                  <a:cubicBezTo>
                    <a:pt x="124" y="9"/>
                    <a:pt x="10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1"/>
            <p:cNvSpPr/>
            <p:nvPr/>
          </p:nvSpPr>
          <p:spPr>
            <a:xfrm>
              <a:off x="4053151" y="4917054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1"/>
                  </a:moveTo>
                  <a:cubicBezTo>
                    <a:pt x="1" y="1"/>
                    <a:pt x="1" y="134"/>
                    <a:pt x="81" y="134"/>
                  </a:cubicBezTo>
                  <a:cubicBezTo>
                    <a:pt x="170" y="134"/>
                    <a:pt x="170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1"/>
            <p:cNvSpPr/>
            <p:nvPr/>
          </p:nvSpPr>
          <p:spPr>
            <a:xfrm>
              <a:off x="4020752" y="4933030"/>
              <a:ext cx="27123" cy="31553"/>
            </a:xfrm>
            <a:custGeom>
              <a:avLst/>
              <a:gdLst/>
              <a:ahLst/>
              <a:cxnLst/>
              <a:rect l="l" t="t" r="r" b="b"/>
              <a:pathLst>
                <a:path w="545" h="634" extrusionOk="0">
                  <a:moveTo>
                    <a:pt x="469" y="1"/>
                  </a:moveTo>
                  <a:cubicBezTo>
                    <a:pt x="446" y="1"/>
                    <a:pt x="423" y="13"/>
                    <a:pt x="411" y="36"/>
                  </a:cubicBezTo>
                  <a:cubicBezTo>
                    <a:pt x="321" y="224"/>
                    <a:pt x="197" y="384"/>
                    <a:pt x="27" y="518"/>
                  </a:cubicBezTo>
                  <a:cubicBezTo>
                    <a:pt x="0" y="536"/>
                    <a:pt x="9" y="590"/>
                    <a:pt x="27" y="616"/>
                  </a:cubicBezTo>
                  <a:cubicBezTo>
                    <a:pt x="43" y="628"/>
                    <a:pt x="59" y="633"/>
                    <a:pt x="75" y="633"/>
                  </a:cubicBezTo>
                  <a:cubicBezTo>
                    <a:pt x="93" y="633"/>
                    <a:pt x="111" y="626"/>
                    <a:pt x="125" y="616"/>
                  </a:cubicBezTo>
                  <a:cubicBezTo>
                    <a:pt x="295" y="474"/>
                    <a:pt x="437" y="295"/>
                    <a:pt x="527" y="99"/>
                  </a:cubicBezTo>
                  <a:cubicBezTo>
                    <a:pt x="545" y="72"/>
                    <a:pt x="536" y="28"/>
                    <a:pt x="500" y="10"/>
                  </a:cubicBezTo>
                  <a:cubicBezTo>
                    <a:pt x="491" y="4"/>
                    <a:pt x="480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1"/>
            <p:cNvSpPr/>
            <p:nvPr/>
          </p:nvSpPr>
          <p:spPr>
            <a:xfrm>
              <a:off x="3734838" y="3787083"/>
              <a:ext cx="67087" cy="183692"/>
            </a:xfrm>
            <a:custGeom>
              <a:avLst/>
              <a:gdLst/>
              <a:ahLst/>
              <a:cxnLst/>
              <a:rect l="l" t="t" r="r" b="b"/>
              <a:pathLst>
                <a:path w="1348" h="3691" extrusionOk="0">
                  <a:moveTo>
                    <a:pt x="642" y="0"/>
                  </a:moveTo>
                  <a:cubicBezTo>
                    <a:pt x="621" y="0"/>
                    <a:pt x="601" y="11"/>
                    <a:pt x="589" y="37"/>
                  </a:cubicBezTo>
                  <a:cubicBezTo>
                    <a:pt x="0" y="1260"/>
                    <a:pt x="1347" y="2375"/>
                    <a:pt x="1080" y="3606"/>
                  </a:cubicBezTo>
                  <a:cubicBezTo>
                    <a:pt x="1069" y="3655"/>
                    <a:pt x="1114" y="3691"/>
                    <a:pt x="1156" y="3691"/>
                  </a:cubicBezTo>
                  <a:cubicBezTo>
                    <a:pt x="1182" y="3691"/>
                    <a:pt x="1207" y="3676"/>
                    <a:pt x="1213" y="3641"/>
                  </a:cubicBezTo>
                  <a:cubicBezTo>
                    <a:pt x="1347" y="3017"/>
                    <a:pt x="1097" y="2428"/>
                    <a:pt x="866" y="1857"/>
                  </a:cubicBezTo>
                  <a:cubicBezTo>
                    <a:pt x="651" y="1313"/>
                    <a:pt x="428" y="671"/>
                    <a:pt x="705" y="100"/>
                  </a:cubicBezTo>
                  <a:cubicBezTo>
                    <a:pt x="729" y="46"/>
                    <a:pt x="684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1"/>
            <p:cNvSpPr/>
            <p:nvPr/>
          </p:nvSpPr>
          <p:spPr>
            <a:xfrm>
              <a:off x="3748225" y="3733981"/>
              <a:ext cx="111380" cy="312391"/>
            </a:xfrm>
            <a:custGeom>
              <a:avLst/>
              <a:gdLst/>
              <a:ahLst/>
              <a:cxnLst/>
              <a:rect l="l" t="t" r="r" b="b"/>
              <a:pathLst>
                <a:path w="2238" h="6277" extrusionOk="0">
                  <a:moveTo>
                    <a:pt x="105" y="0"/>
                  </a:moveTo>
                  <a:cubicBezTo>
                    <a:pt x="45" y="0"/>
                    <a:pt x="0" y="92"/>
                    <a:pt x="70" y="123"/>
                  </a:cubicBezTo>
                  <a:cubicBezTo>
                    <a:pt x="793" y="489"/>
                    <a:pt x="1007" y="1345"/>
                    <a:pt x="1105" y="2086"/>
                  </a:cubicBezTo>
                  <a:cubicBezTo>
                    <a:pt x="1159" y="2523"/>
                    <a:pt x="1185" y="2969"/>
                    <a:pt x="1292" y="3397"/>
                  </a:cubicBezTo>
                  <a:cubicBezTo>
                    <a:pt x="1399" y="3834"/>
                    <a:pt x="1578" y="4245"/>
                    <a:pt x="1729" y="4664"/>
                  </a:cubicBezTo>
                  <a:cubicBezTo>
                    <a:pt x="1908" y="5146"/>
                    <a:pt x="2042" y="5672"/>
                    <a:pt x="1970" y="6189"/>
                  </a:cubicBezTo>
                  <a:cubicBezTo>
                    <a:pt x="1965" y="6243"/>
                    <a:pt x="2010" y="6277"/>
                    <a:pt x="2050" y="6277"/>
                  </a:cubicBezTo>
                  <a:cubicBezTo>
                    <a:pt x="2077" y="6277"/>
                    <a:pt x="2101" y="6261"/>
                    <a:pt x="2104" y="6225"/>
                  </a:cubicBezTo>
                  <a:cubicBezTo>
                    <a:pt x="2238" y="5262"/>
                    <a:pt x="1721" y="4405"/>
                    <a:pt x="1462" y="3513"/>
                  </a:cubicBezTo>
                  <a:cubicBezTo>
                    <a:pt x="1221" y="2666"/>
                    <a:pt x="1319" y="1729"/>
                    <a:pt x="944" y="917"/>
                  </a:cubicBezTo>
                  <a:cubicBezTo>
                    <a:pt x="775" y="533"/>
                    <a:pt x="507" y="194"/>
                    <a:pt x="133" y="7"/>
                  </a:cubicBezTo>
                  <a:cubicBezTo>
                    <a:pt x="123" y="2"/>
                    <a:pt x="114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1"/>
            <p:cNvSpPr/>
            <p:nvPr/>
          </p:nvSpPr>
          <p:spPr>
            <a:xfrm>
              <a:off x="3814615" y="3793005"/>
              <a:ext cx="81868" cy="291538"/>
            </a:xfrm>
            <a:custGeom>
              <a:avLst/>
              <a:gdLst/>
              <a:ahLst/>
              <a:cxnLst/>
              <a:rect l="l" t="t" r="r" b="b"/>
              <a:pathLst>
                <a:path w="1645" h="5858" extrusionOk="0">
                  <a:moveTo>
                    <a:pt x="96" y="0"/>
                  </a:moveTo>
                  <a:cubicBezTo>
                    <a:pt x="44" y="0"/>
                    <a:pt x="1" y="68"/>
                    <a:pt x="48" y="115"/>
                  </a:cubicBezTo>
                  <a:cubicBezTo>
                    <a:pt x="565" y="721"/>
                    <a:pt x="422" y="1596"/>
                    <a:pt x="610" y="2318"/>
                  </a:cubicBezTo>
                  <a:cubicBezTo>
                    <a:pt x="806" y="3094"/>
                    <a:pt x="1288" y="3799"/>
                    <a:pt x="1341" y="4611"/>
                  </a:cubicBezTo>
                  <a:cubicBezTo>
                    <a:pt x="1368" y="5003"/>
                    <a:pt x="1288" y="5423"/>
                    <a:pt x="1038" y="5735"/>
                  </a:cubicBezTo>
                  <a:cubicBezTo>
                    <a:pt x="997" y="5789"/>
                    <a:pt x="1038" y="5858"/>
                    <a:pt x="1088" y="5858"/>
                  </a:cubicBezTo>
                  <a:cubicBezTo>
                    <a:pt x="1104" y="5858"/>
                    <a:pt x="1121" y="5850"/>
                    <a:pt x="1136" y="5833"/>
                  </a:cubicBezTo>
                  <a:cubicBezTo>
                    <a:pt x="1644" y="5209"/>
                    <a:pt x="1511" y="4361"/>
                    <a:pt x="1252" y="3656"/>
                  </a:cubicBezTo>
                  <a:cubicBezTo>
                    <a:pt x="1100" y="3255"/>
                    <a:pt x="922" y="2871"/>
                    <a:pt x="788" y="2461"/>
                  </a:cubicBezTo>
                  <a:cubicBezTo>
                    <a:pt x="663" y="2042"/>
                    <a:pt x="636" y="1604"/>
                    <a:pt x="583" y="1167"/>
                  </a:cubicBezTo>
                  <a:cubicBezTo>
                    <a:pt x="529" y="757"/>
                    <a:pt x="413" y="347"/>
                    <a:pt x="146" y="25"/>
                  </a:cubicBezTo>
                  <a:cubicBezTo>
                    <a:pt x="130" y="8"/>
                    <a:pt x="113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1"/>
            <p:cNvSpPr/>
            <p:nvPr/>
          </p:nvSpPr>
          <p:spPr>
            <a:xfrm>
              <a:off x="3697960" y="3756028"/>
              <a:ext cx="80175" cy="252172"/>
            </a:xfrm>
            <a:custGeom>
              <a:avLst/>
              <a:gdLst/>
              <a:ahLst/>
              <a:cxnLst/>
              <a:rect l="l" t="t" r="r" b="b"/>
              <a:pathLst>
                <a:path w="1611" h="5067" extrusionOk="0">
                  <a:moveTo>
                    <a:pt x="219" y="1"/>
                  </a:moveTo>
                  <a:cubicBezTo>
                    <a:pt x="193" y="1"/>
                    <a:pt x="168" y="14"/>
                    <a:pt x="161" y="46"/>
                  </a:cubicBezTo>
                  <a:cubicBezTo>
                    <a:pt x="1" y="697"/>
                    <a:pt x="90" y="1402"/>
                    <a:pt x="429" y="1982"/>
                  </a:cubicBezTo>
                  <a:cubicBezTo>
                    <a:pt x="598" y="2285"/>
                    <a:pt x="830" y="2544"/>
                    <a:pt x="1009" y="2847"/>
                  </a:cubicBezTo>
                  <a:cubicBezTo>
                    <a:pt x="1187" y="3141"/>
                    <a:pt x="1294" y="3471"/>
                    <a:pt x="1357" y="3810"/>
                  </a:cubicBezTo>
                  <a:cubicBezTo>
                    <a:pt x="1428" y="4203"/>
                    <a:pt x="1455" y="4604"/>
                    <a:pt x="1473" y="5006"/>
                  </a:cubicBezTo>
                  <a:cubicBezTo>
                    <a:pt x="1473" y="5046"/>
                    <a:pt x="1508" y="5066"/>
                    <a:pt x="1543" y="5066"/>
                  </a:cubicBezTo>
                  <a:cubicBezTo>
                    <a:pt x="1578" y="5066"/>
                    <a:pt x="1611" y="5046"/>
                    <a:pt x="1607" y="5006"/>
                  </a:cubicBezTo>
                  <a:cubicBezTo>
                    <a:pt x="1571" y="4337"/>
                    <a:pt x="1535" y="3650"/>
                    <a:pt x="1259" y="3034"/>
                  </a:cubicBezTo>
                  <a:cubicBezTo>
                    <a:pt x="1116" y="2722"/>
                    <a:pt x="902" y="2454"/>
                    <a:pt x="714" y="2178"/>
                  </a:cubicBezTo>
                  <a:cubicBezTo>
                    <a:pt x="509" y="1884"/>
                    <a:pt x="358" y="1580"/>
                    <a:pt x="277" y="1241"/>
                  </a:cubicBezTo>
                  <a:cubicBezTo>
                    <a:pt x="188" y="858"/>
                    <a:pt x="197" y="465"/>
                    <a:pt x="286" y="82"/>
                  </a:cubicBezTo>
                  <a:cubicBezTo>
                    <a:pt x="302" y="33"/>
                    <a:pt x="260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1"/>
            <p:cNvSpPr/>
            <p:nvPr/>
          </p:nvSpPr>
          <p:spPr>
            <a:xfrm>
              <a:off x="3715926" y="3917872"/>
              <a:ext cx="46284" cy="145620"/>
            </a:xfrm>
            <a:custGeom>
              <a:avLst/>
              <a:gdLst/>
              <a:ahLst/>
              <a:cxnLst/>
              <a:rect l="l" t="t" r="r" b="b"/>
              <a:pathLst>
                <a:path w="930" h="2926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452" y="425"/>
                    <a:pt x="460" y="978"/>
                    <a:pt x="460" y="1424"/>
                  </a:cubicBezTo>
                  <a:cubicBezTo>
                    <a:pt x="460" y="1683"/>
                    <a:pt x="452" y="1950"/>
                    <a:pt x="505" y="2209"/>
                  </a:cubicBezTo>
                  <a:cubicBezTo>
                    <a:pt x="559" y="2450"/>
                    <a:pt x="648" y="2682"/>
                    <a:pt x="782" y="2896"/>
                  </a:cubicBezTo>
                  <a:cubicBezTo>
                    <a:pt x="795" y="2917"/>
                    <a:pt x="814" y="2925"/>
                    <a:pt x="833" y="2925"/>
                  </a:cubicBezTo>
                  <a:cubicBezTo>
                    <a:pt x="880" y="2925"/>
                    <a:pt x="929" y="2875"/>
                    <a:pt x="898" y="2824"/>
                  </a:cubicBezTo>
                  <a:cubicBezTo>
                    <a:pt x="755" y="2592"/>
                    <a:pt x="666" y="2343"/>
                    <a:pt x="621" y="2075"/>
                  </a:cubicBezTo>
                  <a:cubicBezTo>
                    <a:pt x="576" y="1790"/>
                    <a:pt x="603" y="1495"/>
                    <a:pt x="594" y="1201"/>
                  </a:cubicBezTo>
                  <a:cubicBezTo>
                    <a:pt x="585" y="764"/>
                    <a:pt x="496" y="291"/>
                    <a:pt x="130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1"/>
            <p:cNvSpPr/>
            <p:nvPr/>
          </p:nvSpPr>
          <p:spPr>
            <a:xfrm>
              <a:off x="3652572" y="3856807"/>
              <a:ext cx="128599" cy="303482"/>
            </a:xfrm>
            <a:custGeom>
              <a:avLst/>
              <a:gdLst/>
              <a:ahLst/>
              <a:cxnLst/>
              <a:rect l="l" t="t" r="r" b="b"/>
              <a:pathLst>
                <a:path w="2584" h="6098" extrusionOk="0">
                  <a:moveTo>
                    <a:pt x="81" y="1"/>
                  </a:moveTo>
                  <a:cubicBezTo>
                    <a:pt x="43" y="1"/>
                    <a:pt x="1" y="33"/>
                    <a:pt x="12" y="82"/>
                  </a:cubicBezTo>
                  <a:cubicBezTo>
                    <a:pt x="110" y="501"/>
                    <a:pt x="217" y="920"/>
                    <a:pt x="449" y="1286"/>
                  </a:cubicBezTo>
                  <a:cubicBezTo>
                    <a:pt x="663" y="1643"/>
                    <a:pt x="939" y="1964"/>
                    <a:pt x="1073" y="2365"/>
                  </a:cubicBezTo>
                  <a:cubicBezTo>
                    <a:pt x="1207" y="2776"/>
                    <a:pt x="1216" y="3222"/>
                    <a:pt x="1287" y="3641"/>
                  </a:cubicBezTo>
                  <a:cubicBezTo>
                    <a:pt x="1368" y="4051"/>
                    <a:pt x="1510" y="4453"/>
                    <a:pt x="1698" y="4828"/>
                  </a:cubicBezTo>
                  <a:cubicBezTo>
                    <a:pt x="1912" y="5256"/>
                    <a:pt x="2171" y="5657"/>
                    <a:pt x="2429" y="6068"/>
                  </a:cubicBezTo>
                  <a:cubicBezTo>
                    <a:pt x="2445" y="6088"/>
                    <a:pt x="2466" y="6097"/>
                    <a:pt x="2487" y="6097"/>
                  </a:cubicBezTo>
                  <a:cubicBezTo>
                    <a:pt x="2536" y="6097"/>
                    <a:pt x="2583" y="6047"/>
                    <a:pt x="2545" y="5996"/>
                  </a:cubicBezTo>
                  <a:cubicBezTo>
                    <a:pt x="2090" y="5291"/>
                    <a:pt x="1626" y="4569"/>
                    <a:pt x="1448" y="3739"/>
                  </a:cubicBezTo>
                  <a:cubicBezTo>
                    <a:pt x="1359" y="3311"/>
                    <a:pt x="1350" y="2874"/>
                    <a:pt x="1243" y="2455"/>
                  </a:cubicBezTo>
                  <a:cubicBezTo>
                    <a:pt x="1136" y="2062"/>
                    <a:pt x="913" y="1741"/>
                    <a:pt x="681" y="1402"/>
                  </a:cubicBezTo>
                  <a:cubicBezTo>
                    <a:pt x="547" y="1206"/>
                    <a:pt x="422" y="992"/>
                    <a:pt x="342" y="760"/>
                  </a:cubicBezTo>
                  <a:cubicBezTo>
                    <a:pt x="253" y="528"/>
                    <a:pt x="199" y="287"/>
                    <a:pt x="137" y="46"/>
                  </a:cubicBezTo>
                  <a:cubicBezTo>
                    <a:pt x="130" y="14"/>
                    <a:pt x="106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1"/>
            <p:cNvSpPr/>
            <p:nvPr/>
          </p:nvSpPr>
          <p:spPr>
            <a:xfrm>
              <a:off x="3616740" y="3933001"/>
              <a:ext cx="90179" cy="213154"/>
            </a:xfrm>
            <a:custGeom>
              <a:avLst/>
              <a:gdLst/>
              <a:ahLst/>
              <a:cxnLst/>
              <a:rect l="l" t="t" r="r" b="b"/>
              <a:pathLst>
                <a:path w="1812" h="4283" extrusionOk="0">
                  <a:moveTo>
                    <a:pt x="67" y="0"/>
                  </a:moveTo>
                  <a:cubicBezTo>
                    <a:pt x="34" y="0"/>
                    <a:pt x="0" y="23"/>
                    <a:pt x="0" y="67"/>
                  </a:cubicBezTo>
                  <a:cubicBezTo>
                    <a:pt x="18" y="638"/>
                    <a:pt x="143" y="1200"/>
                    <a:pt x="393" y="1726"/>
                  </a:cubicBezTo>
                  <a:cubicBezTo>
                    <a:pt x="651" y="2271"/>
                    <a:pt x="1080" y="2708"/>
                    <a:pt x="1374" y="3234"/>
                  </a:cubicBezTo>
                  <a:cubicBezTo>
                    <a:pt x="1544" y="3537"/>
                    <a:pt x="1668" y="3867"/>
                    <a:pt x="1651" y="4215"/>
                  </a:cubicBezTo>
                  <a:cubicBezTo>
                    <a:pt x="1651" y="4260"/>
                    <a:pt x="1684" y="4282"/>
                    <a:pt x="1717" y="4282"/>
                  </a:cubicBezTo>
                  <a:cubicBezTo>
                    <a:pt x="1751" y="4282"/>
                    <a:pt x="1784" y="4260"/>
                    <a:pt x="1784" y="4215"/>
                  </a:cubicBezTo>
                  <a:cubicBezTo>
                    <a:pt x="1811" y="3618"/>
                    <a:pt x="1472" y="3100"/>
                    <a:pt x="1133" y="2636"/>
                  </a:cubicBezTo>
                  <a:cubicBezTo>
                    <a:pt x="955" y="2396"/>
                    <a:pt x="776" y="2155"/>
                    <a:pt x="625" y="1887"/>
                  </a:cubicBezTo>
                  <a:cubicBezTo>
                    <a:pt x="482" y="1628"/>
                    <a:pt x="366" y="1352"/>
                    <a:pt x="286" y="1066"/>
                  </a:cubicBezTo>
                  <a:cubicBezTo>
                    <a:pt x="196" y="736"/>
                    <a:pt x="143" y="406"/>
                    <a:pt x="134" y="67"/>
                  </a:cubicBezTo>
                  <a:cubicBezTo>
                    <a:pt x="134" y="23"/>
                    <a:pt x="10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1"/>
            <p:cNvSpPr/>
            <p:nvPr/>
          </p:nvSpPr>
          <p:spPr>
            <a:xfrm>
              <a:off x="3596036" y="4080363"/>
              <a:ext cx="119342" cy="173191"/>
            </a:xfrm>
            <a:custGeom>
              <a:avLst/>
              <a:gdLst/>
              <a:ahLst/>
              <a:cxnLst/>
              <a:rect l="l" t="t" r="r" b="b"/>
              <a:pathLst>
                <a:path w="2398" h="3480" extrusionOk="0">
                  <a:moveTo>
                    <a:pt x="93" y="1"/>
                  </a:moveTo>
                  <a:cubicBezTo>
                    <a:pt x="38" y="1"/>
                    <a:pt x="1" y="86"/>
                    <a:pt x="59" y="130"/>
                  </a:cubicBezTo>
                  <a:cubicBezTo>
                    <a:pt x="523" y="460"/>
                    <a:pt x="737" y="1014"/>
                    <a:pt x="916" y="1531"/>
                  </a:cubicBezTo>
                  <a:cubicBezTo>
                    <a:pt x="1094" y="2057"/>
                    <a:pt x="1255" y="2593"/>
                    <a:pt x="1629" y="3021"/>
                  </a:cubicBezTo>
                  <a:cubicBezTo>
                    <a:pt x="1808" y="3226"/>
                    <a:pt x="2031" y="3387"/>
                    <a:pt x="2290" y="3476"/>
                  </a:cubicBezTo>
                  <a:cubicBezTo>
                    <a:pt x="2297" y="3478"/>
                    <a:pt x="2305" y="3479"/>
                    <a:pt x="2311" y="3479"/>
                  </a:cubicBezTo>
                  <a:cubicBezTo>
                    <a:pt x="2376" y="3479"/>
                    <a:pt x="2398" y="3375"/>
                    <a:pt x="2325" y="3351"/>
                  </a:cubicBezTo>
                  <a:cubicBezTo>
                    <a:pt x="1835" y="3172"/>
                    <a:pt x="1513" y="2717"/>
                    <a:pt x="1317" y="2254"/>
                  </a:cubicBezTo>
                  <a:cubicBezTo>
                    <a:pt x="1094" y="1727"/>
                    <a:pt x="978" y="1156"/>
                    <a:pt x="684" y="648"/>
                  </a:cubicBezTo>
                  <a:cubicBezTo>
                    <a:pt x="541" y="398"/>
                    <a:pt x="363" y="184"/>
                    <a:pt x="131" y="14"/>
                  </a:cubicBezTo>
                  <a:cubicBezTo>
                    <a:pt x="118" y="5"/>
                    <a:pt x="105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1"/>
            <p:cNvSpPr/>
            <p:nvPr/>
          </p:nvSpPr>
          <p:spPr>
            <a:xfrm>
              <a:off x="3626594" y="4235040"/>
              <a:ext cx="119741" cy="154976"/>
            </a:xfrm>
            <a:custGeom>
              <a:avLst/>
              <a:gdLst/>
              <a:ahLst/>
              <a:cxnLst/>
              <a:rect l="l" t="t" r="r" b="b"/>
              <a:pathLst>
                <a:path w="2406" h="3114" extrusionOk="0">
                  <a:moveTo>
                    <a:pt x="96" y="1"/>
                  </a:moveTo>
                  <a:cubicBezTo>
                    <a:pt x="36" y="1"/>
                    <a:pt x="1" y="89"/>
                    <a:pt x="61" y="127"/>
                  </a:cubicBezTo>
                  <a:cubicBezTo>
                    <a:pt x="355" y="305"/>
                    <a:pt x="507" y="609"/>
                    <a:pt x="614" y="921"/>
                  </a:cubicBezTo>
                  <a:cubicBezTo>
                    <a:pt x="730" y="1242"/>
                    <a:pt x="819" y="1563"/>
                    <a:pt x="989" y="1866"/>
                  </a:cubicBezTo>
                  <a:cubicBezTo>
                    <a:pt x="1283" y="2393"/>
                    <a:pt x="1729" y="2830"/>
                    <a:pt x="2264" y="3106"/>
                  </a:cubicBezTo>
                  <a:cubicBezTo>
                    <a:pt x="2275" y="3111"/>
                    <a:pt x="2285" y="3113"/>
                    <a:pt x="2295" y="3113"/>
                  </a:cubicBezTo>
                  <a:cubicBezTo>
                    <a:pt x="2361" y="3113"/>
                    <a:pt x="2406" y="3022"/>
                    <a:pt x="2336" y="2991"/>
                  </a:cubicBezTo>
                  <a:cubicBezTo>
                    <a:pt x="1783" y="2705"/>
                    <a:pt x="1328" y="2250"/>
                    <a:pt x="1051" y="1697"/>
                  </a:cubicBezTo>
                  <a:cubicBezTo>
                    <a:pt x="766" y="1126"/>
                    <a:pt x="721" y="368"/>
                    <a:pt x="132" y="11"/>
                  </a:cubicBezTo>
                  <a:cubicBezTo>
                    <a:pt x="120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1"/>
            <p:cNvSpPr/>
            <p:nvPr/>
          </p:nvSpPr>
          <p:spPr>
            <a:xfrm>
              <a:off x="3665960" y="4371453"/>
              <a:ext cx="64399" cy="63852"/>
            </a:xfrm>
            <a:custGeom>
              <a:avLst/>
              <a:gdLst/>
              <a:ahLst/>
              <a:cxnLst/>
              <a:rect l="l" t="t" r="r" b="b"/>
              <a:pathLst>
                <a:path w="1294" h="1283" extrusionOk="0">
                  <a:moveTo>
                    <a:pt x="94" y="0"/>
                  </a:moveTo>
                  <a:cubicBezTo>
                    <a:pt x="50" y="0"/>
                    <a:pt x="1" y="51"/>
                    <a:pt x="19" y="107"/>
                  </a:cubicBezTo>
                  <a:cubicBezTo>
                    <a:pt x="251" y="615"/>
                    <a:pt x="653" y="1035"/>
                    <a:pt x="1161" y="1275"/>
                  </a:cubicBezTo>
                  <a:cubicBezTo>
                    <a:pt x="1170" y="1280"/>
                    <a:pt x="1180" y="1282"/>
                    <a:pt x="1189" y="1282"/>
                  </a:cubicBezTo>
                  <a:cubicBezTo>
                    <a:pt x="1249" y="1282"/>
                    <a:pt x="1293" y="1189"/>
                    <a:pt x="1224" y="1151"/>
                  </a:cubicBezTo>
                  <a:cubicBezTo>
                    <a:pt x="742" y="919"/>
                    <a:pt x="358" y="526"/>
                    <a:pt x="144" y="35"/>
                  </a:cubicBezTo>
                  <a:cubicBezTo>
                    <a:pt x="133" y="11"/>
                    <a:pt x="114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1"/>
            <p:cNvSpPr/>
            <p:nvPr/>
          </p:nvSpPr>
          <p:spPr>
            <a:xfrm>
              <a:off x="4004976" y="4281673"/>
              <a:ext cx="71317" cy="208924"/>
            </a:xfrm>
            <a:custGeom>
              <a:avLst/>
              <a:gdLst/>
              <a:ahLst/>
              <a:cxnLst/>
              <a:rect l="l" t="t" r="r" b="b"/>
              <a:pathLst>
                <a:path w="1433" h="4198" extrusionOk="0">
                  <a:moveTo>
                    <a:pt x="1240" y="0"/>
                  </a:moveTo>
                  <a:cubicBezTo>
                    <a:pt x="1195" y="0"/>
                    <a:pt x="1153" y="46"/>
                    <a:pt x="1183" y="100"/>
                  </a:cubicBezTo>
                  <a:cubicBezTo>
                    <a:pt x="1334" y="421"/>
                    <a:pt x="1165" y="813"/>
                    <a:pt x="1067" y="1126"/>
                  </a:cubicBezTo>
                  <a:cubicBezTo>
                    <a:pt x="969" y="1474"/>
                    <a:pt x="870" y="1822"/>
                    <a:pt x="763" y="2178"/>
                  </a:cubicBezTo>
                  <a:cubicBezTo>
                    <a:pt x="576" y="2839"/>
                    <a:pt x="380" y="3499"/>
                    <a:pt x="32" y="4096"/>
                  </a:cubicBezTo>
                  <a:cubicBezTo>
                    <a:pt x="0" y="4147"/>
                    <a:pt x="49" y="4197"/>
                    <a:pt x="96" y="4197"/>
                  </a:cubicBezTo>
                  <a:cubicBezTo>
                    <a:pt x="116" y="4197"/>
                    <a:pt x="135" y="4189"/>
                    <a:pt x="148" y="4168"/>
                  </a:cubicBezTo>
                  <a:cubicBezTo>
                    <a:pt x="433" y="3677"/>
                    <a:pt x="621" y="3151"/>
                    <a:pt x="781" y="2616"/>
                  </a:cubicBezTo>
                  <a:cubicBezTo>
                    <a:pt x="951" y="2036"/>
                    <a:pt x="1120" y="1456"/>
                    <a:pt x="1281" y="876"/>
                  </a:cubicBezTo>
                  <a:cubicBezTo>
                    <a:pt x="1361" y="599"/>
                    <a:pt x="1432" y="305"/>
                    <a:pt x="1299" y="37"/>
                  </a:cubicBezTo>
                  <a:cubicBezTo>
                    <a:pt x="1284" y="11"/>
                    <a:pt x="1262" y="0"/>
                    <a:pt x="1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1"/>
            <p:cNvSpPr/>
            <p:nvPr/>
          </p:nvSpPr>
          <p:spPr>
            <a:xfrm>
              <a:off x="3964615" y="4061402"/>
              <a:ext cx="42850" cy="178317"/>
            </a:xfrm>
            <a:custGeom>
              <a:avLst/>
              <a:gdLst/>
              <a:ahLst/>
              <a:cxnLst/>
              <a:rect l="l" t="t" r="r" b="b"/>
              <a:pathLst>
                <a:path w="861" h="3583" extrusionOk="0">
                  <a:moveTo>
                    <a:pt x="619" y="1"/>
                  </a:moveTo>
                  <a:cubicBezTo>
                    <a:pt x="566" y="1"/>
                    <a:pt x="518" y="70"/>
                    <a:pt x="566" y="119"/>
                  </a:cubicBezTo>
                  <a:cubicBezTo>
                    <a:pt x="763" y="333"/>
                    <a:pt x="691" y="654"/>
                    <a:pt x="611" y="904"/>
                  </a:cubicBezTo>
                  <a:cubicBezTo>
                    <a:pt x="557" y="1056"/>
                    <a:pt x="504" y="1198"/>
                    <a:pt x="477" y="1359"/>
                  </a:cubicBezTo>
                  <a:cubicBezTo>
                    <a:pt x="441" y="1511"/>
                    <a:pt x="424" y="1662"/>
                    <a:pt x="424" y="1814"/>
                  </a:cubicBezTo>
                  <a:cubicBezTo>
                    <a:pt x="397" y="2367"/>
                    <a:pt x="459" y="3027"/>
                    <a:pt x="49" y="3464"/>
                  </a:cubicBezTo>
                  <a:cubicBezTo>
                    <a:pt x="1" y="3513"/>
                    <a:pt x="48" y="3582"/>
                    <a:pt x="97" y="3582"/>
                  </a:cubicBezTo>
                  <a:cubicBezTo>
                    <a:pt x="112" y="3582"/>
                    <a:pt x="126" y="3576"/>
                    <a:pt x="138" y="3562"/>
                  </a:cubicBezTo>
                  <a:cubicBezTo>
                    <a:pt x="593" y="3090"/>
                    <a:pt x="531" y="2412"/>
                    <a:pt x="557" y="1814"/>
                  </a:cubicBezTo>
                  <a:cubicBezTo>
                    <a:pt x="566" y="1626"/>
                    <a:pt x="584" y="1448"/>
                    <a:pt x="629" y="1270"/>
                  </a:cubicBezTo>
                  <a:cubicBezTo>
                    <a:pt x="673" y="1109"/>
                    <a:pt x="745" y="957"/>
                    <a:pt x="789" y="797"/>
                  </a:cubicBezTo>
                  <a:cubicBezTo>
                    <a:pt x="861" y="538"/>
                    <a:pt x="852" y="235"/>
                    <a:pt x="664" y="21"/>
                  </a:cubicBezTo>
                  <a:cubicBezTo>
                    <a:pt x="650" y="7"/>
                    <a:pt x="634" y="1"/>
                    <a:pt x="6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1"/>
            <p:cNvSpPr/>
            <p:nvPr/>
          </p:nvSpPr>
          <p:spPr>
            <a:xfrm>
              <a:off x="3924154" y="3915334"/>
              <a:ext cx="30955" cy="217235"/>
            </a:xfrm>
            <a:custGeom>
              <a:avLst/>
              <a:gdLst/>
              <a:ahLst/>
              <a:cxnLst/>
              <a:rect l="l" t="t" r="r" b="b"/>
              <a:pathLst>
                <a:path w="622" h="4365" extrusionOk="0">
                  <a:moveTo>
                    <a:pt x="96" y="0"/>
                  </a:moveTo>
                  <a:cubicBezTo>
                    <a:pt x="49" y="0"/>
                    <a:pt x="1" y="51"/>
                    <a:pt x="32" y="101"/>
                  </a:cubicBezTo>
                  <a:cubicBezTo>
                    <a:pt x="362" y="574"/>
                    <a:pt x="514" y="1145"/>
                    <a:pt x="460" y="1725"/>
                  </a:cubicBezTo>
                  <a:cubicBezTo>
                    <a:pt x="407" y="2322"/>
                    <a:pt x="113" y="2875"/>
                    <a:pt x="104" y="3491"/>
                  </a:cubicBezTo>
                  <a:cubicBezTo>
                    <a:pt x="104" y="3785"/>
                    <a:pt x="175" y="4089"/>
                    <a:pt x="344" y="4338"/>
                  </a:cubicBezTo>
                  <a:cubicBezTo>
                    <a:pt x="360" y="4356"/>
                    <a:pt x="381" y="4364"/>
                    <a:pt x="401" y="4364"/>
                  </a:cubicBezTo>
                  <a:cubicBezTo>
                    <a:pt x="451" y="4364"/>
                    <a:pt x="499" y="4318"/>
                    <a:pt x="460" y="4267"/>
                  </a:cubicBezTo>
                  <a:cubicBezTo>
                    <a:pt x="113" y="3776"/>
                    <a:pt x="255" y="3143"/>
                    <a:pt x="398" y="2608"/>
                  </a:cubicBezTo>
                  <a:cubicBezTo>
                    <a:pt x="487" y="2313"/>
                    <a:pt x="567" y="2010"/>
                    <a:pt x="603" y="1707"/>
                  </a:cubicBezTo>
                  <a:cubicBezTo>
                    <a:pt x="621" y="1430"/>
                    <a:pt x="603" y="1154"/>
                    <a:pt x="541" y="886"/>
                  </a:cubicBezTo>
                  <a:cubicBezTo>
                    <a:pt x="460" y="583"/>
                    <a:pt x="336" y="288"/>
                    <a:pt x="148" y="30"/>
                  </a:cubicBezTo>
                  <a:cubicBezTo>
                    <a:pt x="135" y="9"/>
                    <a:pt x="11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41"/>
            <p:cNvSpPr/>
            <p:nvPr/>
          </p:nvSpPr>
          <p:spPr>
            <a:xfrm>
              <a:off x="3871101" y="3869498"/>
              <a:ext cx="48474" cy="283078"/>
            </a:xfrm>
            <a:custGeom>
              <a:avLst/>
              <a:gdLst/>
              <a:ahLst/>
              <a:cxnLst/>
              <a:rect l="l" t="t" r="r" b="b"/>
              <a:pathLst>
                <a:path w="974" h="5688" extrusionOk="0">
                  <a:moveTo>
                    <a:pt x="128" y="1"/>
                  </a:moveTo>
                  <a:cubicBezTo>
                    <a:pt x="95" y="1"/>
                    <a:pt x="59" y="23"/>
                    <a:pt x="54" y="67"/>
                  </a:cubicBezTo>
                  <a:cubicBezTo>
                    <a:pt x="1" y="772"/>
                    <a:pt x="322" y="1415"/>
                    <a:pt x="563" y="2057"/>
                  </a:cubicBezTo>
                  <a:cubicBezTo>
                    <a:pt x="688" y="2396"/>
                    <a:pt x="786" y="2735"/>
                    <a:pt x="813" y="3092"/>
                  </a:cubicBezTo>
                  <a:cubicBezTo>
                    <a:pt x="840" y="3502"/>
                    <a:pt x="768" y="3903"/>
                    <a:pt x="652" y="4296"/>
                  </a:cubicBezTo>
                  <a:cubicBezTo>
                    <a:pt x="518" y="4742"/>
                    <a:pt x="322" y="5161"/>
                    <a:pt x="126" y="5581"/>
                  </a:cubicBezTo>
                  <a:cubicBezTo>
                    <a:pt x="101" y="5636"/>
                    <a:pt x="149" y="5687"/>
                    <a:pt x="192" y="5687"/>
                  </a:cubicBezTo>
                  <a:cubicBezTo>
                    <a:pt x="212" y="5687"/>
                    <a:pt x="231" y="5677"/>
                    <a:pt x="242" y="5652"/>
                  </a:cubicBezTo>
                  <a:cubicBezTo>
                    <a:pt x="581" y="4920"/>
                    <a:pt x="929" y="4162"/>
                    <a:pt x="947" y="3341"/>
                  </a:cubicBezTo>
                  <a:cubicBezTo>
                    <a:pt x="973" y="2592"/>
                    <a:pt x="643" y="1932"/>
                    <a:pt x="393" y="1245"/>
                  </a:cubicBezTo>
                  <a:cubicBezTo>
                    <a:pt x="260" y="870"/>
                    <a:pt x="162" y="478"/>
                    <a:pt x="188" y="67"/>
                  </a:cubicBezTo>
                  <a:cubicBezTo>
                    <a:pt x="193" y="23"/>
                    <a:pt x="162" y="1"/>
                    <a:pt x="1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Google Shape;3915;p42"/>
          <p:cNvSpPr txBox="1">
            <a:spLocks noGrp="1"/>
          </p:cNvSpPr>
          <p:nvPr>
            <p:ph type="body" idx="1"/>
          </p:nvPr>
        </p:nvSpPr>
        <p:spPr>
          <a:xfrm>
            <a:off x="4111625" y="1515110"/>
            <a:ext cx="4590415" cy="24174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altLang="en-GB" sz="1600" b="1"/>
              <a:t>Задачи:</a:t>
            </a:r>
          </a:p>
          <a:p>
            <a:pPr marL="139700" lvl="0" indent="457200">
              <a:buNone/>
            </a:pP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sym typeface="+mn-ea"/>
              </a:rPr>
              <a:t>- изучить уровень информированности населения об истории названий улиц</a:t>
            </a:r>
            <a:endParaRPr lang="ru-RU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sym typeface="+mn-ea"/>
              </a:rPr>
              <a:t>- популяризировать информацию среди обучающихся, жителей и гостей города;</a:t>
            </a:r>
            <a:endParaRPr lang="ru-RU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139700" lvl="0" indent="457200">
              <a:buNone/>
            </a:pP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sym typeface="+mn-ea"/>
              </a:rPr>
              <a:t>- прививать чувство гордости за открытия и достижения выдающихся Саратовских учёных разных периодов истории;</a:t>
            </a:r>
            <a:endParaRPr lang="ru-RU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139700" lvl="0" indent="457200">
              <a:buNone/>
            </a:pP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  <a:sym typeface="+mn-ea"/>
              </a:rPr>
              <a:t>- изучить биографии учёных, в честь которых названы улицы, и их вклад в науку;</a:t>
            </a:r>
            <a:endParaRPr lang="ru-RU" sz="1600" dirty="0">
              <a:solidFill>
                <a:schemeClr val="tx1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lang="ru-RU" altLang="en-GB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916" name="Google Shape;3916;p42"/>
          <p:cNvSpPr txBox="1">
            <a:spLocks noGrp="1"/>
          </p:cNvSpPr>
          <p:nvPr>
            <p:ph type="ctrTitle"/>
          </p:nvPr>
        </p:nvSpPr>
        <p:spPr>
          <a:xfrm>
            <a:off x="713250" y="465897"/>
            <a:ext cx="77175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Введение</a:t>
            </a:r>
          </a:p>
        </p:txBody>
      </p:sp>
      <p:grpSp>
        <p:nvGrpSpPr>
          <p:cNvPr id="3917" name="Google Shape;3917;p42"/>
          <p:cNvGrpSpPr/>
          <p:nvPr/>
        </p:nvGrpSpPr>
        <p:grpSpPr>
          <a:xfrm flipH="1">
            <a:off x="1259747" y="1516022"/>
            <a:ext cx="2350301" cy="2856575"/>
            <a:chOff x="1986556" y="3746523"/>
            <a:chExt cx="1305650" cy="1586986"/>
          </a:xfrm>
        </p:grpSpPr>
        <p:sp>
          <p:nvSpPr>
            <p:cNvPr id="3918" name="Google Shape;3918;p42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2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2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2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2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2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2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2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2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2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2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2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2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2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2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2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2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2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2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2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2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2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2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2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2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2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2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2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2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2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2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2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2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2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2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2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2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2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2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2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2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2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2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2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2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2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2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2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2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2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2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2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2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2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2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2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2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2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2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2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2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2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2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2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2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2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2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2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2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2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2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2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2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2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2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2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2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2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2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2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2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2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2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2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2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2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2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2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2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2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2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2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2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2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2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2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2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2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2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2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2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2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2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2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2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2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2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2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2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2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2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2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2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2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2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2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2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2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2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2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2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2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2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2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2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2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2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2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2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2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2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2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2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2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2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2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2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2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2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2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0" name="Google Shape;3580;p40"/>
          <p:cNvGrpSpPr/>
          <p:nvPr/>
        </p:nvGrpSpPr>
        <p:grpSpPr>
          <a:xfrm>
            <a:off x="6945666" y="1256701"/>
            <a:ext cx="1143466" cy="3331118"/>
            <a:chOff x="4399135" y="3736519"/>
            <a:chExt cx="769804" cy="2242573"/>
          </a:xfrm>
        </p:grpSpPr>
        <p:sp>
          <p:nvSpPr>
            <p:cNvPr id="3581" name="Google Shape;3581;p40"/>
            <p:cNvSpPr/>
            <p:nvPr/>
          </p:nvSpPr>
          <p:spPr>
            <a:xfrm>
              <a:off x="4730437" y="4022483"/>
              <a:ext cx="436710" cy="971412"/>
            </a:xfrm>
            <a:custGeom>
              <a:avLst/>
              <a:gdLst/>
              <a:ahLst/>
              <a:cxnLst/>
              <a:rect l="l" t="t" r="r" b="b"/>
              <a:pathLst>
                <a:path w="8775" h="19519" extrusionOk="0">
                  <a:moveTo>
                    <a:pt x="5183" y="1"/>
                  </a:moveTo>
                  <a:cubicBezTo>
                    <a:pt x="4330" y="1"/>
                    <a:pt x="4912" y="3229"/>
                    <a:pt x="4912" y="3229"/>
                  </a:cubicBezTo>
                  <a:cubicBezTo>
                    <a:pt x="4912" y="3229"/>
                    <a:pt x="4329" y="2421"/>
                    <a:pt x="4007" y="2421"/>
                  </a:cubicBezTo>
                  <a:cubicBezTo>
                    <a:pt x="3774" y="2421"/>
                    <a:pt x="3678" y="2843"/>
                    <a:pt x="4037" y="4300"/>
                  </a:cubicBezTo>
                  <a:lnTo>
                    <a:pt x="3957" y="4657"/>
                  </a:lnTo>
                  <a:cubicBezTo>
                    <a:pt x="3957" y="4657"/>
                    <a:pt x="3819" y="4588"/>
                    <a:pt x="3670" y="4588"/>
                  </a:cubicBezTo>
                  <a:cubicBezTo>
                    <a:pt x="3382" y="4588"/>
                    <a:pt x="3051" y="4843"/>
                    <a:pt x="3573" y="6334"/>
                  </a:cubicBezTo>
                  <a:cubicBezTo>
                    <a:pt x="3573" y="6334"/>
                    <a:pt x="3524" y="6324"/>
                    <a:pt x="3452" y="6324"/>
                  </a:cubicBezTo>
                  <a:cubicBezTo>
                    <a:pt x="3126" y="6324"/>
                    <a:pt x="2342" y="6522"/>
                    <a:pt x="3681" y="8716"/>
                  </a:cubicBezTo>
                  <a:cubicBezTo>
                    <a:pt x="3681" y="8716"/>
                    <a:pt x="3514" y="8670"/>
                    <a:pt x="3322" y="8670"/>
                  </a:cubicBezTo>
                  <a:cubicBezTo>
                    <a:pt x="2849" y="8670"/>
                    <a:pt x="2226" y="8945"/>
                    <a:pt x="3565" y="10848"/>
                  </a:cubicBezTo>
                  <a:cubicBezTo>
                    <a:pt x="3565" y="10848"/>
                    <a:pt x="3489" y="10838"/>
                    <a:pt x="3379" y="10838"/>
                  </a:cubicBezTo>
                  <a:cubicBezTo>
                    <a:pt x="2921" y="10838"/>
                    <a:pt x="1870" y="11001"/>
                    <a:pt x="3208" y="12677"/>
                  </a:cubicBezTo>
                  <a:cubicBezTo>
                    <a:pt x="3208" y="12677"/>
                    <a:pt x="3034" y="12621"/>
                    <a:pt x="2830" y="12621"/>
                  </a:cubicBezTo>
                  <a:cubicBezTo>
                    <a:pt x="2383" y="12621"/>
                    <a:pt x="1789" y="12885"/>
                    <a:pt x="2530" y="14568"/>
                  </a:cubicBezTo>
                  <a:cubicBezTo>
                    <a:pt x="2530" y="14568"/>
                    <a:pt x="2400" y="14537"/>
                    <a:pt x="2234" y="14537"/>
                  </a:cubicBezTo>
                  <a:cubicBezTo>
                    <a:pt x="1767" y="14537"/>
                    <a:pt x="1017" y="14780"/>
                    <a:pt x="2110" y="16637"/>
                  </a:cubicBezTo>
                  <a:cubicBezTo>
                    <a:pt x="2110" y="16637"/>
                    <a:pt x="2018" y="16625"/>
                    <a:pt x="1888" y="16625"/>
                  </a:cubicBezTo>
                  <a:cubicBezTo>
                    <a:pt x="1310" y="16625"/>
                    <a:pt x="1" y="16869"/>
                    <a:pt x="2833" y="19519"/>
                  </a:cubicBezTo>
                  <a:cubicBezTo>
                    <a:pt x="2833" y="19519"/>
                    <a:pt x="2834" y="19519"/>
                    <a:pt x="2837" y="19519"/>
                  </a:cubicBezTo>
                  <a:cubicBezTo>
                    <a:pt x="2920" y="19519"/>
                    <a:pt x="4192" y="19511"/>
                    <a:pt x="4814" y="19002"/>
                  </a:cubicBezTo>
                  <a:cubicBezTo>
                    <a:pt x="5447" y="18484"/>
                    <a:pt x="6419" y="17869"/>
                    <a:pt x="4849" y="17369"/>
                  </a:cubicBezTo>
                  <a:cubicBezTo>
                    <a:pt x="4849" y="17369"/>
                    <a:pt x="7597" y="15380"/>
                    <a:pt x="5295" y="15264"/>
                  </a:cubicBezTo>
                  <a:cubicBezTo>
                    <a:pt x="5295" y="15264"/>
                    <a:pt x="8195" y="13239"/>
                    <a:pt x="5813" y="13016"/>
                  </a:cubicBezTo>
                  <a:cubicBezTo>
                    <a:pt x="5813" y="13016"/>
                    <a:pt x="8774" y="11151"/>
                    <a:pt x="6268" y="10964"/>
                  </a:cubicBezTo>
                  <a:cubicBezTo>
                    <a:pt x="6268" y="10964"/>
                    <a:pt x="8539" y="8956"/>
                    <a:pt x="6400" y="8956"/>
                  </a:cubicBezTo>
                  <a:cubicBezTo>
                    <a:pt x="6386" y="8956"/>
                    <a:pt x="6371" y="8956"/>
                    <a:pt x="6357" y="8956"/>
                  </a:cubicBezTo>
                  <a:cubicBezTo>
                    <a:pt x="6357" y="8956"/>
                    <a:pt x="8630" y="6744"/>
                    <a:pt x="7214" y="6744"/>
                  </a:cubicBezTo>
                  <a:cubicBezTo>
                    <a:pt x="7101" y="6744"/>
                    <a:pt x="6965" y="6758"/>
                    <a:pt x="6803" y="6789"/>
                  </a:cubicBezTo>
                  <a:cubicBezTo>
                    <a:pt x="6803" y="6789"/>
                    <a:pt x="8118" y="5358"/>
                    <a:pt x="6814" y="5358"/>
                  </a:cubicBezTo>
                  <a:cubicBezTo>
                    <a:pt x="6669" y="5358"/>
                    <a:pt x="6492" y="5376"/>
                    <a:pt x="6277" y="5415"/>
                  </a:cubicBezTo>
                  <a:cubicBezTo>
                    <a:pt x="6277" y="5415"/>
                    <a:pt x="8380" y="3053"/>
                    <a:pt x="6734" y="3053"/>
                  </a:cubicBezTo>
                  <a:cubicBezTo>
                    <a:pt x="6493" y="3053"/>
                    <a:pt x="6171" y="3104"/>
                    <a:pt x="5750" y="3220"/>
                  </a:cubicBezTo>
                  <a:cubicBezTo>
                    <a:pt x="5750" y="3220"/>
                    <a:pt x="6223" y="196"/>
                    <a:pt x="5260" y="9"/>
                  </a:cubicBezTo>
                  <a:cubicBezTo>
                    <a:pt x="5233" y="3"/>
                    <a:pt x="5207" y="1"/>
                    <a:pt x="5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40"/>
            <p:cNvSpPr/>
            <p:nvPr/>
          </p:nvSpPr>
          <p:spPr>
            <a:xfrm>
              <a:off x="4984898" y="4004318"/>
              <a:ext cx="63702" cy="221017"/>
            </a:xfrm>
            <a:custGeom>
              <a:avLst/>
              <a:gdLst/>
              <a:ahLst/>
              <a:cxnLst/>
              <a:rect l="l" t="t" r="r" b="b"/>
              <a:pathLst>
                <a:path w="1280" h="4441" extrusionOk="0">
                  <a:moveTo>
                    <a:pt x="193" y="0"/>
                  </a:moveTo>
                  <a:cubicBezTo>
                    <a:pt x="95" y="0"/>
                    <a:pt x="1" y="96"/>
                    <a:pt x="75" y="195"/>
                  </a:cubicBezTo>
                  <a:cubicBezTo>
                    <a:pt x="941" y="1364"/>
                    <a:pt x="994" y="3014"/>
                    <a:pt x="209" y="4237"/>
                  </a:cubicBezTo>
                  <a:cubicBezTo>
                    <a:pt x="140" y="4343"/>
                    <a:pt x="238" y="4440"/>
                    <a:pt x="333" y="4440"/>
                  </a:cubicBezTo>
                  <a:cubicBezTo>
                    <a:pt x="374" y="4440"/>
                    <a:pt x="414" y="4422"/>
                    <a:pt x="441" y="4379"/>
                  </a:cubicBezTo>
                  <a:cubicBezTo>
                    <a:pt x="1280" y="3086"/>
                    <a:pt x="1226" y="1302"/>
                    <a:pt x="307" y="61"/>
                  </a:cubicBezTo>
                  <a:cubicBezTo>
                    <a:pt x="277" y="18"/>
                    <a:pt x="23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40"/>
            <p:cNvSpPr/>
            <p:nvPr/>
          </p:nvSpPr>
          <p:spPr>
            <a:xfrm>
              <a:off x="4950409" y="4006508"/>
              <a:ext cx="51211" cy="229279"/>
            </a:xfrm>
            <a:custGeom>
              <a:avLst/>
              <a:gdLst/>
              <a:ahLst/>
              <a:cxnLst/>
              <a:rect l="l" t="t" r="r" b="b"/>
              <a:pathLst>
                <a:path w="1029" h="4607" extrusionOk="0">
                  <a:moveTo>
                    <a:pt x="838" y="0"/>
                  </a:moveTo>
                  <a:cubicBezTo>
                    <a:pt x="797" y="0"/>
                    <a:pt x="758" y="21"/>
                    <a:pt x="733" y="71"/>
                  </a:cubicBezTo>
                  <a:cubicBezTo>
                    <a:pt x="1" y="1454"/>
                    <a:pt x="10" y="3158"/>
                    <a:pt x="733" y="4540"/>
                  </a:cubicBezTo>
                  <a:cubicBezTo>
                    <a:pt x="760" y="4587"/>
                    <a:pt x="801" y="4607"/>
                    <a:pt x="843" y="4607"/>
                  </a:cubicBezTo>
                  <a:cubicBezTo>
                    <a:pt x="935" y="4607"/>
                    <a:pt x="1029" y="4509"/>
                    <a:pt x="973" y="4398"/>
                  </a:cubicBezTo>
                  <a:cubicBezTo>
                    <a:pt x="286" y="3104"/>
                    <a:pt x="286" y="1507"/>
                    <a:pt x="964" y="205"/>
                  </a:cubicBezTo>
                  <a:cubicBezTo>
                    <a:pt x="1020" y="100"/>
                    <a:pt x="927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40"/>
            <p:cNvSpPr/>
            <p:nvPr/>
          </p:nvSpPr>
          <p:spPr>
            <a:xfrm>
              <a:off x="4904723" y="4127742"/>
              <a:ext cx="99734" cy="105607"/>
            </a:xfrm>
            <a:custGeom>
              <a:avLst/>
              <a:gdLst/>
              <a:ahLst/>
              <a:cxnLst/>
              <a:rect l="l" t="t" r="r" b="b"/>
              <a:pathLst>
                <a:path w="2004" h="2122" extrusionOk="0">
                  <a:moveTo>
                    <a:pt x="152" y="1"/>
                  </a:moveTo>
                  <a:cubicBezTo>
                    <a:pt x="98" y="1"/>
                    <a:pt x="42" y="46"/>
                    <a:pt x="27" y="97"/>
                  </a:cubicBezTo>
                  <a:cubicBezTo>
                    <a:pt x="0" y="178"/>
                    <a:pt x="54" y="240"/>
                    <a:pt x="116" y="267"/>
                  </a:cubicBezTo>
                  <a:cubicBezTo>
                    <a:pt x="874" y="579"/>
                    <a:pt x="1472" y="1248"/>
                    <a:pt x="1713" y="2024"/>
                  </a:cubicBezTo>
                  <a:cubicBezTo>
                    <a:pt x="1734" y="2092"/>
                    <a:pt x="1788" y="2121"/>
                    <a:pt x="1842" y="2121"/>
                  </a:cubicBezTo>
                  <a:cubicBezTo>
                    <a:pt x="1923" y="2121"/>
                    <a:pt x="2004" y="2055"/>
                    <a:pt x="1972" y="1953"/>
                  </a:cubicBezTo>
                  <a:cubicBezTo>
                    <a:pt x="1704" y="1079"/>
                    <a:pt x="1044" y="356"/>
                    <a:pt x="187" y="8"/>
                  </a:cubicBezTo>
                  <a:cubicBezTo>
                    <a:pt x="176" y="3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40"/>
            <p:cNvSpPr/>
            <p:nvPr/>
          </p:nvSpPr>
          <p:spPr>
            <a:xfrm>
              <a:off x="4893177" y="4130827"/>
              <a:ext cx="105358" cy="176774"/>
            </a:xfrm>
            <a:custGeom>
              <a:avLst/>
              <a:gdLst/>
              <a:ahLst/>
              <a:cxnLst/>
              <a:rect l="l" t="t" r="r" b="b"/>
              <a:pathLst>
                <a:path w="2117" h="3552" extrusionOk="0">
                  <a:moveTo>
                    <a:pt x="514" y="1"/>
                  </a:moveTo>
                  <a:cubicBezTo>
                    <a:pt x="459" y="1"/>
                    <a:pt x="405" y="30"/>
                    <a:pt x="384" y="98"/>
                  </a:cubicBezTo>
                  <a:cubicBezTo>
                    <a:pt x="0" y="1436"/>
                    <a:pt x="616" y="2881"/>
                    <a:pt x="1847" y="3532"/>
                  </a:cubicBezTo>
                  <a:cubicBezTo>
                    <a:pt x="1870" y="3546"/>
                    <a:pt x="1893" y="3552"/>
                    <a:pt x="1915" y="3552"/>
                  </a:cubicBezTo>
                  <a:cubicBezTo>
                    <a:pt x="2035" y="3552"/>
                    <a:pt x="2117" y="3368"/>
                    <a:pt x="1981" y="3300"/>
                  </a:cubicBezTo>
                  <a:cubicBezTo>
                    <a:pt x="857" y="2703"/>
                    <a:pt x="295" y="1400"/>
                    <a:pt x="651" y="169"/>
                  </a:cubicBezTo>
                  <a:cubicBezTo>
                    <a:pt x="678" y="67"/>
                    <a:pt x="595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40"/>
            <p:cNvSpPr/>
            <p:nvPr/>
          </p:nvSpPr>
          <p:spPr>
            <a:xfrm>
              <a:off x="4879839" y="4248328"/>
              <a:ext cx="105855" cy="144823"/>
            </a:xfrm>
            <a:custGeom>
              <a:avLst/>
              <a:gdLst/>
              <a:ahLst/>
              <a:cxnLst/>
              <a:rect l="l" t="t" r="r" b="b"/>
              <a:pathLst>
                <a:path w="2127" h="2910" extrusionOk="0">
                  <a:moveTo>
                    <a:pt x="268" y="0"/>
                  </a:moveTo>
                  <a:cubicBezTo>
                    <a:pt x="199" y="0"/>
                    <a:pt x="125" y="43"/>
                    <a:pt x="117" y="127"/>
                  </a:cubicBezTo>
                  <a:cubicBezTo>
                    <a:pt x="1" y="1350"/>
                    <a:pt x="759" y="2492"/>
                    <a:pt x="1910" y="2902"/>
                  </a:cubicBezTo>
                  <a:cubicBezTo>
                    <a:pt x="1925" y="2907"/>
                    <a:pt x="1939" y="2909"/>
                    <a:pt x="1952" y="2909"/>
                  </a:cubicBezTo>
                  <a:cubicBezTo>
                    <a:pt x="2081" y="2909"/>
                    <a:pt x="2127" y="2691"/>
                    <a:pt x="1981" y="2634"/>
                  </a:cubicBezTo>
                  <a:cubicBezTo>
                    <a:pt x="937" y="2269"/>
                    <a:pt x="286" y="1225"/>
                    <a:pt x="393" y="127"/>
                  </a:cubicBezTo>
                  <a:cubicBezTo>
                    <a:pt x="402" y="43"/>
                    <a:pt x="337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40"/>
            <p:cNvSpPr/>
            <p:nvPr/>
          </p:nvSpPr>
          <p:spPr>
            <a:xfrm>
              <a:off x="4863416" y="4349207"/>
              <a:ext cx="114316" cy="137159"/>
            </a:xfrm>
            <a:custGeom>
              <a:avLst/>
              <a:gdLst/>
              <a:ahLst/>
              <a:cxnLst/>
              <a:rect l="l" t="t" r="r" b="b"/>
              <a:pathLst>
                <a:path w="2297" h="2756" extrusionOk="0">
                  <a:moveTo>
                    <a:pt x="134" y="1"/>
                  </a:moveTo>
                  <a:cubicBezTo>
                    <a:pt x="65" y="1"/>
                    <a:pt x="0" y="45"/>
                    <a:pt x="9" y="134"/>
                  </a:cubicBezTo>
                  <a:cubicBezTo>
                    <a:pt x="143" y="1312"/>
                    <a:pt x="955" y="2347"/>
                    <a:pt x="2079" y="2748"/>
                  </a:cubicBezTo>
                  <a:cubicBezTo>
                    <a:pt x="2094" y="2753"/>
                    <a:pt x="2108" y="2756"/>
                    <a:pt x="2121" y="2756"/>
                  </a:cubicBezTo>
                  <a:cubicBezTo>
                    <a:pt x="2251" y="2756"/>
                    <a:pt x="2296" y="2537"/>
                    <a:pt x="2150" y="2481"/>
                  </a:cubicBezTo>
                  <a:cubicBezTo>
                    <a:pt x="1151" y="2133"/>
                    <a:pt x="393" y="1187"/>
                    <a:pt x="286" y="134"/>
                  </a:cubicBezTo>
                  <a:cubicBezTo>
                    <a:pt x="277" y="45"/>
                    <a:pt x="203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40"/>
            <p:cNvSpPr/>
            <p:nvPr/>
          </p:nvSpPr>
          <p:spPr>
            <a:xfrm>
              <a:off x="4857842" y="4462776"/>
              <a:ext cx="99336" cy="126708"/>
            </a:xfrm>
            <a:custGeom>
              <a:avLst/>
              <a:gdLst/>
              <a:ahLst/>
              <a:cxnLst/>
              <a:rect l="l" t="t" r="r" b="b"/>
              <a:pathLst>
                <a:path w="1996" h="2546" extrusionOk="0">
                  <a:moveTo>
                    <a:pt x="133" y="0"/>
                  </a:moveTo>
                  <a:cubicBezTo>
                    <a:pt x="66" y="0"/>
                    <a:pt x="1" y="43"/>
                    <a:pt x="5" y="127"/>
                  </a:cubicBezTo>
                  <a:cubicBezTo>
                    <a:pt x="68" y="1198"/>
                    <a:pt x="782" y="2161"/>
                    <a:pt x="1781" y="2536"/>
                  </a:cubicBezTo>
                  <a:cubicBezTo>
                    <a:pt x="1798" y="2543"/>
                    <a:pt x="1814" y="2546"/>
                    <a:pt x="1829" y="2546"/>
                  </a:cubicBezTo>
                  <a:cubicBezTo>
                    <a:pt x="1954" y="2546"/>
                    <a:pt x="1996" y="2333"/>
                    <a:pt x="1852" y="2277"/>
                  </a:cubicBezTo>
                  <a:cubicBezTo>
                    <a:pt x="969" y="1938"/>
                    <a:pt x="335" y="1064"/>
                    <a:pt x="273" y="127"/>
                  </a:cubicBezTo>
                  <a:cubicBezTo>
                    <a:pt x="269" y="43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40"/>
            <p:cNvSpPr/>
            <p:nvPr/>
          </p:nvSpPr>
          <p:spPr>
            <a:xfrm>
              <a:off x="4844753" y="4576396"/>
              <a:ext cx="106154" cy="117451"/>
            </a:xfrm>
            <a:custGeom>
              <a:avLst/>
              <a:gdLst/>
              <a:ahLst/>
              <a:cxnLst/>
              <a:rect l="l" t="t" r="r" b="b"/>
              <a:pathLst>
                <a:path w="2133" h="2360" extrusionOk="0">
                  <a:moveTo>
                    <a:pt x="165" y="1"/>
                  </a:moveTo>
                  <a:cubicBezTo>
                    <a:pt x="84" y="1"/>
                    <a:pt x="1" y="70"/>
                    <a:pt x="28" y="173"/>
                  </a:cubicBezTo>
                  <a:cubicBezTo>
                    <a:pt x="251" y="1127"/>
                    <a:pt x="946" y="1957"/>
                    <a:pt x="1856" y="2349"/>
                  </a:cubicBezTo>
                  <a:cubicBezTo>
                    <a:pt x="1875" y="2357"/>
                    <a:pt x="1893" y="2360"/>
                    <a:pt x="1911" y="2360"/>
                  </a:cubicBezTo>
                  <a:cubicBezTo>
                    <a:pt x="2044" y="2360"/>
                    <a:pt x="2132" y="2172"/>
                    <a:pt x="1990" y="2109"/>
                  </a:cubicBezTo>
                  <a:cubicBezTo>
                    <a:pt x="1143" y="1752"/>
                    <a:pt x="500" y="993"/>
                    <a:pt x="286" y="101"/>
                  </a:cubicBezTo>
                  <a:cubicBezTo>
                    <a:pt x="269" y="31"/>
                    <a:pt x="217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40"/>
            <p:cNvSpPr/>
            <p:nvPr/>
          </p:nvSpPr>
          <p:spPr>
            <a:xfrm>
              <a:off x="4825692" y="4652789"/>
              <a:ext cx="106552" cy="152537"/>
            </a:xfrm>
            <a:custGeom>
              <a:avLst/>
              <a:gdLst/>
              <a:ahLst/>
              <a:cxnLst/>
              <a:rect l="l" t="t" r="r" b="b"/>
              <a:pathLst>
                <a:path w="2141" h="3065" extrusionOk="0">
                  <a:moveTo>
                    <a:pt x="212" y="0"/>
                  </a:moveTo>
                  <a:cubicBezTo>
                    <a:pt x="145" y="0"/>
                    <a:pt x="76" y="43"/>
                    <a:pt x="72" y="128"/>
                  </a:cubicBezTo>
                  <a:cubicBezTo>
                    <a:pt x="0" y="1376"/>
                    <a:pt x="714" y="2554"/>
                    <a:pt x="1865" y="3054"/>
                  </a:cubicBezTo>
                  <a:cubicBezTo>
                    <a:pt x="1883" y="3061"/>
                    <a:pt x="1902" y="3064"/>
                    <a:pt x="1919" y="3064"/>
                  </a:cubicBezTo>
                  <a:cubicBezTo>
                    <a:pt x="2052" y="3064"/>
                    <a:pt x="2140" y="2876"/>
                    <a:pt x="1998" y="2813"/>
                  </a:cubicBezTo>
                  <a:cubicBezTo>
                    <a:pt x="937" y="2358"/>
                    <a:pt x="277" y="1287"/>
                    <a:pt x="339" y="128"/>
                  </a:cubicBezTo>
                  <a:cubicBezTo>
                    <a:pt x="344" y="43"/>
                    <a:pt x="27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40"/>
            <p:cNvSpPr/>
            <p:nvPr/>
          </p:nvSpPr>
          <p:spPr>
            <a:xfrm>
              <a:off x="4794587" y="4750482"/>
              <a:ext cx="110434" cy="147760"/>
            </a:xfrm>
            <a:custGeom>
              <a:avLst/>
              <a:gdLst/>
              <a:ahLst/>
              <a:cxnLst/>
              <a:rect l="l" t="t" r="r" b="b"/>
              <a:pathLst>
                <a:path w="2219" h="2969" extrusionOk="0">
                  <a:moveTo>
                    <a:pt x="136" y="0"/>
                  </a:moveTo>
                  <a:cubicBezTo>
                    <a:pt x="68" y="0"/>
                    <a:pt x="1" y="42"/>
                    <a:pt x="1" y="127"/>
                  </a:cubicBezTo>
                  <a:cubicBezTo>
                    <a:pt x="54" y="1340"/>
                    <a:pt x="821" y="2473"/>
                    <a:pt x="1937" y="2955"/>
                  </a:cubicBezTo>
                  <a:cubicBezTo>
                    <a:pt x="1958" y="2964"/>
                    <a:pt x="1978" y="2969"/>
                    <a:pt x="1998" y="2969"/>
                  </a:cubicBezTo>
                  <a:cubicBezTo>
                    <a:pt x="2129" y="2969"/>
                    <a:pt x="2219" y="2785"/>
                    <a:pt x="2079" y="2723"/>
                  </a:cubicBezTo>
                  <a:cubicBezTo>
                    <a:pt x="1053" y="2277"/>
                    <a:pt x="322" y="1251"/>
                    <a:pt x="277" y="127"/>
                  </a:cubicBezTo>
                  <a:cubicBezTo>
                    <a:pt x="273" y="42"/>
                    <a:pt x="204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40"/>
            <p:cNvSpPr/>
            <p:nvPr/>
          </p:nvSpPr>
          <p:spPr>
            <a:xfrm>
              <a:off x="4774183" y="4844593"/>
              <a:ext cx="111429" cy="158360"/>
            </a:xfrm>
            <a:custGeom>
              <a:avLst/>
              <a:gdLst/>
              <a:ahLst/>
              <a:cxnLst/>
              <a:rect l="l" t="t" r="r" b="b"/>
              <a:pathLst>
                <a:path w="2239" h="3182" extrusionOk="0">
                  <a:moveTo>
                    <a:pt x="217" y="0"/>
                  </a:moveTo>
                  <a:cubicBezTo>
                    <a:pt x="148" y="0"/>
                    <a:pt x="76" y="43"/>
                    <a:pt x="72" y="127"/>
                  </a:cubicBezTo>
                  <a:cubicBezTo>
                    <a:pt x="0" y="1457"/>
                    <a:pt x="794" y="2679"/>
                    <a:pt x="2025" y="3169"/>
                  </a:cubicBezTo>
                  <a:cubicBezTo>
                    <a:pt x="2044" y="3178"/>
                    <a:pt x="2061" y="3181"/>
                    <a:pt x="2078" y="3181"/>
                  </a:cubicBezTo>
                  <a:cubicBezTo>
                    <a:pt x="2199" y="3181"/>
                    <a:pt x="2239" y="2966"/>
                    <a:pt x="2097" y="2911"/>
                  </a:cubicBezTo>
                  <a:cubicBezTo>
                    <a:pt x="973" y="2465"/>
                    <a:pt x="277" y="1332"/>
                    <a:pt x="348" y="127"/>
                  </a:cubicBezTo>
                  <a:cubicBezTo>
                    <a:pt x="353" y="43"/>
                    <a:pt x="286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40"/>
            <p:cNvSpPr/>
            <p:nvPr/>
          </p:nvSpPr>
          <p:spPr>
            <a:xfrm>
              <a:off x="4872722" y="4906354"/>
              <a:ext cx="152388" cy="96499"/>
            </a:xfrm>
            <a:custGeom>
              <a:avLst/>
              <a:gdLst/>
              <a:ahLst/>
              <a:cxnLst/>
              <a:rect l="l" t="t" r="r" b="b"/>
              <a:pathLst>
                <a:path w="3062" h="1939" extrusionOk="0">
                  <a:moveTo>
                    <a:pt x="2883" y="0"/>
                  </a:moveTo>
                  <a:cubicBezTo>
                    <a:pt x="2842" y="0"/>
                    <a:pt x="2801" y="22"/>
                    <a:pt x="2775" y="73"/>
                  </a:cubicBezTo>
                  <a:cubicBezTo>
                    <a:pt x="2309" y="1032"/>
                    <a:pt x="1287" y="1670"/>
                    <a:pt x="215" y="1670"/>
                  </a:cubicBezTo>
                  <a:cubicBezTo>
                    <a:pt x="200" y="1670"/>
                    <a:pt x="185" y="1670"/>
                    <a:pt x="170" y="1670"/>
                  </a:cubicBezTo>
                  <a:cubicBezTo>
                    <a:pt x="1" y="1670"/>
                    <a:pt x="1" y="1937"/>
                    <a:pt x="170" y="1937"/>
                  </a:cubicBezTo>
                  <a:cubicBezTo>
                    <a:pt x="192" y="1938"/>
                    <a:pt x="214" y="1938"/>
                    <a:pt x="236" y="1938"/>
                  </a:cubicBezTo>
                  <a:cubicBezTo>
                    <a:pt x="1390" y="1938"/>
                    <a:pt x="2508" y="1249"/>
                    <a:pt x="3007" y="207"/>
                  </a:cubicBezTo>
                  <a:cubicBezTo>
                    <a:pt x="3062" y="97"/>
                    <a:pt x="2972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40"/>
            <p:cNvSpPr/>
            <p:nvPr/>
          </p:nvSpPr>
          <p:spPr>
            <a:xfrm>
              <a:off x="4984251" y="4167954"/>
              <a:ext cx="118496" cy="146416"/>
            </a:xfrm>
            <a:custGeom>
              <a:avLst/>
              <a:gdLst/>
              <a:ahLst/>
              <a:cxnLst/>
              <a:rect l="l" t="t" r="r" b="b"/>
              <a:pathLst>
                <a:path w="2381" h="2942" extrusionOk="0">
                  <a:moveTo>
                    <a:pt x="2126" y="1"/>
                  </a:moveTo>
                  <a:cubicBezTo>
                    <a:pt x="2058" y="1"/>
                    <a:pt x="1993" y="43"/>
                    <a:pt x="1997" y="128"/>
                  </a:cubicBezTo>
                  <a:cubicBezTo>
                    <a:pt x="2095" y="1314"/>
                    <a:pt x="1319" y="2403"/>
                    <a:pt x="160" y="2670"/>
                  </a:cubicBezTo>
                  <a:cubicBezTo>
                    <a:pt x="1" y="2712"/>
                    <a:pt x="53" y="2941"/>
                    <a:pt x="200" y="2941"/>
                  </a:cubicBezTo>
                  <a:cubicBezTo>
                    <a:pt x="210" y="2941"/>
                    <a:pt x="220" y="2940"/>
                    <a:pt x="231" y="2938"/>
                  </a:cubicBezTo>
                  <a:cubicBezTo>
                    <a:pt x="1498" y="2635"/>
                    <a:pt x="2381" y="1430"/>
                    <a:pt x="2274" y="128"/>
                  </a:cubicBezTo>
                  <a:cubicBezTo>
                    <a:pt x="2265" y="43"/>
                    <a:pt x="2194" y="1"/>
                    <a:pt x="2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40"/>
            <p:cNvSpPr/>
            <p:nvPr/>
          </p:nvSpPr>
          <p:spPr>
            <a:xfrm>
              <a:off x="4972655" y="4285156"/>
              <a:ext cx="137906" cy="112922"/>
            </a:xfrm>
            <a:custGeom>
              <a:avLst/>
              <a:gdLst/>
              <a:ahLst/>
              <a:cxnLst/>
              <a:rect l="l" t="t" r="r" b="b"/>
              <a:pathLst>
                <a:path w="2771" h="2269" extrusionOk="0">
                  <a:moveTo>
                    <a:pt x="2640" y="1"/>
                  </a:moveTo>
                  <a:cubicBezTo>
                    <a:pt x="2572" y="1"/>
                    <a:pt x="2498" y="43"/>
                    <a:pt x="2489" y="128"/>
                  </a:cubicBezTo>
                  <a:cubicBezTo>
                    <a:pt x="2427" y="663"/>
                    <a:pt x="2150" y="1163"/>
                    <a:pt x="1740" y="1511"/>
                  </a:cubicBezTo>
                  <a:cubicBezTo>
                    <a:pt x="1356" y="1830"/>
                    <a:pt x="859" y="1999"/>
                    <a:pt x="355" y="1999"/>
                  </a:cubicBezTo>
                  <a:cubicBezTo>
                    <a:pt x="296" y="1999"/>
                    <a:pt x="237" y="1997"/>
                    <a:pt x="178" y="1992"/>
                  </a:cubicBezTo>
                  <a:cubicBezTo>
                    <a:pt x="173" y="1992"/>
                    <a:pt x="168" y="1992"/>
                    <a:pt x="162" y="1992"/>
                  </a:cubicBezTo>
                  <a:cubicBezTo>
                    <a:pt x="1" y="1992"/>
                    <a:pt x="14" y="2251"/>
                    <a:pt x="178" y="2260"/>
                  </a:cubicBezTo>
                  <a:cubicBezTo>
                    <a:pt x="245" y="2266"/>
                    <a:pt x="311" y="2268"/>
                    <a:pt x="377" y="2268"/>
                  </a:cubicBezTo>
                  <a:cubicBezTo>
                    <a:pt x="943" y="2268"/>
                    <a:pt x="1497" y="2065"/>
                    <a:pt x="1936" y="1698"/>
                  </a:cubicBezTo>
                  <a:cubicBezTo>
                    <a:pt x="2400" y="1306"/>
                    <a:pt x="2685" y="735"/>
                    <a:pt x="2757" y="128"/>
                  </a:cubicBezTo>
                  <a:cubicBezTo>
                    <a:pt x="2770" y="43"/>
                    <a:pt x="2708" y="1"/>
                    <a:pt x="2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40"/>
            <p:cNvSpPr/>
            <p:nvPr/>
          </p:nvSpPr>
          <p:spPr>
            <a:xfrm>
              <a:off x="4960213" y="4404748"/>
              <a:ext cx="145421" cy="81121"/>
            </a:xfrm>
            <a:custGeom>
              <a:avLst/>
              <a:gdLst/>
              <a:ahLst/>
              <a:cxnLst/>
              <a:rect l="l" t="t" r="r" b="b"/>
              <a:pathLst>
                <a:path w="2922" h="1630" extrusionOk="0">
                  <a:moveTo>
                    <a:pt x="2740" y="0"/>
                  </a:moveTo>
                  <a:cubicBezTo>
                    <a:pt x="2701" y="0"/>
                    <a:pt x="2663" y="21"/>
                    <a:pt x="2641" y="71"/>
                  </a:cubicBezTo>
                  <a:cubicBezTo>
                    <a:pt x="2271" y="858"/>
                    <a:pt x="1487" y="1358"/>
                    <a:pt x="642" y="1358"/>
                  </a:cubicBezTo>
                  <a:cubicBezTo>
                    <a:pt x="509" y="1358"/>
                    <a:pt x="375" y="1345"/>
                    <a:pt x="241" y="1320"/>
                  </a:cubicBezTo>
                  <a:cubicBezTo>
                    <a:pt x="233" y="1319"/>
                    <a:pt x="225" y="1318"/>
                    <a:pt x="217" y="1318"/>
                  </a:cubicBezTo>
                  <a:cubicBezTo>
                    <a:pt x="64" y="1318"/>
                    <a:pt x="0" y="1554"/>
                    <a:pt x="170" y="1588"/>
                  </a:cubicBezTo>
                  <a:cubicBezTo>
                    <a:pt x="322" y="1616"/>
                    <a:pt x="474" y="1630"/>
                    <a:pt x="625" y="1630"/>
                  </a:cubicBezTo>
                  <a:cubicBezTo>
                    <a:pt x="1571" y="1630"/>
                    <a:pt x="2457" y="1090"/>
                    <a:pt x="2873" y="205"/>
                  </a:cubicBezTo>
                  <a:cubicBezTo>
                    <a:pt x="2922" y="101"/>
                    <a:pt x="2827" y="0"/>
                    <a:pt x="2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40"/>
            <p:cNvSpPr/>
            <p:nvPr/>
          </p:nvSpPr>
          <p:spPr>
            <a:xfrm>
              <a:off x="4942098" y="4510752"/>
              <a:ext cx="149750" cy="84455"/>
            </a:xfrm>
            <a:custGeom>
              <a:avLst/>
              <a:gdLst/>
              <a:ahLst/>
              <a:cxnLst/>
              <a:rect l="l" t="t" r="r" b="b"/>
              <a:pathLst>
                <a:path w="3009" h="1697" extrusionOk="0">
                  <a:moveTo>
                    <a:pt x="2831" y="1"/>
                  </a:moveTo>
                  <a:cubicBezTo>
                    <a:pt x="2790" y="1"/>
                    <a:pt x="2751" y="22"/>
                    <a:pt x="2728" y="73"/>
                  </a:cubicBezTo>
                  <a:cubicBezTo>
                    <a:pt x="2369" y="899"/>
                    <a:pt x="1557" y="1430"/>
                    <a:pt x="675" y="1430"/>
                  </a:cubicBezTo>
                  <a:cubicBezTo>
                    <a:pt x="528" y="1430"/>
                    <a:pt x="380" y="1415"/>
                    <a:pt x="230" y="1385"/>
                  </a:cubicBezTo>
                  <a:cubicBezTo>
                    <a:pt x="220" y="1382"/>
                    <a:pt x="210" y="1381"/>
                    <a:pt x="200" y="1381"/>
                  </a:cubicBezTo>
                  <a:cubicBezTo>
                    <a:pt x="53" y="1381"/>
                    <a:pt x="0" y="1618"/>
                    <a:pt x="159" y="1643"/>
                  </a:cubicBezTo>
                  <a:cubicBezTo>
                    <a:pt x="330" y="1679"/>
                    <a:pt x="501" y="1696"/>
                    <a:pt x="671" y="1696"/>
                  </a:cubicBezTo>
                  <a:cubicBezTo>
                    <a:pt x="1646" y="1696"/>
                    <a:pt x="2565" y="1126"/>
                    <a:pt x="2960" y="207"/>
                  </a:cubicBezTo>
                  <a:cubicBezTo>
                    <a:pt x="3009" y="98"/>
                    <a:pt x="2917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40"/>
            <p:cNvSpPr/>
            <p:nvPr/>
          </p:nvSpPr>
          <p:spPr>
            <a:xfrm>
              <a:off x="4929109" y="4621684"/>
              <a:ext cx="152189" cy="75696"/>
            </a:xfrm>
            <a:custGeom>
              <a:avLst/>
              <a:gdLst/>
              <a:ahLst/>
              <a:cxnLst/>
              <a:rect l="l" t="t" r="r" b="b"/>
              <a:pathLst>
                <a:path w="3058" h="1521" extrusionOk="0">
                  <a:moveTo>
                    <a:pt x="2866" y="1"/>
                  </a:moveTo>
                  <a:cubicBezTo>
                    <a:pt x="2825" y="1"/>
                    <a:pt x="2784" y="20"/>
                    <a:pt x="2757" y="66"/>
                  </a:cubicBezTo>
                  <a:cubicBezTo>
                    <a:pt x="2317" y="809"/>
                    <a:pt x="1523" y="1249"/>
                    <a:pt x="680" y="1249"/>
                  </a:cubicBezTo>
                  <a:cubicBezTo>
                    <a:pt x="532" y="1249"/>
                    <a:pt x="382" y="1236"/>
                    <a:pt x="233" y="1207"/>
                  </a:cubicBezTo>
                  <a:cubicBezTo>
                    <a:pt x="224" y="1206"/>
                    <a:pt x="216" y="1206"/>
                    <a:pt x="209" y="1206"/>
                  </a:cubicBezTo>
                  <a:cubicBezTo>
                    <a:pt x="57" y="1206"/>
                    <a:pt x="0" y="1441"/>
                    <a:pt x="161" y="1475"/>
                  </a:cubicBezTo>
                  <a:cubicBezTo>
                    <a:pt x="328" y="1506"/>
                    <a:pt x="495" y="1521"/>
                    <a:pt x="660" y="1521"/>
                  </a:cubicBezTo>
                  <a:cubicBezTo>
                    <a:pt x="1602" y="1521"/>
                    <a:pt x="2496" y="1036"/>
                    <a:pt x="2989" y="208"/>
                  </a:cubicBezTo>
                  <a:cubicBezTo>
                    <a:pt x="3058" y="102"/>
                    <a:pt x="2961" y="1"/>
                    <a:pt x="2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40"/>
            <p:cNvSpPr/>
            <p:nvPr/>
          </p:nvSpPr>
          <p:spPr>
            <a:xfrm>
              <a:off x="4895167" y="4718631"/>
              <a:ext cx="166522" cy="86496"/>
            </a:xfrm>
            <a:custGeom>
              <a:avLst/>
              <a:gdLst/>
              <a:ahLst/>
              <a:cxnLst/>
              <a:rect l="l" t="t" r="r" b="b"/>
              <a:pathLst>
                <a:path w="3346" h="1738" extrusionOk="0">
                  <a:moveTo>
                    <a:pt x="3161" y="1"/>
                  </a:moveTo>
                  <a:cubicBezTo>
                    <a:pt x="3121" y="1"/>
                    <a:pt x="3081" y="21"/>
                    <a:pt x="3056" y="71"/>
                  </a:cubicBezTo>
                  <a:cubicBezTo>
                    <a:pt x="2627" y="936"/>
                    <a:pt x="1751" y="1471"/>
                    <a:pt x="813" y="1471"/>
                  </a:cubicBezTo>
                  <a:cubicBezTo>
                    <a:pt x="619" y="1471"/>
                    <a:pt x="423" y="1448"/>
                    <a:pt x="228" y="1401"/>
                  </a:cubicBezTo>
                  <a:cubicBezTo>
                    <a:pt x="214" y="1397"/>
                    <a:pt x="202" y="1395"/>
                    <a:pt x="190" y="1395"/>
                  </a:cubicBezTo>
                  <a:cubicBezTo>
                    <a:pt x="49" y="1395"/>
                    <a:pt x="0" y="1618"/>
                    <a:pt x="156" y="1659"/>
                  </a:cubicBezTo>
                  <a:cubicBezTo>
                    <a:pt x="375" y="1712"/>
                    <a:pt x="596" y="1738"/>
                    <a:pt x="814" y="1738"/>
                  </a:cubicBezTo>
                  <a:cubicBezTo>
                    <a:pt x="1848" y="1738"/>
                    <a:pt x="2825" y="1163"/>
                    <a:pt x="3297" y="205"/>
                  </a:cubicBezTo>
                  <a:cubicBezTo>
                    <a:pt x="3346" y="101"/>
                    <a:pt x="3251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40"/>
            <p:cNvSpPr/>
            <p:nvPr/>
          </p:nvSpPr>
          <p:spPr>
            <a:xfrm>
              <a:off x="4891584" y="4813239"/>
              <a:ext cx="148407" cy="92169"/>
            </a:xfrm>
            <a:custGeom>
              <a:avLst/>
              <a:gdLst/>
              <a:ahLst/>
              <a:cxnLst/>
              <a:rect l="l" t="t" r="r" b="b"/>
              <a:pathLst>
                <a:path w="2982" h="1852" extrusionOk="0">
                  <a:moveTo>
                    <a:pt x="2816" y="0"/>
                  </a:moveTo>
                  <a:cubicBezTo>
                    <a:pt x="2762" y="0"/>
                    <a:pt x="2708" y="30"/>
                    <a:pt x="2691" y="97"/>
                  </a:cubicBezTo>
                  <a:cubicBezTo>
                    <a:pt x="2435" y="990"/>
                    <a:pt x="1624" y="1581"/>
                    <a:pt x="736" y="1581"/>
                  </a:cubicBezTo>
                  <a:cubicBezTo>
                    <a:pt x="569" y="1581"/>
                    <a:pt x="398" y="1560"/>
                    <a:pt x="228" y="1516"/>
                  </a:cubicBezTo>
                  <a:cubicBezTo>
                    <a:pt x="215" y="1512"/>
                    <a:pt x="203" y="1511"/>
                    <a:pt x="191" y="1511"/>
                  </a:cubicBezTo>
                  <a:cubicBezTo>
                    <a:pt x="49" y="1511"/>
                    <a:pt x="1" y="1741"/>
                    <a:pt x="157" y="1774"/>
                  </a:cubicBezTo>
                  <a:cubicBezTo>
                    <a:pt x="352" y="1826"/>
                    <a:pt x="553" y="1852"/>
                    <a:pt x="753" y="1852"/>
                  </a:cubicBezTo>
                  <a:cubicBezTo>
                    <a:pt x="1175" y="1852"/>
                    <a:pt x="1596" y="1737"/>
                    <a:pt x="1959" y="1507"/>
                  </a:cubicBezTo>
                  <a:cubicBezTo>
                    <a:pt x="2441" y="1203"/>
                    <a:pt x="2798" y="722"/>
                    <a:pt x="2949" y="169"/>
                  </a:cubicBezTo>
                  <a:cubicBezTo>
                    <a:pt x="2982" y="67"/>
                    <a:pt x="2898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40"/>
            <p:cNvSpPr/>
            <p:nvPr/>
          </p:nvSpPr>
          <p:spPr>
            <a:xfrm>
              <a:off x="4779060" y="4845936"/>
              <a:ext cx="79081" cy="22694"/>
            </a:xfrm>
            <a:custGeom>
              <a:avLst/>
              <a:gdLst/>
              <a:ahLst/>
              <a:cxnLst/>
              <a:rect l="l" t="t" r="r" b="b"/>
              <a:pathLst>
                <a:path w="1589" h="456" extrusionOk="0">
                  <a:moveTo>
                    <a:pt x="472" y="0"/>
                  </a:moveTo>
                  <a:cubicBezTo>
                    <a:pt x="359" y="0"/>
                    <a:pt x="247" y="7"/>
                    <a:pt x="134" y="20"/>
                  </a:cubicBezTo>
                  <a:cubicBezTo>
                    <a:pt x="63" y="29"/>
                    <a:pt x="0" y="74"/>
                    <a:pt x="0" y="154"/>
                  </a:cubicBezTo>
                  <a:cubicBezTo>
                    <a:pt x="0" y="221"/>
                    <a:pt x="56" y="288"/>
                    <a:pt x="122" y="288"/>
                  </a:cubicBezTo>
                  <a:cubicBezTo>
                    <a:pt x="126" y="288"/>
                    <a:pt x="130" y="288"/>
                    <a:pt x="134" y="288"/>
                  </a:cubicBezTo>
                  <a:cubicBezTo>
                    <a:pt x="232" y="278"/>
                    <a:pt x="329" y="273"/>
                    <a:pt x="426" y="273"/>
                  </a:cubicBezTo>
                  <a:cubicBezTo>
                    <a:pt x="756" y="273"/>
                    <a:pt x="1084" y="331"/>
                    <a:pt x="1401" y="448"/>
                  </a:cubicBezTo>
                  <a:cubicBezTo>
                    <a:pt x="1412" y="453"/>
                    <a:pt x="1424" y="455"/>
                    <a:pt x="1436" y="455"/>
                  </a:cubicBezTo>
                  <a:cubicBezTo>
                    <a:pt x="1490" y="455"/>
                    <a:pt x="1547" y="409"/>
                    <a:pt x="1562" y="350"/>
                  </a:cubicBezTo>
                  <a:cubicBezTo>
                    <a:pt x="1588" y="279"/>
                    <a:pt x="1544" y="216"/>
                    <a:pt x="1472" y="190"/>
                  </a:cubicBezTo>
                  <a:cubicBezTo>
                    <a:pt x="1150" y="62"/>
                    <a:pt x="813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40"/>
            <p:cNvSpPr/>
            <p:nvPr/>
          </p:nvSpPr>
          <p:spPr>
            <a:xfrm>
              <a:off x="4795184" y="4744759"/>
              <a:ext cx="75398" cy="19409"/>
            </a:xfrm>
            <a:custGeom>
              <a:avLst/>
              <a:gdLst/>
              <a:ahLst/>
              <a:cxnLst/>
              <a:rect l="l" t="t" r="r" b="b"/>
              <a:pathLst>
                <a:path w="1515" h="390" extrusionOk="0">
                  <a:moveTo>
                    <a:pt x="1031" y="0"/>
                  </a:moveTo>
                  <a:cubicBezTo>
                    <a:pt x="735" y="0"/>
                    <a:pt x="437" y="40"/>
                    <a:pt x="149" y="117"/>
                  </a:cubicBezTo>
                  <a:cubicBezTo>
                    <a:pt x="1" y="158"/>
                    <a:pt x="51" y="390"/>
                    <a:pt x="192" y="390"/>
                  </a:cubicBezTo>
                  <a:cubicBezTo>
                    <a:pt x="204" y="390"/>
                    <a:pt x="217" y="388"/>
                    <a:pt x="230" y="385"/>
                  </a:cubicBezTo>
                  <a:cubicBezTo>
                    <a:pt x="501" y="307"/>
                    <a:pt x="782" y="272"/>
                    <a:pt x="1063" y="272"/>
                  </a:cubicBezTo>
                  <a:cubicBezTo>
                    <a:pt x="1169" y="272"/>
                    <a:pt x="1275" y="277"/>
                    <a:pt x="1380" y="287"/>
                  </a:cubicBezTo>
                  <a:cubicBezTo>
                    <a:pt x="1384" y="287"/>
                    <a:pt x="1388" y="287"/>
                    <a:pt x="1391" y="287"/>
                  </a:cubicBezTo>
                  <a:cubicBezTo>
                    <a:pt x="1458" y="287"/>
                    <a:pt x="1514" y="212"/>
                    <a:pt x="1514" y="153"/>
                  </a:cubicBezTo>
                  <a:cubicBezTo>
                    <a:pt x="1514" y="73"/>
                    <a:pt x="1452" y="19"/>
                    <a:pt x="1380" y="19"/>
                  </a:cubicBezTo>
                  <a:cubicBezTo>
                    <a:pt x="1265" y="7"/>
                    <a:pt x="1148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40"/>
            <p:cNvSpPr/>
            <p:nvPr/>
          </p:nvSpPr>
          <p:spPr>
            <a:xfrm>
              <a:off x="4825244" y="4644826"/>
              <a:ext cx="77737" cy="21699"/>
            </a:xfrm>
            <a:custGeom>
              <a:avLst/>
              <a:gdLst/>
              <a:ahLst/>
              <a:cxnLst/>
              <a:rect l="l" t="t" r="r" b="b"/>
              <a:pathLst>
                <a:path w="1562" h="436" extrusionOk="0">
                  <a:moveTo>
                    <a:pt x="840" y="0"/>
                  </a:moveTo>
                  <a:cubicBezTo>
                    <a:pt x="581" y="0"/>
                    <a:pt x="323" y="61"/>
                    <a:pt x="89" y="180"/>
                  </a:cubicBezTo>
                  <a:cubicBezTo>
                    <a:pt x="27" y="216"/>
                    <a:pt x="0" y="305"/>
                    <a:pt x="36" y="368"/>
                  </a:cubicBezTo>
                  <a:cubicBezTo>
                    <a:pt x="66" y="415"/>
                    <a:pt x="111" y="435"/>
                    <a:pt x="157" y="435"/>
                  </a:cubicBezTo>
                  <a:cubicBezTo>
                    <a:pt x="180" y="435"/>
                    <a:pt x="202" y="430"/>
                    <a:pt x="223" y="421"/>
                  </a:cubicBezTo>
                  <a:cubicBezTo>
                    <a:pt x="416" y="320"/>
                    <a:pt x="629" y="271"/>
                    <a:pt x="842" y="271"/>
                  </a:cubicBezTo>
                  <a:cubicBezTo>
                    <a:pt x="1024" y="271"/>
                    <a:pt x="1206" y="307"/>
                    <a:pt x="1374" y="377"/>
                  </a:cubicBezTo>
                  <a:cubicBezTo>
                    <a:pt x="1387" y="382"/>
                    <a:pt x="1400" y="384"/>
                    <a:pt x="1413" y="384"/>
                  </a:cubicBezTo>
                  <a:cubicBezTo>
                    <a:pt x="1473" y="384"/>
                    <a:pt x="1529" y="339"/>
                    <a:pt x="1544" y="288"/>
                  </a:cubicBezTo>
                  <a:cubicBezTo>
                    <a:pt x="1561" y="207"/>
                    <a:pt x="1517" y="145"/>
                    <a:pt x="1445" y="118"/>
                  </a:cubicBezTo>
                  <a:cubicBezTo>
                    <a:pt x="1252" y="39"/>
                    <a:pt x="1046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40"/>
            <p:cNvSpPr/>
            <p:nvPr/>
          </p:nvSpPr>
          <p:spPr>
            <a:xfrm>
              <a:off x="4841916" y="4561814"/>
              <a:ext cx="95902" cy="24486"/>
            </a:xfrm>
            <a:custGeom>
              <a:avLst/>
              <a:gdLst/>
              <a:ahLst/>
              <a:cxnLst/>
              <a:rect l="l" t="t" r="r" b="b"/>
              <a:pathLst>
                <a:path w="1927" h="492" extrusionOk="0">
                  <a:moveTo>
                    <a:pt x="1168" y="0"/>
                  </a:moveTo>
                  <a:cubicBezTo>
                    <a:pt x="811" y="0"/>
                    <a:pt x="457" y="83"/>
                    <a:pt x="138" y="243"/>
                  </a:cubicBezTo>
                  <a:cubicBezTo>
                    <a:pt x="1" y="311"/>
                    <a:pt x="85" y="491"/>
                    <a:pt x="208" y="491"/>
                  </a:cubicBezTo>
                  <a:cubicBezTo>
                    <a:pt x="228" y="491"/>
                    <a:pt x="250" y="486"/>
                    <a:pt x="272" y="475"/>
                  </a:cubicBezTo>
                  <a:cubicBezTo>
                    <a:pt x="549" y="339"/>
                    <a:pt x="858" y="268"/>
                    <a:pt x="1167" y="268"/>
                  </a:cubicBezTo>
                  <a:cubicBezTo>
                    <a:pt x="1346" y="268"/>
                    <a:pt x="1526" y="292"/>
                    <a:pt x="1699" y="341"/>
                  </a:cubicBezTo>
                  <a:cubicBezTo>
                    <a:pt x="1712" y="344"/>
                    <a:pt x="1724" y="346"/>
                    <a:pt x="1736" y="346"/>
                  </a:cubicBezTo>
                  <a:cubicBezTo>
                    <a:pt x="1871" y="346"/>
                    <a:pt x="1927" y="123"/>
                    <a:pt x="1771" y="82"/>
                  </a:cubicBezTo>
                  <a:cubicBezTo>
                    <a:pt x="1573" y="27"/>
                    <a:pt x="1370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40"/>
            <p:cNvSpPr/>
            <p:nvPr/>
          </p:nvSpPr>
          <p:spPr>
            <a:xfrm>
              <a:off x="4858986" y="4451629"/>
              <a:ext cx="88387" cy="22395"/>
            </a:xfrm>
            <a:custGeom>
              <a:avLst/>
              <a:gdLst/>
              <a:ahLst/>
              <a:cxnLst/>
              <a:rect l="l" t="t" r="r" b="b"/>
              <a:pathLst>
                <a:path w="1776" h="450" extrusionOk="0">
                  <a:moveTo>
                    <a:pt x="812" y="1"/>
                  </a:moveTo>
                  <a:cubicBezTo>
                    <a:pt x="575" y="1"/>
                    <a:pt x="339" y="42"/>
                    <a:pt x="116" y="128"/>
                  </a:cubicBezTo>
                  <a:cubicBezTo>
                    <a:pt x="54" y="155"/>
                    <a:pt x="0" y="226"/>
                    <a:pt x="27" y="298"/>
                  </a:cubicBezTo>
                  <a:cubicBezTo>
                    <a:pt x="42" y="356"/>
                    <a:pt x="98" y="403"/>
                    <a:pt x="153" y="403"/>
                  </a:cubicBezTo>
                  <a:cubicBezTo>
                    <a:pt x="165" y="403"/>
                    <a:pt x="176" y="401"/>
                    <a:pt x="188" y="396"/>
                  </a:cubicBezTo>
                  <a:cubicBezTo>
                    <a:pt x="400" y="315"/>
                    <a:pt x="622" y="273"/>
                    <a:pt x="844" y="273"/>
                  </a:cubicBezTo>
                  <a:cubicBezTo>
                    <a:pt x="1087" y="273"/>
                    <a:pt x="1328" y="324"/>
                    <a:pt x="1553" y="432"/>
                  </a:cubicBezTo>
                  <a:cubicBezTo>
                    <a:pt x="1577" y="444"/>
                    <a:pt x="1603" y="450"/>
                    <a:pt x="1627" y="450"/>
                  </a:cubicBezTo>
                  <a:cubicBezTo>
                    <a:pt x="1674" y="450"/>
                    <a:pt x="1716" y="428"/>
                    <a:pt x="1740" y="387"/>
                  </a:cubicBezTo>
                  <a:cubicBezTo>
                    <a:pt x="1776" y="325"/>
                    <a:pt x="1758" y="226"/>
                    <a:pt x="1695" y="200"/>
                  </a:cubicBezTo>
                  <a:cubicBezTo>
                    <a:pt x="1419" y="69"/>
                    <a:pt x="1115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40"/>
            <p:cNvSpPr/>
            <p:nvPr/>
          </p:nvSpPr>
          <p:spPr>
            <a:xfrm>
              <a:off x="4863615" y="4336616"/>
              <a:ext cx="74601" cy="23988"/>
            </a:xfrm>
            <a:custGeom>
              <a:avLst/>
              <a:gdLst/>
              <a:ahLst/>
              <a:cxnLst/>
              <a:rect l="l" t="t" r="r" b="b"/>
              <a:pathLst>
                <a:path w="1499" h="482" extrusionOk="0">
                  <a:moveTo>
                    <a:pt x="565" y="0"/>
                  </a:moveTo>
                  <a:cubicBezTo>
                    <a:pt x="424" y="0"/>
                    <a:pt x="284" y="19"/>
                    <a:pt x="148" y="57"/>
                  </a:cubicBezTo>
                  <a:cubicBezTo>
                    <a:pt x="0" y="107"/>
                    <a:pt x="49" y="330"/>
                    <a:pt x="183" y="330"/>
                  </a:cubicBezTo>
                  <a:cubicBezTo>
                    <a:pt x="195" y="330"/>
                    <a:pt x="207" y="329"/>
                    <a:pt x="219" y="325"/>
                  </a:cubicBezTo>
                  <a:cubicBezTo>
                    <a:pt x="339" y="288"/>
                    <a:pt x="460" y="270"/>
                    <a:pt x="581" y="270"/>
                  </a:cubicBezTo>
                  <a:cubicBezTo>
                    <a:pt x="811" y="270"/>
                    <a:pt x="1037" y="336"/>
                    <a:pt x="1236" y="459"/>
                  </a:cubicBezTo>
                  <a:cubicBezTo>
                    <a:pt x="1261" y="475"/>
                    <a:pt x="1286" y="482"/>
                    <a:pt x="1309" y="482"/>
                  </a:cubicBezTo>
                  <a:cubicBezTo>
                    <a:pt x="1425" y="482"/>
                    <a:pt x="1499" y="301"/>
                    <a:pt x="1379" y="227"/>
                  </a:cubicBezTo>
                  <a:cubicBezTo>
                    <a:pt x="1134" y="78"/>
                    <a:pt x="84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40"/>
            <p:cNvSpPr/>
            <p:nvPr/>
          </p:nvSpPr>
          <p:spPr>
            <a:xfrm>
              <a:off x="4885164" y="4246636"/>
              <a:ext cx="70670" cy="30159"/>
            </a:xfrm>
            <a:custGeom>
              <a:avLst/>
              <a:gdLst/>
              <a:ahLst/>
              <a:cxnLst/>
              <a:rect l="l" t="t" r="r" b="b"/>
              <a:pathLst>
                <a:path w="1420" h="606" extrusionOk="0">
                  <a:moveTo>
                    <a:pt x="170" y="1"/>
                  </a:moveTo>
                  <a:cubicBezTo>
                    <a:pt x="1" y="1"/>
                    <a:pt x="1" y="269"/>
                    <a:pt x="170" y="269"/>
                  </a:cubicBezTo>
                  <a:cubicBezTo>
                    <a:pt x="536" y="277"/>
                    <a:pt x="893" y="385"/>
                    <a:pt x="1196" y="590"/>
                  </a:cubicBezTo>
                  <a:cubicBezTo>
                    <a:pt x="1215" y="601"/>
                    <a:pt x="1237" y="606"/>
                    <a:pt x="1259" y="606"/>
                  </a:cubicBezTo>
                  <a:cubicBezTo>
                    <a:pt x="1308" y="606"/>
                    <a:pt x="1359" y="580"/>
                    <a:pt x="1383" y="536"/>
                  </a:cubicBezTo>
                  <a:cubicBezTo>
                    <a:pt x="1419" y="474"/>
                    <a:pt x="1392" y="393"/>
                    <a:pt x="1330" y="349"/>
                  </a:cubicBezTo>
                  <a:cubicBezTo>
                    <a:pt x="991" y="126"/>
                    <a:pt x="580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40"/>
            <p:cNvSpPr/>
            <p:nvPr/>
          </p:nvSpPr>
          <p:spPr>
            <a:xfrm>
              <a:off x="5012469" y="4166759"/>
              <a:ext cx="89432" cy="34937"/>
            </a:xfrm>
            <a:custGeom>
              <a:avLst/>
              <a:gdLst/>
              <a:ahLst/>
              <a:cxnLst/>
              <a:rect l="l" t="t" r="r" b="b"/>
              <a:pathLst>
                <a:path w="1797" h="702" extrusionOk="0">
                  <a:moveTo>
                    <a:pt x="1618" y="0"/>
                  </a:moveTo>
                  <a:cubicBezTo>
                    <a:pt x="1091" y="0"/>
                    <a:pt x="565" y="152"/>
                    <a:pt x="119" y="446"/>
                  </a:cubicBezTo>
                  <a:cubicBezTo>
                    <a:pt x="0" y="528"/>
                    <a:pt x="73" y="702"/>
                    <a:pt x="183" y="702"/>
                  </a:cubicBezTo>
                  <a:cubicBezTo>
                    <a:pt x="205" y="702"/>
                    <a:pt x="229" y="695"/>
                    <a:pt x="253" y="678"/>
                  </a:cubicBezTo>
                  <a:cubicBezTo>
                    <a:pt x="651" y="418"/>
                    <a:pt x="1108" y="276"/>
                    <a:pt x="1575" y="276"/>
                  </a:cubicBezTo>
                  <a:cubicBezTo>
                    <a:pt x="1589" y="276"/>
                    <a:pt x="1603" y="276"/>
                    <a:pt x="1618" y="277"/>
                  </a:cubicBezTo>
                  <a:cubicBezTo>
                    <a:pt x="1796" y="277"/>
                    <a:pt x="1796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40"/>
            <p:cNvSpPr/>
            <p:nvPr/>
          </p:nvSpPr>
          <p:spPr>
            <a:xfrm>
              <a:off x="5028594" y="4280030"/>
              <a:ext cx="85948" cy="20106"/>
            </a:xfrm>
            <a:custGeom>
              <a:avLst/>
              <a:gdLst/>
              <a:ahLst/>
              <a:cxnLst/>
              <a:rect l="l" t="t" r="r" b="b"/>
              <a:pathLst>
                <a:path w="1727" h="404" extrusionOk="0">
                  <a:moveTo>
                    <a:pt x="908" y="0"/>
                  </a:moveTo>
                  <a:cubicBezTo>
                    <a:pt x="641" y="0"/>
                    <a:pt x="373" y="45"/>
                    <a:pt x="116" y="133"/>
                  </a:cubicBezTo>
                  <a:cubicBezTo>
                    <a:pt x="45" y="160"/>
                    <a:pt x="0" y="231"/>
                    <a:pt x="27" y="302"/>
                  </a:cubicBezTo>
                  <a:cubicBezTo>
                    <a:pt x="42" y="356"/>
                    <a:pt x="105" y="404"/>
                    <a:pt x="162" y="404"/>
                  </a:cubicBezTo>
                  <a:cubicBezTo>
                    <a:pt x="171" y="404"/>
                    <a:pt x="179" y="403"/>
                    <a:pt x="187" y="400"/>
                  </a:cubicBezTo>
                  <a:cubicBezTo>
                    <a:pt x="426" y="316"/>
                    <a:pt x="672" y="273"/>
                    <a:pt x="918" y="273"/>
                  </a:cubicBezTo>
                  <a:cubicBezTo>
                    <a:pt x="1114" y="273"/>
                    <a:pt x="1309" y="300"/>
                    <a:pt x="1499" y="356"/>
                  </a:cubicBezTo>
                  <a:cubicBezTo>
                    <a:pt x="1512" y="359"/>
                    <a:pt x="1525" y="361"/>
                    <a:pt x="1537" y="361"/>
                  </a:cubicBezTo>
                  <a:cubicBezTo>
                    <a:pt x="1678" y="361"/>
                    <a:pt x="1726" y="138"/>
                    <a:pt x="1570" y="97"/>
                  </a:cubicBezTo>
                  <a:cubicBezTo>
                    <a:pt x="1355" y="32"/>
                    <a:pt x="1132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40"/>
            <p:cNvSpPr/>
            <p:nvPr/>
          </p:nvSpPr>
          <p:spPr>
            <a:xfrm>
              <a:off x="5052980" y="4352691"/>
              <a:ext cx="65793" cy="21748"/>
            </a:xfrm>
            <a:custGeom>
              <a:avLst/>
              <a:gdLst/>
              <a:ahLst/>
              <a:cxnLst/>
              <a:rect l="l" t="t" r="r" b="b"/>
              <a:pathLst>
                <a:path w="1322" h="437" extrusionOk="0">
                  <a:moveTo>
                    <a:pt x="966" y="0"/>
                  </a:moveTo>
                  <a:cubicBezTo>
                    <a:pt x="675" y="0"/>
                    <a:pt x="387" y="56"/>
                    <a:pt x="117" y="163"/>
                  </a:cubicBezTo>
                  <a:cubicBezTo>
                    <a:pt x="45" y="189"/>
                    <a:pt x="1" y="252"/>
                    <a:pt x="19" y="332"/>
                  </a:cubicBezTo>
                  <a:cubicBezTo>
                    <a:pt x="34" y="384"/>
                    <a:pt x="92" y="437"/>
                    <a:pt x="153" y="437"/>
                  </a:cubicBezTo>
                  <a:cubicBezTo>
                    <a:pt x="165" y="437"/>
                    <a:pt x="176" y="435"/>
                    <a:pt x="188" y="430"/>
                  </a:cubicBezTo>
                  <a:cubicBezTo>
                    <a:pt x="439" y="326"/>
                    <a:pt x="695" y="276"/>
                    <a:pt x="961" y="276"/>
                  </a:cubicBezTo>
                  <a:cubicBezTo>
                    <a:pt x="1035" y="276"/>
                    <a:pt x="1111" y="280"/>
                    <a:pt x="1187" y="288"/>
                  </a:cubicBezTo>
                  <a:cubicBezTo>
                    <a:pt x="1191" y="288"/>
                    <a:pt x="1195" y="288"/>
                    <a:pt x="1198" y="288"/>
                  </a:cubicBezTo>
                  <a:cubicBezTo>
                    <a:pt x="1265" y="288"/>
                    <a:pt x="1321" y="213"/>
                    <a:pt x="1321" y="154"/>
                  </a:cubicBezTo>
                  <a:cubicBezTo>
                    <a:pt x="1321" y="73"/>
                    <a:pt x="1259" y="20"/>
                    <a:pt x="1187" y="11"/>
                  </a:cubicBezTo>
                  <a:cubicBezTo>
                    <a:pt x="1113" y="4"/>
                    <a:pt x="103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40"/>
            <p:cNvSpPr/>
            <p:nvPr/>
          </p:nvSpPr>
          <p:spPr>
            <a:xfrm>
              <a:off x="5085379" y="4352342"/>
              <a:ext cx="35584" cy="71566"/>
            </a:xfrm>
            <a:custGeom>
              <a:avLst/>
              <a:gdLst/>
              <a:ahLst/>
              <a:cxnLst/>
              <a:rect l="l" t="t" r="r" b="b"/>
              <a:pathLst>
                <a:path w="715" h="1438" extrusionOk="0">
                  <a:moveTo>
                    <a:pt x="572" y="0"/>
                  </a:moveTo>
                  <a:cubicBezTo>
                    <a:pt x="505" y="0"/>
                    <a:pt x="438" y="45"/>
                    <a:pt x="438" y="134"/>
                  </a:cubicBezTo>
                  <a:cubicBezTo>
                    <a:pt x="438" y="526"/>
                    <a:pt x="304" y="910"/>
                    <a:pt x="55" y="1204"/>
                  </a:cubicBezTo>
                  <a:cubicBezTo>
                    <a:pt x="10" y="1267"/>
                    <a:pt x="1" y="1347"/>
                    <a:pt x="55" y="1401"/>
                  </a:cubicBezTo>
                  <a:cubicBezTo>
                    <a:pt x="82" y="1424"/>
                    <a:pt x="123" y="1438"/>
                    <a:pt x="161" y="1438"/>
                  </a:cubicBezTo>
                  <a:cubicBezTo>
                    <a:pt x="196" y="1438"/>
                    <a:pt x="229" y="1426"/>
                    <a:pt x="251" y="1401"/>
                  </a:cubicBezTo>
                  <a:cubicBezTo>
                    <a:pt x="545" y="1044"/>
                    <a:pt x="715" y="598"/>
                    <a:pt x="706" y="134"/>
                  </a:cubicBezTo>
                  <a:cubicBezTo>
                    <a:pt x="706" y="45"/>
                    <a:pt x="639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40"/>
            <p:cNvSpPr/>
            <p:nvPr/>
          </p:nvSpPr>
          <p:spPr>
            <a:xfrm>
              <a:off x="5071195" y="4472431"/>
              <a:ext cx="32896" cy="59771"/>
            </a:xfrm>
            <a:custGeom>
              <a:avLst/>
              <a:gdLst/>
              <a:ahLst/>
              <a:cxnLst/>
              <a:rect l="l" t="t" r="r" b="b"/>
              <a:pathLst>
                <a:path w="661" h="1201" extrusionOk="0">
                  <a:moveTo>
                    <a:pt x="516" y="1"/>
                  </a:moveTo>
                  <a:cubicBezTo>
                    <a:pt x="460" y="1"/>
                    <a:pt x="399" y="42"/>
                    <a:pt x="384" y="103"/>
                  </a:cubicBezTo>
                  <a:cubicBezTo>
                    <a:pt x="304" y="415"/>
                    <a:pt x="197" y="709"/>
                    <a:pt x="36" y="995"/>
                  </a:cubicBezTo>
                  <a:cubicBezTo>
                    <a:pt x="1" y="1057"/>
                    <a:pt x="18" y="1147"/>
                    <a:pt x="81" y="1182"/>
                  </a:cubicBezTo>
                  <a:cubicBezTo>
                    <a:pt x="102" y="1195"/>
                    <a:pt x="127" y="1200"/>
                    <a:pt x="151" y="1200"/>
                  </a:cubicBezTo>
                  <a:cubicBezTo>
                    <a:pt x="198" y="1200"/>
                    <a:pt x="245" y="1179"/>
                    <a:pt x="268" y="1138"/>
                  </a:cubicBezTo>
                  <a:cubicBezTo>
                    <a:pt x="438" y="834"/>
                    <a:pt x="563" y="504"/>
                    <a:pt x="643" y="174"/>
                  </a:cubicBezTo>
                  <a:cubicBezTo>
                    <a:pt x="661" y="103"/>
                    <a:pt x="625" y="23"/>
                    <a:pt x="545" y="5"/>
                  </a:cubicBezTo>
                  <a:cubicBezTo>
                    <a:pt x="535" y="2"/>
                    <a:pt x="52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40"/>
            <p:cNvSpPr/>
            <p:nvPr/>
          </p:nvSpPr>
          <p:spPr>
            <a:xfrm>
              <a:off x="5037900" y="4463374"/>
              <a:ext cx="64847" cy="19459"/>
            </a:xfrm>
            <a:custGeom>
              <a:avLst/>
              <a:gdLst/>
              <a:ahLst/>
              <a:cxnLst/>
              <a:rect l="l" t="t" r="r" b="b"/>
              <a:pathLst>
                <a:path w="1303" h="391" extrusionOk="0">
                  <a:moveTo>
                    <a:pt x="412" y="0"/>
                  </a:moveTo>
                  <a:cubicBezTo>
                    <a:pt x="320" y="0"/>
                    <a:pt x="227" y="6"/>
                    <a:pt x="134" y="17"/>
                  </a:cubicBezTo>
                  <a:cubicBezTo>
                    <a:pt x="63" y="17"/>
                    <a:pt x="0" y="71"/>
                    <a:pt x="0" y="151"/>
                  </a:cubicBezTo>
                  <a:cubicBezTo>
                    <a:pt x="0" y="210"/>
                    <a:pt x="49" y="286"/>
                    <a:pt x="122" y="286"/>
                  </a:cubicBezTo>
                  <a:cubicBezTo>
                    <a:pt x="126" y="286"/>
                    <a:pt x="130" y="285"/>
                    <a:pt x="134" y="285"/>
                  </a:cubicBezTo>
                  <a:cubicBezTo>
                    <a:pt x="218" y="276"/>
                    <a:pt x="302" y="271"/>
                    <a:pt x="386" y="271"/>
                  </a:cubicBezTo>
                  <a:cubicBezTo>
                    <a:pt x="631" y="271"/>
                    <a:pt x="876" y="310"/>
                    <a:pt x="1116" y="383"/>
                  </a:cubicBezTo>
                  <a:cubicBezTo>
                    <a:pt x="1129" y="388"/>
                    <a:pt x="1142" y="390"/>
                    <a:pt x="1155" y="390"/>
                  </a:cubicBezTo>
                  <a:cubicBezTo>
                    <a:pt x="1214" y="390"/>
                    <a:pt x="1270" y="345"/>
                    <a:pt x="1285" y="294"/>
                  </a:cubicBezTo>
                  <a:cubicBezTo>
                    <a:pt x="1303" y="222"/>
                    <a:pt x="1258" y="151"/>
                    <a:pt x="1187" y="124"/>
                  </a:cubicBezTo>
                  <a:cubicBezTo>
                    <a:pt x="936" y="45"/>
                    <a:pt x="676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40"/>
            <p:cNvSpPr/>
            <p:nvPr/>
          </p:nvSpPr>
          <p:spPr>
            <a:xfrm>
              <a:off x="5023667" y="4567189"/>
              <a:ext cx="80225" cy="18514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695" y="0"/>
                  </a:moveTo>
                  <a:cubicBezTo>
                    <a:pt x="502" y="0"/>
                    <a:pt x="309" y="21"/>
                    <a:pt x="117" y="63"/>
                  </a:cubicBezTo>
                  <a:cubicBezTo>
                    <a:pt x="46" y="81"/>
                    <a:pt x="1" y="161"/>
                    <a:pt x="19" y="233"/>
                  </a:cubicBezTo>
                  <a:cubicBezTo>
                    <a:pt x="41" y="292"/>
                    <a:pt x="94" y="327"/>
                    <a:pt x="152" y="327"/>
                  </a:cubicBezTo>
                  <a:cubicBezTo>
                    <a:pt x="164" y="327"/>
                    <a:pt x="176" y="325"/>
                    <a:pt x="188" y="322"/>
                  </a:cubicBezTo>
                  <a:cubicBezTo>
                    <a:pt x="356" y="289"/>
                    <a:pt x="525" y="272"/>
                    <a:pt x="693" y="272"/>
                  </a:cubicBezTo>
                  <a:cubicBezTo>
                    <a:pt x="927" y="272"/>
                    <a:pt x="1160" y="304"/>
                    <a:pt x="1384" y="367"/>
                  </a:cubicBezTo>
                  <a:cubicBezTo>
                    <a:pt x="1397" y="370"/>
                    <a:pt x="1410" y="372"/>
                    <a:pt x="1422" y="372"/>
                  </a:cubicBezTo>
                  <a:cubicBezTo>
                    <a:pt x="1563" y="372"/>
                    <a:pt x="1611" y="149"/>
                    <a:pt x="1455" y="108"/>
                  </a:cubicBezTo>
                  <a:cubicBezTo>
                    <a:pt x="1206" y="37"/>
                    <a:pt x="951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40"/>
            <p:cNvSpPr/>
            <p:nvPr/>
          </p:nvSpPr>
          <p:spPr>
            <a:xfrm>
              <a:off x="5063630" y="4572116"/>
              <a:ext cx="37823" cy="67037"/>
            </a:xfrm>
            <a:custGeom>
              <a:avLst/>
              <a:gdLst/>
              <a:ahLst/>
              <a:cxnLst/>
              <a:rect l="l" t="t" r="r" b="b"/>
              <a:pathLst>
                <a:path w="760" h="1347" extrusionOk="0">
                  <a:moveTo>
                    <a:pt x="616" y="0"/>
                  </a:moveTo>
                  <a:cubicBezTo>
                    <a:pt x="536" y="0"/>
                    <a:pt x="492" y="62"/>
                    <a:pt x="483" y="134"/>
                  </a:cubicBezTo>
                  <a:cubicBezTo>
                    <a:pt x="438" y="491"/>
                    <a:pt x="286" y="839"/>
                    <a:pt x="54" y="1115"/>
                  </a:cubicBezTo>
                  <a:cubicBezTo>
                    <a:pt x="10" y="1169"/>
                    <a:pt x="1" y="1249"/>
                    <a:pt x="54" y="1302"/>
                  </a:cubicBezTo>
                  <a:cubicBezTo>
                    <a:pt x="78" y="1330"/>
                    <a:pt x="115" y="1346"/>
                    <a:pt x="153" y="1346"/>
                  </a:cubicBezTo>
                  <a:cubicBezTo>
                    <a:pt x="189" y="1346"/>
                    <a:pt x="225" y="1332"/>
                    <a:pt x="251" y="1302"/>
                  </a:cubicBezTo>
                  <a:cubicBezTo>
                    <a:pt x="527" y="972"/>
                    <a:pt x="697" y="571"/>
                    <a:pt x="750" y="134"/>
                  </a:cubicBezTo>
                  <a:cubicBezTo>
                    <a:pt x="759" y="62"/>
                    <a:pt x="68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40"/>
            <p:cNvSpPr/>
            <p:nvPr/>
          </p:nvSpPr>
          <p:spPr>
            <a:xfrm>
              <a:off x="5008587" y="4668764"/>
              <a:ext cx="70222" cy="16224"/>
            </a:xfrm>
            <a:custGeom>
              <a:avLst/>
              <a:gdLst/>
              <a:ahLst/>
              <a:cxnLst/>
              <a:rect l="l" t="t" r="r" b="b"/>
              <a:pathLst>
                <a:path w="1411" h="326" extrusionOk="0">
                  <a:moveTo>
                    <a:pt x="748" y="0"/>
                  </a:moveTo>
                  <a:cubicBezTo>
                    <a:pt x="537" y="0"/>
                    <a:pt x="327" y="18"/>
                    <a:pt x="117" y="56"/>
                  </a:cubicBezTo>
                  <a:cubicBezTo>
                    <a:pt x="45" y="74"/>
                    <a:pt x="1" y="163"/>
                    <a:pt x="27" y="226"/>
                  </a:cubicBezTo>
                  <a:cubicBezTo>
                    <a:pt x="43" y="296"/>
                    <a:pt x="100" y="326"/>
                    <a:pt x="162" y="326"/>
                  </a:cubicBezTo>
                  <a:cubicBezTo>
                    <a:pt x="171" y="326"/>
                    <a:pt x="179" y="325"/>
                    <a:pt x="188" y="324"/>
                  </a:cubicBezTo>
                  <a:cubicBezTo>
                    <a:pt x="377" y="289"/>
                    <a:pt x="571" y="271"/>
                    <a:pt x="765" y="271"/>
                  </a:cubicBezTo>
                  <a:cubicBezTo>
                    <a:pt x="919" y="271"/>
                    <a:pt x="1073" y="282"/>
                    <a:pt x="1223" y="306"/>
                  </a:cubicBezTo>
                  <a:cubicBezTo>
                    <a:pt x="1231" y="307"/>
                    <a:pt x="1240" y="308"/>
                    <a:pt x="1249" y="308"/>
                  </a:cubicBezTo>
                  <a:cubicBezTo>
                    <a:pt x="1311" y="308"/>
                    <a:pt x="1369" y="279"/>
                    <a:pt x="1392" y="208"/>
                  </a:cubicBezTo>
                  <a:cubicBezTo>
                    <a:pt x="1410" y="146"/>
                    <a:pt x="1366" y="56"/>
                    <a:pt x="1294" y="38"/>
                  </a:cubicBezTo>
                  <a:cubicBezTo>
                    <a:pt x="1112" y="14"/>
                    <a:pt x="930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40"/>
            <p:cNvSpPr/>
            <p:nvPr/>
          </p:nvSpPr>
          <p:spPr>
            <a:xfrm>
              <a:off x="5041434" y="4670456"/>
              <a:ext cx="36032" cy="66340"/>
            </a:xfrm>
            <a:custGeom>
              <a:avLst/>
              <a:gdLst/>
              <a:ahLst/>
              <a:cxnLst/>
              <a:rect l="l" t="t" r="r" b="b"/>
              <a:pathLst>
                <a:path w="724" h="1333" extrusionOk="0">
                  <a:moveTo>
                    <a:pt x="587" y="1"/>
                  </a:moveTo>
                  <a:cubicBezTo>
                    <a:pt x="529" y="1"/>
                    <a:pt x="462" y="42"/>
                    <a:pt x="447" y="103"/>
                  </a:cubicBezTo>
                  <a:cubicBezTo>
                    <a:pt x="384" y="468"/>
                    <a:pt x="251" y="816"/>
                    <a:pt x="63" y="1129"/>
                  </a:cubicBezTo>
                  <a:cubicBezTo>
                    <a:pt x="1" y="1235"/>
                    <a:pt x="100" y="1332"/>
                    <a:pt x="196" y="1332"/>
                  </a:cubicBezTo>
                  <a:cubicBezTo>
                    <a:pt x="237" y="1332"/>
                    <a:pt x="277" y="1314"/>
                    <a:pt x="304" y="1271"/>
                  </a:cubicBezTo>
                  <a:cubicBezTo>
                    <a:pt x="500" y="932"/>
                    <a:pt x="643" y="558"/>
                    <a:pt x="714" y="174"/>
                  </a:cubicBezTo>
                  <a:cubicBezTo>
                    <a:pt x="723" y="103"/>
                    <a:pt x="688" y="31"/>
                    <a:pt x="616" y="4"/>
                  </a:cubicBezTo>
                  <a:cubicBezTo>
                    <a:pt x="607" y="2"/>
                    <a:pt x="59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40"/>
            <p:cNvSpPr/>
            <p:nvPr/>
          </p:nvSpPr>
          <p:spPr>
            <a:xfrm>
              <a:off x="5020133" y="4780741"/>
              <a:ext cx="26675" cy="55590"/>
            </a:xfrm>
            <a:custGeom>
              <a:avLst/>
              <a:gdLst/>
              <a:ahLst/>
              <a:cxnLst/>
              <a:rect l="l" t="t" r="r" b="b"/>
              <a:pathLst>
                <a:path w="536" h="1117" extrusionOk="0">
                  <a:moveTo>
                    <a:pt x="414" y="0"/>
                  </a:moveTo>
                  <a:cubicBezTo>
                    <a:pt x="410" y="0"/>
                    <a:pt x="406" y="0"/>
                    <a:pt x="402" y="1"/>
                  </a:cubicBezTo>
                  <a:cubicBezTo>
                    <a:pt x="322" y="1"/>
                    <a:pt x="268" y="63"/>
                    <a:pt x="259" y="135"/>
                  </a:cubicBezTo>
                  <a:cubicBezTo>
                    <a:pt x="259" y="277"/>
                    <a:pt x="233" y="393"/>
                    <a:pt x="197" y="536"/>
                  </a:cubicBezTo>
                  <a:cubicBezTo>
                    <a:pt x="152" y="679"/>
                    <a:pt x="108" y="786"/>
                    <a:pt x="36" y="911"/>
                  </a:cubicBezTo>
                  <a:cubicBezTo>
                    <a:pt x="1" y="973"/>
                    <a:pt x="18" y="1062"/>
                    <a:pt x="81" y="1098"/>
                  </a:cubicBezTo>
                  <a:cubicBezTo>
                    <a:pt x="105" y="1110"/>
                    <a:pt x="131" y="1116"/>
                    <a:pt x="155" y="1116"/>
                  </a:cubicBezTo>
                  <a:cubicBezTo>
                    <a:pt x="202" y="1116"/>
                    <a:pt x="245" y="1095"/>
                    <a:pt x="268" y="1054"/>
                  </a:cubicBezTo>
                  <a:cubicBezTo>
                    <a:pt x="429" y="768"/>
                    <a:pt x="518" y="456"/>
                    <a:pt x="536" y="135"/>
                  </a:cubicBezTo>
                  <a:cubicBezTo>
                    <a:pt x="536" y="67"/>
                    <a:pt x="480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40"/>
            <p:cNvSpPr/>
            <p:nvPr/>
          </p:nvSpPr>
          <p:spPr>
            <a:xfrm>
              <a:off x="4990820" y="4774122"/>
              <a:ext cx="55142" cy="18016"/>
            </a:xfrm>
            <a:custGeom>
              <a:avLst/>
              <a:gdLst/>
              <a:ahLst/>
              <a:cxnLst/>
              <a:rect l="l" t="t" r="r" b="b"/>
              <a:pathLst>
                <a:path w="1108" h="362" extrusionOk="0">
                  <a:moveTo>
                    <a:pt x="144" y="0"/>
                  </a:moveTo>
                  <a:cubicBezTo>
                    <a:pt x="72" y="0"/>
                    <a:pt x="1" y="63"/>
                    <a:pt x="1" y="134"/>
                  </a:cubicBezTo>
                  <a:cubicBezTo>
                    <a:pt x="10" y="214"/>
                    <a:pt x="63" y="268"/>
                    <a:pt x="144" y="268"/>
                  </a:cubicBezTo>
                  <a:cubicBezTo>
                    <a:pt x="411" y="277"/>
                    <a:pt x="661" y="303"/>
                    <a:pt x="920" y="357"/>
                  </a:cubicBezTo>
                  <a:cubicBezTo>
                    <a:pt x="932" y="360"/>
                    <a:pt x="944" y="361"/>
                    <a:pt x="957" y="361"/>
                  </a:cubicBezTo>
                  <a:cubicBezTo>
                    <a:pt x="1017" y="361"/>
                    <a:pt x="1074" y="327"/>
                    <a:pt x="1089" y="268"/>
                  </a:cubicBezTo>
                  <a:cubicBezTo>
                    <a:pt x="1107" y="196"/>
                    <a:pt x="1062" y="116"/>
                    <a:pt x="991" y="98"/>
                  </a:cubicBezTo>
                  <a:cubicBezTo>
                    <a:pt x="714" y="45"/>
                    <a:pt x="429" y="9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40"/>
            <p:cNvSpPr/>
            <p:nvPr/>
          </p:nvSpPr>
          <p:spPr>
            <a:xfrm>
              <a:off x="4971759" y="4887244"/>
              <a:ext cx="55093" cy="25232"/>
            </a:xfrm>
            <a:custGeom>
              <a:avLst/>
              <a:gdLst/>
              <a:ahLst/>
              <a:cxnLst/>
              <a:rect l="l" t="t" r="r" b="b"/>
              <a:pathLst>
                <a:path w="1107" h="507" extrusionOk="0">
                  <a:moveTo>
                    <a:pt x="161" y="0"/>
                  </a:moveTo>
                  <a:cubicBezTo>
                    <a:pt x="97" y="0"/>
                    <a:pt x="34" y="29"/>
                    <a:pt x="18" y="91"/>
                  </a:cubicBezTo>
                  <a:cubicBezTo>
                    <a:pt x="0" y="154"/>
                    <a:pt x="36" y="252"/>
                    <a:pt x="116" y="261"/>
                  </a:cubicBezTo>
                  <a:cubicBezTo>
                    <a:pt x="250" y="278"/>
                    <a:pt x="384" y="305"/>
                    <a:pt x="518" y="350"/>
                  </a:cubicBezTo>
                  <a:cubicBezTo>
                    <a:pt x="646" y="384"/>
                    <a:pt x="766" y="427"/>
                    <a:pt x="879" y="485"/>
                  </a:cubicBezTo>
                  <a:lnTo>
                    <a:pt x="879" y="485"/>
                  </a:lnTo>
                  <a:cubicBezTo>
                    <a:pt x="890" y="493"/>
                    <a:pt x="904" y="498"/>
                    <a:pt x="919" y="501"/>
                  </a:cubicBezTo>
                  <a:cubicBezTo>
                    <a:pt x="933" y="505"/>
                    <a:pt x="947" y="507"/>
                    <a:pt x="961" y="507"/>
                  </a:cubicBezTo>
                  <a:cubicBezTo>
                    <a:pt x="1014" y="507"/>
                    <a:pt x="1058" y="478"/>
                    <a:pt x="1080" y="421"/>
                  </a:cubicBezTo>
                  <a:cubicBezTo>
                    <a:pt x="1106" y="368"/>
                    <a:pt x="1089" y="278"/>
                    <a:pt x="1026" y="252"/>
                  </a:cubicBezTo>
                  <a:cubicBezTo>
                    <a:pt x="758" y="127"/>
                    <a:pt x="482" y="38"/>
                    <a:pt x="188" y="2"/>
                  </a:cubicBezTo>
                  <a:cubicBezTo>
                    <a:pt x="179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40"/>
            <p:cNvSpPr/>
            <p:nvPr/>
          </p:nvSpPr>
          <p:spPr>
            <a:xfrm>
              <a:off x="4981613" y="4222250"/>
              <a:ext cx="17269" cy="48673"/>
            </a:xfrm>
            <a:custGeom>
              <a:avLst/>
              <a:gdLst/>
              <a:ahLst/>
              <a:cxnLst/>
              <a:rect l="l" t="t" r="r" b="b"/>
              <a:pathLst>
                <a:path w="347" h="978" extrusionOk="0">
                  <a:moveTo>
                    <a:pt x="95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159" y="357"/>
                    <a:pt x="213" y="634"/>
                    <a:pt x="195" y="910"/>
                  </a:cubicBezTo>
                  <a:cubicBezTo>
                    <a:pt x="190" y="955"/>
                    <a:pt x="221" y="977"/>
                    <a:pt x="255" y="977"/>
                  </a:cubicBezTo>
                  <a:cubicBezTo>
                    <a:pt x="288" y="977"/>
                    <a:pt x="324" y="955"/>
                    <a:pt x="329" y="910"/>
                  </a:cubicBezTo>
                  <a:cubicBezTo>
                    <a:pt x="346" y="607"/>
                    <a:pt x="284" y="304"/>
                    <a:pt x="150" y="36"/>
                  </a:cubicBezTo>
                  <a:cubicBezTo>
                    <a:pt x="136" y="11"/>
                    <a:pt x="116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40"/>
            <p:cNvSpPr/>
            <p:nvPr/>
          </p:nvSpPr>
          <p:spPr>
            <a:xfrm>
              <a:off x="4986939" y="4294513"/>
              <a:ext cx="54545" cy="59522"/>
            </a:xfrm>
            <a:custGeom>
              <a:avLst/>
              <a:gdLst/>
              <a:ahLst/>
              <a:cxnLst/>
              <a:rect l="l" t="t" r="r" b="b"/>
              <a:pathLst>
                <a:path w="1096" h="1196" extrusionOk="0">
                  <a:moveTo>
                    <a:pt x="1012" y="1"/>
                  </a:moveTo>
                  <a:cubicBezTo>
                    <a:pt x="1007" y="1"/>
                    <a:pt x="1002" y="1"/>
                    <a:pt x="998" y="2"/>
                  </a:cubicBezTo>
                  <a:cubicBezTo>
                    <a:pt x="525" y="199"/>
                    <a:pt x="150" y="609"/>
                    <a:pt x="16" y="1109"/>
                  </a:cubicBezTo>
                  <a:cubicBezTo>
                    <a:pt x="0" y="1162"/>
                    <a:pt x="42" y="1196"/>
                    <a:pt x="81" y="1196"/>
                  </a:cubicBezTo>
                  <a:cubicBezTo>
                    <a:pt x="108" y="1196"/>
                    <a:pt x="134" y="1180"/>
                    <a:pt x="141" y="1144"/>
                  </a:cubicBezTo>
                  <a:cubicBezTo>
                    <a:pt x="266" y="698"/>
                    <a:pt x="605" y="315"/>
                    <a:pt x="1033" y="136"/>
                  </a:cubicBezTo>
                  <a:cubicBezTo>
                    <a:pt x="1069" y="118"/>
                    <a:pt x="1096" y="92"/>
                    <a:pt x="1087" y="47"/>
                  </a:cubicBezTo>
                  <a:cubicBezTo>
                    <a:pt x="1079" y="24"/>
                    <a:pt x="104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40"/>
            <p:cNvSpPr/>
            <p:nvPr/>
          </p:nvSpPr>
          <p:spPr>
            <a:xfrm>
              <a:off x="4965290" y="4289834"/>
              <a:ext cx="31453" cy="51012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95" y="0"/>
                  </a:moveTo>
                  <a:cubicBezTo>
                    <a:pt x="47" y="0"/>
                    <a:pt x="1" y="69"/>
                    <a:pt x="41" y="123"/>
                  </a:cubicBezTo>
                  <a:cubicBezTo>
                    <a:pt x="255" y="364"/>
                    <a:pt x="407" y="658"/>
                    <a:pt x="487" y="980"/>
                  </a:cubicBezTo>
                  <a:cubicBezTo>
                    <a:pt x="498" y="1011"/>
                    <a:pt x="523" y="1025"/>
                    <a:pt x="550" y="1025"/>
                  </a:cubicBezTo>
                  <a:cubicBezTo>
                    <a:pt x="590" y="1025"/>
                    <a:pt x="632" y="993"/>
                    <a:pt x="621" y="944"/>
                  </a:cubicBezTo>
                  <a:cubicBezTo>
                    <a:pt x="532" y="605"/>
                    <a:pt x="371" y="293"/>
                    <a:pt x="139" y="25"/>
                  </a:cubicBezTo>
                  <a:cubicBezTo>
                    <a:pt x="126" y="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40"/>
            <p:cNvSpPr/>
            <p:nvPr/>
          </p:nvSpPr>
          <p:spPr>
            <a:xfrm>
              <a:off x="4990970" y="4311483"/>
              <a:ext cx="10999" cy="17269"/>
            </a:xfrm>
            <a:custGeom>
              <a:avLst/>
              <a:gdLst/>
              <a:ahLst/>
              <a:cxnLst/>
              <a:rect l="l" t="t" r="r" b="b"/>
              <a:pathLst>
                <a:path w="221" h="347" extrusionOk="0">
                  <a:moveTo>
                    <a:pt x="149" y="0"/>
                  </a:moveTo>
                  <a:cubicBezTo>
                    <a:pt x="130" y="5"/>
                    <a:pt x="113" y="16"/>
                    <a:pt x="100" y="30"/>
                  </a:cubicBezTo>
                  <a:lnTo>
                    <a:pt x="100" y="30"/>
                  </a:lnTo>
                  <a:cubicBezTo>
                    <a:pt x="80" y="33"/>
                    <a:pt x="62" y="46"/>
                    <a:pt x="51" y="63"/>
                  </a:cubicBezTo>
                  <a:cubicBezTo>
                    <a:pt x="49" y="69"/>
                    <a:pt x="46" y="75"/>
                    <a:pt x="44" y="81"/>
                  </a:cubicBezTo>
                  <a:lnTo>
                    <a:pt x="44" y="81"/>
                  </a:lnTo>
                  <a:lnTo>
                    <a:pt x="42" y="81"/>
                  </a:lnTo>
                  <a:cubicBezTo>
                    <a:pt x="42" y="84"/>
                    <a:pt x="41" y="86"/>
                    <a:pt x="41" y="89"/>
                  </a:cubicBezTo>
                  <a:lnTo>
                    <a:pt x="41" y="89"/>
                  </a:lnTo>
                  <a:cubicBezTo>
                    <a:pt x="27" y="127"/>
                    <a:pt x="18" y="169"/>
                    <a:pt x="14" y="211"/>
                  </a:cubicBezTo>
                  <a:lnTo>
                    <a:pt x="14" y="211"/>
                  </a:lnTo>
                  <a:cubicBezTo>
                    <a:pt x="12" y="224"/>
                    <a:pt x="9" y="237"/>
                    <a:pt x="7" y="250"/>
                  </a:cubicBezTo>
                  <a:cubicBezTo>
                    <a:pt x="1" y="275"/>
                    <a:pt x="7" y="303"/>
                    <a:pt x="23" y="319"/>
                  </a:cubicBezTo>
                  <a:lnTo>
                    <a:pt x="23" y="319"/>
                  </a:lnTo>
                  <a:cubicBezTo>
                    <a:pt x="24" y="320"/>
                    <a:pt x="24" y="321"/>
                    <a:pt x="25" y="322"/>
                  </a:cubicBezTo>
                  <a:cubicBezTo>
                    <a:pt x="33" y="330"/>
                    <a:pt x="51" y="339"/>
                    <a:pt x="60" y="339"/>
                  </a:cubicBezTo>
                  <a:cubicBezTo>
                    <a:pt x="65" y="344"/>
                    <a:pt x="71" y="346"/>
                    <a:pt x="78" y="346"/>
                  </a:cubicBezTo>
                  <a:cubicBezTo>
                    <a:pt x="85" y="346"/>
                    <a:pt x="91" y="344"/>
                    <a:pt x="96" y="339"/>
                  </a:cubicBezTo>
                  <a:cubicBezTo>
                    <a:pt x="114" y="339"/>
                    <a:pt x="132" y="322"/>
                    <a:pt x="141" y="313"/>
                  </a:cubicBezTo>
                  <a:cubicBezTo>
                    <a:pt x="185" y="241"/>
                    <a:pt x="212" y="161"/>
                    <a:pt x="221" y="72"/>
                  </a:cubicBezTo>
                  <a:cubicBezTo>
                    <a:pt x="221" y="36"/>
                    <a:pt x="18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40"/>
            <p:cNvSpPr/>
            <p:nvPr/>
          </p:nvSpPr>
          <p:spPr>
            <a:xfrm>
              <a:off x="4973352" y="4384094"/>
              <a:ext cx="65992" cy="64200"/>
            </a:xfrm>
            <a:custGeom>
              <a:avLst/>
              <a:gdLst/>
              <a:ahLst/>
              <a:cxnLst/>
              <a:rect l="l" t="t" r="r" b="b"/>
              <a:pathLst>
                <a:path w="1326" h="1290" extrusionOk="0">
                  <a:moveTo>
                    <a:pt x="1239" y="1"/>
                  </a:moveTo>
                  <a:cubicBezTo>
                    <a:pt x="1232" y="1"/>
                    <a:pt x="1225" y="2"/>
                    <a:pt x="1217" y="4"/>
                  </a:cubicBezTo>
                  <a:cubicBezTo>
                    <a:pt x="664" y="210"/>
                    <a:pt x="227" y="656"/>
                    <a:pt x="22" y="1209"/>
                  </a:cubicBezTo>
                  <a:cubicBezTo>
                    <a:pt x="0" y="1257"/>
                    <a:pt x="41" y="1290"/>
                    <a:pt x="82" y="1290"/>
                  </a:cubicBezTo>
                  <a:cubicBezTo>
                    <a:pt x="109" y="1290"/>
                    <a:pt x="136" y="1276"/>
                    <a:pt x="147" y="1244"/>
                  </a:cubicBezTo>
                  <a:cubicBezTo>
                    <a:pt x="334" y="736"/>
                    <a:pt x="744" y="326"/>
                    <a:pt x="1253" y="138"/>
                  </a:cubicBezTo>
                  <a:cubicBezTo>
                    <a:pt x="1325" y="106"/>
                    <a:pt x="1303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40"/>
            <p:cNvSpPr/>
            <p:nvPr/>
          </p:nvSpPr>
          <p:spPr>
            <a:xfrm>
              <a:off x="4953744" y="4376878"/>
              <a:ext cx="35285" cy="47777"/>
            </a:xfrm>
            <a:custGeom>
              <a:avLst/>
              <a:gdLst/>
              <a:ahLst/>
              <a:cxnLst/>
              <a:rect l="l" t="t" r="r" b="b"/>
              <a:pathLst>
                <a:path w="709" h="960" extrusionOk="0">
                  <a:moveTo>
                    <a:pt x="107" y="0"/>
                  </a:moveTo>
                  <a:cubicBezTo>
                    <a:pt x="52" y="0"/>
                    <a:pt x="0" y="71"/>
                    <a:pt x="50" y="114"/>
                  </a:cubicBezTo>
                  <a:cubicBezTo>
                    <a:pt x="300" y="319"/>
                    <a:pt x="478" y="595"/>
                    <a:pt x="567" y="908"/>
                  </a:cubicBezTo>
                  <a:cubicBezTo>
                    <a:pt x="575" y="944"/>
                    <a:pt x="601" y="959"/>
                    <a:pt x="628" y="959"/>
                  </a:cubicBezTo>
                  <a:cubicBezTo>
                    <a:pt x="667" y="959"/>
                    <a:pt x="708" y="925"/>
                    <a:pt x="692" y="872"/>
                  </a:cubicBezTo>
                  <a:cubicBezTo>
                    <a:pt x="603" y="542"/>
                    <a:pt x="416" y="239"/>
                    <a:pt x="148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40"/>
            <p:cNvSpPr/>
            <p:nvPr/>
          </p:nvSpPr>
          <p:spPr>
            <a:xfrm>
              <a:off x="4981514" y="4391659"/>
              <a:ext cx="29363" cy="24734"/>
            </a:xfrm>
            <a:custGeom>
              <a:avLst/>
              <a:gdLst/>
              <a:ahLst/>
              <a:cxnLst/>
              <a:rect l="l" t="t" r="r" b="b"/>
              <a:pathLst>
                <a:path w="590" h="497" extrusionOk="0">
                  <a:moveTo>
                    <a:pt x="418" y="143"/>
                  </a:moveTo>
                  <a:cubicBezTo>
                    <a:pt x="419" y="143"/>
                    <a:pt x="419" y="143"/>
                    <a:pt x="420" y="143"/>
                  </a:cubicBezTo>
                  <a:lnTo>
                    <a:pt x="420" y="143"/>
                  </a:lnTo>
                  <a:cubicBezTo>
                    <a:pt x="422" y="145"/>
                    <a:pt x="424" y="147"/>
                    <a:pt x="420" y="147"/>
                  </a:cubicBezTo>
                  <a:cubicBezTo>
                    <a:pt x="417" y="144"/>
                    <a:pt x="417" y="143"/>
                    <a:pt x="418" y="143"/>
                  </a:cubicBezTo>
                  <a:close/>
                  <a:moveTo>
                    <a:pt x="431" y="153"/>
                  </a:moveTo>
                  <a:cubicBezTo>
                    <a:pt x="434" y="156"/>
                    <a:pt x="438" y="156"/>
                    <a:pt x="438" y="156"/>
                  </a:cubicBezTo>
                  <a:cubicBezTo>
                    <a:pt x="434" y="156"/>
                    <a:pt x="432" y="155"/>
                    <a:pt x="431" y="153"/>
                  </a:cubicBezTo>
                  <a:close/>
                  <a:moveTo>
                    <a:pt x="431" y="182"/>
                  </a:moveTo>
                  <a:cubicBezTo>
                    <a:pt x="430" y="182"/>
                    <a:pt x="430" y="182"/>
                    <a:pt x="429" y="182"/>
                  </a:cubicBez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close/>
                  <a:moveTo>
                    <a:pt x="438" y="174"/>
                  </a:moveTo>
                  <a:cubicBezTo>
                    <a:pt x="438" y="174"/>
                    <a:pt x="438" y="175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6" y="176"/>
                  </a:cubicBezTo>
                  <a:cubicBezTo>
                    <a:pt x="435" y="176"/>
                    <a:pt x="433" y="178"/>
                    <a:pt x="429" y="182"/>
                  </a:cubicBezTo>
                  <a:lnTo>
                    <a:pt x="429" y="182"/>
                  </a:ln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lnTo>
                    <a:pt x="431" y="182"/>
                  </a:lnTo>
                  <a:cubicBezTo>
                    <a:pt x="433" y="182"/>
                    <a:pt x="434" y="181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6" y="179"/>
                    <a:pt x="437" y="177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7" y="176"/>
                  </a:cubicBezTo>
                  <a:lnTo>
                    <a:pt x="437" y="176"/>
                  </a:lnTo>
                  <a:cubicBezTo>
                    <a:pt x="437" y="178"/>
                    <a:pt x="436" y="179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6" y="180"/>
                    <a:pt x="436" y="180"/>
                  </a:cubicBezTo>
                  <a:cubicBezTo>
                    <a:pt x="437" y="180"/>
                    <a:pt x="438" y="181"/>
                    <a:pt x="438" y="182"/>
                  </a:cubicBez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5" y="183"/>
                    <a:pt x="433" y="183"/>
                    <a:pt x="431" y="182"/>
                  </a:cubicBezTo>
                  <a:lnTo>
                    <a:pt x="431" y="182"/>
                  </a:lnTo>
                  <a:cubicBezTo>
                    <a:pt x="431" y="183"/>
                    <a:pt x="431" y="183"/>
                    <a:pt x="431" y="183"/>
                  </a:cubicBezTo>
                  <a:lnTo>
                    <a:pt x="431" y="183"/>
                  </a:lnTo>
                  <a:cubicBezTo>
                    <a:pt x="434" y="183"/>
                    <a:pt x="435" y="183"/>
                    <a:pt x="435" y="184"/>
                  </a:cubicBezTo>
                  <a:lnTo>
                    <a:pt x="435" y="184"/>
                  </a:lnTo>
                  <a:cubicBezTo>
                    <a:pt x="436" y="183"/>
                    <a:pt x="437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7" y="183"/>
                    <a:pt x="436" y="183"/>
                    <a:pt x="435" y="184"/>
                  </a:cubicBezTo>
                  <a:lnTo>
                    <a:pt x="435" y="184"/>
                  </a:lnTo>
                  <a:cubicBezTo>
                    <a:pt x="435" y="184"/>
                    <a:pt x="435" y="184"/>
                    <a:pt x="435" y="184"/>
                  </a:cubicBezTo>
                  <a:lnTo>
                    <a:pt x="435" y="184"/>
                  </a:lnTo>
                  <a:cubicBezTo>
                    <a:pt x="433" y="185"/>
                    <a:pt x="431" y="185"/>
                    <a:pt x="431" y="185"/>
                  </a:cubicBezTo>
                  <a:cubicBezTo>
                    <a:pt x="429" y="185"/>
                    <a:pt x="430" y="184"/>
                    <a:pt x="431" y="183"/>
                  </a:cubicBezTo>
                  <a:lnTo>
                    <a:pt x="431" y="183"/>
                  </a:lnTo>
                  <a:cubicBezTo>
                    <a:pt x="430" y="183"/>
                    <a:pt x="429" y="182"/>
                    <a:pt x="429" y="182"/>
                  </a:cubicBezTo>
                  <a:cubicBezTo>
                    <a:pt x="438" y="174"/>
                    <a:pt x="438" y="174"/>
                    <a:pt x="438" y="174"/>
                  </a:cubicBezTo>
                  <a:close/>
                  <a:moveTo>
                    <a:pt x="493" y="201"/>
                  </a:moveTo>
                  <a:cubicBezTo>
                    <a:pt x="496" y="205"/>
                    <a:pt x="496" y="209"/>
                    <a:pt x="491" y="218"/>
                  </a:cubicBezTo>
                  <a:cubicBezTo>
                    <a:pt x="492" y="213"/>
                    <a:pt x="493" y="207"/>
                    <a:pt x="493" y="201"/>
                  </a:cubicBezTo>
                  <a:close/>
                  <a:moveTo>
                    <a:pt x="394" y="1"/>
                  </a:moveTo>
                  <a:cubicBezTo>
                    <a:pt x="372" y="1"/>
                    <a:pt x="350" y="5"/>
                    <a:pt x="331" y="13"/>
                  </a:cubicBezTo>
                  <a:cubicBezTo>
                    <a:pt x="303" y="23"/>
                    <a:pt x="277" y="38"/>
                    <a:pt x="253" y="56"/>
                  </a:cubicBezTo>
                  <a:lnTo>
                    <a:pt x="253" y="56"/>
                  </a:lnTo>
                  <a:cubicBezTo>
                    <a:pt x="249" y="53"/>
                    <a:pt x="246" y="51"/>
                    <a:pt x="241" y="49"/>
                  </a:cubicBezTo>
                  <a:cubicBezTo>
                    <a:pt x="219" y="35"/>
                    <a:pt x="195" y="29"/>
                    <a:pt x="171" y="29"/>
                  </a:cubicBezTo>
                  <a:cubicBezTo>
                    <a:pt x="148" y="29"/>
                    <a:pt x="125" y="35"/>
                    <a:pt x="108" y="49"/>
                  </a:cubicBezTo>
                  <a:cubicBezTo>
                    <a:pt x="45" y="102"/>
                    <a:pt x="9" y="191"/>
                    <a:pt x="0" y="272"/>
                  </a:cubicBezTo>
                  <a:cubicBezTo>
                    <a:pt x="0" y="352"/>
                    <a:pt x="18" y="441"/>
                    <a:pt x="99" y="477"/>
                  </a:cubicBezTo>
                  <a:cubicBezTo>
                    <a:pt x="113" y="482"/>
                    <a:pt x="128" y="485"/>
                    <a:pt x="143" y="485"/>
                  </a:cubicBezTo>
                  <a:cubicBezTo>
                    <a:pt x="155" y="485"/>
                    <a:pt x="167" y="483"/>
                    <a:pt x="179" y="480"/>
                  </a:cubicBezTo>
                  <a:lnTo>
                    <a:pt x="179" y="480"/>
                  </a:lnTo>
                  <a:cubicBezTo>
                    <a:pt x="196" y="490"/>
                    <a:pt x="214" y="496"/>
                    <a:pt x="234" y="496"/>
                  </a:cubicBezTo>
                  <a:cubicBezTo>
                    <a:pt x="239" y="496"/>
                    <a:pt x="245" y="496"/>
                    <a:pt x="250" y="495"/>
                  </a:cubicBezTo>
                  <a:cubicBezTo>
                    <a:pt x="304" y="486"/>
                    <a:pt x="331" y="441"/>
                    <a:pt x="331" y="388"/>
                  </a:cubicBezTo>
                  <a:cubicBezTo>
                    <a:pt x="339" y="352"/>
                    <a:pt x="331" y="298"/>
                    <a:pt x="322" y="263"/>
                  </a:cubicBezTo>
                  <a:cubicBezTo>
                    <a:pt x="321" y="260"/>
                    <a:pt x="320" y="257"/>
                    <a:pt x="320" y="254"/>
                  </a:cubicBezTo>
                  <a:lnTo>
                    <a:pt x="320" y="254"/>
                  </a:lnTo>
                  <a:cubicBezTo>
                    <a:pt x="321" y="231"/>
                    <a:pt x="319" y="207"/>
                    <a:pt x="315" y="184"/>
                  </a:cubicBezTo>
                  <a:lnTo>
                    <a:pt x="315" y="184"/>
                  </a:lnTo>
                  <a:cubicBezTo>
                    <a:pt x="317" y="183"/>
                    <a:pt x="319" y="182"/>
                    <a:pt x="322" y="182"/>
                  </a:cubicBezTo>
                  <a:cubicBezTo>
                    <a:pt x="322" y="174"/>
                    <a:pt x="331" y="174"/>
                    <a:pt x="331" y="165"/>
                  </a:cubicBezTo>
                  <a:cubicBezTo>
                    <a:pt x="331" y="165"/>
                    <a:pt x="337" y="161"/>
                    <a:pt x="340" y="161"/>
                  </a:cubicBezTo>
                  <a:lnTo>
                    <a:pt x="340" y="161"/>
                  </a:lnTo>
                  <a:cubicBezTo>
                    <a:pt x="340" y="162"/>
                    <a:pt x="339" y="163"/>
                    <a:pt x="339" y="165"/>
                  </a:cubicBezTo>
                  <a:cubicBezTo>
                    <a:pt x="342" y="162"/>
                    <a:pt x="342" y="161"/>
                    <a:pt x="341" y="161"/>
                  </a:cubicBez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42" y="155"/>
                    <a:pt x="350" y="154"/>
                    <a:pt x="357" y="147"/>
                  </a:cubicBezTo>
                  <a:lnTo>
                    <a:pt x="366" y="147"/>
                  </a:lnTo>
                  <a:cubicBezTo>
                    <a:pt x="366" y="147"/>
                    <a:pt x="375" y="138"/>
                    <a:pt x="384" y="138"/>
                  </a:cubicBezTo>
                  <a:lnTo>
                    <a:pt x="402" y="138"/>
                  </a:lnTo>
                  <a:cubicBezTo>
                    <a:pt x="382" y="147"/>
                    <a:pt x="366" y="161"/>
                    <a:pt x="366" y="182"/>
                  </a:cubicBezTo>
                  <a:cubicBezTo>
                    <a:pt x="357" y="227"/>
                    <a:pt x="366" y="281"/>
                    <a:pt x="411" y="307"/>
                  </a:cubicBezTo>
                  <a:cubicBezTo>
                    <a:pt x="422" y="314"/>
                    <a:pt x="434" y="317"/>
                    <a:pt x="445" y="317"/>
                  </a:cubicBezTo>
                  <a:cubicBezTo>
                    <a:pt x="481" y="317"/>
                    <a:pt x="516" y="292"/>
                    <a:pt x="536" y="272"/>
                  </a:cubicBezTo>
                  <a:cubicBezTo>
                    <a:pt x="589" y="209"/>
                    <a:pt x="580" y="120"/>
                    <a:pt x="527" y="58"/>
                  </a:cubicBezTo>
                  <a:cubicBezTo>
                    <a:pt x="496" y="21"/>
                    <a:pt x="4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40"/>
            <p:cNvSpPr/>
            <p:nvPr/>
          </p:nvSpPr>
          <p:spPr>
            <a:xfrm>
              <a:off x="4965190" y="4472183"/>
              <a:ext cx="86496" cy="76443"/>
            </a:xfrm>
            <a:custGeom>
              <a:avLst/>
              <a:gdLst/>
              <a:ahLst/>
              <a:cxnLst/>
              <a:rect l="l" t="t" r="r" b="b"/>
              <a:pathLst>
                <a:path w="1738" h="1536" extrusionOk="0">
                  <a:moveTo>
                    <a:pt x="1657" y="0"/>
                  </a:moveTo>
                  <a:cubicBezTo>
                    <a:pt x="1654" y="0"/>
                    <a:pt x="1652" y="0"/>
                    <a:pt x="1649" y="1"/>
                  </a:cubicBezTo>
                  <a:cubicBezTo>
                    <a:pt x="864" y="108"/>
                    <a:pt x="212" y="679"/>
                    <a:pt x="16" y="1455"/>
                  </a:cubicBezTo>
                  <a:cubicBezTo>
                    <a:pt x="0" y="1504"/>
                    <a:pt x="43" y="1536"/>
                    <a:pt x="83" y="1536"/>
                  </a:cubicBezTo>
                  <a:cubicBezTo>
                    <a:pt x="109" y="1536"/>
                    <a:pt x="134" y="1522"/>
                    <a:pt x="141" y="1491"/>
                  </a:cubicBezTo>
                  <a:cubicBezTo>
                    <a:pt x="320" y="777"/>
                    <a:pt x="917" y="242"/>
                    <a:pt x="1649" y="144"/>
                  </a:cubicBezTo>
                  <a:cubicBezTo>
                    <a:pt x="1726" y="126"/>
                    <a:pt x="1737" y="0"/>
                    <a:pt x="1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40"/>
            <p:cNvSpPr/>
            <p:nvPr/>
          </p:nvSpPr>
          <p:spPr>
            <a:xfrm>
              <a:off x="4932742" y="4467853"/>
              <a:ext cx="41207" cy="46582"/>
            </a:xfrm>
            <a:custGeom>
              <a:avLst/>
              <a:gdLst/>
              <a:ahLst/>
              <a:cxnLst/>
              <a:rect l="l" t="t" r="r" b="b"/>
              <a:pathLst>
                <a:path w="828" h="936" extrusionOk="0">
                  <a:moveTo>
                    <a:pt x="105" y="1"/>
                  </a:moveTo>
                  <a:cubicBezTo>
                    <a:pt x="46" y="1"/>
                    <a:pt x="1" y="92"/>
                    <a:pt x="71" y="123"/>
                  </a:cubicBezTo>
                  <a:cubicBezTo>
                    <a:pt x="365" y="284"/>
                    <a:pt x="597" y="561"/>
                    <a:pt x="686" y="891"/>
                  </a:cubicBezTo>
                  <a:cubicBezTo>
                    <a:pt x="693" y="922"/>
                    <a:pt x="718" y="936"/>
                    <a:pt x="744" y="936"/>
                  </a:cubicBezTo>
                  <a:cubicBezTo>
                    <a:pt x="784" y="936"/>
                    <a:pt x="827" y="904"/>
                    <a:pt x="811" y="855"/>
                  </a:cubicBezTo>
                  <a:cubicBezTo>
                    <a:pt x="713" y="489"/>
                    <a:pt x="463" y="177"/>
                    <a:pt x="133" y="7"/>
                  </a:cubicBezTo>
                  <a:cubicBezTo>
                    <a:pt x="124" y="3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40"/>
            <p:cNvSpPr/>
            <p:nvPr/>
          </p:nvSpPr>
          <p:spPr>
            <a:xfrm>
              <a:off x="4965091" y="4478752"/>
              <a:ext cx="39117" cy="41456"/>
            </a:xfrm>
            <a:custGeom>
              <a:avLst/>
              <a:gdLst/>
              <a:ahLst/>
              <a:cxnLst/>
              <a:rect l="l" t="t" r="r" b="b"/>
              <a:pathLst>
                <a:path w="786" h="833" extrusionOk="0">
                  <a:moveTo>
                    <a:pt x="601" y="248"/>
                  </a:moveTo>
                  <a:cubicBezTo>
                    <a:pt x="601" y="258"/>
                    <a:pt x="602" y="269"/>
                    <a:pt x="602" y="279"/>
                  </a:cubicBezTo>
                  <a:lnTo>
                    <a:pt x="602" y="279"/>
                  </a:lnTo>
                  <a:cubicBezTo>
                    <a:pt x="600" y="268"/>
                    <a:pt x="600" y="258"/>
                    <a:pt x="601" y="248"/>
                  </a:cubicBezTo>
                  <a:close/>
                  <a:moveTo>
                    <a:pt x="404" y="443"/>
                  </a:moveTo>
                  <a:cubicBezTo>
                    <a:pt x="412" y="454"/>
                    <a:pt x="421" y="465"/>
                    <a:pt x="431" y="475"/>
                  </a:cubicBezTo>
                  <a:lnTo>
                    <a:pt x="431" y="475"/>
                  </a:lnTo>
                  <a:cubicBezTo>
                    <a:pt x="430" y="481"/>
                    <a:pt x="429" y="487"/>
                    <a:pt x="429" y="493"/>
                  </a:cubicBezTo>
                  <a:cubicBezTo>
                    <a:pt x="429" y="493"/>
                    <a:pt x="420" y="484"/>
                    <a:pt x="420" y="484"/>
                  </a:cubicBezTo>
                  <a:cubicBezTo>
                    <a:pt x="417" y="482"/>
                    <a:pt x="414" y="480"/>
                    <a:pt x="411" y="478"/>
                  </a:cubicBezTo>
                  <a:lnTo>
                    <a:pt x="411" y="478"/>
                  </a:lnTo>
                  <a:cubicBezTo>
                    <a:pt x="409" y="466"/>
                    <a:pt x="407" y="454"/>
                    <a:pt x="404" y="443"/>
                  </a:cubicBezTo>
                  <a:close/>
                  <a:moveTo>
                    <a:pt x="593" y="1"/>
                  </a:moveTo>
                  <a:cubicBezTo>
                    <a:pt x="586" y="1"/>
                    <a:pt x="579" y="1"/>
                    <a:pt x="571" y="3"/>
                  </a:cubicBezTo>
                  <a:cubicBezTo>
                    <a:pt x="522" y="17"/>
                    <a:pt x="497" y="62"/>
                    <a:pt x="484" y="111"/>
                  </a:cubicBezTo>
                  <a:lnTo>
                    <a:pt x="484" y="111"/>
                  </a:lnTo>
                  <a:cubicBezTo>
                    <a:pt x="475" y="95"/>
                    <a:pt x="465" y="80"/>
                    <a:pt x="455" y="65"/>
                  </a:cubicBezTo>
                  <a:cubicBezTo>
                    <a:pt x="439" y="45"/>
                    <a:pt x="413" y="34"/>
                    <a:pt x="389" y="34"/>
                  </a:cubicBezTo>
                  <a:cubicBezTo>
                    <a:pt x="361" y="34"/>
                    <a:pt x="335" y="49"/>
                    <a:pt x="330" y="83"/>
                  </a:cubicBezTo>
                  <a:cubicBezTo>
                    <a:pt x="321" y="127"/>
                    <a:pt x="316" y="175"/>
                    <a:pt x="320" y="222"/>
                  </a:cubicBezTo>
                  <a:lnTo>
                    <a:pt x="320" y="222"/>
                  </a:lnTo>
                  <a:cubicBezTo>
                    <a:pt x="318" y="217"/>
                    <a:pt x="315" y="212"/>
                    <a:pt x="313" y="208"/>
                  </a:cubicBezTo>
                  <a:cubicBezTo>
                    <a:pt x="299" y="187"/>
                    <a:pt x="275" y="177"/>
                    <a:pt x="251" y="177"/>
                  </a:cubicBezTo>
                  <a:cubicBezTo>
                    <a:pt x="238" y="177"/>
                    <a:pt x="225" y="180"/>
                    <a:pt x="214" y="185"/>
                  </a:cubicBezTo>
                  <a:lnTo>
                    <a:pt x="214" y="185"/>
                  </a:lnTo>
                  <a:cubicBezTo>
                    <a:pt x="211" y="153"/>
                    <a:pt x="178" y="137"/>
                    <a:pt x="144" y="136"/>
                  </a:cubicBezTo>
                  <a:lnTo>
                    <a:pt x="144" y="136"/>
                  </a:lnTo>
                  <a:cubicBezTo>
                    <a:pt x="143" y="133"/>
                    <a:pt x="143" y="130"/>
                    <a:pt x="143" y="127"/>
                  </a:cubicBezTo>
                  <a:cubicBezTo>
                    <a:pt x="142" y="128"/>
                    <a:pt x="141" y="128"/>
                    <a:pt x="140" y="128"/>
                  </a:cubicBezTo>
                  <a:lnTo>
                    <a:pt x="140" y="128"/>
                  </a:lnTo>
                  <a:cubicBezTo>
                    <a:pt x="138" y="122"/>
                    <a:pt x="136" y="116"/>
                    <a:pt x="134" y="110"/>
                  </a:cubicBezTo>
                  <a:cubicBezTo>
                    <a:pt x="126" y="77"/>
                    <a:pt x="98" y="61"/>
                    <a:pt x="69" y="61"/>
                  </a:cubicBezTo>
                  <a:cubicBezTo>
                    <a:pt x="35" y="61"/>
                    <a:pt x="0" y="84"/>
                    <a:pt x="0" y="127"/>
                  </a:cubicBezTo>
                  <a:cubicBezTo>
                    <a:pt x="9" y="235"/>
                    <a:pt x="27" y="351"/>
                    <a:pt x="54" y="458"/>
                  </a:cubicBezTo>
                  <a:cubicBezTo>
                    <a:pt x="72" y="511"/>
                    <a:pt x="90" y="565"/>
                    <a:pt x="107" y="618"/>
                  </a:cubicBezTo>
                  <a:cubicBezTo>
                    <a:pt x="112" y="633"/>
                    <a:pt x="117" y="647"/>
                    <a:pt x="123" y="661"/>
                  </a:cubicBezTo>
                  <a:lnTo>
                    <a:pt x="123" y="661"/>
                  </a:lnTo>
                  <a:cubicBezTo>
                    <a:pt x="127" y="697"/>
                    <a:pt x="131" y="733"/>
                    <a:pt x="134" y="770"/>
                  </a:cubicBezTo>
                  <a:cubicBezTo>
                    <a:pt x="143" y="805"/>
                    <a:pt x="161" y="832"/>
                    <a:pt x="206" y="832"/>
                  </a:cubicBezTo>
                  <a:cubicBezTo>
                    <a:pt x="241" y="832"/>
                    <a:pt x="277" y="805"/>
                    <a:pt x="268" y="770"/>
                  </a:cubicBezTo>
                  <a:cubicBezTo>
                    <a:pt x="267" y="761"/>
                    <a:pt x="267" y="752"/>
                    <a:pt x="266" y="743"/>
                  </a:cubicBezTo>
                  <a:lnTo>
                    <a:pt x="266" y="743"/>
                  </a:lnTo>
                  <a:cubicBezTo>
                    <a:pt x="276" y="739"/>
                    <a:pt x="287" y="734"/>
                    <a:pt x="296" y="728"/>
                  </a:cubicBezTo>
                  <a:lnTo>
                    <a:pt x="296" y="728"/>
                  </a:lnTo>
                  <a:cubicBezTo>
                    <a:pt x="298" y="730"/>
                    <a:pt x="301" y="732"/>
                    <a:pt x="304" y="734"/>
                  </a:cubicBezTo>
                  <a:cubicBezTo>
                    <a:pt x="318" y="745"/>
                    <a:pt x="333" y="750"/>
                    <a:pt x="349" y="750"/>
                  </a:cubicBezTo>
                  <a:cubicBezTo>
                    <a:pt x="382" y="750"/>
                    <a:pt x="414" y="726"/>
                    <a:pt x="420" y="690"/>
                  </a:cubicBezTo>
                  <a:cubicBezTo>
                    <a:pt x="422" y="669"/>
                    <a:pt x="423" y="648"/>
                    <a:pt x="423" y="628"/>
                  </a:cubicBezTo>
                  <a:lnTo>
                    <a:pt x="423" y="628"/>
                  </a:lnTo>
                  <a:cubicBezTo>
                    <a:pt x="427" y="628"/>
                    <a:pt x="431" y="628"/>
                    <a:pt x="434" y="628"/>
                  </a:cubicBezTo>
                  <a:cubicBezTo>
                    <a:pt x="459" y="628"/>
                    <a:pt x="484" y="620"/>
                    <a:pt x="509" y="600"/>
                  </a:cubicBezTo>
                  <a:cubicBezTo>
                    <a:pt x="530" y="582"/>
                    <a:pt x="544" y="558"/>
                    <a:pt x="553" y="531"/>
                  </a:cubicBezTo>
                  <a:lnTo>
                    <a:pt x="553" y="531"/>
                  </a:lnTo>
                  <a:cubicBezTo>
                    <a:pt x="553" y="531"/>
                    <a:pt x="553" y="531"/>
                    <a:pt x="553" y="531"/>
                  </a:cubicBezTo>
                  <a:cubicBezTo>
                    <a:pt x="613" y="531"/>
                    <a:pt x="670" y="492"/>
                    <a:pt x="700" y="441"/>
                  </a:cubicBezTo>
                  <a:lnTo>
                    <a:pt x="700" y="441"/>
                  </a:lnTo>
                  <a:cubicBezTo>
                    <a:pt x="719" y="429"/>
                    <a:pt x="737" y="413"/>
                    <a:pt x="750" y="395"/>
                  </a:cubicBezTo>
                  <a:cubicBezTo>
                    <a:pt x="777" y="351"/>
                    <a:pt x="785" y="297"/>
                    <a:pt x="785" y="252"/>
                  </a:cubicBezTo>
                  <a:cubicBezTo>
                    <a:pt x="785" y="208"/>
                    <a:pt x="785" y="163"/>
                    <a:pt x="768" y="119"/>
                  </a:cubicBezTo>
                  <a:cubicBezTo>
                    <a:pt x="753" y="64"/>
                    <a:pt x="707" y="28"/>
                    <a:pt x="657" y="23"/>
                  </a:cubicBezTo>
                  <a:lnTo>
                    <a:pt x="657" y="23"/>
                  </a:lnTo>
                  <a:cubicBezTo>
                    <a:pt x="640" y="9"/>
                    <a:pt x="619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40"/>
            <p:cNvSpPr/>
            <p:nvPr/>
          </p:nvSpPr>
          <p:spPr>
            <a:xfrm>
              <a:off x="4959417" y="4577341"/>
              <a:ext cx="76941" cy="66688"/>
            </a:xfrm>
            <a:custGeom>
              <a:avLst/>
              <a:gdLst/>
              <a:ahLst/>
              <a:cxnLst/>
              <a:rect l="l" t="t" r="r" b="b"/>
              <a:pathLst>
                <a:path w="1546" h="1340" extrusionOk="0">
                  <a:moveTo>
                    <a:pt x="1450" y="0"/>
                  </a:moveTo>
                  <a:cubicBezTo>
                    <a:pt x="1445" y="0"/>
                    <a:pt x="1440" y="1"/>
                    <a:pt x="1435" y="2"/>
                  </a:cubicBezTo>
                  <a:cubicBezTo>
                    <a:pt x="819" y="198"/>
                    <a:pt x="293" y="644"/>
                    <a:pt x="25" y="1233"/>
                  </a:cubicBezTo>
                  <a:cubicBezTo>
                    <a:pt x="1" y="1289"/>
                    <a:pt x="48" y="1340"/>
                    <a:pt x="92" y="1340"/>
                  </a:cubicBezTo>
                  <a:cubicBezTo>
                    <a:pt x="111" y="1340"/>
                    <a:pt x="130" y="1329"/>
                    <a:pt x="141" y="1305"/>
                  </a:cubicBezTo>
                  <a:cubicBezTo>
                    <a:pt x="400" y="751"/>
                    <a:pt x="882" y="314"/>
                    <a:pt x="1470" y="136"/>
                  </a:cubicBezTo>
                  <a:cubicBezTo>
                    <a:pt x="1545" y="111"/>
                    <a:pt x="1519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40"/>
            <p:cNvSpPr/>
            <p:nvPr/>
          </p:nvSpPr>
          <p:spPr>
            <a:xfrm>
              <a:off x="4905967" y="4570125"/>
              <a:ext cx="58825" cy="43447"/>
            </a:xfrm>
            <a:custGeom>
              <a:avLst/>
              <a:gdLst/>
              <a:ahLst/>
              <a:cxnLst/>
              <a:rect l="l" t="t" r="r" b="b"/>
              <a:pathLst>
                <a:path w="1182" h="873" extrusionOk="0">
                  <a:moveTo>
                    <a:pt x="87" y="1"/>
                  </a:moveTo>
                  <a:cubicBezTo>
                    <a:pt x="23" y="1"/>
                    <a:pt x="1" y="106"/>
                    <a:pt x="73" y="138"/>
                  </a:cubicBezTo>
                  <a:cubicBezTo>
                    <a:pt x="457" y="263"/>
                    <a:pt x="796" y="513"/>
                    <a:pt x="1028" y="843"/>
                  </a:cubicBezTo>
                  <a:cubicBezTo>
                    <a:pt x="1043" y="864"/>
                    <a:pt x="1065" y="872"/>
                    <a:pt x="1085" y="872"/>
                  </a:cubicBezTo>
                  <a:cubicBezTo>
                    <a:pt x="1135" y="872"/>
                    <a:pt x="1182" y="822"/>
                    <a:pt x="1144" y="772"/>
                  </a:cubicBezTo>
                  <a:cubicBezTo>
                    <a:pt x="885" y="415"/>
                    <a:pt x="528" y="147"/>
                    <a:pt x="109" y="4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40"/>
            <p:cNvSpPr/>
            <p:nvPr/>
          </p:nvSpPr>
          <p:spPr>
            <a:xfrm>
              <a:off x="4953992" y="4593765"/>
              <a:ext cx="35584" cy="31403"/>
            </a:xfrm>
            <a:custGeom>
              <a:avLst/>
              <a:gdLst/>
              <a:ahLst/>
              <a:cxnLst/>
              <a:rect l="l" t="t" r="r" b="b"/>
              <a:pathLst>
                <a:path w="715" h="631" extrusionOk="0">
                  <a:moveTo>
                    <a:pt x="527" y="1"/>
                  </a:moveTo>
                  <a:cubicBezTo>
                    <a:pt x="496" y="1"/>
                    <a:pt x="464" y="19"/>
                    <a:pt x="464" y="47"/>
                  </a:cubicBezTo>
                  <a:cubicBezTo>
                    <a:pt x="461" y="72"/>
                    <a:pt x="457" y="96"/>
                    <a:pt x="453" y="120"/>
                  </a:cubicBezTo>
                  <a:lnTo>
                    <a:pt x="453" y="120"/>
                  </a:lnTo>
                  <a:cubicBezTo>
                    <a:pt x="444" y="93"/>
                    <a:pt x="433" y="65"/>
                    <a:pt x="420" y="38"/>
                  </a:cubicBezTo>
                  <a:cubicBezTo>
                    <a:pt x="408" y="15"/>
                    <a:pt x="388" y="5"/>
                    <a:pt x="366" y="5"/>
                  </a:cubicBezTo>
                  <a:cubicBezTo>
                    <a:pt x="337" y="5"/>
                    <a:pt x="305" y="25"/>
                    <a:pt x="295" y="56"/>
                  </a:cubicBezTo>
                  <a:cubicBezTo>
                    <a:pt x="291" y="73"/>
                    <a:pt x="288" y="92"/>
                    <a:pt x="287" y="110"/>
                  </a:cubicBezTo>
                  <a:lnTo>
                    <a:pt x="287" y="110"/>
                  </a:lnTo>
                  <a:cubicBezTo>
                    <a:pt x="279" y="107"/>
                    <a:pt x="271" y="106"/>
                    <a:pt x="263" y="106"/>
                  </a:cubicBezTo>
                  <a:cubicBezTo>
                    <a:pt x="237" y="106"/>
                    <a:pt x="211" y="122"/>
                    <a:pt x="201" y="150"/>
                  </a:cubicBezTo>
                  <a:lnTo>
                    <a:pt x="201" y="150"/>
                  </a:lnTo>
                  <a:cubicBezTo>
                    <a:pt x="177" y="117"/>
                    <a:pt x="152" y="86"/>
                    <a:pt x="125" y="56"/>
                  </a:cubicBezTo>
                  <a:cubicBezTo>
                    <a:pt x="113" y="39"/>
                    <a:pt x="97" y="32"/>
                    <a:pt x="80" y="32"/>
                  </a:cubicBezTo>
                  <a:cubicBezTo>
                    <a:pt x="61" y="32"/>
                    <a:pt x="41" y="41"/>
                    <a:pt x="27" y="56"/>
                  </a:cubicBezTo>
                  <a:cubicBezTo>
                    <a:pt x="0" y="82"/>
                    <a:pt x="0" y="118"/>
                    <a:pt x="27" y="145"/>
                  </a:cubicBezTo>
                  <a:cubicBezTo>
                    <a:pt x="137" y="263"/>
                    <a:pt x="215" y="406"/>
                    <a:pt x="268" y="557"/>
                  </a:cubicBezTo>
                  <a:lnTo>
                    <a:pt x="268" y="557"/>
                  </a:lnTo>
                  <a:cubicBezTo>
                    <a:pt x="268" y="560"/>
                    <a:pt x="268" y="562"/>
                    <a:pt x="268" y="564"/>
                  </a:cubicBezTo>
                  <a:cubicBezTo>
                    <a:pt x="269" y="564"/>
                    <a:pt x="270" y="564"/>
                    <a:pt x="271" y="564"/>
                  </a:cubicBezTo>
                  <a:lnTo>
                    <a:pt x="271" y="564"/>
                  </a:lnTo>
                  <a:cubicBezTo>
                    <a:pt x="273" y="570"/>
                    <a:pt x="275" y="576"/>
                    <a:pt x="277" y="582"/>
                  </a:cubicBezTo>
                  <a:cubicBezTo>
                    <a:pt x="285" y="615"/>
                    <a:pt x="312" y="630"/>
                    <a:pt x="338" y="630"/>
                  </a:cubicBezTo>
                  <a:cubicBezTo>
                    <a:pt x="370" y="630"/>
                    <a:pt x="402" y="608"/>
                    <a:pt x="402" y="564"/>
                  </a:cubicBezTo>
                  <a:cubicBezTo>
                    <a:pt x="403" y="539"/>
                    <a:pt x="404" y="514"/>
                    <a:pt x="403" y="490"/>
                  </a:cubicBezTo>
                  <a:lnTo>
                    <a:pt x="403" y="490"/>
                  </a:lnTo>
                  <a:cubicBezTo>
                    <a:pt x="421" y="487"/>
                    <a:pt x="439" y="478"/>
                    <a:pt x="455" y="466"/>
                  </a:cubicBezTo>
                  <a:cubicBezTo>
                    <a:pt x="465" y="455"/>
                    <a:pt x="472" y="441"/>
                    <a:pt x="477" y="427"/>
                  </a:cubicBezTo>
                  <a:lnTo>
                    <a:pt x="477" y="427"/>
                  </a:lnTo>
                  <a:cubicBezTo>
                    <a:pt x="478" y="427"/>
                    <a:pt x="479" y="427"/>
                    <a:pt x="480" y="427"/>
                  </a:cubicBezTo>
                  <a:cubicBezTo>
                    <a:pt x="492" y="427"/>
                    <a:pt x="505" y="425"/>
                    <a:pt x="518" y="421"/>
                  </a:cubicBezTo>
                  <a:cubicBezTo>
                    <a:pt x="598" y="404"/>
                    <a:pt x="643" y="323"/>
                    <a:pt x="652" y="243"/>
                  </a:cubicBezTo>
                  <a:cubicBezTo>
                    <a:pt x="652" y="242"/>
                    <a:pt x="652" y="242"/>
                    <a:pt x="652" y="241"/>
                  </a:cubicBezTo>
                  <a:lnTo>
                    <a:pt x="652" y="241"/>
                  </a:lnTo>
                  <a:cubicBezTo>
                    <a:pt x="672" y="194"/>
                    <a:pt x="681" y="147"/>
                    <a:pt x="696" y="100"/>
                  </a:cubicBezTo>
                  <a:cubicBezTo>
                    <a:pt x="714" y="65"/>
                    <a:pt x="687" y="20"/>
                    <a:pt x="652" y="11"/>
                  </a:cubicBezTo>
                  <a:cubicBezTo>
                    <a:pt x="647" y="10"/>
                    <a:pt x="642" y="9"/>
                    <a:pt x="637" y="9"/>
                  </a:cubicBezTo>
                  <a:cubicBezTo>
                    <a:pt x="616" y="9"/>
                    <a:pt x="596" y="20"/>
                    <a:pt x="584" y="35"/>
                  </a:cubicBezTo>
                  <a:lnTo>
                    <a:pt x="584" y="35"/>
                  </a:lnTo>
                  <a:cubicBezTo>
                    <a:pt x="580" y="30"/>
                    <a:pt x="576" y="25"/>
                    <a:pt x="571" y="20"/>
                  </a:cubicBezTo>
                  <a:cubicBezTo>
                    <a:pt x="561" y="7"/>
                    <a:pt x="544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40"/>
            <p:cNvSpPr/>
            <p:nvPr/>
          </p:nvSpPr>
          <p:spPr>
            <a:xfrm>
              <a:off x="4932294" y="4684341"/>
              <a:ext cx="80524" cy="69824"/>
            </a:xfrm>
            <a:custGeom>
              <a:avLst/>
              <a:gdLst/>
              <a:ahLst/>
              <a:cxnLst/>
              <a:rect l="l" t="t" r="r" b="b"/>
              <a:pathLst>
                <a:path w="1618" h="1403" extrusionOk="0">
                  <a:moveTo>
                    <a:pt x="1514" y="0"/>
                  </a:moveTo>
                  <a:cubicBezTo>
                    <a:pt x="1509" y="0"/>
                    <a:pt x="1504" y="1"/>
                    <a:pt x="1498" y="2"/>
                  </a:cubicBezTo>
                  <a:cubicBezTo>
                    <a:pt x="811" y="136"/>
                    <a:pt x="231" y="653"/>
                    <a:pt x="17" y="1313"/>
                  </a:cubicBezTo>
                  <a:cubicBezTo>
                    <a:pt x="1" y="1368"/>
                    <a:pt x="45" y="1403"/>
                    <a:pt x="87" y="1403"/>
                  </a:cubicBezTo>
                  <a:cubicBezTo>
                    <a:pt x="114" y="1403"/>
                    <a:pt x="141" y="1389"/>
                    <a:pt x="151" y="1358"/>
                  </a:cubicBezTo>
                  <a:cubicBezTo>
                    <a:pt x="347" y="734"/>
                    <a:pt x="900" y="261"/>
                    <a:pt x="1534" y="136"/>
                  </a:cubicBezTo>
                  <a:cubicBezTo>
                    <a:pt x="1617" y="119"/>
                    <a:pt x="1591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40"/>
            <p:cNvSpPr/>
            <p:nvPr/>
          </p:nvSpPr>
          <p:spPr>
            <a:xfrm>
              <a:off x="4906216" y="4671004"/>
              <a:ext cx="35385" cy="83510"/>
            </a:xfrm>
            <a:custGeom>
              <a:avLst/>
              <a:gdLst/>
              <a:ahLst/>
              <a:cxnLst/>
              <a:rect l="l" t="t" r="r" b="b"/>
              <a:pathLst>
                <a:path w="711" h="1678" extrusionOk="0">
                  <a:moveTo>
                    <a:pt x="99" y="0"/>
                  </a:moveTo>
                  <a:cubicBezTo>
                    <a:pt x="50" y="0"/>
                    <a:pt x="0" y="70"/>
                    <a:pt x="41" y="118"/>
                  </a:cubicBezTo>
                  <a:cubicBezTo>
                    <a:pt x="398" y="529"/>
                    <a:pt x="568" y="1073"/>
                    <a:pt x="541" y="1617"/>
                  </a:cubicBezTo>
                  <a:cubicBezTo>
                    <a:pt x="537" y="1657"/>
                    <a:pt x="568" y="1677"/>
                    <a:pt x="601" y="1677"/>
                  </a:cubicBezTo>
                  <a:cubicBezTo>
                    <a:pt x="635" y="1677"/>
                    <a:pt x="670" y="1657"/>
                    <a:pt x="675" y="1617"/>
                  </a:cubicBezTo>
                  <a:cubicBezTo>
                    <a:pt x="711" y="1037"/>
                    <a:pt x="514" y="466"/>
                    <a:pt x="140" y="20"/>
                  </a:cubicBezTo>
                  <a:cubicBezTo>
                    <a:pt x="128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40"/>
            <p:cNvSpPr/>
            <p:nvPr/>
          </p:nvSpPr>
          <p:spPr>
            <a:xfrm>
              <a:off x="4930452" y="4690911"/>
              <a:ext cx="36231" cy="41008"/>
            </a:xfrm>
            <a:custGeom>
              <a:avLst/>
              <a:gdLst/>
              <a:ahLst/>
              <a:cxnLst/>
              <a:rect l="l" t="t" r="r" b="b"/>
              <a:pathLst>
                <a:path w="728" h="824" extrusionOk="0">
                  <a:moveTo>
                    <a:pt x="573" y="212"/>
                  </a:moveTo>
                  <a:lnTo>
                    <a:pt x="573" y="212"/>
                  </a:lnTo>
                  <a:cubicBezTo>
                    <a:pt x="573" y="222"/>
                    <a:pt x="574" y="231"/>
                    <a:pt x="574" y="240"/>
                  </a:cubicBezTo>
                  <a:lnTo>
                    <a:pt x="574" y="240"/>
                  </a:lnTo>
                  <a:cubicBezTo>
                    <a:pt x="573" y="245"/>
                    <a:pt x="572" y="249"/>
                    <a:pt x="571" y="254"/>
                  </a:cubicBezTo>
                  <a:cubicBezTo>
                    <a:pt x="554" y="298"/>
                    <a:pt x="536" y="351"/>
                    <a:pt x="500" y="387"/>
                  </a:cubicBezTo>
                  <a:lnTo>
                    <a:pt x="500" y="387"/>
                  </a:lnTo>
                  <a:cubicBezTo>
                    <a:pt x="501" y="375"/>
                    <a:pt x="503" y="364"/>
                    <a:pt x="509" y="352"/>
                  </a:cubicBezTo>
                  <a:cubicBezTo>
                    <a:pt x="525" y="303"/>
                    <a:pt x="549" y="254"/>
                    <a:pt x="573" y="212"/>
                  </a:cubicBezTo>
                  <a:close/>
                  <a:moveTo>
                    <a:pt x="484" y="394"/>
                  </a:moveTo>
                  <a:cubicBezTo>
                    <a:pt x="485" y="394"/>
                    <a:pt x="485" y="394"/>
                    <a:pt x="486" y="394"/>
                  </a:cubicBezTo>
                  <a:lnTo>
                    <a:pt x="486" y="394"/>
                  </a:lnTo>
                  <a:cubicBezTo>
                    <a:pt x="484" y="396"/>
                    <a:pt x="482" y="396"/>
                    <a:pt x="482" y="396"/>
                  </a:cubicBezTo>
                  <a:cubicBezTo>
                    <a:pt x="482" y="395"/>
                    <a:pt x="483" y="394"/>
                    <a:pt x="484" y="394"/>
                  </a:cubicBezTo>
                  <a:close/>
                  <a:moveTo>
                    <a:pt x="500" y="405"/>
                  </a:moveTo>
                  <a:cubicBezTo>
                    <a:pt x="506" y="405"/>
                    <a:pt x="504" y="413"/>
                    <a:pt x="502" y="413"/>
                  </a:cubicBezTo>
                  <a:cubicBezTo>
                    <a:pt x="501" y="413"/>
                    <a:pt x="500" y="411"/>
                    <a:pt x="500" y="405"/>
                  </a:cubicBezTo>
                  <a:close/>
                  <a:moveTo>
                    <a:pt x="592" y="0"/>
                  </a:moveTo>
                  <a:cubicBezTo>
                    <a:pt x="558" y="0"/>
                    <a:pt x="527" y="18"/>
                    <a:pt x="509" y="48"/>
                  </a:cubicBezTo>
                  <a:cubicBezTo>
                    <a:pt x="483" y="83"/>
                    <a:pt x="461" y="123"/>
                    <a:pt x="442" y="163"/>
                  </a:cubicBezTo>
                  <a:lnTo>
                    <a:pt x="442" y="163"/>
                  </a:lnTo>
                  <a:cubicBezTo>
                    <a:pt x="441" y="158"/>
                    <a:pt x="439" y="152"/>
                    <a:pt x="438" y="147"/>
                  </a:cubicBezTo>
                  <a:cubicBezTo>
                    <a:pt x="432" y="114"/>
                    <a:pt x="408" y="98"/>
                    <a:pt x="381" y="98"/>
                  </a:cubicBezTo>
                  <a:cubicBezTo>
                    <a:pt x="363" y="98"/>
                    <a:pt x="345" y="106"/>
                    <a:pt x="331" y="120"/>
                  </a:cubicBezTo>
                  <a:cubicBezTo>
                    <a:pt x="315" y="132"/>
                    <a:pt x="300" y="145"/>
                    <a:pt x="288" y="160"/>
                  </a:cubicBezTo>
                  <a:lnTo>
                    <a:pt x="288" y="160"/>
                  </a:lnTo>
                  <a:cubicBezTo>
                    <a:pt x="286" y="152"/>
                    <a:pt x="285" y="145"/>
                    <a:pt x="284" y="137"/>
                  </a:cubicBezTo>
                  <a:lnTo>
                    <a:pt x="284" y="137"/>
                  </a:lnTo>
                  <a:cubicBezTo>
                    <a:pt x="284" y="131"/>
                    <a:pt x="285" y="126"/>
                    <a:pt x="286" y="120"/>
                  </a:cubicBezTo>
                  <a:lnTo>
                    <a:pt x="286" y="120"/>
                  </a:lnTo>
                  <a:cubicBezTo>
                    <a:pt x="284" y="120"/>
                    <a:pt x="282" y="121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8" y="108"/>
                    <a:pt x="277" y="102"/>
                  </a:cubicBezTo>
                  <a:cubicBezTo>
                    <a:pt x="277" y="79"/>
                    <a:pt x="244" y="56"/>
                    <a:pt x="217" y="56"/>
                  </a:cubicBezTo>
                  <a:cubicBezTo>
                    <a:pt x="213" y="56"/>
                    <a:pt x="209" y="56"/>
                    <a:pt x="206" y="57"/>
                  </a:cubicBezTo>
                  <a:cubicBezTo>
                    <a:pt x="187" y="62"/>
                    <a:pt x="173" y="72"/>
                    <a:pt x="163" y="84"/>
                  </a:cubicBezTo>
                  <a:lnTo>
                    <a:pt x="163" y="84"/>
                  </a:lnTo>
                  <a:cubicBezTo>
                    <a:pt x="159" y="72"/>
                    <a:pt x="156" y="60"/>
                    <a:pt x="152" y="48"/>
                  </a:cubicBezTo>
                  <a:cubicBezTo>
                    <a:pt x="144" y="25"/>
                    <a:pt x="117" y="2"/>
                    <a:pt x="92" y="2"/>
                  </a:cubicBezTo>
                  <a:cubicBezTo>
                    <a:pt x="88" y="2"/>
                    <a:pt x="84" y="3"/>
                    <a:pt x="81" y="4"/>
                  </a:cubicBezTo>
                  <a:cubicBezTo>
                    <a:pt x="45" y="13"/>
                    <a:pt x="18" y="40"/>
                    <a:pt x="18" y="66"/>
                  </a:cubicBezTo>
                  <a:cubicBezTo>
                    <a:pt x="1" y="200"/>
                    <a:pt x="9" y="325"/>
                    <a:pt x="27" y="459"/>
                  </a:cubicBezTo>
                  <a:cubicBezTo>
                    <a:pt x="45" y="521"/>
                    <a:pt x="54" y="584"/>
                    <a:pt x="81" y="646"/>
                  </a:cubicBezTo>
                  <a:cubicBezTo>
                    <a:pt x="99" y="700"/>
                    <a:pt x="117" y="771"/>
                    <a:pt x="170" y="807"/>
                  </a:cubicBezTo>
                  <a:cubicBezTo>
                    <a:pt x="186" y="818"/>
                    <a:pt x="202" y="823"/>
                    <a:pt x="218" y="823"/>
                  </a:cubicBezTo>
                  <a:cubicBezTo>
                    <a:pt x="232" y="823"/>
                    <a:pt x="245" y="819"/>
                    <a:pt x="257" y="813"/>
                  </a:cubicBezTo>
                  <a:lnTo>
                    <a:pt x="257" y="813"/>
                  </a:lnTo>
                  <a:cubicBezTo>
                    <a:pt x="266" y="815"/>
                    <a:pt x="276" y="816"/>
                    <a:pt x="286" y="816"/>
                  </a:cubicBezTo>
                  <a:cubicBezTo>
                    <a:pt x="398" y="816"/>
                    <a:pt x="435" y="696"/>
                    <a:pt x="455" y="600"/>
                  </a:cubicBezTo>
                  <a:lnTo>
                    <a:pt x="455" y="600"/>
                  </a:lnTo>
                  <a:cubicBezTo>
                    <a:pt x="486" y="597"/>
                    <a:pt x="517" y="589"/>
                    <a:pt x="545" y="575"/>
                  </a:cubicBezTo>
                  <a:cubicBezTo>
                    <a:pt x="625" y="530"/>
                    <a:pt x="670" y="459"/>
                    <a:pt x="696" y="370"/>
                  </a:cubicBezTo>
                  <a:cubicBezTo>
                    <a:pt x="704" y="334"/>
                    <a:pt x="709" y="294"/>
                    <a:pt x="710" y="254"/>
                  </a:cubicBezTo>
                  <a:lnTo>
                    <a:pt x="710" y="254"/>
                  </a:lnTo>
                  <a:cubicBezTo>
                    <a:pt x="723" y="203"/>
                    <a:pt x="728" y="149"/>
                    <a:pt x="723" y="93"/>
                  </a:cubicBezTo>
                  <a:cubicBezTo>
                    <a:pt x="719" y="55"/>
                    <a:pt x="693" y="33"/>
                    <a:pt x="665" y="28"/>
                  </a:cubicBezTo>
                  <a:lnTo>
                    <a:pt x="665" y="28"/>
                  </a:lnTo>
                  <a:cubicBezTo>
                    <a:pt x="658" y="22"/>
                    <a:pt x="651" y="17"/>
                    <a:pt x="643" y="13"/>
                  </a:cubicBezTo>
                  <a:cubicBezTo>
                    <a:pt x="626" y="4"/>
                    <a:pt x="60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40"/>
            <p:cNvSpPr/>
            <p:nvPr/>
          </p:nvSpPr>
          <p:spPr>
            <a:xfrm>
              <a:off x="4903926" y="4795223"/>
              <a:ext cx="67485" cy="62309"/>
            </a:xfrm>
            <a:custGeom>
              <a:avLst/>
              <a:gdLst/>
              <a:ahLst/>
              <a:cxnLst/>
              <a:rect l="l" t="t" r="r" b="b"/>
              <a:pathLst>
                <a:path w="1356" h="1252" extrusionOk="0">
                  <a:moveTo>
                    <a:pt x="1268" y="1"/>
                  </a:moveTo>
                  <a:cubicBezTo>
                    <a:pt x="1261" y="1"/>
                    <a:pt x="1254" y="2"/>
                    <a:pt x="1247" y="4"/>
                  </a:cubicBezTo>
                  <a:cubicBezTo>
                    <a:pt x="667" y="138"/>
                    <a:pt x="186" y="593"/>
                    <a:pt x="16" y="1164"/>
                  </a:cubicBezTo>
                  <a:cubicBezTo>
                    <a:pt x="0" y="1217"/>
                    <a:pt x="41" y="1251"/>
                    <a:pt x="83" y="1251"/>
                  </a:cubicBezTo>
                  <a:cubicBezTo>
                    <a:pt x="111" y="1251"/>
                    <a:pt x="139" y="1236"/>
                    <a:pt x="150" y="1200"/>
                  </a:cubicBezTo>
                  <a:cubicBezTo>
                    <a:pt x="302" y="673"/>
                    <a:pt x="748" y="254"/>
                    <a:pt x="1283" y="129"/>
                  </a:cubicBezTo>
                  <a:cubicBezTo>
                    <a:pt x="1356" y="113"/>
                    <a:pt x="1333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40"/>
            <p:cNvSpPr/>
            <p:nvPr/>
          </p:nvSpPr>
          <p:spPr>
            <a:xfrm>
              <a:off x="4881382" y="4772878"/>
              <a:ext cx="33593" cy="48872"/>
            </a:xfrm>
            <a:custGeom>
              <a:avLst/>
              <a:gdLst/>
              <a:ahLst/>
              <a:cxnLst/>
              <a:rect l="l" t="t" r="r" b="b"/>
              <a:pathLst>
                <a:path w="675" h="982" extrusionOk="0">
                  <a:moveTo>
                    <a:pt x="94" y="0"/>
                  </a:moveTo>
                  <a:cubicBezTo>
                    <a:pt x="46" y="0"/>
                    <a:pt x="1" y="69"/>
                    <a:pt x="41" y="123"/>
                  </a:cubicBezTo>
                  <a:cubicBezTo>
                    <a:pt x="246" y="364"/>
                    <a:pt x="407" y="632"/>
                    <a:pt x="523" y="926"/>
                  </a:cubicBezTo>
                  <a:cubicBezTo>
                    <a:pt x="538" y="957"/>
                    <a:pt x="560" y="981"/>
                    <a:pt x="595" y="981"/>
                  </a:cubicBezTo>
                  <a:cubicBezTo>
                    <a:pt x="600" y="981"/>
                    <a:pt x="606" y="981"/>
                    <a:pt x="612" y="980"/>
                  </a:cubicBezTo>
                  <a:cubicBezTo>
                    <a:pt x="639" y="971"/>
                    <a:pt x="674" y="926"/>
                    <a:pt x="656" y="890"/>
                  </a:cubicBezTo>
                  <a:cubicBezTo>
                    <a:pt x="532" y="578"/>
                    <a:pt x="362" y="284"/>
                    <a:pt x="139" y="25"/>
                  </a:cubicBezTo>
                  <a:cubicBezTo>
                    <a:pt x="126" y="8"/>
                    <a:pt x="11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40"/>
            <p:cNvSpPr/>
            <p:nvPr/>
          </p:nvSpPr>
          <p:spPr>
            <a:xfrm>
              <a:off x="4906465" y="4796716"/>
              <a:ext cx="29363" cy="29014"/>
            </a:xfrm>
            <a:custGeom>
              <a:avLst/>
              <a:gdLst/>
              <a:ahLst/>
              <a:cxnLst/>
              <a:rect l="l" t="t" r="r" b="b"/>
              <a:pathLst>
                <a:path w="590" h="583" extrusionOk="0">
                  <a:moveTo>
                    <a:pt x="380" y="1"/>
                  </a:moveTo>
                  <a:cubicBezTo>
                    <a:pt x="354" y="1"/>
                    <a:pt x="327" y="11"/>
                    <a:pt x="304" y="28"/>
                  </a:cubicBezTo>
                  <a:cubicBezTo>
                    <a:pt x="298" y="35"/>
                    <a:pt x="293" y="43"/>
                    <a:pt x="289" y="52"/>
                  </a:cubicBezTo>
                  <a:lnTo>
                    <a:pt x="289" y="52"/>
                  </a:lnTo>
                  <a:cubicBezTo>
                    <a:pt x="275" y="59"/>
                    <a:pt x="264" y="73"/>
                    <a:pt x="260" y="90"/>
                  </a:cubicBezTo>
                  <a:cubicBezTo>
                    <a:pt x="254" y="111"/>
                    <a:pt x="258" y="136"/>
                    <a:pt x="270" y="154"/>
                  </a:cubicBezTo>
                  <a:lnTo>
                    <a:pt x="270" y="154"/>
                  </a:lnTo>
                  <a:cubicBezTo>
                    <a:pt x="270" y="163"/>
                    <a:pt x="270" y="173"/>
                    <a:pt x="271" y="183"/>
                  </a:cubicBezTo>
                  <a:lnTo>
                    <a:pt x="271" y="183"/>
                  </a:lnTo>
                  <a:cubicBezTo>
                    <a:pt x="255" y="148"/>
                    <a:pt x="236" y="115"/>
                    <a:pt x="215" y="81"/>
                  </a:cubicBezTo>
                  <a:cubicBezTo>
                    <a:pt x="202" y="62"/>
                    <a:pt x="180" y="47"/>
                    <a:pt x="155" y="47"/>
                  </a:cubicBezTo>
                  <a:cubicBezTo>
                    <a:pt x="146" y="47"/>
                    <a:pt x="136" y="50"/>
                    <a:pt x="126" y="55"/>
                  </a:cubicBezTo>
                  <a:cubicBezTo>
                    <a:pt x="126" y="55"/>
                    <a:pt x="126" y="55"/>
                    <a:pt x="126" y="55"/>
                  </a:cubicBezTo>
                  <a:lnTo>
                    <a:pt x="126" y="55"/>
                  </a:lnTo>
                  <a:cubicBezTo>
                    <a:pt x="123" y="52"/>
                    <a:pt x="120" y="49"/>
                    <a:pt x="117" y="46"/>
                  </a:cubicBezTo>
                  <a:cubicBezTo>
                    <a:pt x="106" y="35"/>
                    <a:pt x="91" y="30"/>
                    <a:pt x="75" y="30"/>
                  </a:cubicBezTo>
                  <a:cubicBezTo>
                    <a:pt x="40" y="30"/>
                    <a:pt x="1" y="56"/>
                    <a:pt x="1" y="99"/>
                  </a:cubicBezTo>
                  <a:cubicBezTo>
                    <a:pt x="10" y="242"/>
                    <a:pt x="45" y="385"/>
                    <a:pt x="135" y="501"/>
                  </a:cubicBezTo>
                  <a:cubicBezTo>
                    <a:pt x="161" y="536"/>
                    <a:pt x="179" y="563"/>
                    <a:pt x="224" y="581"/>
                  </a:cubicBezTo>
                  <a:cubicBezTo>
                    <a:pt x="231" y="582"/>
                    <a:pt x="237" y="583"/>
                    <a:pt x="244" y="583"/>
                  </a:cubicBezTo>
                  <a:cubicBezTo>
                    <a:pt x="290" y="583"/>
                    <a:pt x="332" y="556"/>
                    <a:pt x="340" y="510"/>
                  </a:cubicBezTo>
                  <a:cubicBezTo>
                    <a:pt x="355" y="479"/>
                    <a:pt x="351" y="449"/>
                    <a:pt x="344" y="419"/>
                  </a:cubicBezTo>
                  <a:lnTo>
                    <a:pt x="344" y="419"/>
                  </a:lnTo>
                  <a:cubicBezTo>
                    <a:pt x="345" y="419"/>
                    <a:pt x="347" y="420"/>
                    <a:pt x="349" y="420"/>
                  </a:cubicBezTo>
                  <a:cubicBezTo>
                    <a:pt x="356" y="424"/>
                    <a:pt x="365" y="427"/>
                    <a:pt x="373" y="429"/>
                  </a:cubicBezTo>
                  <a:lnTo>
                    <a:pt x="373" y="429"/>
                  </a:lnTo>
                  <a:cubicBezTo>
                    <a:pt x="377" y="432"/>
                    <a:pt x="380" y="435"/>
                    <a:pt x="384" y="438"/>
                  </a:cubicBezTo>
                  <a:cubicBezTo>
                    <a:pt x="404" y="451"/>
                    <a:pt x="425" y="456"/>
                    <a:pt x="446" y="456"/>
                  </a:cubicBezTo>
                  <a:cubicBezTo>
                    <a:pt x="500" y="456"/>
                    <a:pt x="552" y="418"/>
                    <a:pt x="572" y="367"/>
                  </a:cubicBezTo>
                  <a:cubicBezTo>
                    <a:pt x="590" y="295"/>
                    <a:pt x="563" y="215"/>
                    <a:pt x="518" y="162"/>
                  </a:cubicBezTo>
                  <a:cubicBezTo>
                    <a:pt x="514" y="156"/>
                    <a:pt x="509" y="150"/>
                    <a:pt x="504" y="145"/>
                  </a:cubicBezTo>
                  <a:lnTo>
                    <a:pt x="504" y="145"/>
                  </a:lnTo>
                  <a:cubicBezTo>
                    <a:pt x="500" y="129"/>
                    <a:pt x="496" y="114"/>
                    <a:pt x="491" y="99"/>
                  </a:cubicBezTo>
                  <a:cubicBezTo>
                    <a:pt x="474" y="63"/>
                    <a:pt x="456" y="28"/>
                    <a:pt x="420" y="10"/>
                  </a:cubicBezTo>
                  <a:cubicBezTo>
                    <a:pt x="407" y="4"/>
                    <a:pt x="394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40"/>
            <p:cNvSpPr/>
            <p:nvPr/>
          </p:nvSpPr>
          <p:spPr>
            <a:xfrm>
              <a:off x="4879938" y="4893962"/>
              <a:ext cx="106901" cy="63553"/>
            </a:xfrm>
            <a:custGeom>
              <a:avLst/>
              <a:gdLst/>
              <a:ahLst/>
              <a:cxnLst/>
              <a:rect l="l" t="t" r="r" b="b"/>
              <a:pathLst>
                <a:path w="2148" h="1277" extrusionOk="0">
                  <a:moveTo>
                    <a:pt x="1870" y="1"/>
                  </a:moveTo>
                  <a:cubicBezTo>
                    <a:pt x="1084" y="1"/>
                    <a:pt x="356" y="459"/>
                    <a:pt x="25" y="1178"/>
                  </a:cubicBezTo>
                  <a:cubicBezTo>
                    <a:pt x="1" y="1227"/>
                    <a:pt x="48" y="1276"/>
                    <a:pt x="91" y="1276"/>
                  </a:cubicBezTo>
                  <a:cubicBezTo>
                    <a:pt x="111" y="1276"/>
                    <a:pt x="130" y="1266"/>
                    <a:pt x="141" y="1241"/>
                  </a:cubicBezTo>
                  <a:cubicBezTo>
                    <a:pt x="454" y="567"/>
                    <a:pt x="1129" y="143"/>
                    <a:pt x="1868" y="143"/>
                  </a:cubicBezTo>
                  <a:cubicBezTo>
                    <a:pt x="1931" y="143"/>
                    <a:pt x="1995" y="146"/>
                    <a:pt x="2059" y="152"/>
                  </a:cubicBezTo>
                  <a:cubicBezTo>
                    <a:pt x="2062" y="153"/>
                    <a:pt x="2065" y="153"/>
                    <a:pt x="2067" y="153"/>
                  </a:cubicBezTo>
                  <a:cubicBezTo>
                    <a:pt x="2148" y="153"/>
                    <a:pt x="2137" y="18"/>
                    <a:pt x="2059" y="10"/>
                  </a:cubicBezTo>
                  <a:cubicBezTo>
                    <a:pt x="1996" y="4"/>
                    <a:pt x="1933" y="1"/>
                    <a:pt x="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40"/>
            <p:cNvSpPr/>
            <p:nvPr/>
          </p:nvSpPr>
          <p:spPr>
            <a:xfrm>
              <a:off x="4850526" y="4868531"/>
              <a:ext cx="38769" cy="54396"/>
            </a:xfrm>
            <a:custGeom>
              <a:avLst/>
              <a:gdLst/>
              <a:ahLst/>
              <a:cxnLst/>
              <a:rect l="l" t="t" r="r" b="b"/>
              <a:pathLst>
                <a:path w="779" h="1093" extrusionOk="0">
                  <a:moveTo>
                    <a:pt x="81" y="1"/>
                  </a:moveTo>
                  <a:cubicBezTo>
                    <a:pt x="65" y="1"/>
                    <a:pt x="50" y="8"/>
                    <a:pt x="36" y="21"/>
                  </a:cubicBezTo>
                  <a:cubicBezTo>
                    <a:pt x="10" y="48"/>
                    <a:pt x="1" y="92"/>
                    <a:pt x="36" y="119"/>
                  </a:cubicBezTo>
                  <a:cubicBezTo>
                    <a:pt x="331" y="351"/>
                    <a:pt x="545" y="672"/>
                    <a:pt x="634" y="1047"/>
                  </a:cubicBezTo>
                  <a:cubicBezTo>
                    <a:pt x="641" y="1079"/>
                    <a:pt x="666" y="1092"/>
                    <a:pt x="693" y="1092"/>
                  </a:cubicBezTo>
                  <a:cubicBezTo>
                    <a:pt x="734" y="1092"/>
                    <a:pt x="779" y="1060"/>
                    <a:pt x="768" y="1011"/>
                  </a:cubicBezTo>
                  <a:cubicBezTo>
                    <a:pt x="670" y="619"/>
                    <a:pt x="447" y="271"/>
                    <a:pt x="126" y="21"/>
                  </a:cubicBezTo>
                  <a:cubicBezTo>
                    <a:pt x="112" y="8"/>
                    <a:pt x="97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40"/>
            <p:cNvSpPr/>
            <p:nvPr/>
          </p:nvSpPr>
          <p:spPr>
            <a:xfrm>
              <a:off x="4879739" y="4894261"/>
              <a:ext cx="43198" cy="43795"/>
            </a:xfrm>
            <a:custGeom>
              <a:avLst/>
              <a:gdLst/>
              <a:ahLst/>
              <a:cxnLst/>
              <a:rect l="l" t="t" r="r" b="b"/>
              <a:pathLst>
                <a:path w="868" h="880" extrusionOk="0">
                  <a:moveTo>
                    <a:pt x="79" y="0"/>
                  </a:moveTo>
                  <a:cubicBezTo>
                    <a:pt x="40" y="0"/>
                    <a:pt x="1" y="31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lnTo>
                    <a:pt x="11" y="84"/>
                  </a:lnTo>
                  <a:cubicBezTo>
                    <a:pt x="25" y="154"/>
                    <a:pt x="45" y="225"/>
                    <a:pt x="70" y="293"/>
                  </a:cubicBezTo>
                  <a:lnTo>
                    <a:pt x="70" y="293"/>
                  </a:lnTo>
                  <a:cubicBezTo>
                    <a:pt x="59" y="310"/>
                    <a:pt x="56" y="331"/>
                    <a:pt x="56" y="352"/>
                  </a:cubicBezTo>
                  <a:cubicBezTo>
                    <a:pt x="81" y="499"/>
                    <a:pt x="98" y="646"/>
                    <a:pt x="121" y="793"/>
                  </a:cubicBezTo>
                  <a:lnTo>
                    <a:pt x="121" y="793"/>
                  </a:lnTo>
                  <a:cubicBezTo>
                    <a:pt x="120" y="800"/>
                    <a:pt x="119" y="808"/>
                    <a:pt x="119" y="815"/>
                  </a:cubicBezTo>
                  <a:lnTo>
                    <a:pt x="124" y="815"/>
                  </a:lnTo>
                  <a:lnTo>
                    <a:pt x="124" y="815"/>
                  </a:lnTo>
                  <a:cubicBezTo>
                    <a:pt x="125" y="821"/>
                    <a:pt x="126" y="827"/>
                    <a:pt x="127" y="833"/>
                  </a:cubicBezTo>
                  <a:cubicBezTo>
                    <a:pt x="127" y="856"/>
                    <a:pt x="161" y="880"/>
                    <a:pt x="187" y="880"/>
                  </a:cubicBezTo>
                  <a:cubicBezTo>
                    <a:pt x="191" y="880"/>
                    <a:pt x="195" y="879"/>
                    <a:pt x="199" y="878"/>
                  </a:cubicBezTo>
                  <a:cubicBezTo>
                    <a:pt x="234" y="878"/>
                    <a:pt x="252" y="851"/>
                    <a:pt x="261" y="815"/>
                  </a:cubicBezTo>
                  <a:cubicBezTo>
                    <a:pt x="261" y="815"/>
                    <a:pt x="261" y="815"/>
                    <a:pt x="261" y="815"/>
                  </a:cubicBezTo>
                  <a:lnTo>
                    <a:pt x="261" y="815"/>
                  </a:lnTo>
                  <a:cubicBezTo>
                    <a:pt x="277" y="803"/>
                    <a:pt x="288" y="785"/>
                    <a:pt x="288" y="762"/>
                  </a:cubicBezTo>
                  <a:cubicBezTo>
                    <a:pt x="291" y="722"/>
                    <a:pt x="291" y="682"/>
                    <a:pt x="289" y="642"/>
                  </a:cubicBezTo>
                  <a:lnTo>
                    <a:pt x="289" y="642"/>
                  </a:lnTo>
                  <a:cubicBezTo>
                    <a:pt x="295" y="644"/>
                    <a:pt x="302" y="645"/>
                    <a:pt x="308" y="645"/>
                  </a:cubicBezTo>
                  <a:cubicBezTo>
                    <a:pt x="315" y="645"/>
                    <a:pt x="322" y="644"/>
                    <a:pt x="329" y="641"/>
                  </a:cubicBezTo>
                  <a:lnTo>
                    <a:pt x="329" y="641"/>
                  </a:lnTo>
                  <a:cubicBezTo>
                    <a:pt x="346" y="656"/>
                    <a:pt x="370" y="665"/>
                    <a:pt x="393" y="665"/>
                  </a:cubicBezTo>
                  <a:cubicBezTo>
                    <a:pt x="420" y="665"/>
                    <a:pt x="444" y="652"/>
                    <a:pt x="449" y="619"/>
                  </a:cubicBezTo>
                  <a:cubicBezTo>
                    <a:pt x="454" y="596"/>
                    <a:pt x="458" y="573"/>
                    <a:pt x="461" y="549"/>
                  </a:cubicBezTo>
                  <a:lnTo>
                    <a:pt x="461" y="549"/>
                  </a:lnTo>
                  <a:cubicBezTo>
                    <a:pt x="475" y="555"/>
                    <a:pt x="488" y="557"/>
                    <a:pt x="500" y="557"/>
                  </a:cubicBezTo>
                  <a:cubicBezTo>
                    <a:pt x="519" y="557"/>
                    <a:pt x="537" y="551"/>
                    <a:pt x="552" y="541"/>
                  </a:cubicBezTo>
                  <a:lnTo>
                    <a:pt x="552" y="541"/>
                  </a:lnTo>
                  <a:cubicBezTo>
                    <a:pt x="555" y="541"/>
                    <a:pt x="557" y="541"/>
                    <a:pt x="560" y="541"/>
                  </a:cubicBezTo>
                  <a:cubicBezTo>
                    <a:pt x="567" y="541"/>
                    <a:pt x="574" y="540"/>
                    <a:pt x="582" y="539"/>
                  </a:cubicBezTo>
                  <a:cubicBezTo>
                    <a:pt x="611" y="531"/>
                    <a:pt x="635" y="514"/>
                    <a:pt x="656" y="493"/>
                  </a:cubicBezTo>
                  <a:lnTo>
                    <a:pt x="656" y="493"/>
                  </a:lnTo>
                  <a:cubicBezTo>
                    <a:pt x="669" y="504"/>
                    <a:pt x="687" y="510"/>
                    <a:pt x="704" y="510"/>
                  </a:cubicBezTo>
                  <a:cubicBezTo>
                    <a:pt x="714" y="510"/>
                    <a:pt x="725" y="508"/>
                    <a:pt x="734" y="503"/>
                  </a:cubicBezTo>
                  <a:cubicBezTo>
                    <a:pt x="832" y="441"/>
                    <a:pt x="868" y="316"/>
                    <a:pt x="814" y="218"/>
                  </a:cubicBezTo>
                  <a:cubicBezTo>
                    <a:pt x="811" y="203"/>
                    <a:pt x="800" y="193"/>
                    <a:pt x="786" y="187"/>
                  </a:cubicBezTo>
                  <a:lnTo>
                    <a:pt x="786" y="187"/>
                  </a:lnTo>
                  <a:cubicBezTo>
                    <a:pt x="778" y="153"/>
                    <a:pt x="750" y="134"/>
                    <a:pt x="721" y="134"/>
                  </a:cubicBezTo>
                  <a:cubicBezTo>
                    <a:pt x="695" y="134"/>
                    <a:pt x="668" y="149"/>
                    <a:pt x="654" y="182"/>
                  </a:cubicBezTo>
                  <a:cubicBezTo>
                    <a:pt x="640" y="217"/>
                    <a:pt x="631" y="254"/>
                    <a:pt x="627" y="291"/>
                  </a:cubicBezTo>
                  <a:lnTo>
                    <a:pt x="627" y="291"/>
                  </a:lnTo>
                  <a:cubicBezTo>
                    <a:pt x="624" y="300"/>
                    <a:pt x="621" y="308"/>
                    <a:pt x="618" y="316"/>
                  </a:cubicBezTo>
                  <a:cubicBezTo>
                    <a:pt x="615" y="319"/>
                    <a:pt x="613" y="321"/>
                    <a:pt x="611" y="324"/>
                  </a:cubicBezTo>
                  <a:lnTo>
                    <a:pt x="611" y="324"/>
                  </a:lnTo>
                  <a:cubicBezTo>
                    <a:pt x="607" y="283"/>
                    <a:pt x="601" y="241"/>
                    <a:pt x="591" y="200"/>
                  </a:cubicBezTo>
                  <a:cubicBezTo>
                    <a:pt x="582" y="169"/>
                    <a:pt x="551" y="153"/>
                    <a:pt x="521" y="153"/>
                  </a:cubicBezTo>
                  <a:cubicBezTo>
                    <a:pt x="495" y="153"/>
                    <a:pt x="469" y="165"/>
                    <a:pt x="460" y="189"/>
                  </a:cubicBezTo>
                  <a:lnTo>
                    <a:pt x="460" y="189"/>
                  </a:lnTo>
                  <a:cubicBezTo>
                    <a:pt x="457" y="169"/>
                    <a:pt x="453" y="149"/>
                    <a:pt x="449" y="129"/>
                  </a:cubicBezTo>
                  <a:cubicBezTo>
                    <a:pt x="441" y="93"/>
                    <a:pt x="412" y="77"/>
                    <a:pt x="382" y="77"/>
                  </a:cubicBezTo>
                  <a:cubicBezTo>
                    <a:pt x="346" y="77"/>
                    <a:pt x="310" y="102"/>
                    <a:pt x="315" y="146"/>
                  </a:cubicBezTo>
                  <a:cubicBezTo>
                    <a:pt x="316" y="152"/>
                    <a:pt x="316" y="158"/>
                    <a:pt x="317" y="164"/>
                  </a:cubicBezTo>
                  <a:lnTo>
                    <a:pt x="317" y="164"/>
                  </a:lnTo>
                  <a:cubicBezTo>
                    <a:pt x="316" y="164"/>
                    <a:pt x="316" y="164"/>
                    <a:pt x="315" y="164"/>
                  </a:cubicBezTo>
                  <a:cubicBezTo>
                    <a:pt x="323" y="204"/>
                    <a:pt x="329" y="245"/>
                    <a:pt x="334" y="287"/>
                  </a:cubicBezTo>
                  <a:lnTo>
                    <a:pt x="334" y="287"/>
                  </a:lnTo>
                  <a:cubicBezTo>
                    <a:pt x="322" y="236"/>
                    <a:pt x="306" y="186"/>
                    <a:pt x="288" y="137"/>
                  </a:cubicBezTo>
                  <a:cubicBezTo>
                    <a:pt x="279" y="102"/>
                    <a:pt x="252" y="84"/>
                    <a:pt x="217" y="84"/>
                  </a:cubicBezTo>
                  <a:cubicBezTo>
                    <a:pt x="197" y="89"/>
                    <a:pt x="179" y="100"/>
                    <a:pt x="168" y="114"/>
                  </a:cubicBezTo>
                  <a:lnTo>
                    <a:pt x="168" y="114"/>
                  </a:lnTo>
                  <a:cubicBezTo>
                    <a:pt x="161" y="92"/>
                    <a:pt x="153" y="70"/>
                    <a:pt x="145" y="48"/>
                  </a:cubicBezTo>
                  <a:cubicBezTo>
                    <a:pt x="134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40"/>
            <p:cNvSpPr/>
            <p:nvPr/>
          </p:nvSpPr>
          <p:spPr>
            <a:xfrm>
              <a:off x="4838532" y="4793979"/>
              <a:ext cx="32498" cy="47876"/>
            </a:xfrm>
            <a:custGeom>
              <a:avLst/>
              <a:gdLst/>
              <a:ahLst/>
              <a:cxnLst/>
              <a:rect l="l" t="t" r="r" b="b"/>
              <a:pathLst>
                <a:path w="653" h="962" extrusionOk="0">
                  <a:moveTo>
                    <a:pt x="73" y="0"/>
                  </a:moveTo>
                  <a:cubicBezTo>
                    <a:pt x="67" y="0"/>
                    <a:pt x="61" y="1"/>
                    <a:pt x="54" y="3"/>
                  </a:cubicBezTo>
                  <a:cubicBezTo>
                    <a:pt x="19" y="11"/>
                    <a:pt x="1" y="47"/>
                    <a:pt x="10" y="83"/>
                  </a:cubicBezTo>
                  <a:cubicBezTo>
                    <a:pt x="63" y="431"/>
                    <a:pt x="260" y="743"/>
                    <a:pt x="536" y="948"/>
                  </a:cubicBezTo>
                  <a:cubicBezTo>
                    <a:pt x="549" y="957"/>
                    <a:pt x="562" y="961"/>
                    <a:pt x="575" y="961"/>
                  </a:cubicBezTo>
                  <a:cubicBezTo>
                    <a:pt x="600" y="961"/>
                    <a:pt x="623" y="948"/>
                    <a:pt x="634" y="930"/>
                  </a:cubicBezTo>
                  <a:cubicBezTo>
                    <a:pt x="652" y="895"/>
                    <a:pt x="634" y="859"/>
                    <a:pt x="608" y="832"/>
                  </a:cubicBezTo>
                  <a:cubicBezTo>
                    <a:pt x="358" y="645"/>
                    <a:pt x="188" y="359"/>
                    <a:pt x="144" y="47"/>
                  </a:cubicBezTo>
                  <a:cubicBezTo>
                    <a:pt x="136" y="18"/>
                    <a:pt x="10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40"/>
            <p:cNvSpPr/>
            <p:nvPr/>
          </p:nvSpPr>
          <p:spPr>
            <a:xfrm>
              <a:off x="5012569" y="4706637"/>
              <a:ext cx="25829" cy="28567"/>
            </a:xfrm>
            <a:custGeom>
              <a:avLst/>
              <a:gdLst/>
              <a:ahLst/>
              <a:cxnLst/>
              <a:rect l="l" t="t" r="r" b="b"/>
              <a:pathLst>
                <a:path w="519" h="574" extrusionOk="0">
                  <a:moveTo>
                    <a:pt x="438" y="0"/>
                  </a:moveTo>
                  <a:cubicBezTo>
                    <a:pt x="415" y="0"/>
                    <a:pt x="393" y="12"/>
                    <a:pt x="376" y="36"/>
                  </a:cubicBezTo>
                  <a:cubicBezTo>
                    <a:pt x="277" y="187"/>
                    <a:pt x="162" y="330"/>
                    <a:pt x="28" y="455"/>
                  </a:cubicBezTo>
                  <a:cubicBezTo>
                    <a:pt x="1" y="482"/>
                    <a:pt x="1" y="526"/>
                    <a:pt x="28" y="553"/>
                  </a:cubicBezTo>
                  <a:cubicBezTo>
                    <a:pt x="41" y="567"/>
                    <a:pt x="59" y="573"/>
                    <a:pt x="77" y="573"/>
                  </a:cubicBezTo>
                  <a:cubicBezTo>
                    <a:pt x="95" y="573"/>
                    <a:pt x="112" y="567"/>
                    <a:pt x="126" y="553"/>
                  </a:cubicBezTo>
                  <a:cubicBezTo>
                    <a:pt x="269" y="419"/>
                    <a:pt x="393" y="268"/>
                    <a:pt x="492" y="107"/>
                  </a:cubicBezTo>
                  <a:cubicBezTo>
                    <a:pt x="518" y="71"/>
                    <a:pt x="501" y="27"/>
                    <a:pt x="474" y="9"/>
                  </a:cubicBezTo>
                  <a:cubicBezTo>
                    <a:pt x="462" y="3"/>
                    <a:pt x="450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40"/>
            <p:cNvSpPr/>
            <p:nvPr/>
          </p:nvSpPr>
          <p:spPr>
            <a:xfrm>
              <a:off x="4856299" y="4684740"/>
              <a:ext cx="18016" cy="33892"/>
            </a:xfrm>
            <a:custGeom>
              <a:avLst/>
              <a:gdLst/>
              <a:ahLst/>
              <a:cxnLst/>
              <a:rect l="l" t="t" r="r" b="b"/>
              <a:pathLst>
                <a:path w="362" h="681" extrusionOk="0">
                  <a:moveTo>
                    <a:pt x="70" y="1"/>
                  </a:moveTo>
                  <a:cubicBezTo>
                    <a:pt x="64" y="1"/>
                    <a:pt x="59" y="1"/>
                    <a:pt x="54" y="3"/>
                  </a:cubicBezTo>
                  <a:cubicBezTo>
                    <a:pt x="10" y="12"/>
                    <a:pt x="1" y="48"/>
                    <a:pt x="10" y="83"/>
                  </a:cubicBezTo>
                  <a:cubicBezTo>
                    <a:pt x="36" y="288"/>
                    <a:pt x="108" y="476"/>
                    <a:pt x="215" y="645"/>
                  </a:cubicBezTo>
                  <a:cubicBezTo>
                    <a:pt x="229" y="670"/>
                    <a:pt x="250" y="681"/>
                    <a:pt x="271" y="681"/>
                  </a:cubicBezTo>
                  <a:cubicBezTo>
                    <a:pt x="316" y="681"/>
                    <a:pt x="361" y="632"/>
                    <a:pt x="331" y="583"/>
                  </a:cubicBezTo>
                  <a:cubicBezTo>
                    <a:pt x="233" y="413"/>
                    <a:pt x="161" y="235"/>
                    <a:pt x="135" y="48"/>
                  </a:cubicBezTo>
                  <a:cubicBezTo>
                    <a:pt x="135" y="18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40"/>
            <p:cNvSpPr/>
            <p:nvPr/>
          </p:nvSpPr>
          <p:spPr>
            <a:xfrm>
              <a:off x="4975293" y="4818515"/>
              <a:ext cx="36032" cy="40660"/>
            </a:xfrm>
            <a:custGeom>
              <a:avLst/>
              <a:gdLst/>
              <a:ahLst/>
              <a:cxnLst/>
              <a:rect l="l" t="t" r="r" b="b"/>
              <a:pathLst>
                <a:path w="724" h="817" extrusionOk="0">
                  <a:moveTo>
                    <a:pt x="648" y="0"/>
                  </a:moveTo>
                  <a:cubicBezTo>
                    <a:pt x="625" y="0"/>
                    <a:pt x="601" y="12"/>
                    <a:pt x="589" y="36"/>
                  </a:cubicBezTo>
                  <a:cubicBezTo>
                    <a:pt x="473" y="295"/>
                    <a:pt x="286" y="526"/>
                    <a:pt x="45" y="687"/>
                  </a:cubicBezTo>
                  <a:cubicBezTo>
                    <a:pt x="18" y="714"/>
                    <a:pt x="1" y="750"/>
                    <a:pt x="27" y="785"/>
                  </a:cubicBezTo>
                  <a:cubicBezTo>
                    <a:pt x="39" y="803"/>
                    <a:pt x="62" y="816"/>
                    <a:pt x="84" y="816"/>
                  </a:cubicBezTo>
                  <a:cubicBezTo>
                    <a:pt x="96" y="816"/>
                    <a:pt x="107" y="812"/>
                    <a:pt x="117" y="803"/>
                  </a:cubicBezTo>
                  <a:cubicBezTo>
                    <a:pt x="375" y="625"/>
                    <a:pt x="580" y="384"/>
                    <a:pt x="705" y="98"/>
                  </a:cubicBezTo>
                  <a:cubicBezTo>
                    <a:pt x="723" y="72"/>
                    <a:pt x="714" y="27"/>
                    <a:pt x="679" y="9"/>
                  </a:cubicBezTo>
                  <a:cubicBezTo>
                    <a:pt x="670" y="3"/>
                    <a:pt x="65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40"/>
            <p:cNvSpPr/>
            <p:nvPr/>
          </p:nvSpPr>
          <p:spPr>
            <a:xfrm>
              <a:off x="4957974" y="4861215"/>
              <a:ext cx="7167" cy="7067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76" y="1"/>
                  </a:moveTo>
                  <a:cubicBezTo>
                    <a:pt x="72" y="1"/>
                    <a:pt x="68" y="3"/>
                    <a:pt x="63" y="7"/>
                  </a:cubicBezTo>
                  <a:cubicBezTo>
                    <a:pt x="54" y="7"/>
                    <a:pt x="45" y="7"/>
                    <a:pt x="36" y="16"/>
                  </a:cubicBezTo>
                  <a:cubicBezTo>
                    <a:pt x="27" y="16"/>
                    <a:pt x="18" y="25"/>
                    <a:pt x="18" y="25"/>
                  </a:cubicBezTo>
                  <a:cubicBezTo>
                    <a:pt x="10" y="34"/>
                    <a:pt x="10" y="43"/>
                    <a:pt x="10" y="52"/>
                  </a:cubicBezTo>
                  <a:lnTo>
                    <a:pt x="1" y="70"/>
                  </a:lnTo>
                  <a:cubicBezTo>
                    <a:pt x="1" y="79"/>
                    <a:pt x="10" y="97"/>
                    <a:pt x="10" y="106"/>
                  </a:cubicBezTo>
                  <a:lnTo>
                    <a:pt x="18" y="115"/>
                  </a:lnTo>
                  <a:cubicBezTo>
                    <a:pt x="27" y="123"/>
                    <a:pt x="45" y="132"/>
                    <a:pt x="54" y="132"/>
                  </a:cubicBezTo>
                  <a:cubicBezTo>
                    <a:pt x="54" y="141"/>
                    <a:pt x="54" y="141"/>
                    <a:pt x="63" y="141"/>
                  </a:cubicBezTo>
                  <a:lnTo>
                    <a:pt x="90" y="141"/>
                  </a:lnTo>
                  <a:cubicBezTo>
                    <a:pt x="99" y="141"/>
                    <a:pt x="108" y="132"/>
                    <a:pt x="117" y="132"/>
                  </a:cubicBezTo>
                  <a:cubicBezTo>
                    <a:pt x="126" y="123"/>
                    <a:pt x="126" y="123"/>
                    <a:pt x="134" y="115"/>
                  </a:cubicBezTo>
                  <a:cubicBezTo>
                    <a:pt x="134" y="106"/>
                    <a:pt x="143" y="97"/>
                    <a:pt x="143" y="88"/>
                  </a:cubicBezTo>
                  <a:lnTo>
                    <a:pt x="143" y="70"/>
                  </a:lnTo>
                  <a:cubicBezTo>
                    <a:pt x="143" y="61"/>
                    <a:pt x="143" y="52"/>
                    <a:pt x="134" y="34"/>
                  </a:cubicBezTo>
                  <a:cubicBezTo>
                    <a:pt x="134" y="34"/>
                    <a:pt x="134" y="25"/>
                    <a:pt x="126" y="25"/>
                  </a:cubicBezTo>
                  <a:cubicBezTo>
                    <a:pt x="117" y="16"/>
                    <a:pt x="108" y="7"/>
                    <a:pt x="99" y="7"/>
                  </a:cubicBezTo>
                  <a:lnTo>
                    <a:pt x="90" y="7"/>
                  </a:lnTo>
                  <a:cubicBezTo>
                    <a:pt x="85" y="3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40"/>
            <p:cNvSpPr/>
            <p:nvPr/>
          </p:nvSpPr>
          <p:spPr>
            <a:xfrm>
              <a:off x="4927317" y="4936911"/>
              <a:ext cx="37823" cy="25680"/>
            </a:xfrm>
            <a:custGeom>
              <a:avLst/>
              <a:gdLst/>
              <a:ahLst/>
              <a:cxnLst/>
              <a:rect l="l" t="t" r="r" b="b"/>
              <a:pathLst>
                <a:path w="760" h="516" extrusionOk="0">
                  <a:moveTo>
                    <a:pt x="684" y="1"/>
                  </a:moveTo>
                  <a:cubicBezTo>
                    <a:pt x="666" y="1"/>
                    <a:pt x="648" y="8"/>
                    <a:pt x="634" y="21"/>
                  </a:cubicBezTo>
                  <a:cubicBezTo>
                    <a:pt x="483" y="190"/>
                    <a:pt x="295" y="315"/>
                    <a:pt x="81" y="378"/>
                  </a:cubicBezTo>
                  <a:cubicBezTo>
                    <a:pt x="0" y="402"/>
                    <a:pt x="22" y="515"/>
                    <a:pt x="94" y="515"/>
                  </a:cubicBezTo>
                  <a:cubicBezTo>
                    <a:pt x="101" y="515"/>
                    <a:pt x="109" y="514"/>
                    <a:pt x="117" y="512"/>
                  </a:cubicBezTo>
                  <a:cubicBezTo>
                    <a:pt x="349" y="440"/>
                    <a:pt x="563" y="306"/>
                    <a:pt x="733" y="119"/>
                  </a:cubicBezTo>
                  <a:cubicBezTo>
                    <a:pt x="750" y="92"/>
                    <a:pt x="759" y="48"/>
                    <a:pt x="733" y="21"/>
                  </a:cubicBezTo>
                  <a:cubicBezTo>
                    <a:pt x="719" y="8"/>
                    <a:pt x="701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40"/>
            <p:cNvSpPr/>
            <p:nvPr/>
          </p:nvSpPr>
          <p:spPr>
            <a:xfrm>
              <a:off x="4814245" y="4892718"/>
              <a:ext cx="37027" cy="52754"/>
            </a:xfrm>
            <a:custGeom>
              <a:avLst/>
              <a:gdLst/>
              <a:ahLst/>
              <a:cxnLst/>
              <a:rect l="l" t="t" r="r" b="b"/>
              <a:pathLst>
                <a:path w="744" h="1060" extrusionOk="0">
                  <a:moveTo>
                    <a:pt x="77" y="1"/>
                  </a:moveTo>
                  <a:cubicBezTo>
                    <a:pt x="38" y="1"/>
                    <a:pt x="0" y="35"/>
                    <a:pt x="16" y="88"/>
                  </a:cubicBezTo>
                  <a:cubicBezTo>
                    <a:pt x="114" y="454"/>
                    <a:pt x="319" y="784"/>
                    <a:pt x="596" y="1043"/>
                  </a:cubicBezTo>
                  <a:cubicBezTo>
                    <a:pt x="609" y="1054"/>
                    <a:pt x="624" y="1059"/>
                    <a:pt x="639" y="1059"/>
                  </a:cubicBezTo>
                  <a:cubicBezTo>
                    <a:pt x="693" y="1059"/>
                    <a:pt x="743" y="994"/>
                    <a:pt x="694" y="945"/>
                  </a:cubicBezTo>
                  <a:cubicBezTo>
                    <a:pt x="435" y="704"/>
                    <a:pt x="239" y="391"/>
                    <a:pt x="141" y="52"/>
                  </a:cubicBezTo>
                  <a:cubicBezTo>
                    <a:pt x="130" y="16"/>
                    <a:pt x="10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40"/>
            <p:cNvSpPr/>
            <p:nvPr/>
          </p:nvSpPr>
          <p:spPr>
            <a:xfrm>
              <a:off x="4899398" y="4505477"/>
              <a:ext cx="32448" cy="37724"/>
            </a:xfrm>
            <a:custGeom>
              <a:avLst/>
              <a:gdLst/>
              <a:ahLst/>
              <a:cxnLst/>
              <a:rect l="l" t="t" r="r" b="b"/>
              <a:pathLst>
                <a:path w="652" h="758" extrusionOk="0">
                  <a:moveTo>
                    <a:pt x="73" y="1"/>
                  </a:moveTo>
                  <a:cubicBezTo>
                    <a:pt x="61" y="1"/>
                    <a:pt x="48" y="4"/>
                    <a:pt x="36" y="10"/>
                  </a:cubicBezTo>
                  <a:cubicBezTo>
                    <a:pt x="9" y="37"/>
                    <a:pt x="0" y="72"/>
                    <a:pt x="18" y="108"/>
                  </a:cubicBezTo>
                  <a:cubicBezTo>
                    <a:pt x="125" y="358"/>
                    <a:pt x="312" y="581"/>
                    <a:pt x="535" y="750"/>
                  </a:cubicBezTo>
                  <a:cubicBezTo>
                    <a:pt x="543" y="755"/>
                    <a:pt x="552" y="757"/>
                    <a:pt x="561" y="757"/>
                  </a:cubicBezTo>
                  <a:cubicBezTo>
                    <a:pt x="585" y="757"/>
                    <a:pt x="612" y="743"/>
                    <a:pt x="625" y="723"/>
                  </a:cubicBezTo>
                  <a:cubicBezTo>
                    <a:pt x="651" y="688"/>
                    <a:pt x="633" y="652"/>
                    <a:pt x="607" y="634"/>
                  </a:cubicBezTo>
                  <a:cubicBezTo>
                    <a:pt x="393" y="483"/>
                    <a:pt x="232" y="268"/>
                    <a:pt x="134" y="37"/>
                  </a:cubicBezTo>
                  <a:cubicBezTo>
                    <a:pt x="122" y="13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40"/>
            <p:cNvSpPr/>
            <p:nvPr/>
          </p:nvSpPr>
          <p:spPr>
            <a:xfrm>
              <a:off x="5030784" y="4406838"/>
              <a:ext cx="36480" cy="35932"/>
            </a:xfrm>
            <a:custGeom>
              <a:avLst/>
              <a:gdLst/>
              <a:ahLst/>
              <a:cxnLst/>
              <a:rect l="l" t="t" r="r" b="b"/>
              <a:pathLst>
                <a:path w="733" h="722" extrusionOk="0">
                  <a:moveTo>
                    <a:pt x="656" y="1"/>
                  </a:moveTo>
                  <a:cubicBezTo>
                    <a:pt x="625" y="1"/>
                    <a:pt x="597" y="25"/>
                    <a:pt x="589" y="56"/>
                  </a:cubicBezTo>
                  <a:cubicBezTo>
                    <a:pt x="500" y="297"/>
                    <a:pt x="295" y="502"/>
                    <a:pt x="54" y="591"/>
                  </a:cubicBezTo>
                  <a:cubicBezTo>
                    <a:pt x="19" y="600"/>
                    <a:pt x="1" y="636"/>
                    <a:pt x="10" y="671"/>
                  </a:cubicBezTo>
                  <a:cubicBezTo>
                    <a:pt x="17" y="699"/>
                    <a:pt x="40" y="722"/>
                    <a:pt x="67" y="722"/>
                  </a:cubicBezTo>
                  <a:cubicBezTo>
                    <a:pt x="74" y="722"/>
                    <a:pt x="82" y="720"/>
                    <a:pt x="90" y="716"/>
                  </a:cubicBezTo>
                  <a:cubicBezTo>
                    <a:pt x="384" y="618"/>
                    <a:pt x="616" y="386"/>
                    <a:pt x="723" y="92"/>
                  </a:cubicBezTo>
                  <a:cubicBezTo>
                    <a:pt x="732" y="56"/>
                    <a:pt x="705" y="11"/>
                    <a:pt x="670" y="2"/>
                  </a:cubicBezTo>
                  <a:cubicBezTo>
                    <a:pt x="665" y="1"/>
                    <a:pt x="660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40"/>
            <p:cNvSpPr/>
            <p:nvPr/>
          </p:nvSpPr>
          <p:spPr>
            <a:xfrm>
              <a:off x="5014808" y="4444213"/>
              <a:ext cx="7167" cy="7614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72" y="1"/>
                  </a:moveTo>
                  <a:cubicBezTo>
                    <a:pt x="63" y="1"/>
                    <a:pt x="45" y="1"/>
                    <a:pt x="36" y="10"/>
                  </a:cubicBezTo>
                  <a:lnTo>
                    <a:pt x="27" y="19"/>
                  </a:lnTo>
                  <a:cubicBezTo>
                    <a:pt x="18" y="28"/>
                    <a:pt x="9" y="36"/>
                    <a:pt x="9" y="45"/>
                  </a:cubicBezTo>
                  <a:cubicBezTo>
                    <a:pt x="9" y="54"/>
                    <a:pt x="1" y="54"/>
                    <a:pt x="1" y="63"/>
                  </a:cubicBezTo>
                  <a:cubicBezTo>
                    <a:pt x="1" y="72"/>
                    <a:pt x="1" y="81"/>
                    <a:pt x="1" y="90"/>
                  </a:cubicBezTo>
                  <a:cubicBezTo>
                    <a:pt x="1" y="99"/>
                    <a:pt x="9" y="108"/>
                    <a:pt x="9" y="117"/>
                  </a:cubicBezTo>
                  <a:cubicBezTo>
                    <a:pt x="18" y="126"/>
                    <a:pt x="18" y="126"/>
                    <a:pt x="27" y="135"/>
                  </a:cubicBezTo>
                  <a:cubicBezTo>
                    <a:pt x="36" y="143"/>
                    <a:pt x="45" y="143"/>
                    <a:pt x="54" y="143"/>
                  </a:cubicBezTo>
                  <a:cubicBezTo>
                    <a:pt x="54" y="143"/>
                    <a:pt x="63" y="152"/>
                    <a:pt x="72" y="152"/>
                  </a:cubicBezTo>
                  <a:cubicBezTo>
                    <a:pt x="81" y="152"/>
                    <a:pt x="90" y="143"/>
                    <a:pt x="99" y="143"/>
                  </a:cubicBezTo>
                  <a:lnTo>
                    <a:pt x="117" y="126"/>
                  </a:lnTo>
                  <a:cubicBezTo>
                    <a:pt x="125" y="117"/>
                    <a:pt x="134" y="108"/>
                    <a:pt x="134" y="99"/>
                  </a:cubicBezTo>
                  <a:cubicBezTo>
                    <a:pt x="134" y="90"/>
                    <a:pt x="134" y="90"/>
                    <a:pt x="134" y="81"/>
                  </a:cubicBezTo>
                  <a:cubicBezTo>
                    <a:pt x="143" y="72"/>
                    <a:pt x="143" y="63"/>
                    <a:pt x="134" y="54"/>
                  </a:cubicBezTo>
                  <a:cubicBezTo>
                    <a:pt x="134" y="45"/>
                    <a:pt x="134" y="36"/>
                    <a:pt x="134" y="28"/>
                  </a:cubicBezTo>
                  <a:cubicBezTo>
                    <a:pt x="125" y="19"/>
                    <a:pt x="117" y="19"/>
                    <a:pt x="117" y="10"/>
                  </a:cubicBezTo>
                  <a:cubicBezTo>
                    <a:pt x="108" y="1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40"/>
            <p:cNvSpPr/>
            <p:nvPr/>
          </p:nvSpPr>
          <p:spPr>
            <a:xfrm>
              <a:off x="4921594" y="4304267"/>
              <a:ext cx="27770" cy="38669"/>
            </a:xfrm>
            <a:custGeom>
              <a:avLst/>
              <a:gdLst/>
              <a:ahLst/>
              <a:cxnLst/>
              <a:rect l="l" t="t" r="r" b="b"/>
              <a:pathLst>
                <a:path w="558" h="777" extrusionOk="0">
                  <a:moveTo>
                    <a:pt x="77" y="1"/>
                  </a:moveTo>
                  <a:cubicBezTo>
                    <a:pt x="72" y="1"/>
                    <a:pt x="67" y="1"/>
                    <a:pt x="63" y="3"/>
                  </a:cubicBezTo>
                  <a:cubicBezTo>
                    <a:pt x="27" y="12"/>
                    <a:pt x="0" y="56"/>
                    <a:pt x="18" y="83"/>
                  </a:cubicBezTo>
                  <a:cubicBezTo>
                    <a:pt x="98" y="333"/>
                    <a:pt x="241" y="565"/>
                    <a:pt x="419" y="752"/>
                  </a:cubicBezTo>
                  <a:cubicBezTo>
                    <a:pt x="433" y="770"/>
                    <a:pt x="449" y="777"/>
                    <a:pt x="464" y="777"/>
                  </a:cubicBezTo>
                  <a:cubicBezTo>
                    <a:pt x="512" y="777"/>
                    <a:pt x="558" y="710"/>
                    <a:pt x="518" y="663"/>
                  </a:cubicBezTo>
                  <a:cubicBezTo>
                    <a:pt x="348" y="484"/>
                    <a:pt x="223" y="279"/>
                    <a:pt x="143" y="47"/>
                  </a:cubicBezTo>
                  <a:cubicBezTo>
                    <a:pt x="135" y="24"/>
                    <a:pt x="10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40"/>
            <p:cNvSpPr/>
            <p:nvPr/>
          </p:nvSpPr>
          <p:spPr>
            <a:xfrm>
              <a:off x="5032127" y="4224888"/>
              <a:ext cx="27074" cy="34489"/>
            </a:xfrm>
            <a:custGeom>
              <a:avLst/>
              <a:gdLst/>
              <a:ahLst/>
              <a:cxnLst/>
              <a:rect l="l" t="t" r="r" b="b"/>
              <a:pathLst>
                <a:path w="544" h="693" extrusionOk="0">
                  <a:moveTo>
                    <a:pt x="460" y="0"/>
                  </a:moveTo>
                  <a:cubicBezTo>
                    <a:pt x="434" y="0"/>
                    <a:pt x="409" y="14"/>
                    <a:pt x="402" y="45"/>
                  </a:cubicBezTo>
                  <a:cubicBezTo>
                    <a:pt x="348" y="251"/>
                    <a:pt x="223" y="438"/>
                    <a:pt x="45" y="563"/>
                  </a:cubicBezTo>
                  <a:cubicBezTo>
                    <a:pt x="18" y="590"/>
                    <a:pt x="0" y="625"/>
                    <a:pt x="27" y="661"/>
                  </a:cubicBezTo>
                  <a:cubicBezTo>
                    <a:pt x="39" y="678"/>
                    <a:pt x="62" y="692"/>
                    <a:pt x="84" y="692"/>
                  </a:cubicBezTo>
                  <a:cubicBezTo>
                    <a:pt x="96" y="692"/>
                    <a:pt x="107" y="688"/>
                    <a:pt x="116" y="679"/>
                  </a:cubicBezTo>
                  <a:cubicBezTo>
                    <a:pt x="322" y="536"/>
                    <a:pt x="464" y="331"/>
                    <a:pt x="527" y="81"/>
                  </a:cubicBezTo>
                  <a:cubicBezTo>
                    <a:pt x="543" y="32"/>
                    <a:pt x="500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40"/>
            <p:cNvSpPr/>
            <p:nvPr/>
          </p:nvSpPr>
          <p:spPr>
            <a:xfrm>
              <a:off x="4999281" y="4109477"/>
              <a:ext cx="8013" cy="34240"/>
            </a:xfrm>
            <a:custGeom>
              <a:avLst/>
              <a:gdLst/>
              <a:ahLst/>
              <a:cxnLst/>
              <a:rect l="l" t="t" r="r" b="b"/>
              <a:pathLst>
                <a:path w="161" h="688" extrusionOk="0">
                  <a:moveTo>
                    <a:pt x="72" y="0"/>
                  </a:moveTo>
                  <a:cubicBezTo>
                    <a:pt x="36" y="0"/>
                    <a:pt x="0" y="36"/>
                    <a:pt x="0" y="72"/>
                  </a:cubicBezTo>
                  <a:cubicBezTo>
                    <a:pt x="27" y="250"/>
                    <a:pt x="27" y="437"/>
                    <a:pt x="9" y="616"/>
                  </a:cubicBezTo>
                  <a:cubicBezTo>
                    <a:pt x="0" y="652"/>
                    <a:pt x="36" y="687"/>
                    <a:pt x="72" y="687"/>
                  </a:cubicBezTo>
                  <a:cubicBezTo>
                    <a:pt x="116" y="687"/>
                    <a:pt x="134" y="652"/>
                    <a:pt x="143" y="616"/>
                  </a:cubicBezTo>
                  <a:cubicBezTo>
                    <a:pt x="161" y="437"/>
                    <a:pt x="161" y="250"/>
                    <a:pt x="143" y="72"/>
                  </a:cubicBezTo>
                  <a:cubicBezTo>
                    <a:pt x="134" y="36"/>
                    <a:pt x="11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40"/>
            <p:cNvSpPr/>
            <p:nvPr/>
          </p:nvSpPr>
          <p:spPr>
            <a:xfrm>
              <a:off x="4954440" y="4238673"/>
              <a:ext cx="8460" cy="6719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81" y="0"/>
                  </a:moveTo>
                  <a:cubicBezTo>
                    <a:pt x="0" y="0"/>
                    <a:pt x="0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40"/>
            <p:cNvSpPr/>
            <p:nvPr/>
          </p:nvSpPr>
          <p:spPr>
            <a:xfrm>
              <a:off x="5040538" y="4599936"/>
              <a:ext cx="24486" cy="28119"/>
            </a:xfrm>
            <a:custGeom>
              <a:avLst/>
              <a:gdLst/>
              <a:ahLst/>
              <a:cxnLst/>
              <a:rect l="l" t="t" r="r" b="b"/>
              <a:pathLst>
                <a:path w="492" h="565" extrusionOk="0">
                  <a:moveTo>
                    <a:pt x="408" y="0"/>
                  </a:moveTo>
                  <a:cubicBezTo>
                    <a:pt x="388" y="0"/>
                    <a:pt x="368" y="9"/>
                    <a:pt x="358" y="30"/>
                  </a:cubicBezTo>
                  <a:cubicBezTo>
                    <a:pt x="269" y="199"/>
                    <a:pt x="170" y="324"/>
                    <a:pt x="28" y="449"/>
                  </a:cubicBezTo>
                  <a:cubicBezTo>
                    <a:pt x="1" y="467"/>
                    <a:pt x="1" y="520"/>
                    <a:pt x="28" y="547"/>
                  </a:cubicBezTo>
                  <a:cubicBezTo>
                    <a:pt x="40" y="559"/>
                    <a:pt x="56" y="564"/>
                    <a:pt x="72" y="564"/>
                  </a:cubicBezTo>
                  <a:cubicBezTo>
                    <a:pt x="91" y="564"/>
                    <a:pt x="111" y="557"/>
                    <a:pt x="126" y="547"/>
                  </a:cubicBezTo>
                  <a:cubicBezTo>
                    <a:pt x="269" y="422"/>
                    <a:pt x="385" y="271"/>
                    <a:pt x="474" y="101"/>
                  </a:cubicBezTo>
                  <a:cubicBezTo>
                    <a:pt x="492" y="65"/>
                    <a:pt x="483" y="30"/>
                    <a:pt x="447" y="12"/>
                  </a:cubicBezTo>
                  <a:cubicBezTo>
                    <a:pt x="436" y="5"/>
                    <a:pt x="422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40"/>
            <p:cNvSpPr/>
            <p:nvPr/>
          </p:nvSpPr>
          <p:spPr>
            <a:xfrm>
              <a:off x="4958422" y="3736519"/>
              <a:ext cx="46682" cy="281137"/>
            </a:xfrm>
            <a:custGeom>
              <a:avLst/>
              <a:gdLst/>
              <a:ahLst/>
              <a:cxnLst/>
              <a:rect l="l" t="t" r="r" b="b"/>
              <a:pathLst>
                <a:path w="938" h="5649" extrusionOk="0">
                  <a:moveTo>
                    <a:pt x="333" y="0"/>
                  </a:moveTo>
                  <a:cubicBezTo>
                    <a:pt x="306" y="0"/>
                    <a:pt x="279" y="14"/>
                    <a:pt x="268" y="45"/>
                  </a:cubicBezTo>
                  <a:cubicBezTo>
                    <a:pt x="1" y="768"/>
                    <a:pt x="429" y="1482"/>
                    <a:pt x="652" y="2160"/>
                  </a:cubicBezTo>
                  <a:cubicBezTo>
                    <a:pt x="768" y="2516"/>
                    <a:pt x="803" y="2882"/>
                    <a:pt x="786" y="3266"/>
                  </a:cubicBezTo>
                  <a:cubicBezTo>
                    <a:pt x="768" y="3632"/>
                    <a:pt x="705" y="3997"/>
                    <a:pt x="661" y="4372"/>
                  </a:cubicBezTo>
                  <a:cubicBezTo>
                    <a:pt x="616" y="4782"/>
                    <a:pt x="598" y="5193"/>
                    <a:pt x="670" y="5603"/>
                  </a:cubicBezTo>
                  <a:cubicBezTo>
                    <a:pt x="677" y="5635"/>
                    <a:pt x="702" y="5648"/>
                    <a:pt x="728" y="5648"/>
                  </a:cubicBezTo>
                  <a:cubicBezTo>
                    <a:pt x="769" y="5648"/>
                    <a:pt x="814" y="5616"/>
                    <a:pt x="803" y="5567"/>
                  </a:cubicBezTo>
                  <a:cubicBezTo>
                    <a:pt x="670" y="4845"/>
                    <a:pt x="857" y="4113"/>
                    <a:pt x="911" y="3391"/>
                  </a:cubicBezTo>
                  <a:cubicBezTo>
                    <a:pt x="937" y="3043"/>
                    <a:pt x="937" y="2686"/>
                    <a:pt x="848" y="2347"/>
                  </a:cubicBezTo>
                  <a:cubicBezTo>
                    <a:pt x="759" y="1981"/>
                    <a:pt x="589" y="1651"/>
                    <a:pt x="464" y="1294"/>
                  </a:cubicBezTo>
                  <a:cubicBezTo>
                    <a:pt x="331" y="911"/>
                    <a:pt x="250" y="482"/>
                    <a:pt x="402" y="81"/>
                  </a:cubicBezTo>
                  <a:cubicBezTo>
                    <a:pt x="418" y="32"/>
                    <a:pt x="375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40"/>
            <p:cNvSpPr/>
            <p:nvPr/>
          </p:nvSpPr>
          <p:spPr>
            <a:xfrm>
              <a:off x="4939759" y="3937879"/>
              <a:ext cx="33145" cy="226044"/>
            </a:xfrm>
            <a:custGeom>
              <a:avLst/>
              <a:gdLst/>
              <a:ahLst/>
              <a:cxnLst/>
              <a:rect l="l" t="t" r="r" b="b"/>
              <a:pathLst>
                <a:path w="666" h="4542" extrusionOk="0">
                  <a:moveTo>
                    <a:pt x="347" y="0"/>
                  </a:moveTo>
                  <a:cubicBezTo>
                    <a:pt x="313" y="0"/>
                    <a:pt x="282" y="23"/>
                    <a:pt x="286" y="67"/>
                  </a:cubicBezTo>
                  <a:cubicBezTo>
                    <a:pt x="367" y="692"/>
                    <a:pt x="170" y="1298"/>
                    <a:pt x="81" y="1914"/>
                  </a:cubicBezTo>
                  <a:cubicBezTo>
                    <a:pt x="1" y="2476"/>
                    <a:pt x="28" y="3047"/>
                    <a:pt x="170" y="3600"/>
                  </a:cubicBezTo>
                  <a:cubicBezTo>
                    <a:pt x="251" y="3921"/>
                    <a:pt x="376" y="4224"/>
                    <a:pt x="518" y="4510"/>
                  </a:cubicBezTo>
                  <a:cubicBezTo>
                    <a:pt x="532" y="4532"/>
                    <a:pt x="553" y="4541"/>
                    <a:pt x="573" y="4541"/>
                  </a:cubicBezTo>
                  <a:cubicBezTo>
                    <a:pt x="619" y="4541"/>
                    <a:pt x="665" y="4494"/>
                    <a:pt x="634" y="4439"/>
                  </a:cubicBezTo>
                  <a:cubicBezTo>
                    <a:pt x="376" y="3930"/>
                    <a:pt x="215" y="3377"/>
                    <a:pt x="179" y="2806"/>
                  </a:cubicBezTo>
                  <a:cubicBezTo>
                    <a:pt x="161" y="2521"/>
                    <a:pt x="170" y="2235"/>
                    <a:pt x="215" y="1950"/>
                  </a:cubicBezTo>
                  <a:cubicBezTo>
                    <a:pt x="251" y="1646"/>
                    <a:pt x="322" y="1352"/>
                    <a:pt x="376" y="1057"/>
                  </a:cubicBezTo>
                  <a:cubicBezTo>
                    <a:pt x="429" y="727"/>
                    <a:pt x="465" y="397"/>
                    <a:pt x="420" y="67"/>
                  </a:cubicBezTo>
                  <a:cubicBezTo>
                    <a:pt x="416" y="23"/>
                    <a:pt x="380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40"/>
            <p:cNvSpPr/>
            <p:nvPr/>
          </p:nvSpPr>
          <p:spPr>
            <a:xfrm>
              <a:off x="5019885" y="3921256"/>
              <a:ext cx="48673" cy="264315"/>
            </a:xfrm>
            <a:custGeom>
              <a:avLst/>
              <a:gdLst/>
              <a:ahLst/>
              <a:cxnLst/>
              <a:rect l="l" t="t" r="r" b="b"/>
              <a:pathLst>
                <a:path w="978" h="5311" extrusionOk="0">
                  <a:moveTo>
                    <a:pt x="867" y="0"/>
                  </a:moveTo>
                  <a:cubicBezTo>
                    <a:pt x="847" y="0"/>
                    <a:pt x="828" y="11"/>
                    <a:pt x="817" y="36"/>
                  </a:cubicBezTo>
                  <a:cubicBezTo>
                    <a:pt x="148" y="1338"/>
                    <a:pt x="710" y="2810"/>
                    <a:pt x="452" y="4184"/>
                  </a:cubicBezTo>
                  <a:cubicBezTo>
                    <a:pt x="380" y="4550"/>
                    <a:pt x="246" y="4897"/>
                    <a:pt x="32" y="5210"/>
                  </a:cubicBezTo>
                  <a:cubicBezTo>
                    <a:pt x="1" y="5260"/>
                    <a:pt x="50" y="5311"/>
                    <a:pt x="100" y="5311"/>
                  </a:cubicBezTo>
                  <a:cubicBezTo>
                    <a:pt x="121" y="5311"/>
                    <a:pt x="142" y="5302"/>
                    <a:pt x="157" y="5281"/>
                  </a:cubicBezTo>
                  <a:cubicBezTo>
                    <a:pt x="978" y="4086"/>
                    <a:pt x="505" y="2578"/>
                    <a:pt x="621" y="1249"/>
                  </a:cubicBezTo>
                  <a:cubicBezTo>
                    <a:pt x="657" y="856"/>
                    <a:pt x="746" y="455"/>
                    <a:pt x="933" y="107"/>
                  </a:cubicBezTo>
                  <a:cubicBezTo>
                    <a:pt x="958" y="51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40"/>
            <p:cNvSpPr/>
            <p:nvPr/>
          </p:nvSpPr>
          <p:spPr>
            <a:xfrm>
              <a:off x="5086722" y="3999292"/>
              <a:ext cx="21798" cy="178118"/>
            </a:xfrm>
            <a:custGeom>
              <a:avLst/>
              <a:gdLst/>
              <a:ahLst/>
              <a:cxnLst/>
              <a:rect l="l" t="t" r="r" b="b"/>
              <a:pathLst>
                <a:path w="438" h="3579" extrusionOk="0">
                  <a:moveTo>
                    <a:pt x="291" y="0"/>
                  </a:moveTo>
                  <a:cubicBezTo>
                    <a:pt x="270" y="0"/>
                    <a:pt x="250" y="11"/>
                    <a:pt x="242" y="38"/>
                  </a:cubicBezTo>
                  <a:cubicBezTo>
                    <a:pt x="1" y="582"/>
                    <a:pt x="81" y="1179"/>
                    <a:pt x="161" y="1750"/>
                  </a:cubicBezTo>
                  <a:cubicBezTo>
                    <a:pt x="251" y="2321"/>
                    <a:pt x="340" y="2946"/>
                    <a:pt x="45" y="3472"/>
                  </a:cubicBezTo>
                  <a:cubicBezTo>
                    <a:pt x="21" y="3528"/>
                    <a:pt x="68" y="3579"/>
                    <a:pt x="115" y="3579"/>
                  </a:cubicBezTo>
                  <a:cubicBezTo>
                    <a:pt x="136" y="3579"/>
                    <a:pt x="156" y="3568"/>
                    <a:pt x="170" y="3544"/>
                  </a:cubicBezTo>
                  <a:cubicBezTo>
                    <a:pt x="438" y="3035"/>
                    <a:pt x="402" y="2455"/>
                    <a:pt x="322" y="1902"/>
                  </a:cubicBezTo>
                  <a:cubicBezTo>
                    <a:pt x="242" y="1313"/>
                    <a:pt x="108" y="671"/>
                    <a:pt x="358" y="100"/>
                  </a:cubicBezTo>
                  <a:cubicBezTo>
                    <a:pt x="382" y="46"/>
                    <a:pt x="33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40"/>
            <p:cNvSpPr/>
            <p:nvPr/>
          </p:nvSpPr>
          <p:spPr>
            <a:xfrm>
              <a:off x="4890838" y="3955496"/>
              <a:ext cx="25680" cy="182647"/>
            </a:xfrm>
            <a:custGeom>
              <a:avLst/>
              <a:gdLst/>
              <a:ahLst/>
              <a:cxnLst/>
              <a:rect l="l" t="t" r="r" b="b"/>
              <a:pathLst>
                <a:path w="516" h="3670" extrusionOk="0">
                  <a:moveTo>
                    <a:pt x="79" y="1"/>
                  </a:moveTo>
                  <a:cubicBezTo>
                    <a:pt x="41" y="1"/>
                    <a:pt x="1" y="35"/>
                    <a:pt x="11" y="88"/>
                  </a:cubicBezTo>
                  <a:cubicBezTo>
                    <a:pt x="74" y="418"/>
                    <a:pt x="163" y="739"/>
                    <a:pt x="226" y="1078"/>
                  </a:cubicBezTo>
                  <a:cubicBezTo>
                    <a:pt x="279" y="1408"/>
                    <a:pt x="288" y="1738"/>
                    <a:pt x="226" y="2077"/>
                  </a:cubicBezTo>
                  <a:cubicBezTo>
                    <a:pt x="136" y="2595"/>
                    <a:pt x="92" y="3166"/>
                    <a:pt x="368" y="3639"/>
                  </a:cubicBezTo>
                  <a:cubicBezTo>
                    <a:pt x="382" y="3660"/>
                    <a:pt x="403" y="3670"/>
                    <a:pt x="423" y="3670"/>
                  </a:cubicBezTo>
                  <a:cubicBezTo>
                    <a:pt x="469" y="3670"/>
                    <a:pt x="515" y="3623"/>
                    <a:pt x="484" y="3567"/>
                  </a:cubicBezTo>
                  <a:cubicBezTo>
                    <a:pt x="350" y="3344"/>
                    <a:pt x="306" y="3076"/>
                    <a:pt x="288" y="2818"/>
                  </a:cubicBezTo>
                  <a:cubicBezTo>
                    <a:pt x="279" y="2523"/>
                    <a:pt x="342" y="2247"/>
                    <a:pt x="386" y="1952"/>
                  </a:cubicBezTo>
                  <a:cubicBezTo>
                    <a:pt x="475" y="1301"/>
                    <a:pt x="261" y="686"/>
                    <a:pt x="136" y="52"/>
                  </a:cubicBezTo>
                  <a:cubicBezTo>
                    <a:pt x="12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40"/>
            <p:cNvSpPr/>
            <p:nvPr/>
          </p:nvSpPr>
          <p:spPr>
            <a:xfrm>
              <a:off x="4861176" y="4104251"/>
              <a:ext cx="34240" cy="160998"/>
            </a:xfrm>
            <a:custGeom>
              <a:avLst/>
              <a:gdLst/>
              <a:ahLst/>
              <a:cxnLst/>
              <a:rect l="l" t="t" r="r" b="b"/>
              <a:pathLst>
                <a:path w="688" h="3235" extrusionOk="0">
                  <a:moveTo>
                    <a:pt x="146" y="1"/>
                  </a:moveTo>
                  <a:cubicBezTo>
                    <a:pt x="112" y="1"/>
                    <a:pt x="77" y="21"/>
                    <a:pt x="72" y="61"/>
                  </a:cubicBezTo>
                  <a:cubicBezTo>
                    <a:pt x="1" y="587"/>
                    <a:pt x="19" y="1113"/>
                    <a:pt x="117" y="1631"/>
                  </a:cubicBezTo>
                  <a:cubicBezTo>
                    <a:pt x="170" y="1890"/>
                    <a:pt x="242" y="2148"/>
                    <a:pt x="331" y="2398"/>
                  </a:cubicBezTo>
                  <a:cubicBezTo>
                    <a:pt x="420" y="2648"/>
                    <a:pt x="554" y="2898"/>
                    <a:pt x="536" y="3174"/>
                  </a:cubicBezTo>
                  <a:cubicBezTo>
                    <a:pt x="536" y="3214"/>
                    <a:pt x="570" y="3234"/>
                    <a:pt x="604" y="3234"/>
                  </a:cubicBezTo>
                  <a:cubicBezTo>
                    <a:pt x="639" y="3234"/>
                    <a:pt x="674" y="3214"/>
                    <a:pt x="679" y="3174"/>
                  </a:cubicBezTo>
                  <a:cubicBezTo>
                    <a:pt x="688" y="2907"/>
                    <a:pt x="581" y="2675"/>
                    <a:pt x="492" y="2443"/>
                  </a:cubicBezTo>
                  <a:cubicBezTo>
                    <a:pt x="393" y="2184"/>
                    <a:pt x="322" y="1925"/>
                    <a:pt x="268" y="1666"/>
                  </a:cubicBezTo>
                  <a:cubicBezTo>
                    <a:pt x="161" y="1140"/>
                    <a:pt x="144" y="596"/>
                    <a:pt x="206" y="61"/>
                  </a:cubicBezTo>
                  <a:cubicBezTo>
                    <a:pt x="211" y="21"/>
                    <a:pt x="179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40"/>
            <p:cNvSpPr/>
            <p:nvPr/>
          </p:nvSpPr>
          <p:spPr>
            <a:xfrm>
              <a:off x="4826737" y="4188309"/>
              <a:ext cx="48175" cy="184886"/>
            </a:xfrm>
            <a:custGeom>
              <a:avLst/>
              <a:gdLst/>
              <a:ahLst/>
              <a:cxnLst/>
              <a:rect l="l" t="t" r="r" b="b"/>
              <a:pathLst>
                <a:path w="968" h="3715" extrusionOk="0">
                  <a:moveTo>
                    <a:pt x="93" y="1"/>
                  </a:moveTo>
                  <a:cubicBezTo>
                    <a:pt x="43" y="1"/>
                    <a:pt x="1" y="64"/>
                    <a:pt x="42" y="111"/>
                  </a:cubicBezTo>
                  <a:cubicBezTo>
                    <a:pt x="479" y="557"/>
                    <a:pt x="577" y="1191"/>
                    <a:pt x="604" y="1788"/>
                  </a:cubicBezTo>
                  <a:cubicBezTo>
                    <a:pt x="630" y="2413"/>
                    <a:pt x="559" y="3091"/>
                    <a:pt x="827" y="3680"/>
                  </a:cubicBezTo>
                  <a:cubicBezTo>
                    <a:pt x="838" y="3705"/>
                    <a:pt x="857" y="3715"/>
                    <a:pt x="876" y="3715"/>
                  </a:cubicBezTo>
                  <a:cubicBezTo>
                    <a:pt x="920" y="3715"/>
                    <a:pt x="967" y="3664"/>
                    <a:pt x="943" y="3608"/>
                  </a:cubicBezTo>
                  <a:cubicBezTo>
                    <a:pt x="800" y="3305"/>
                    <a:pt x="773" y="2966"/>
                    <a:pt x="755" y="2636"/>
                  </a:cubicBezTo>
                  <a:cubicBezTo>
                    <a:pt x="746" y="2297"/>
                    <a:pt x="755" y="1949"/>
                    <a:pt x="729" y="1610"/>
                  </a:cubicBezTo>
                  <a:cubicBezTo>
                    <a:pt x="693" y="1039"/>
                    <a:pt x="550" y="441"/>
                    <a:pt x="140" y="22"/>
                  </a:cubicBezTo>
                  <a:cubicBezTo>
                    <a:pt x="125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40"/>
            <p:cNvSpPr/>
            <p:nvPr/>
          </p:nvSpPr>
          <p:spPr>
            <a:xfrm>
              <a:off x="5103046" y="4130977"/>
              <a:ext cx="43596" cy="170454"/>
            </a:xfrm>
            <a:custGeom>
              <a:avLst/>
              <a:gdLst/>
              <a:ahLst/>
              <a:cxnLst/>
              <a:rect l="l" t="t" r="r" b="b"/>
              <a:pathLst>
                <a:path w="876" h="3425" extrusionOk="0">
                  <a:moveTo>
                    <a:pt x="780" y="1"/>
                  </a:moveTo>
                  <a:cubicBezTo>
                    <a:pt x="760" y="1"/>
                    <a:pt x="739" y="10"/>
                    <a:pt x="725" y="32"/>
                  </a:cubicBezTo>
                  <a:cubicBezTo>
                    <a:pt x="467" y="559"/>
                    <a:pt x="306" y="1138"/>
                    <a:pt x="279" y="1727"/>
                  </a:cubicBezTo>
                  <a:cubicBezTo>
                    <a:pt x="244" y="2262"/>
                    <a:pt x="333" y="2851"/>
                    <a:pt x="39" y="3324"/>
                  </a:cubicBezTo>
                  <a:cubicBezTo>
                    <a:pt x="1" y="3375"/>
                    <a:pt x="48" y="3425"/>
                    <a:pt x="97" y="3425"/>
                  </a:cubicBezTo>
                  <a:cubicBezTo>
                    <a:pt x="118" y="3425"/>
                    <a:pt x="139" y="3416"/>
                    <a:pt x="154" y="3395"/>
                  </a:cubicBezTo>
                  <a:cubicBezTo>
                    <a:pt x="440" y="2932"/>
                    <a:pt x="395" y="2370"/>
                    <a:pt x="404" y="1852"/>
                  </a:cubicBezTo>
                  <a:cubicBezTo>
                    <a:pt x="422" y="1245"/>
                    <a:pt x="574" y="648"/>
                    <a:pt x="850" y="104"/>
                  </a:cubicBezTo>
                  <a:cubicBezTo>
                    <a:pt x="875" y="48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40"/>
            <p:cNvSpPr/>
            <p:nvPr/>
          </p:nvSpPr>
          <p:spPr>
            <a:xfrm>
              <a:off x="4827882" y="4304914"/>
              <a:ext cx="39565" cy="168563"/>
            </a:xfrm>
            <a:custGeom>
              <a:avLst/>
              <a:gdLst/>
              <a:ahLst/>
              <a:cxnLst/>
              <a:rect l="l" t="t" r="r" b="b"/>
              <a:pathLst>
                <a:path w="795" h="3387" extrusionOk="0">
                  <a:moveTo>
                    <a:pt x="199" y="1"/>
                  </a:moveTo>
                  <a:cubicBezTo>
                    <a:pt x="166" y="1"/>
                    <a:pt x="130" y="21"/>
                    <a:pt x="126" y="61"/>
                  </a:cubicBezTo>
                  <a:cubicBezTo>
                    <a:pt x="54" y="650"/>
                    <a:pt x="1" y="1239"/>
                    <a:pt x="197" y="1810"/>
                  </a:cubicBezTo>
                  <a:cubicBezTo>
                    <a:pt x="367" y="2309"/>
                    <a:pt x="661" y="2782"/>
                    <a:pt x="634" y="3326"/>
                  </a:cubicBezTo>
                  <a:cubicBezTo>
                    <a:pt x="634" y="3366"/>
                    <a:pt x="668" y="3386"/>
                    <a:pt x="701" y="3386"/>
                  </a:cubicBezTo>
                  <a:cubicBezTo>
                    <a:pt x="735" y="3386"/>
                    <a:pt x="768" y="3366"/>
                    <a:pt x="768" y="3326"/>
                  </a:cubicBezTo>
                  <a:cubicBezTo>
                    <a:pt x="795" y="2791"/>
                    <a:pt x="518" y="2318"/>
                    <a:pt x="349" y="1827"/>
                  </a:cubicBezTo>
                  <a:cubicBezTo>
                    <a:pt x="144" y="1256"/>
                    <a:pt x="188" y="659"/>
                    <a:pt x="259" y="61"/>
                  </a:cubicBezTo>
                  <a:cubicBezTo>
                    <a:pt x="264" y="21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40"/>
            <p:cNvSpPr/>
            <p:nvPr/>
          </p:nvSpPr>
          <p:spPr>
            <a:xfrm>
              <a:off x="4809468" y="4420325"/>
              <a:ext cx="42800" cy="168264"/>
            </a:xfrm>
            <a:custGeom>
              <a:avLst/>
              <a:gdLst/>
              <a:ahLst/>
              <a:cxnLst/>
              <a:rect l="l" t="t" r="r" b="b"/>
              <a:pathLst>
                <a:path w="860" h="3381" extrusionOk="0">
                  <a:moveTo>
                    <a:pt x="100" y="0"/>
                  </a:moveTo>
                  <a:cubicBezTo>
                    <a:pt x="50" y="0"/>
                    <a:pt x="0" y="46"/>
                    <a:pt x="32" y="97"/>
                  </a:cubicBezTo>
                  <a:cubicBezTo>
                    <a:pt x="710" y="1043"/>
                    <a:pt x="380" y="2283"/>
                    <a:pt x="719" y="3335"/>
                  </a:cubicBezTo>
                  <a:cubicBezTo>
                    <a:pt x="729" y="3367"/>
                    <a:pt x="755" y="3381"/>
                    <a:pt x="781" y="3381"/>
                  </a:cubicBezTo>
                  <a:cubicBezTo>
                    <a:pt x="820" y="3381"/>
                    <a:pt x="860" y="3348"/>
                    <a:pt x="844" y="3300"/>
                  </a:cubicBezTo>
                  <a:cubicBezTo>
                    <a:pt x="505" y="2238"/>
                    <a:pt x="835" y="989"/>
                    <a:pt x="157" y="26"/>
                  </a:cubicBezTo>
                  <a:cubicBezTo>
                    <a:pt x="141" y="8"/>
                    <a:pt x="12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40"/>
            <p:cNvSpPr/>
            <p:nvPr/>
          </p:nvSpPr>
          <p:spPr>
            <a:xfrm>
              <a:off x="5112602" y="4233697"/>
              <a:ext cx="53848" cy="153085"/>
            </a:xfrm>
            <a:custGeom>
              <a:avLst/>
              <a:gdLst/>
              <a:ahLst/>
              <a:cxnLst/>
              <a:rect l="l" t="t" r="r" b="b"/>
              <a:pathLst>
                <a:path w="1082" h="3076" extrusionOk="0">
                  <a:moveTo>
                    <a:pt x="984" y="0"/>
                  </a:moveTo>
                  <a:cubicBezTo>
                    <a:pt x="968" y="0"/>
                    <a:pt x="951" y="6"/>
                    <a:pt x="935" y="20"/>
                  </a:cubicBezTo>
                  <a:cubicBezTo>
                    <a:pt x="87" y="769"/>
                    <a:pt x="507" y="2054"/>
                    <a:pt x="25" y="2973"/>
                  </a:cubicBezTo>
                  <a:cubicBezTo>
                    <a:pt x="0" y="3028"/>
                    <a:pt x="48" y="3076"/>
                    <a:pt x="95" y="3076"/>
                  </a:cubicBezTo>
                  <a:cubicBezTo>
                    <a:pt x="116" y="3076"/>
                    <a:pt x="136" y="3066"/>
                    <a:pt x="150" y="3044"/>
                  </a:cubicBezTo>
                  <a:cubicBezTo>
                    <a:pt x="400" y="2554"/>
                    <a:pt x="417" y="2001"/>
                    <a:pt x="471" y="1465"/>
                  </a:cubicBezTo>
                  <a:cubicBezTo>
                    <a:pt x="533" y="984"/>
                    <a:pt x="649" y="457"/>
                    <a:pt x="1033" y="118"/>
                  </a:cubicBezTo>
                  <a:cubicBezTo>
                    <a:pt x="1081" y="70"/>
                    <a:pt x="1039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40"/>
            <p:cNvSpPr/>
            <p:nvPr/>
          </p:nvSpPr>
          <p:spPr>
            <a:xfrm>
              <a:off x="5092296" y="4322980"/>
              <a:ext cx="76642" cy="176774"/>
            </a:xfrm>
            <a:custGeom>
              <a:avLst/>
              <a:gdLst/>
              <a:ahLst/>
              <a:cxnLst/>
              <a:rect l="l" t="t" r="r" b="b"/>
              <a:pathLst>
                <a:path w="1540" h="3552" extrusionOk="0">
                  <a:moveTo>
                    <a:pt x="1242" y="1"/>
                  </a:moveTo>
                  <a:cubicBezTo>
                    <a:pt x="1200" y="1"/>
                    <a:pt x="1157" y="33"/>
                    <a:pt x="1173" y="82"/>
                  </a:cubicBezTo>
                  <a:cubicBezTo>
                    <a:pt x="1414" y="688"/>
                    <a:pt x="995" y="1277"/>
                    <a:pt x="692" y="1777"/>
                  </a:cubicBezTo>
                  <a:cubicBezTo>
                    <a:pt x="540" y="2035"/>
                    <a:pt x="406" y="2294"/>
                    <a:pt x="326" y="2588"/>
                  </a:cubicBezTo>
                  <a:cubicBezTo>
                    <a:pt x="237" y="2874"/>
                    <a:pt x="183" y="3177"/>
                    <a:pt x="31" y="3454"/>
                  </a:cubicBezTo>
                  <a:cubicBezTo>
                    <a:pt x="1" y="3503"/>
                    <a:pt x="50" y="3552"/>
                    <a:pt x="95" y="3552"/>
                  </a:cubicBezTo>
                  <a:cubicBezTo>
                    <a:pt x="116" y="3552"/>
                    <a:pt x="136" y="3541"/>
                    <a:pt x="147" y="3516"/>
                  </a:cubicBezTo>
                  <a:cubicBezTo>
                    <a:pt x="299" y="3240"/>
                    <a:pt x="370" y="2927"/>
                    <a:pt x="460" y="2624"/>
                  </a:cubicBezTo>
                  <a:cubicBezTo>
                    <a:pt x="549" y="2312"/>
                    <a:pt x="692" y="2035"/>
                    <a:pt x="861" y="1759"/>
                  </a:cubicBezTo>
                  <a:cubicBezTo>
                    <a:pt x="1173" y="1259"/>
                    <a:pt x="1539" y="653"/>
                    <a:pt x="1307" y="46"/>
                  </a:cubicBezTo>
                  <a:cubicBezTo>
                    <a:pt x="1297" y="14"/>
                    <a:pt x="12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40"/>
            <p:cNvSpPr/>
            <p:nvPr/>
          </p:nvSpPr>
          <p:spPr>
            <a:xfrm>
              <a:off x="5089460" y="4442869"/>
              <a:ext cx="69675" cy="163038"/>
            </a:xfrm>
            <a:custGeom>
              <a:avLst/>
              <a:gdLst/>
              <a:ahLst/>
              <a:cxnLst/>
              <a:rect l="l" t="t" r="r" b="b"/>
              <a:pathLst>
                <a:path w="1400" h="3276" extrusionOk="0">
                  <a:moveTo>
                    <a:pt x="1136" y="0"/>
                  </a:moveTo>
                  <a:cubicBezTo>
                    <a:pt x="1095" y="0"/>
                    <a:pt x="1050" y="33"/>
                    <a:pt x="1061" y="81"/>
                  </a:cubicBezTo>
                  <a:cubicBezTo>
                    <a:pt x="1257" y="1223"/>
                    <a:pt x="356" y="2178"/>
                    <a:pt x="17" y="3195"/>
                  </a:cubicBezTo>
                  <a:cubicBezTo>
                    <a:pt x="1" y="3243"/>
                    <a:pt x="40" y="3276"/>
                    <a:pt x="82" y="3276"/>
                  </a:cubicBezTo>
                  <a:cubicBezTo>
                    <a:pt x="109" y="3276"/>
                    <a:pt x="137" y="3262"/>
                    <a:pt x="151" y="3230"/>
                  </a:cubicBezTo>
                  <a:cubicBezTo>
                    <a:pt x="499" y="2178"/>
                    <a:pt x="1400" y="1232"/>
                    <a:pt x="1195" y="46"/>
                  </a:cubicBezTo>
                  <a:cubicBezTo>
                    <a:pt x="1188" y="14"/>
                    <a:pt x="1163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40"/>
            <p:cNvSpPr/>
            <p:nvPr/>
          </p:nvSpPr>
          <p:spPr>
            <a:xfrm>
              <a:off x="4877201" y="4995637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8" y="134"/>
                    <a:pt x="17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40"/>
            <p:cNvSpPr/>
            <p:nvPr/>
          </p:nvSpPr>
          <p:spPr>
            <a:xfrm>
              <a:off x="4399135" y="4995239"/>
              <a:ext cx="484686" cy="983854"/>
            </a:xfrm>
            <a:custGeom>
              <a:avLst/>
              <a:gdLst/>
              <a:ahLst/>
              <a:cxnLst/>
              <a:rect l="l" t="t" r="r" b="b"/>
              <a:pathLst>
                <a:path w="9739" h="19769" extrusionOk="0">
                  <a:moveTo>
                    <a:pt x="9573" y="1"/>
                  </a:moveTo>
                  <a:cubicBezTo>
                    <a:pt x="9522" y="1"/>
                    <a:pt x="9474" y="30"/>
                    <a:pt x="9463" y="98"/>
                  </a:cubicBezTo>
                  <a:cubicBezTo>
                    <a:pt x="9071" y="2917"/>
                    <a:pt x="8330" y="5691"/>
                    <a:pt x="7269" y="8332"/>
                  </a:cubicBezTo>
                  <a:cubicBezTo>
                    <a:pt x="6207" y="10981"/>
                    <a:pt x="4824" y="13506"/>
                    <a:pt x="3165" y="15826"/>
                  </a:cubicBezTo>
                  <a:cubicBezTo>
                    <a:pt x="2228" y="17128"/>
                    <a:pt x="1202" y="18368"/>
                    <a:pt x="96" y="19537"/>
                  </a:cubicBezTo>
                  <a:cubicBezTo>
                    <a:pt x="1" y="19632"/>
                    <a:pt x="93" y="19769"/>
                    <a:pt x="193" y="19769"/>
                  </a:cubicBezTo>
                  <a:cubicBezTo>
                    <a:pt x="224" y="19769"/>
                    <a:pt x="256" y="19756"/>
                    <a:pt x="284" y="19724"/>
                  </a:cubicBezTo>
                  <a:cubicBezTo>
                    <a:pt x="2264" y="17645"/>
                    <a:pt x="3986" y="15326"/>
                    <a:pt x="5404" y="12837"/>
                  </a:cubicBezTo>
                  <a:cubicBezTo>
                    <a:pt x="6814" y="10339"/>
                    <a:pt x="7938" y="7672"/>
                    <a:pt x="8723" y="4915"/>
                  </a:cubicBezTo>
                  <a:cubicBezTo>
                    <a:pt x="9169" y="3363"/>
                    <a:pt x="9499" y="1775"/>
                    <a:pt x="9722" y="169"/>
                  </a:cubicBezTo>
                  <a:cubicBezTo>
                    <a:pt x="9738" y="67"/>
                    <a:pt x="9651" y="1"/>
                    <a:pt x="9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3" name="Google Shape;3673;p40"/>
          <p:cNvGrpSpPr/>
          <p:nvPr/>
        </p:nvGrpSpPr>
        <p:grpSpPr>
          <a:xfrm rot="10800000">
            <a:off x="962159" y="1254161"/>
            <a:ext cx="1143466" cy="3331118"/>
            <a:chOff x="4399135" y="3736519"/>
            <a:chExt cx="769804" cy="2242573"/>
          </a:xfrm>
        </p:grpSpPr>
        <p:sp>
          <p:nvSpPr>
            <p:cNvPr id="3674" name="Google Shape;3674;p40"/>
            <p:cNvSpPr/>
            <p:nvPr/>
          </p:nvSpPr>
          <p:spPr>
            <a:xfrm>
              <a:off x="4730437" y="4022483"/>
              <a:ext cx="436710" cy="971412"/>
            </a:xfrm>
            <a:custGeom>
              <a:avLst/>
              <a:gdLst/>
              <a:ahLst/>
              <a:cxnLst/>
              <a:rect l="l" t="t" r="r" b="b"/>
              <a:pathLst>
                <a:path w="8775" h="19519" extrusionOk="0">
                  <a:moveTo>
                    <a:pt x="5183" y="1"/>
                  </a:moveTo>
                  <a:cubicBezTo>
                    <a:pt x="4330" y="1"/>
                    <a:pt x="4912" y="3229"/>
                    <a:pt x="4912" y="3229"/>
                  </a:cubicBezTo>
                  <a:cubicBezTo>
                    <a:pt x="4912" y="3229"/>
                    <a:pt x="4329" y="2421"/>
                    <a:pt x="4007" y="2421"/>
                  </a:cubicBezTo>
                  <a:cubicBezTo>
                    <a:pt x="3774" y="2421"/>
                    <a:pt x="3678" y="2843"/>
                    <a:pt x="4037" y="4300"/>
                  </a:cubicBezTo>
                  <a:lnTo>
                    <a:pt x="3957" y="4657"/>
                  </a:lnTo>
                  <a:cubicBezTo>
                    <a:pt x="3957" y="4657"/>
                    <a:pt x="3819" y="4588"/>
                    <a:pt x="3670" y="4588"/>
                  </a:cubicBezTo>
                  <a:cubicBezTo>
                    <a:pt x="3382" y="4588"/>
                    <a:pt x="3051" y="4843"/>
                    <a:pt x="3573" y="6334"/>
                  </a:cubicBezTo>
                  <a:cubicBezTo>
                    <a:pt x="3573" y="6334"/>
                    <a:pt x="3524" y="6324"/>
                    <a:pt x="3452" y="6324"/>
                  </a:cubicBezTo>
                  <a:cubicBezTo>
                    <a:pt x="3126" y="6324"/>
                    <a:pt x="2342" y="6522"/>
                    <a:pt x="3681" y="8716"/>
                  </a:cubicBezTo>
                  <a:cubicBezTo>
                    <a:pt x="3681" y="8716"/>
                    <a:pt x="3514" y="8670"/>
                    <a:pt x="3322" y="8670"/>
                  </a:cubicBezTo>
                  <a:cubicBezTo>
                    <a:pt x="2849" y="8670"/>
                    <a:pt x="2226" y="8945"/>
                    <a:pt x="3565" y="10848"/>
                  </a:cubicBezTo>
                  <a:cubicBezTo>
                    <a:pt x="3565" y="10848"/>
                    <a:pt x="3489" y="10838"/>
                    <a:pt x="3379" y="10838"/>
                  </a:cubicBezTo>
                  <a:cubicBezTo>
                    <a:pt x="2921" y="10838"/>
                    <a:pt x="1870" y="11001"/>
                    <a:pt x="3208" y="12677"/>
                  </a:cubicBezTo>
                  <a:cubicBezTo>
                    <a:pt x="3208" y="12677"/>
                    <a:pt x="3034" y="12621"/>
                    <a:pt x="2830" y="12621"/>
                  </a:cubicBezTo>
                  <a:cubicBezTo>
                    <a:pt x="2383" y="12621"/>
                    <a:pt x="1789" y="12885"/>
                    <a:pt x="2530" y="14568"/>
                  </a:cubicBezTo>
                  <a:cubicBezTo>
                    <a:pt x="2530" y="14568"/>
                    <a:pt x="2400" y="14537"/>
                    <a:pt x="2234" y="14537"/>
                  </a:cubicBezTo>
                  <a:cubicBezTo>
                    <a:pt x="1767" y="14537"/>
                    <a:pt x="1017" y="14780"/>
                    <a:pt x="2110" y="16637"/>
                  </a:cubicBezTo>
                  <a:cubicBezTo>
                    <a:pt x="2110" y="16637"/>
                    <a:pt x="2018" y="16625"/>
                    <a:pt x="1888" y="16625"/>
                  </a:cubicBezTo>
                  <a:cubicBezTo>
                    <a:pt x="1310" y="16625"/>
                    <a:pt x="1" y="16869"/>
                    <a:pt x="2833" y="19519"/>
                  </a:cubicBezTo>
                  <a:cubicBezTo>
                    <a:pt x="2833" y="19519"/>
                    <a:pt x="2834" y="19519"/>
                    <a:pt x="2837" y="19519"/>
                  </a:cubicBezTo>
                  <a:cubicBezTo>
                    <a:pt x="2920" y="19519"/>
                    <a:pt x="4192" y="19511"/>
                    <a:pt x="4814" y="19002"/>
                  </a:cubicBezTo>
                  <a:cubicBezTo>
                    <a:pt x="5447" y="18484"/>
                    <a:pt x="6419" y="17869"/>
                    <a:pt x="4849" y="17369"/>
                  </a:cubicBezTo>
                  <a:cubicBezTo>
                    <a:pt x="4849" y="17369"/>
                    <a:pt x="7597" y="15380"/>
                    <a:pt x="5295" y="15264"/>
                  </a:cubicBezTo>
                  <a:cubicBezTo>
                    <a:pt x="5295" y="15264"/>
                    <a:pt x="8195" y="13239"/>
                    <a:pt x="5813" y="13016"/>
                  </a:cubicBezTo>
                  <a:cubicBezTo>
                    <a:pt x="5813" y="13016"/>
                    <a:pt x="8774" y="11151"/>
                    <a:pt x="6268" y="10964"/>
                  </a:cubicBezTo>
                  <a:cubicBezTo>
                    <a:pt x="6268" y="10964"/>
                    <a:pt x="8539" y="8956"/>
                    <a:pt x="6400" y="8956"/>
                  </a:cubicBezTo>
                  <a:cubicBezTo>
                    <a:pt x="6386" y="8956"/>
                    <a:pt x="6371" y="8956"/>
                    <a:pt x="6357" y="8956"/>
                  </a:cubicBezTo>
                  <a:cubicBezTo>
                    <a:pt x="6357" y="8956"/>
                    <a:pt x="8630" y="6744"/>
                    <a:pt x="7214" y="6744"/>
                  </a:cubicBezTo>
                  <a:cubicBezTo>
                    <a:pt x="7101" y="6744"/>
                    <a:pt x="6965" y="6758"/>
                    <a:pt x="6803" y="6789"/>
                  </a:cubicBezTo>
                  <a:cubicBezTo>
                    <a:pt x="6803" y="6789"/>
                    <a:pt x="8118" y="5358"/>
                    <a:pt x="6814" y="5358"/>
                  </a:cubicBezTo>
                  <a:cubicBezTo>
                    <a:pt x="6669" y="5358"/>
                    <a:pt x="6492" y="5376"/>
                    <a:pt x="6277" y="5415"/>
                  </a:cubicBezTo>
                  <a:cubicBezTo>
                    <a:pt x="6277" y="5415"/>
                    <a:pt x="8380" y="3053"/>
                    <a:pt x="6734" y="3053"/>
                  </a:cubicBezTo>
                  <a:cubicBezTo>
                    <a:pt x="6493" y="3053"/>
                    <a:pt x="6171" y="3104"/>
                    <a:pt x="5750" y="3220"/>
                  </a:cubicBezTo>
                  <a:cubicBezTo>
                    <a:pt x="5750" y="3220"/>
                    <a:pt x="6223" y="196"/>
                    <a:pt x="5260" y="9"/>
                  </a:cubicBezTo>
                  <a:cubicBezTo>
                    <a:pt x="5233" y="3"/>
                    <a:pt x="5207" y="1"/>
                    <a:pt x="5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40"/>
            <p:cNvSpPr/>
            <p:nvPr/>
          </p:nvSpPr>
          <p:spPr>
            <a:xfrm>
              <a:off x="4984898" y="4004318"/>
              <a:ext cx="63702" cy="221017"/>
            </a:xfrm>
            <a:custGeom>
              <a:avLst/>
              <a:gdLst/>
              <a:ahLst/>
              <a:cxnLst/>
              <a:rect l="l" t="t" r="r" b="b"/>
              <a:pathLst>
                <a:path w="1280" h="4441" extrusionOk="0">
                  <a:moveTo>
                    <a:pt x="193" y="0"/>
                  </a:moveTo>
                  <a:cubicBezTo>
                    <a:pt x="95" y="0"/>
                    <a:pt x="1" y="96"/>
                    <a:pt x="75" y="195"/>
                  </a:cubicBezTo>
                  <a:cubicBezTo>
                    <a:pt x="941" y="1364"/>
                    <a:pt x="994" y="3014"/>
                    <a:pt x="209" y="4237"/>
                  </a:cubicBezTo>
                  <a:cubicBezTo>
                    <a:pt x="140" y="4343"/>
                    <a:pt x="238" y="4440"/>
                    <a:pt x="333" y="4440"/>
                  </a:cubicBezTo>
                  <a:cubicBezTo>
                    <a:pt x="374" y="4440"/>
                    <a:pt x="414" y="4422"/>
                    <a:pt x="441" y="4379"/>
                  </a:cubicBezTo>
                  <a:cubicBezTo>
                    <a:pt x="1280" y="3086"/>
                    <a:pt x="1226" y="1302"/>
                    <a:pt x="307" y="61"/>
                  </a:cubicBezTo>
                  <a:cubicBezTo>
                    <a:pt x="277" y="18"/>
                    <a:pt x="235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40"/>
            <p:cNvSpPr/>
            <p:nvPr/>
          </p:nvSpPr>
          <p:spPr>
            <a:xfrm>
              <a:off x="4950409" y="4006508"/>
              <a:ext cx="51211" cy="229279"/>
            </a:xfrm>
            <a:custGeom>
              <a:avLst/>
              <a:gdLst/>
              <a:ahLst/>
              <a:cxnLst/>
              <a:rect l="l" t="t" r="r" b="b"/>
              <a:pathLst>
                <a:path w="1029" h="4607" extrusionOk="0">
                  <a:moveTo>
                    <a:pt x="838" y="0"/>
                  </a:moveTo>
                  <a:cubicBezTo>
                    <a:pt x="797" y="0"/>
                    <a:pt x="758" y="21"/>
                    <a:pt x="733" y="71"/>
                  </a:cubicBezTo>
                  <a:cubicBezTo>
                    <a:pt x="1" y="1454"/>
                    <a:pt x="10" y="3158"/>
                    <a:pt x="733" y="4540"/>
                  </a:cubicBezTo>
                  <a:cubicBezTo>
                    <a:pt x="760" y="4587"/>
                    <a:pt x="801" y="4607"/>
                    <a:pt x="843" y="4607"/>
                  </a:cubicBezTo>
                  <a:cubicBezTo>
                    <a:pt x="935" y="4607"/>
                    <a:pt x="1029" y="4509"/>
                    <a:pt x="973" y="4398"/>
                  </a:cubicBezTo>
                  <a:cubicBezTo>
                    <a:pt x="286" y="3104"/>
                    <a:pt x="286" y="1507"/>
                    <a:pt x="964" y="205"/>
                  </a:cubicBezTo>
                  <a:cubicBezTo>
                    <a:pt x="1020" y="100"/>
                    <a:pt x="927" y="0"/>
                    <a:pt x="8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40"/>
            <p:cNvSpPr/>
            <p:nvPr/>
          </p:nvSpPr>
          <p:spPr>
            <a:xfrm>
              <a:off x="4904723" y="4127742"/>
              <a:ext cx="99734" cy="105607"/>
            </a:xfrm>
            <a:custGeom>
              <a:avLst/>
              <a:gdLst/>
              <a:ahLst/>
              <a:cxnLst/>
              <a:rect l="l" t="t" r="r" b="b"/>
              <a:pathLst>
                <a:path w="2004" h="2122" extrusionOk="0">
                  <a:moveTo>
                    <a:pt x="152" y="1"/>
                  </a:moveTo>
                  <a:cubicBezTo>
                    <a:pt x="98" y="1"/>
                    <a:pt x="42" y="46"/>
                    <a:pt x="27" y="97"/>
                  </a:cubicBezTo>
                  <a:cubicBezTo>
                    <a:pt x="0" y="178"/>
                    <a:pt x="54" y="240"/>
                    <a:pt x="116" y="267"/>
                  </a:cubicBezTo>
                  <a:cubicBezTo>
                    <a:pt x="874" y="579"/>
                    <a:pt x="1472" y="1248"/>
                    <a:pt x="1713" y="2024"/>
                  </a:cubicBezTo>
                  <a:cubicBezTo>
                    <a:pt x="1734" y="2092"/>
                    <a:pt x="1788" y="2121"/>
                    <a:pt x="1842" y="2121"/>
                  </a:cubicBezTo>
                  <a:cubicBezTo>
                    <a:pt x="1923" y="2121"/>
                    <a:pt x="2004" y="2055"/>
                    <a:pt x="1972" y="1953"/>
                  </a:cubicBezTo>
                  <a:cubicBezTo>
                    <a:pt x="1704" y="1079"/>
                    <a:pt x="1044" y="356"/>
                    <a:pt x="187" y="8"/>
                  </a:cubicBezTo>
                  <a:cubicBezTo>
                    <a:pt x="176" y="3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40"/>
            <p:cNvSpPr/>
            <p:nvPr/>
          </p:nvSpPr>
          <p:spPr>
            <a:xfrm>
              <a:off x="4893177" y="4130827"/>
              <a:ext cx="105358" cy="176774"/>
            </a:xfrm>
            <a:custGeom>
              <a:avLst/>
              <a:gdLst/>
              <a:ahLst/>
              <a:cxnLst/>
              <a:rect l="l" t="t" r="r" b="b"/>
              <a:pathLst>
                <a:path w="2117" h="3552" extrusionOk="0">
                  <a:moveTo>
                    <a:pt x="514" y="1"/>
                  </a:moveTo>
                  <a:cubicBezTo>
                    <a:pt x="459" y="1"/>
                    <a:pt x="405" y="30"/>
                    <a:pt x="384" y="98"/>
                  </a:cubicBezTo>
                  <a:cubicBezTo>
                    <a:pt x="0" y="1436"/>
                    <a:pt x="616" y="2881"/>
                    <a:pt x="1847" y="3532"/>
                  </a:cubicBezTo>
                  <a:cubicBezTo>
                    <a:pt x="1870" y="3546"/>
                    <a:pt x="1893" y="3552"/>
                    <a:pt x="1915" y="3552"/>
                  </a:cubicBezTo>
                  <a:cubicBezTo>
                    <a:pt x="2035" y="3552"/>
                    <a:pt x="2117" y="3368"/>
                    <a:pt x="1981" y="3300"/>
                  </a:cubicBezTo>
                  <a:cubicBezTo>
                    <a:pt x="857" y="2703"/>
                    <a:pt x="295" y="1400"/>
                    <a:pt x="651" y="169"/>
                  </a:cubicBezTo>
                  <a:cubicBezTo>
                    <a:pt x="678" y="67"/>
                    <a:pt x="595" y="1"/>
                    <a:pt x="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40"/>
            <p:cNvSpPr/>
            <p:nvPr/>
          </p:nvSpPr>
          <p:spPr>
            <a:xfrm>
              <a:off x="4879839" y="4248328"/>
              <a:ext cx="105855" cy="144823"/>
            </a:xfrm>
            <a:custGeom>
              <a:avLst/>
              <a:gdLst/>
              <a:ahLst/>
              <a:cxnLst/>
              <a:rect l="l" t="t" r="r" b="b"/>
              <a:pathLst>
                <a:path w="2127" h="2910" extrusionOk="0">
                  <a:moveTo>
                    <a:pt x="268" y="0"/>
                  </a:moveTo>
                  <a:cubicBezTo>
                    <a:pt x="199" y="0"/>
                    <a:pt x="125" y="43"/>
                    <a:pt x="117" y="127"/>
                  </a:cubicBezTo>
                  <a:cubicBezTo>
                    <a:pt x="1" y="1350"/>
                    <a:pt x="759" y="2492"/>
                    <a:pt x="1910" y="2902"/>
                  </a:cubicBezTo>
                  <a:cubicBezTo>
                    <a:pt x="1925" y="2907"/>
                    <a:pt x="1939" y="2909"/>
                    <a:pt x="1952" y="2909"/>
                  </a:cubicBezTo>
                  <a:cubicBezTo>
                    <a:pt x="2081" y="2909"/>
                    <a:pt x="2127" y="2691"/>
                    <a:pt x="1981" y="2634"/>
                  </a:cubicBezTo>
                  <a:cubicBezTo>
                    <a:pt x="937" y="2269"/>
                    <a:pt x="286" y="1225"/>
                    <a:pt x="393" y="127"/>
                  </a:cubicBezTo>
                  <a:cubicBezTo>
                    <a:pt x="402" y="43"/>
                    <a:pt x="337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40"/>
            <p:cNvSpPr/>
            <p:nvPr/>
          </p:nvSpPr>
          <p:spPr>
            <a:xfrm>
              <a:off x="4863416" y="4349207"/>
              <a:ext cx="114316" cy="137159"/>
            </a:xfrm>
            <a:custGeom>
              <a:avLst/>
              <a:gdLst/>
              <a:ahLst/>
              <a:cxnLst/>
              <a:rect l="l" t="t" r="r" b="b"/>
              <a:pathLst>
                <a:path w="2297" h="2756" extrusionOk="0">
                  <a:moveTo>
                    <a:pt x="134" y="1"/>
                  </a:moveTo>
                  <a:cubicBezTo>
                    <a:pt x="65" y="1"/>
                    <a:pt x="0" y="45"/>
                    <a:pt x="9" y="134"/>
                  </a:cubicBezTo>
                  <a:cubicBezTo>
                    <a:pt x="143" y="1312"/>
                    <a:pt x="955" y="2347"/>
                    <a:pt x="2079" y="2748"/>
                  </a:cubicBezTo>
                  <a:cubicBezTo>
                    <a:pt x="2094" y="2753"/>
                    <a:pt x="2108" y="2756"/>
                    <a:pt x="2121" y="2756"/>
                  </a:cubicBezTo>
                  <a:cubicBezTo>
                    <a:pt x="2251" y="2756"/>
                    <a:pt x="2296" y="2537"/>
                    <a:pt x="2150" y="2481"/>
                  </a:cubicBezTo>
                  <a:cubicBezTo>
                    <a:pt x="1151" y="2133"/>
                    <a:pt x="393" y="1187"/>
                    <a:pt x="286" y="134"/>
                  </a:cubicBezTo>
                  <a:cubicBezTo>
                    <a:pt x="277" y="45"/>
                    <a:pt x="203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40"/>
            <p:cNvSpPr/>
            <p:nvPr/>
          </p:nvSpPr>
          <p:spPr>
            <a:xfrm>
              <a:off x="4857842" y="4462776"/>
              <a:ext cx="99336" cy="126708"/>
            </a:xfrm>
            <a:custGeom>
              <a:avLst/>
              <a:gdLst/>
              <a:ahLst/>
              <a:cxnLst/>
              <a:rect l="l" t="t" r="r" b="b"/>
              <a:pathLst>
                <a:path w="1996" h="2546" extrusionOk="0">
                  <a:moveTo>
                    <a:pt x="133" y="0"/>
                  </a:moveTo>
                  <a:cubicBezTo>
                    <a:pt x="66" y="0"/>
                    <a:pt x="1" y="43"/>
                    <a:pt x="5" y="127"/>
                  </a:cubicBezTo>
                  <a:cubicBezTo>
                    <a:pt x="68" y="1198"/>
                    <a:pt x="782" y="2161"/>
                    <a:pt x="1781" y="2536"/>
                  </a:cubicBezTo>
                  <a:cubicBezTo>
                    <a:pt x="1798" y="2543"/>
                    <a:pt x="1814" y="2546"/>
                    <a:pt x="1829" y="2546"/>
                  </a:cubicBezTo>
                  <a:cubicBezTo>
                    <a:pt x="1954" y="2546"/>
                    <a:pt x="1996" y="2333"/>
                    <a:pt x="1852" y="2277"/>
                  </a:cubicBezTo>
                  <a:cubicBezTo>
                    <a:pt x="969" y="1938"/>
                    <a:pt x="335" y="1064"/>
                    <a:pt x="273" y="127"/>
                  </a:cubicBezTo>
                  <a:cubicBezTo>
                    <a:pt x="269" y="43"/>
                    <a:pt x="199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40"/>
            <p:cNvSpPr/>
            <p:nvPr/>
          </p:nvSpPr>
          <p:spPr>
            <a:xfrm>
              <a:off x="4844753" y="4576396"/>
              <a:ext cx="106154" cy="117451"/>
            </a:xfrm>
            <a:custGeom>
              <a:avLst/>
              <a:gdLst/>
              <a:ahLst/>
              <a:cxnLst/>
              <a:rect l="l" t="t" r="r" b="b"/>
              <a:pathLst>
                <a:path w="2133" h="2360" extrusionOk="0">
                  <a:moveTo>
                    <a:pt x="165" y="1"/>
                  </a:moveTo>
                  <a:cubicBezTo>
                    <a:pt x="84" y="1"/>
                    <a:pt x="1" y="70"/>
                    <a:pt x="28" y="173"/>
                  </a:cubicBezTo>
                  <a:cubicBezTo>
                    <a:pt x="251" y="1127"/>
                    <a:pt x="946" y="1957"/>
                    <a:pt x="1856" y="2349"/>
                  </a:cubicBezTo>
                  <a:cubicBezTo>
                    <a:pt x="1875" y="2357"/>
                    <a:pt x="1893" y="2360"/>
                    <a:pt x="1911" y="2360"/>
                  </a:cubicBezTo>
                  <a:cubicBezTo>
                    <a:pt x="2044" y="2360"/>
                    <a:pt x="2132" y="2172"/>
                    <a:pt x="1990" y="2109"/>
                  </a:cubicBezTo>
                  <a:cubicBezTo>
                    <a:pt x="1143" y="1752"/>
                    <a:pt x="500" y="993"/>
                    <a:pt x="286" y="101"/>
                  </a:cubicBezTo>
                  <a:cubicBezTo>
                    <a:pt x="269" y="31"/>
                    <a:pt x="217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40"/>
            <p:cNvSpPr/>
            <p:nvPr/>
          </p:nvSpPr>
          <p:spPr>
            <a:xfrm>
              <a:off x="4825692" y="4652789"/>
              <a:ext cx="106552" cy="152537"/>
            </a:xfrm>
            <a:custGeom>
              <a:avLst/>
              <a:gdLst/>
              <a:ahLst/>
              <a:cxnLst/>
              <a:rect l="l" t="t" r="r" b="b"/>
              <a:pathLst>
                <a:path w="2141" h="3065" extrusionOk="0">
                  <a:moveTo>
                    <a:pt x="212" y="0"/>
                  </a:moveTo>
                  <a:cubicBezTo>
                    <a:pt x="145" y="0"/>
                    <a:pt x="76" y="43"/>
                    <a:pt x="72" y="128"/>
                  </a:cubicBezTo>
                  <a:cubicBezTo>
                    <a:pt x="0" y="1376"/>
                    <a:pt x="714" y="2554"/>
                    <a:pt x="1865" y="3054"/>
                  </a:cubicBezTo>
                  <a:cubicBezTo>
                    <a:pt x="1883" y="3061"/>
                    <a:pt x="1902" y="3064"/>
                    <a:pt x="1919" y="3064"/>
                  </a:cubicBezTo>
                  <a:cubicBezTo>
                    <a:pt x="2052" y="3064"/>
                    <a:pt x="2140" y="2876"/>
                    <a:pt x="1998" y="2813"/>
                  </a:cubicBezTo>
                  <a:cubicBezTo>
                    <a:pt x="937" y="2358"/>
                    <a:pt x="277" y="1287"/>
                    <a:pt x="339" y="128"/>
                  </a:cubicBezTo>
                  <a:cubicBezTo>
                    <a:pt x="344" y="43"/>
                    <a:pt x="27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40"/>
            <p:cNvSpPr/>
            <p:nvPr/>
          </p:nvSpPr>
          <p:spPr>
            <a:xfrm>
              <a:off x="4794587" y="4750482"/>
              <a:ext cx="110434" cy="147760"/>
            </a:xfrm>
            <a:custGeom>
              <a:avLst/>
              <a:gdLst/>
              <a:ahLst/>
              <a:cxnLst/>
              <a:rect l="l" t="t" r="r" b="b"/>
              <a:pathLst>
                <a:path w="2219" h="2969" extrusionOk="0">
                  <a:moveTo>
                    <a:pt x="136" y="0"/>
                  </a:moveTo>
                  <a:cubicBezTo>
                    <a:pt x="68" y="0"/>
                    <a:pt x="1" y="42"/>
                    <a:pt x="1" y="127"/>
                  </a:cubicBezTo>
                  <a:cubicBezTo>
                    <a:pt x="54" y="1340"/>
                    <a:pt x="821" y="2473"/>
                    <a:pt x="1937" y="2955"/>
                  </a:cubicBezTo>
                  <a:cubicBezTo>
                    <a:pt x="1958" y="2964"/>
                    <a:pt x="1978" y="2969"/>
                    <a:pt x="1998" y="2969"/>
                  </a:cubicBezTo>
                  <a:cubicBezTo>
                    <a:pt x="2129" y="2969"/>
                    <a:pt x="2219" y="2785"/>
                    <a:pt x="2079" y="2723"/>
                  </a:cubicBezTo>
                  <a:cubicBezTo>
                    <a:pt x="1053" y="2277"/>
                    <a:pt x="322" y="1251"/>
                    <a:pt x="277" y="127"/>
                  </a:cubicBezTo>
                  <a:cubicBezTo>
                    <a:pt x="273" y="42"/>
                    <a:pt x="204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40"/>
            <p:cNvSpPr/>
            <p:nvPr/>
          </p:nvSpPr>
          <p:spPr>
            <a:xfrm>
              <a:off x="4774183" y="4844593"/>
              <a:ext cx="111429" cy="158360"/>
            </a:xfrm>
            <a:custGeom>
              <a:avLst/>
              <a:gdLst/>
              <a:ahLst/>
              <a:cxnLst/>
              <a:rect l="l" t="t" r="r" b="b"/>
              <a:pathLst>
                <a:path w="2239" h="3182" extrusionOk="0">
                  <a:moveTo>
                    <a:pt x="217" y="0"/>
                  </a:moveTo>
                  <a:cubicBezTo>
                    <a:pt x="148" y="0"/>
                    <a:pt x="76" y="43"/>
                    <a:pt x="72" y="127"/>
                  </a:cubicBezTo>
                  <a:cubicBezTo>
                    <a:pt x="0" y="1457"/>
                    <a:pt x="794" y="2679"/>
                    <a:pt x="2025" y="3169"/>
                  </a:cubicBezTo>
                  <a:cubicBezTo>
                    <a:pt x="2044" y="3178"/>
                    <a:pt x="2061" y="3181"/>
                    <a:pt x="2078" y="3181"/>
                  </a:cubicBezTo>
                  <a:cubicBezTo>
                    <a:pt x="2199" y="3181"/>
                    <a:pt x="2239" y="2966"/>
                    <a:pt x="2097" y="2911"/>
                  </a:cubicBezTo>
                  <a:cubicBezTo>
                    <a:pt x="973" y="2465"/>
                    <a:pt x="277" y="1332"/>
                    <a:pt x="348" y="127"/>
                  </a:cubicBezTo>
                  <a:cubicBezTo>
                    <a:pt x="353" y="43"/>
                    <a:pt x="286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40"/>
            <p:cNvSpPr/>
            <p:nvPr/>
          </p:nvSpPr>
          <p:spPr>
            <a:xfrm>
              <a:off x="4872722" y="4906354"/>
              <a:ext cx="152388" cy="96499"/>
            </a:xfrm>
            <a:custGeom>
              <a:avLst/>
              <a:gdLst/>
              <a:ahLst/>
              <a:cxnLst/>
              <a:rect l="l" t="t" r="r" b="b"/>
              <a:pathLst>
                <a:path w="3062" h="1939" extrusionOk="0">
                  <a:moveTo>
                    <a:pt x="2883" y="0"/>
                  </a:moveTo>
                  <a:cubicBezTo>
                    <a:pt x="2842" y="0"/>
                    <a:pt x="2801" y="22"/>
                    <a:pt x="2775" y="73"/>
                  </a:cubicBezTo>
                  <a:cubicBezTo>
                    <a:pt x="2309" y="1032"/>
                    <a:pt x="1287" y="1670"/>
                    <a:pt x="215" y="1670"/>
                  </a:cubicBezTo>
                  <a:cubicBezTo>
                    <a:pt x="200" y="1670"/>
                    <a:pt x="185" y="1670"/>
                    <a:pt x="170" y="1670"/>
                  </a:cubicBezTo>
                  <a:cubicBezTo>
                    <a:pt x="1" y="1670"/>
                    <a:pt x="1" y="1937"/>
                    <a:pt x="170" y="1937"/>
                  </a:cubicBezTo>
                  <a:cubicBezTo>
                    <a:pt x="192" y="1938"/>
                    <a:pt x="214" y="1938"/>
                    <a:pt x="236" y="1938"/>
                  </a:cubicBezTo>
                  <a:cubicBezTo>
                    <a:pt x="1390" y="1938"/>
                    <a:pt x="2508" y="1249"/>
                    <a:pt x="3007" y="207"/>
                  </a:cubicBezTo>
                  <a:cubicBezTo>
                    <a:pt x="3062" y="97"/>
                    <a:pt x="2972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40"/>
            <p:cNvSpPr/>
            <p:nvPr/>
          </p:nvSpPr>
          <p:spPr>
            <a:xfrm>
              <a:off x="4984251" y="4167954"/>
              <a:ext cx="118496" cy="146416"/>
            </a:xfrm>
            <a:custGeom>
              <a:avLst/>
              <a:gdLst/>
              <a:ahLst/>
              <a:cxnLst/>
              <a:rect l="l" t="t" r="r" b="b"/>
              <a:pathLst>
                <a:path w="2381" h="2942" extrusionOk="0">
                  <a:moveTo>
                    <a:pt x="2126" y="1"/>
                  </a:moveTo>
                  <a:cubicBezTo>
                    <a:pt x="2058" y="1"/>
                    <a:pt x="1993" y="43"/>
                    <a:pt x="1997" y="128"/>
                  </a:cubicBezTo>
                  <a:cubicBezTo>
                    <a:pt x="2095" y="1314"/>
                    <a:pt x="1319" y="2403"/>
                    <a:pt x="160" y="2670"/>
                  </a:cubicBezTo>
                  <a:cubicBezTo>
                    <a:pt x="1" y="2712"/>
                    <a:pt x="53" y="2941"/>
                    <a:pt x="200" y="2941"/>
                  </a:cubicBezTo>
                  <a:cubicBezTo>
                    <a:pt x="210" y="2941"/>
                    <a:pt x="220" y="2940"/>
                    <a:pt x="231" y="2938"/>
                  </a:cubicBezTo>
                  <a:cubicBezTo>
                    <a:pt x="1498" y="2635"/>
                    <a:pt x="2381" y="1430"/>
                    <a:pt x="2274" y="128"/>
                  </a:cubicBezTo>
                  <a:cubicBezTo>
                    <a:pt x="2265" y="43"/>
                    <a:pt x="2194" y="1"/>
                    <a:pt x="2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40"/>
            <p:cNvSpPr/>
            <p:nvPr/>
          </p:nvSpPr>
          <p:spPr>
            <a:xfrm>
              <a:off x="4972655" y="4285156"/>
              <a:ext cx="137906" cy="112922"/>
            </a:xfrm>
            <a:custGeom>
              <a:avLst/>
              <a:gdLst/>
              <a:ahLst/>
              <a:cxnLst/>
              <a:rect l="l" t="t" r="r" b="b"/>
              <a:pathLst>
                <a:path w="2771" h="2269" extrusionOk="0">
                  <a:moveTo>
                    <a:pt x="2640" y="1"/>
                  </a:moveTo>
                  <a:cubicBezTo>
                    <a:pt x="2572" y="1"/>
                    <a:pt x="2498" y="43"/>
                    <a:pt x="2489" y="128"/>
                  </a:cubicBezTo>
                  <a:cubicBezTo>
                    <a:pt x="2427" y="663"/>
                    <a:pt x="2150" y="1163"/>
                    <a:pt x="1740" y="1511"/>
                  </a:cubicBezTo>
                  <a:cubicBezTo>
                    <a:pt x="1356" y="1830"/>
                    <a:pt x="859" y="1999"/>
                    <a:pt x="355" y="1999"/>
                  </a:cubicBezTo>
                  <a:cubicBezTo>
                    <a:pt x="296" y="1999"/>
                    <a:pt x="237" y="1997"/>
                    <a:pt x="178" y="1992"/>
                  </a:cubicBezTo>
                  <a:cubicBezTo>
                    <a:pt x="173" y="1992"/>
                    <a:pt x="168" y="1992"/>
                    <a:pt x="162" y="1992"/>
                  </a:cubicBezTo>
                  <a:cubicBezTo>
                    <a:pt x="1" y="1992"/>
                    <a:pt x="14" y="2251"/>
                    <a:pt x="178" y="2260"/>
                  </a:cubicBezTo>
                  <a:cubicBezTo>
                    <a:pt x="245" y="2266"/>
                    <a:pt x="311" y="2268"/>
                    <a:pt x="377" y="2268"/>
                  </a:cubicBezTo>
                  <a:cubicBezTo>
                    <a:pt x="943" y="2268"/>
                    <a:pt x="1497" y="2065"/>
                    <a:pt x="1936" y="1698"/>
                  </a:cubicBezTo>
                  <a:cubicBezTo>
                    <a:pt x="2400" y="1306"/>
                    <a:pt x="2685" y="735"/>
                    <a:pt x="2757" y="128"/>
                  </a:cubicBezTo>
                  <a:cubicBezTo>
                    <a:pt x="2770" y="43"/>
                    <a:pt x="2708" y="1"/>
                    <a:pt x="26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40"/>
            <p:cNvSpPr/>
            <p:nvPr/>
          </p:nvSpPr>
          <p:spPr>
            <a:xfrm>
              <a:off x="4960213" y="4404748"/>
              <a:ext cx="145421" cy="81121"/>
            </a:xfrm>
            <a:custGeom>
              <a:avLst/>
              <a:gdLst/>
              <a:ahLst/>
              <a:cxnLst/>
              <a:rect l="l" t="t" r="r" b="b"/>
              <a:pathLst>
                <a:path w="2922" h="1630" extrusionOk="0">
                  <a:moveTo>
                    <a:pt x="2740" y="0"/>
                  </a:moveTo>
                  <a:cubicBezTo>
                    <a:pt x="2701" y="0"/>
                    <a:pt x="2663" y="21"/>
                    <a:pt x="2641" y="71"/>
                  </a:cubicBezTo>
                  <a:cubicBezTo>
                    <a:pt x="2271" y="858"/>
                    <a:pt x="1487" y="1358"/>
                    <a:pt x="642" y="1358"/>
                  </a:cubicBezTo>
                  <a:cubicBezTo>
                    <a:pt x="509" y="1358"/>
                    <a:pt x="375" y="1345"/>
                    <a:pt x="241" y="1320"/>
                  </a:cubicBezTo>
                  <a:cubicBezTo>
                    <a:pt x="233" y="1319"/>
                    <a:pt x="225" y="1318"/>
                    <a:pt x="217" y="1318"/>
                  </a:cubicBezTo>
                  <a:cubicBezTo>
                    <a:pt x="64" y="1318"/>
                    <a:pt x="0" y="1554"/>
                    <a:pt x="170" y="1588"/>
                  </a:cubicBezTo>
                  <a:cubicBezTo>
                    <a:pt x="322" y="1616"/>
                    <a:pt x="474" y="1630"/>
                    <a:pt x="625" y="1630"/>
                  </a:cubicBezTo>
                  <a:cubicBezTo>
                    <a:pt x="1571" y="1630"/>
                    <a:pt x="2457" y="1090"/>
                    <a:pt x="2873" y="205"/>
                  </a:cubicBezTo>
                  <a:cubicBezTo>
                    <a:pt x="2922" y="101"/>
                    <a:pt x="2827" y="0"/>
                    <a:pt x="27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40"/>
            <p:cNvSpPr/>
            <p:nvPr/>
          </p:nvSpPr>
          <p:spPr>
            <a:xfrm>
              <a:off x="4942098" y="4510752"/>
              <a:ext cx="149750" cy="84455"/>
            </a:xfrm>
            <a:custGeom>
              <a:avLst/>
              <a:gdLst/>
              <a:ahLst/>
              <a:cxnLst/>
              <a:rect l="l" t="t" r="r" b="b"/>
              <a:pathLst>
                <a:path w="3009" h="1697" extrusionOk="0">
                  <a:moveTo>
                    <a:pt x="2831" y="1"/>
                  </a:moveTo>
                  <a:cubicBezTo>
                    <a:pt x="2790" y="1"/>
                    <a:pt x="2751" y="22"/>
                    <a:pt x="2728" y="73"/>
                  </a:cubicBezTo>
                  <a:cubicBezTo>
                    <a:pt x="2369" y="899"/>
                    <a:pt x="1557" y="1430"/>
                    <a:pt x="675" y="1430"/>
                  </a:cubicBezTo>
                  <a:cubicBezTo>
                    <a:pt x="528" y="1430"/>
                    <a:pt x="380" y="1415"/>
                    <a:pt x="230" y="1385"/>
                  </a:cubicBezTo>
                  <a:cubicBezTo>
                    <a:pt x="220" y="1382"/>
                    <a:pt x="210" y="1381"/>
                    <a:pt x="200" y="1381"/>
                  </a:cubicBezTo>
                  <a:cubicBezTo>
                    <a:pt x="53" y="1381"/>
                    <a:pt x="0" y="1618"/>
                    <a:pt x="159" y="1643"/>
                  </a:cubicBezTo>
                  <a:cubicBezTo>
                    <a:pt x="330" y="1679"/>
                    <a:pt x="501" y="1696"/>
                    <a:pt x="671" y="1696"/>
                  </a:cubicBezTo>
                  <a:cubicBezTo>
                    <a:pt x="1646" y="1696"/>
                    <a:pt x="2565" y="1126"/>
                    <a:pt x="2960" y="207"/>
                  </a:cubicBezTo>
                  <a:cubicBezTo>
                    <a:pt x="3009" y="98"/>
                    <a:pt x="2917" y="1"/>
                    <a:pt x="28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40"/>
            <p:cNvSpPr/>
            <p:nvPr/>
          </p:nvSpPr>
          <p:spPr>
            <a:xfrm>
              <a:off x="4929109" y="4621684"/>
              <a:ext cx="152189" cy="75696"/>
            </a:xfrm>
            <a:custGeom>
              <a:avLst/>
              <a:gdLst/>
              <a:ahLst/>
              <a:cxnLst/>
              <a:rect l="l" t="t" r="r" b="b"/>
              <a:pathLst>
                <a:path w="3058" h="1521" extrusionOk="0">
                  <a:moveTo>
                    <a:pt x="2866" y="1"/>
                  </a:moveTo>
                  <a:cubicBezTo>
                    <a:pt x="2825" y="1"/>
                    <a:pt x="2784" y="20"/>
                    <a:pt x="2757" y="66"/>
                  </a:cubicBezTo>
                  <a:cubicBezTo>
                    <a:pt x="2317" y="809"/>
                    <a:pt x="1523" y="1249"/>
                    <a:pt x="680" y="1249"/>
                  </a:cubicBezTo>
                  <a:cubicBezTo>
                    <a:pt x="532" y="1249"/>
                    <a:pt x="382" y="1236"/>
                    <a:pt x="233" y="1207"/>
                  </a:cubicBezTo>
                  <a:cubicBezTo>
                    <a:pt x="224" y="1206"/>
                    <a:pt x="216" y="1206"/>
                    <a:pt x="209" y="1206"/>
                  </a:cubicBezTo>
                  <a:cubicBezTo>
                    <a:pt x="57" y="1206"/>
                    <a:pt x="0" y="1441"/>
                    <a:pt x="161" y="1475"/>
                  </a:cubicBezTo>
                  <a:cubicBezTo>
                    <a:pt x="328" y="1506"/>
                    <a:pt x="495" y="1521"/>
                    <a:pt x="660" y="1521"/>
                  </a:cubicBezTo>
                  <a:cubicBezTo>
                    <a:pt x="1602" y="1521"/>
                    <a:pt x="2496" y="1036"/>
                    <a:pt x="2989" y="208"/>
                  </a:cubicBezTo>
                  <a:cubicBezTo>
                    <a:pt x="3058" y="102"/>
                    <a:pt x="2961" y="1"/>
                    <a:pt x="2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40"/>
            <p:cNvSpPr/>
            <p:nvPr/>
          </p:nvSpPr>
          <p:spPr>
            <a:xfrm>
              <a:off x="4895167" y="4718631"/>
              <a:ext cx="166522" cy="86496"/>
            </a:xfrm>
            <a:custGeom>
              <a:avLst/>
              <a:gdLst/>
              <a:ahLst/>
              <a:cxnLst/>
              <a:rect l="l" t="t" r="r" b="b"/>
              <a:pathLst>
                <a:path w="3346" h="1738" extrusionOk="0">
                  <a:moveTo>
                    <a:pt x="3161" y="1"/>
                  </a:moveTo>
                  <a:cubicBezTo>
                    <a:pt x="3121" y="1"/>
                    <a:pt x="3081" y="21"/>
                    <a:pt x="3056" y="71"/>
                  </a:cubicBezTo>
                  <a:cubicBezTo>
                    <a:pt x="2627" y="936"/>
                    <a:pt x="1751" y="1471"/>
                    <a:pt x="813" y="1471"/>
                  </a:cubicBezTo>
                  <a:cubicBezTo>
                    <a:pt x="619" y="1471"/>
                    <a:pt x="423" y="1448"/>
                    <a:pt x="228" y="1401"/>
                  </a:cubicBezTo>
                  <a:cubicBezTo>
                    <a:pt x="214" y="1397"/>
                    <a:pt x="202" y="1395"/>
                    <a:pt x="190" y="1395"/>
                  </a:cubicBezTo>
                  <a:cubicBezTo>
                    <a:pt x="49" y="1395"/>
                    <a:pt x="0" y="1618"/>
                    <a:pt x="156" y="1659"/>
                  </a:cubicBezTo>
                  <a:cubicBezTo>
                    <a:pt x="375" y="1712"/>
                    <a:pt x="596" y="1738"/>
                    <a:pt x="814" y="1738"/>
                  </a:cubicBezTo>
                  <a:cubicBezTo>
                    <a:pt x="1848" y="1738"/>
                    <a:pt x="2825" y="1163"/>
                    <a:pt x="3297" y="205"/>
                  </a:cubicBezTo>
                  <a:cubicBezTo>
                    <a:pt x="3346" y="101"/>
                    <a:pt x="3251" y="1"/>
                    <a:pt x="3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40"/>
            <p:cNvSpPr/>
            <p:nvPr/>
          </p:nvSpPr>
          <p:spPr>
            <a:xfrm>
              <a:off x="4891584" y="4813239"/>
              <a:ext cx="148407" cy="92169"/>
            </a:xfrm>
            <a:custGeom>
              <a:avLst/>
              <a:gdLst/>
              <a:ahLst/>
              <a:cxnLst/>
              <a:rect l="l" t="t" r="r" b="b"/>
              <a:pathLst>
                <a:path w="2982" h="1852" extrusionOk="0">
                  <a:moveTo>
                    <a:pt x="2816" y="0"/>
                  </a:moveTo>
                  <a:cubicBezTo>
                    <a:pt x="2762" y="0"/>
                    <a:pt x="2708" y="30"/>
                    <a:pt x="2691" y="97"/>
                  </a:cubicBezTo>
                  <a:cubicBezTo>
                    <a:pt x="2435" y="990"/>
                    <a:pt x="1624" y="1581"/>
                    <a:pt x="736" y="1581"/>
                  </a:cubicBezTo>
                  <a:cubicBezTo>
                    <a:pt x="569" y="1581"/>
                    <a:pt x="398" y="1560"/>
                    <a:pt x="228" y="1516"/>
                  </a:cubicBezTo>
                  <a:cubicBezTo>
                    <a:pt x="215" y="1512"/>
                    <a:pt x="203" y="1511"/>
                    <a:pt x="191" y="1511"/>
                  </a:cubicBezTo>
                  <a:cubicBezTo>
                    <a:pt x="49" y="1511"/>
                    <a:pt x="1" y="1741"/>
                    <a:pt x="157" y="1774"/>
                  </a:cubicBezTo>
                  <a:cubicBezTo>
                    <a:pt x="352" y="1826"/>
                    <a:pt x="553" y="1852"/>
                    <a:pt x="753" y="1852"/>
                  </a:cubicBezTo>
                  <a:cubicBezTo>
                    <a:pt x="1175" y="1852"/>
                    <a:pt x="1596" y="1737"/>
                    <a:pt x="1959" y="1507"/>
                  </a:cubicBezTo>
                  <a:cubicBezTo>
                    <a:pt x="2441" y="1203"/>
                    <a:pt x="2798" y="722"/>
                    <a:pt x="2949" y="169"/>
                  </a:cubicBezTo>
                  <a:cubicBezTo>
                    <a:pt x="2982" y="67"/>
                    <a:pt x="2898" y="0"/>
                    <a:pt x="2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40"/>
            <p:cNvSpPr/>
            <p:nvPr/>
          </p:nvSpPr>
          <p:spPr>
            <a:xfrm>
              <a:off x="4779060" y="4845936"/>
              <a:ext cx="79081" cy="22694"/>
            </a:xfrm>
            <a:custGeom>
              <a:avLst/>
              <a:gdLst/>
              <a:ahLst/>
              <a:cxnLst/>
              <a:rect l="l" t="t" r="r" b="b"/>
              <a:pathLst>
                <a:path w="1589" h="456" extrusionOk="0">
                  <a:moveTo>
                    <a:pt x="472" y="0"/>
                  </a:moveTo>
                  <a:cubicBezTo>
                    <a:pt x="359" y="0"/>
                    <a:pt x="247" y="7"/>
                    <a:pt x="134" y="20"/>
                  </a:cubicBezTo>
                  <a:cubicBezTo>
                    <a:pt x="63" y="29"/>
                    <a:pt x="0" y="74"/>
                    <a:pt x="0" y="154"/>
                  </a:cubicBezTo>
                  <a:cubicBezTo>
                    <a:pt x="0" y="221"/>
                    <a:pt x="56" y="288"/>
                    <a:pt x="122" y="288"/>
                  </a:cubicBezTo>
                  <a:cubicBezTo>
                    <a:pt x="126" y="288"/>
                    <a:pt x="130" y="288"/>
                    <a:pt x="134" y="288"/>
                  </a:cubicBezTo>
                  <a:cubicBezTo>
                    <a:pt x="232" y="278"/>
                    <a:pt x="329" y="273"/>
                    <a:pt x="426" y="273"/>
                  </a:cubicBezTo>
                  <a:cubicBezTo>
                    <a:pt x="756" y="273"/>
                    <a:pt x="1084" y="331"/>
                    <a:pt x="1401" y="448"/>
                  </a:cubicBezTo>
                  <a:cubicBezTo>
                    <a:pt x="1412" y="453"/>
                    <a:pt x="1424" y="455"/>
                    <a:pt x="1436" y="455"/>
                  </a:cubicBezTo>
                  <a:cubicBezTo>
                    <a:pt x="1490" y="455"/>
                    <a:pt x="1547" y="409"/>
                    <a:pt x="1562" y="350"/>
                  </a:cubicBezTo>
                  <a:cubicBezTo>
                    <a:pt x="1588" y="279"/>
                    <a:pt x="1544" y="216"/>
                    <a:pt x="1472" y="190"/>
                  </a:cubicBezTo>
                  <a:cubicBezTo>
                    <a:pt x="1150" y="62"/>
                    <a:pt x="813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40"/>
            <p:cNvSpPr/>
            <p:nvPr/>
          </p:nvSpPr>
          <p:spPr>
            <a:xfrm>
              <a:off x="4795184" y="4744759"/>
              <a:ext cx="75398" cy="19409"/>
            </a:xfrm>
            <a:custGeom>
              <a:avLst/>
              <a:gdLst/>
              <a:ahLst/>
              <a:cxnLst/>
              <a:rect l="l" t="t" r="r" b="b"/>
              <a:pathLst>
                <a:path w="1515" h="390" extrusionOk="0">
                  <a:moveTo>
                    <a:pt x="1031" y="0"/>
                  </a:moveTo>
                  <a:cubicBezTo>
                    <a:pt x="735" y="0"/>
                    <a:pt x="437" y="40"/>
                    <a:pt x="149" y="117"/>
                  </a:cubicBezTo>
                  <a:cubicBezTo>
                    <a:pt x="1" y="158"/>
                    <a:pt x="51" y="390"/>
                    <a:pt x="192" y="390"/>
                  </a:cubicBezTo>
                  <a:cubicBezTo>
                    <a:pt x="204" y="390"/>
                    <a:pt x="217" y="388"/>
                    <a:pt x="230" y="385"/>
                  </a:cubicBezTo>
                  <a:cubicBezTo>
                    <a:pt x="501" y="307"/>
                    <a:pt x="782" y="272"/>
                    <a:pt x="1063" y="272"/>
                  </a:cubicBezTo>
                  <a:cubicBezTo>
                    <a:pt x="1169" y="272"/>
                    <a:pt x="1275" y="277"/>
                    <a:pt x="1380" y="287"/>
                  </a:cubicBezTo>
                  <a:cubicBezTo>
                    <a:pt x="1384" y="287"/>
                    <a:pt x="1388" y="287"/>
                    <a:pt x="1391" y="287"/>
                  </a:cubicBezTo>
                  <a:cubicBezTo>
                    <a:pt x="1458" y="287"/>
                    <a:pt x="1514" y="212"/>
                    <a:pt x="1514" y="153"/>
                  </a:cubicBezTo>
                  <a:cubicBezTo>
                    <a:pt x="1514" y="73"/>
                    <a:pt x="1452" y="19"/>
                    <a:pt x="1380" y="19"/>
                  </a:cubicBezTo>
                  <a:cubicBezTo>
                    <a:pt x="1265" y="7"/>
                    <a:pt x="1148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40"/>
            <p:cNvSpPr/>
            <p:nvPr/>
          </p:nvSpPr>
          <p:spPr>
            <a:xfrm>
              <a:off x="4825244" y="4644826"/>
              <a:ext cx="77737" cy="21699"/>
            </a:xfrm>
            <a:custGeom>
              <a:avLst/>
              <a:gdLst/>
              <a:ahLst/>
              <a:cxnLst/>
              <a:rect l="l" t="t" r="r" b="b"/>
              <a:pathLst>
                <a:path w="1562" h="436" extrusionOk="0">
                  <a:moveTo>
                    <a:pt x="840" y="0"/>
                  </a:moveTo>
                  <a:cubicBezTo>
                    <a:pt x="581" y="0"/>
                    <a:pt x="323" y="61"/>
                    <a:pt x="89" y="180"/>
                  </a:cubicBezTo>
                  <a:cubicBezTo>
                    <a:pt x="27" y="216"/>
                    <a:pt x="0" y="305"/>
                    <a:pt x="36" y="368"/>
                  </a:cubicBezTo>
                  <a:cubicBezTo>
                    <a:pt x="66" y="415"/>
                    <a:pt x="111" y="435"/>
                    <a:pt x="157" y="435"/>
                  </a:cubicBezTo>
                  <a:cubicBezTo>
                    <a:pt x="180" y="435"/>
                    <a:pt x="202" y="430"/>
                    <a:pt x="223" y="421"/>
                  </a:cubicBezTo>
                  <a:cubicBezTo>
                    <a:pt x="416" y="320"/>
                    <a:pt x="629" y="271"/>
                    <a:pt x="842" y="271"/>
                  </a:cubicBezTo>
                  <a:cubicBezTo>
                    <a:pt x="1024" y="271"/>
                    <a:pt x="1206" y="307"/>
                    <a:pt x="1374" y="377"/>
                  </a:cubicBezTo>
                  <a:cubicBezTo>
                    <a:pt x="1387" y="382"/>
                    <a:pt x="1400" y="384"/>
                    <a:pt x="1413" y="384"/>
                  </a:cubicBezTo>
                  <a:cubicBezTo>
                    <a:pt x="1473" y="384"/>
                    <a:pt x="1529" y="339"/>
                    <a:pt x="1544" y="288"/>
                  </a:cubicBezTo>
                  <a:cubicBezTo>
                    <a:pt x="1561" y="207"/>
                    <a:pt x="1517" y="145"/>
                    <a:pt x="1445" y="118"/>
                  </a:cubicBezTo>
                  <a:cubicBezTo>
                    <a:pt x="1252" y="39"/>
                    <a:pt x="1046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40"/>
            <p:cNvSpPr/>
            <p:nvPr/>
          </p:nvSpPr>
          <p:spPr>
            <a:xfrm>
              <a:off x="4841916" y="4561814"/>
              <a:ext cx="95902" cy="24486"/>
            </a:xfrm>
            <a:custGeom>
              <a:avLst/>
              <a:gdLst/>
              <a:ahLst/>
              <a:cxnLst/>
              <a:rect l="l" t="t" r="r" b="b"/>
              <a:pathLst>
                <a:path w="1927" h="492" extrusionOk="0">
                  <a:moveTo>
                    <a:pt x="1168" y="0"/>
                  </a:moveTo>
                  <a:cubicBezTo>
                    <a:pt x="811" y="0"/>
                    <a:pt x="457" y="83"/>
                    <a:pt x="138" y="243"/>
                  </a:cubicBezTo>
                  <a:cubicBezTo>
                    <a:pt x="1" y="311"/>
                    <a:pt x="85" y="491"/>
                    <a:pt x="208" y="491"/>
                  </a:cubicBezTo>
                  <a:cubicBezTo>
                    <a:pt x="228" y="491"/>
                    <a:pt x="250" y="486"/>
                    <a:pt x="272" y="475"/>
                  </a:cubicBezTo>
                  <a:cubicBezTo>
                    <a:pt x="549" y="339"/>
                    <a:pt x="858" y="268"/>
                    <a:pt x="1167" y="268"/>
                  </a:cubicBezTo>
                  <a:cubicBezTo>
                    <a:pt x="1346" y="268"/>
                    <a:pt x="1526" y="292"/>
                    <a:pt x="1699" y="341"/>
                  </a:cubicBezTo>
                  <a:cubicBezTo>
                    <a:pt x="1712" y="344"/>
                    <a:pt x="1724" y="346"/>
                    <a:pt x="1736" y="346"/>
                  </a:cubicBezTo>
                  <a:cubicBezTo>
                    <a:pt x="1871" y="346"/>
                    <a:pt x="1927" y="123"/>
                    <a:pt x="1771" y="82"/>
                  </a:cubicBezTo>
                  <a:cubicBezTo>
                    <a:pt x="1573" y="27"/>
                    <a:pt x="1370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40"/>
            <p:cNvSpPr/>
            <p:nvPr/>
          </p:nvSpPr>
          <p:spPr>
            <a:xfrm>
              <a:off x="4858986" y="4451629"/>
              <a:ext cx="88387" cy="22395"/>
            </a:xfrm>
            <a:custGeom>
              <a:avLst/>
              <a:gdLst/>
              <a:ahLst/>
              <a:cxnLst/>
              <a:rect l="l" t="t" r="r" b="b"/>
              <a:pathLst>
                <a:path w="1776" h="450" extrusionOk="0">
                  <a:moveTo>
                    <a:pt x="812" y="1"/>
                  </a:moveTo>
                  <a:cubicBezTo>
                    <a:pt x="575" y="1"/>
                    <a:pt x="339" y="42"/>
                    <a:pt x="116" y="128"/>
                  </a:cubicBezTo>
                  <a:cubicBezTo>
                    <a:pt x="54" y="155"/>
                    <a:pt x="0" y="226"/>
                    <a:pt x="27" y="298"/>
                  </a:cubicBezTo>
                  <a:cubicBezTo>
                    <a:pt x="42" y="356"/>
                    <a:pt x="98" y="403"/>
                    <a:pt x="153" y="403"/>
                  </a:cubicBezTo>
                  <a:cubicBezTo>
                    <a:pt x="165" y="403"/>
                    <a:pt x="176" y="401"/>
                    <a:pt x="188" y="396"/>
                  </a:cubicBezTo>
                  <a:cubicBezTo>
                    <a:pt x="400" y="315"/>
                    <a:pt x="622" y="273"/>
                    <a:pt x="844" y="273"/>
                  </a:cubicBezTo>
                  <a:cubicBezTo>
                    <a:pt x="1087" y="273"/>
                    <a:pt x="1328" y="324"/>
                    <a:pt x="1553" y="432"/>
                  </a:cubicBezTo>
                  <a:cubicBezTo>
                    <a:pt x="1577" y="444"/>
                    <a:pt x="1603" y="450"/>
                    <a:pt x="1627" y="450"/>
                  </a:cubicBezTo>
                  <a:cubicBezTo>
                    <a:pt x="1674" y="450"/>
                    <a:pt x="1716" y="428"/>
                    <a:pt x="1740" y="387"/>
                  </a:cubicBezTo>
                  <a:cubicBezTo>
                    <a:pt x="1776" y="325"/>
                    <a:pt x="1758" y="226"/>
                    <a:pt x="1695" y="200"/>
                  </a:cubicBezTo>
                  <a:cubicBezTo>
                    <a:pt x="1419" y="69"/>
                    <a:pt x="1115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40"/>
            <p:cNvSpPr/>
            <p:nvPr/>
          </p:nvSpPr>
          <p:spPr>
            <a:xfrm>
              <a:off x="4863615" y="4336616"/>
              <a:ext cx="74601" cy="23988"/>
            </a:xfrm>
            <a:custGeom>
              <a:avLst/>
              <a:gdLst/>
              <a:ahLst/>
              <a:cxnLst/>
              <a:rect l="l" t="t" r="r" b="b"/>
              <a:pathLst>
                <a:path w="1499" h="482" extrusionOk="0">
                  <a:moveTo>
                    <a:pt x="565" y="0"/>
                  </a:moveTo>
                  <a:cubicBezTo>
                    <a:pt x="424" y="0"/>
                    <a:pt x="284" y="19"/>
                    <a:pt x="148" y="57"/>
                  </a:cubicBezTo>
                  <a:cubicBezTo>
                    <a:pt x="0" y="107"/>
                    <a:pt x="49" y="330"/>
                    <a:pt x="183" y="330"/>
                  </a:cubicBezTo>
                  <a:cubicBezTo>
                    <a:pt x="195" y="330"/>
                    <a:pt x="207" y="329"/>
                    <a:pt x="219" y="325"/>
                  </a:cubicBezTo>
                  <a:cubicBezTo>
                    <a:pt x="339" y="288"/>
                    <a:pt x="460" y="270"/>
                    <a:pt x="581" y="270"/>
                  </a:cubicBezTo>
                  <a:cubicBezTo>
                    <a:pt x="811" y="270"/>
                    <a:pt x="1037" y="336"/>
                    <a:pt x="1236" y="459"/>
                  </a:cubicBezTo>
                  <a:cubicBezTo>
                    <a:pt x="1261" y="475"/>
                    <a:pt x="1286" y="482"/>
                    <a:pt x="1309" y="482"/>
                  </a:cubicBezTo>
                  <a:cubicBezTo>
                    <a:pt x="1425" y="482"/>
                    <a:pt x="1499" y="301"/>
                    <a:pt x="1379" y="227"/>
                  </a:cubicBezTo>
                  <a:cubicBezTo>
                    <a:pt x="1134" y="78"/>
                    <a:pt x="849" y="0"/>
                    <a:pt x="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40"/>
            <p:cNvSpPr/>
            <p:nvPr/>
          </p:nvSpPr>
          <p:spPr>
            <a:xfrm>
              <a:off x="4885164" y="4246636"/>
              <a:ext cx="70670" cy="30159"/>
            </a:xfrm>
            <a:custGeom>
              <a:avLst/>
              <a:gdLst/>
              <a:ahLst/>
              <a:cxnLst/>
              <a:rect l="l" t="t" r="r" b="b"/>
              <a:pathLst>
                <a:path w="1420" h="606" extrusionOk="0">
                  <a:moveTo>
                    <a:pt x="170" y="1"/>
                  </a:moveTo>
                  <a:cubicBezTo>
                    <a:pt x="1" y="1"/>
                    <a:pt x="1" y="269"/>
                    <a:pt x="170" y="269"/>
                  </a:cubicBezTo>
                  <a:cubicBezTo>
                    <a:pt x="536" y="277"/>
                    <a:pt x="893" y="385"/>
                    <a:pt x="1196" y="590"/>
                  </a:cubicBezTo>
                  <a:cubicBezTo>
                    <a:pt x="1215" y="601"/>
                    <a:pt x="1237" y="606"/>
                    <a:pt x="1259" y="606"/>
                  </a:cubicBezTo>
                  <a:cubicBezTo>
                    <a:pt x="1308" y="606"/>
                    <a:pt x="1359" y="580"/>
                    <a:pt x="1383" y="536"/>
                  </a:cubicBezTo>
                  <a:cubicBezTo>
                    <a:pt x="1419" y="474"/>
                    <a:pt x="1392" y="393"/>
                    <a:pt x="1330" y="349"/>
                  </a:cubicBezTo>
                  <a:cubicBezTo>
                    <a:pt x="991" y="126"/>
                    <a:pt x="580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40"/>
            <p:cNvSpPr/>
            <p:nvPr/>
          </p:nvSpPr>
          <p:spPr>
            <a:xfrm>
              <a:off x="5012469" y="4166759"/>
              <a:ext cx="89432" cy="34937"/>
            </a:xfrm>
            <a:custGeom>
              <a:avLst/>
              <a:gdLst/>
              <a:ahLst/>
              <a:cxnLst/>
              <a:rect l="l" t="t" r="r" b="b"/>
              <a:pathLst>
                <a:path w="1797" h="702" extrusionOk="0">
                  <a:moveTo>
                    <a:pt x="1618" y="0"/>
                  </a:moveTo>
                  <a:cubicBezTo>
                    <a:pt x="1091" y="0"/>
                    <a:pt x="565" y="152"/>
                    <a:pt x="119" y="446"/>
                  </a:cubicBezTo>
                  <a:cubicBezTo>
                    <a:pt x="0" y="528"/>
                    <a:pt x="73" y="702"/>
                    <a:pt x="183" y="702"/>
                  </a:cubicBezTo>
                  <a:cubicBezTo>
                    <a:pt x="205" y="702"/>
                    <a:pt x="229" y="695"/>
                    <a:pt x="253" y="678"/>
                  </a:cubicBezTo>
                  <a:cubicBezTo>
                    <a:pt x="651" y="418"/>
                    <a:pt x="1108" y="276"/>
                    <a:pt x="1575" y="276"/>
                  </a:cubicBezTo>
                  <a:cubicBezTo>
                    <a:pt x="1589" y="276"/>
                    <a:pt x="1603" y="276"/>
                    <a:pt x="1618" y="277"/>
                  </a:cubicBezTo>
                  <a:cubicBezTo>
                    <a:pt x="1796" y="277"/>
                    <a:pt x="1796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40"/>
            <p:cNvSpPr/>
            <p:nvPr/>
          </p:nvSpPr>
          <p:spPr>
            <a:xfrm>
              <a:off x="5028594" y="4280030"/>
              <a:ext cx="85948" cy="20106"/>
            </a:xfrm>
            <a:custGeom>
              <a:avLst/>
              <a:gdLst/>
              <a:ahLst/>
              <a:cxnLst/>
              <a:rect l="l" t="t" r="r" b="b"/>
              <a:pathLst>
                <a:path w="1727" h="404" extrusionOk="0">
                  <a:moveTo>
                    <a:pt x="908" y="0"/>
                  </a:moveTo>
                  <a:cubicBezTo>
                    <a:pt x="641" y="0"/>
                    <a:pt x="373" y="45"/>
                    <a:pt x="116" y="133"/>
                  </a:cubicBezTo>
                  <a:cubicBezTo>
                    <a:pt x="45" y="160"/>
                    <a:pt x="0" y="231"/>
                    <a:pt x="27" y="302"/>
                  </a:cubicBezTo>
                  <a:cubicBezTo>
                    <a:pt x="42" y="356"/>
                    <a:pt x="105" y="404"/>
                    <a:pt x="162" y="404"/>
                  </a:cubicBezTo>
                  <a:cubicBezTo>
                    <a:pt x="171" y="404"/>
                    <a:pt x="179" y="403"/>
                    <a:pt x="187" y="400"/>
                  </a:cubicBezTo>
                  <a:cubicBezTo>
                    <a:pt x="426" y="316"/>
                    <a:pt x="672" y="273"/>
                    <a:pt x="918" y="273"/>
                  </a:cubicBezTo>
                  <a:cubicBezTo>
                    <a:pt x="1114" y="273"/>
                    <a:pt x="1309" y="300"/>
                    <a:pt x="1499" y="356"/>
                  </a:cubicBezTo>
                  <a:cubicBezTo>
                    <a:pt x="1512" y="359"/>
                    <a:pt x="1525" y="361"/>
                    <a:pt x="1537" y="361"/>
                  </a:cubicBezTo>
                  <a:cubicBezTo>
                    <a:pt x="1678" y="361"/>
                    <a:pt x="1726" y="138"/>
                    <a:pt x="1570" y="97"/>
                  </a:cubicBezTo>
                  <a:cubicBezTo>
                    <a:pt x="1355" y="32"/>
                    <a:pt x="1132" y="0"/>
                    <a:pt x="9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40"/>
            <p:cNvSpPr/>
            <p:nvPr/>
          </p:nvSpPr>
          <p:spPr>
            <a:xfrm>
              <a:off x="5052980" y="4352691"/>
              <a:ext cx="65793" cy="21748"/>
            </a:xfrm>
            <a:custGeom>
              <a:avLst/>
              <a:gdLst/>
              <a:ahLst/>
              <a:cxnLst/>
              <a:rect l="l" t="t" r="r" b="b"/>
              <a:pathLst>
                <a:path w="1322" h="437" extrusionOk="0">
                  <a:moveTo>
                    <a:pt x="966" y="0"/>
                  </a:moveTo>
                  <a:cubicBezTo>
                    <a:pt x="675" y="0"/>
                    <a:pt x="387" y="56"/>
                    <a:pt x="117" y="163"/>
                  </a:cubicBezTo>
                  <a:cubicBezTo>
                    <a:pt x="45" y="189"/>
                    <a:pt x="1" y="252"/>
                    <a:pt x="19" y="332"/>
                  </a:cubicBezTo>
                  <a:cubicBezTo>
                    <a:pt x="34" y="384"/>
                    <a:pt x="92" y="437"/>
                    <a:pt x="153" y="437"/>
                  </a:cubicBezTo>
                  <a:cubicBezTo>
                    <a:pt x="165" y="437"/>
                    <a:pt x="176" y="435"/>
                    <a:pt x="188" y="430"/>
                  </a:cubicBezTo>
                  <a:cubicBezTo>
                    <a:pt x="439" y="326"/>
                    <a:pt x="695" y="276"/>
                    <a:pt x="961" y="276"/>
                  </a:cubicBezTo>
                  <a:cubicBezTo>
                    <a:pt x="1035" y="276"/>
                    <a:pt x="1111" y="280"/>
                    <a:pt x="1187" y="288"/>
                  </a:cubicBezTo>
                  <a:cubicBezTo>
                    <a:pt x="1191" y="288"/>
                    <a:pt x="1195" y="288"/>
                    <a:pt x="1198" y="288"/>
                  </a:cubicBezTo>
                  <a:cubicBezTo>
                    <a:pt x="1265" y="288"/>
                    <a:pt x="1321" y="213"/>
                    <a:pt x="1321" y="154"/>
                  </a:cubicBezTo>
                  <a:cubicBezTo>
                    <a:pt x="1321" y="73"/>
                    <a:pt x="1259" y="20"/>
                    <a:pt x="1187" y="11"/>
                  </a:cubicBezTo>
                  <a:cubicBezTo>
                    <a:pt x="1113" y="4"/>
                    <a:pt x="1039" y="0"/>
                    <a:pt x="9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40"/>
            <p:cNvSpPr/>
            <p:nvPr/>
          </p:nvSpPr>
          <p:spPr>
            <a:xfrm>
              <a:off x="5085379" y="4352342"/>
              <a:ext cx="35584" cy="71566"/>
            </a:xfrm>
            <a:custGeom>
              <a:avLst/>
              <a:gdLst/>
              <a:ahLst/>
              <a:cxnLst/>
              <a:rect l="l" t="t" r="r" b="b"/>
              <a:pathLst>
                <a:path w="715" h="1438" extrusionOk="0">
                  <a:moveTo>
                    <a:pt x="572" y="0"/>
                  </a:moveTo>
                  <a:cubicBezTo>
                    <a:pt x="505" y="0"/>
                    <a:pt x="438" y="45"/>
                    <a:pt x="438" y="134"/>
                  </a:cubicBezTo>
                  <a:cubicBezTo>
                    <a:pt x="438" y="526"/>
                    <a:pt x="304" y="910"/>
                    <a:pt x="55" y="1204"/>
                  </a:cubicBezTo>
                  <a:cubicBezTo>
                    <a:pt x="10" y="1267"/>
                    <a:pt x="1" y="1347"/>
                    <a:pt x="55" y="1401"/>
                  </a:cubicBezTo>
                  <a:cubicBezTo>
                    <a:pt x="82" y="1424"/>
                    <a:pt x="123" y="1438"/>
                    <a:pt x="161" y="1438"/>
                  </a:cubicBezTo>
                  <a:cubicBezTo>
                    <a:pt x="196" y="1438"/>
                    <a:pt x="229" y="1426"/>
                    <a:pt x="251" y="1401"/>
                  </a:cubicBezTo>
                  <a:cubicBezTo>
                    <a:pt x="545" y="1044"/>
                    <a:pt x="715" y="598"/>
                    <a:pt x="706" y="134"/>
                  </a:cubicBezTo>
                  <a:cubicBezTo>
                    <a:pt x="706" y="45"/>
                    <a:pt x="639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40"/>
            <p:cNvSpPr/>
            <p:nvPr/>
          </p:nvSpPr>
          <p:spPr>
            <a:xfrm>
              <a:off x="5071195" y="4472431"/>
              <a:ext cx="32896" cy="59771"/>
            </a:xfrm>
            <a:custGeom>
              <a:avLst/>
              <a:gdLst/>
              <a:ahLst/>
              <a:cxnLst/>
              <a:rect l="l" t="t" r="r" b="b"/>
              <a:pathLst>
                <a:path w="661" h="1201" extrusionOk="0">
                  <a:moveTo>
                    <a:pt x="516" y="1"/>
                  </a:moveTo>
                  <a:cubicBezTo>
                    <a:pt x="460" y="1"/>
                    <a:pt x="399" y="42"/>
                    <a:pt x="384" y="103"/>
                  </a:cubicBezTo>
                  <a:cubicBezTo>
                    <a:pt x="304" y="415"/>
                    <a:pt x="197" y="709"/>
                    <a:pt x="36" y="995"/>
                  </a:cubicBezTo>
                  <a:cubicBezTo>
                    <a:pt x="1" y="1057"/>
                    <a:pt x="18" y="1147"/>
                    <a:pt x="81" y="1182"/>
                  </a:cubicBezTo>
                  <a:cubicBezTo>
                    <a:pt x="102" y="1195"/>
                    <a:pt x="127" y="1200"/>
                    <a:pt x="151" y="1200"/>
                  </a:cubicBezTo>
                  <a:cubicBezTo>
                    <a:pt x="198" y="1200"/>
                    <a:pt x="245" y="1179"/>
                    <a:pt x="268" y="1138"/>
                  </a:cubicBezTo>
                  <a:cubicBezTo>
                    <a:pt x="438" y="834"/>
                    <a:pt x="563" y="504"/>
                    <a:pt x="643" y="174"/>
                  </a:cubicBezTo>
                  <a:cubicBezTo>
                    <a:pt x="661" y="103"/>
                    <a:pt x="625" y="23"/>
                    <a:pt x="545" y="5"/>
                  </a:cubicBezTo>
                  <a:cubicBezTo>
                    <a:pt x="535" y="2"/>
                    <a:pt x="526" y="1"/>
                    <a:pt x="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40"/>
            <p:cNvSpPr/>
            <p:nvPr/>
          </p:nvSpPr>
          <p:spPr>
            <a:xfrm>
              <a:off x="5037900" y="4463374"/>
              <a:ext cx="64847" cy="19459"/>
            </a:xfrm>
            <a:custGeom>
              <a:avLst/>
              <a:gdLst/>
              <a:ahLst/>
              <a:cxnLst/>
              <a:rect l="l" t="t" r="r" b="b"/>
              <a:pathLst>
                <a:path w="1303" h="391" extrusionOk="0">
                  <a:moveTo>
                    <a:pt x="412" y="0"/>
                  </a:moveTo>
                  <a:cubicBezTo>
                    <a:pt x="320" y="0"/>
                    <a:pt x="227" y="6"/>
                    <a:pt x="134" y="17"/>
                  </a:cubicBezTo>
                  <a:cubicBezTo>
                    <a:pt x="63" y="17"/>
                    <a:pt x="0" y="71"/>
                    <a:pt x="0" y="151"/>
                  </a:cubicBezTo>
                  <a:cubicBezTo>
                    <a:pt x="0" y="210"/>
                    <a:pt x="49" y="286"/>
                    <a:pt x="122" y="286"/>
                  </a:cubicBezTo>
                  <a:cubicBezTo>
                    <a:pt x="126" y="286"/>
                    <a:pt x="130" y="285"/>
                    <a:pt x="134" y="285"/>
                  </a:cubicBezTo>
                  <a:cubicBezTo>
                    <a:pt x="218" y="276"/>
                    <a:pt x="302" y="271"/>
                    <a:pt x="386" y="271"/>
                  </a:cubicBezTo>
                  <a:cubicBezTo>
                    <a:pt x="631" y="271"/>
                    <a:pt x="876" y="310"/>
                    <a:pt x="1116" y="383"/>
                  </a:cubicBezTo>
                  <a:cubicBezTo>
                    <a:pt x="1129" y="388"/>
                    <a:pt x="1142" y="390"/>
                    <a:pt x="1155" y="390"/>
                  </a:cubicBezTo>
                  <a:cubicBezTo>
                    <a:pt x="1214" y="390"/>
                    <a:pt x="1270" y="345"/>
                    <a:pt x="1285" y="294"/>
                  </a:cubicBezTo>
                  <a:cubicBezTo>
                    <a:pt x="1303" y="222"/>
                    <a:pt x="1258" y="151"/>
                    <a:pt x="1187" y="124"/>
                  </a:cubicBezTo>
                  <a:cubicBezTo>
                    <a:pt x="936" y="45"/>
                    <a:pt x="676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40"/>
            <p:cNvSpPr/>
            <p:nvPr/>
          </p:nvSpPr>
          <p:spPr>
            <a:xfrm>
              <a:off x="5023667" y="4567189"/>
              <a:ext cx="80225" cy="18514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695" y="0"/>
                  </a:moveTo>
                  <a:cubicBezTo>
                    <a:pt x="502" y="0"/>
                    <a:pt x="309" y="21"/>
                    <a:pt x="117" y="63"/>
                  </a:cubicBezTo>
                  <a:cubicBezTo>
                    <a:pt x="46" y="81"/>
                    <a:pt x="1" y="161"/>
                    <a:pt x="19" y="233"/>
                  </a:cubicBezTo>
                  <a:cubicBezTo>
                    <a:pt x="41" y="292"/>
                    <a:pt x="94" y="327"/>
                    <a:pt x="152" y="327"/>
                  </a:cubicBezTo>
                  <a:cubicBezTo>
                    <a:pt x="164" y="327"/>
                    <a:pt x="176" y="325"/>
                    <a:pt x="188" y="322"/>
                  </a:cubicBezTo>
                  <a:cubicBezTo>
                    <a:pt x="356" y="289"/>
                    <a:pt x="525" y="272"/>
                    <a:pt x="693" y="272"/>
                  </a:cubicBezTo>
                  <a:cubicBezTo>
                    <a:pt x="927" y="272"/>
                    <a:pt x="1160" y="304"/>
                    <a:pt x="1384" y="367"/>
                  </a:cubicBezTo>
                  <a:cubicBezTo>
                    <a:pt x="1397" y="370"/>
                    <a:pt x="1410" y="372"/>
                    <a:pt x="1422" y="372"/>
                  </a:cubicBezTo>
                  <a:cubicBezTo>
                    <a:pt x="1563" y="372"/>
                    <a:pt x="1611" y="149"/>
                    <a:pt x="1455" y="108"/>
                  </a:cubicBezTo>
                  <a:cubicBezTo>
                    <a:pt x="1206" y="37"/>
                    <a:pt x="951" y="0"/>
                    <a:pt x="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40"/>
            <p:cNvSpPr/>
            <p:nvPr/>
          </p:nvSpPr>
          <p:spPr>
            <a:xfrm>
              <a:off x="5063630" y="4572116"/>
              <a:ext cx="37823" cy="67037"/>
            </a:xfrm>
            <a:custGeom>
              <a:avLst/>
              <a:gdLst/>
              <a:ahLst/>
              <a:cxnLst/>
              <a:rect l="l" t="t" r="r" b="b"/>
              <a:pathLst>
                <a:path w="760" h="1347" extrusionOk="0">
                  <a:moveTo>
                    <a:pt x="616" y="0"/>
                  </a:moveTo>
                  <a:cubicBezTo>
                    <a:pt x="536" y="0"/>
                    <a:pt x="492" y="62"/>
                    <a:pt x="483" y="134"/>
                  </a:cubicBezTo>
                  <a:cubicBezTo>
                    <a:pt x="438" y="491"/>
                    <a:pt x="286" y="839"/>
                    <a:pt x="54" y="1115"/>
                  </a:cubicBezTo>
                  <a:cubicBezTo>
                    <a:pt x="10" y="1169"/>
                    <a:pt x="1" y="1249"/>
                    <a:pt x="54" y="1302"/>
                  </a:cubicBezTo>
                  <a:cubicBezTo>
                    <a:pt x="78" y="1330"/>
                    <a:pt x="115" y="1346"/>
                    <a:pt x="153" y="1346"/>
                  </a:cubicBezTo>
                  <a:cubicBezTo>
                    <a:pt x="189" y="1346"/>
                    <a:pt x="225" y="1332"/>
                    <a:pt x="251" y="1302"/>
                  </a:cubicBezTo>
                  <a:cubicBezTo>
                    <a:pt x="527" y="972"/>
                    <a:pt x="697" y="571"/>
                    <a:pt x="750" y="134"/>
                  </a:cubicBezTo>
                  <a:cubicBezTo>
                    <a:pt x="759" y="62"/>
                    <a:pt x="688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40"/>
            <p:cNvSpPr/>
            <p:nvPr/>
          </p:nvSpPr>
          <p:spPr>
            <a:xfrm>
              <a:off x="5008587" y="4668764"/>
              <a:ext cx="70222" cy="16224"/>
            </a:xfrm>
            <a:custGeom>
              <a:avLst/>
              <a:gdLst/>
              <a:ahLst/>
              <a:cxnLst/>
              <a:rect l="l" t="t" r="r" b="b"/>
              <a:pathLst>
                <a:path w="1411" h="326" extrusionOk="0">
                  <a:moveTo>
                    <a:pt x="748" y="0"/>
                  </a:moveTo>
                  <a:cubicBezTo>
                    <a:pt x="537" y="0"/>
                    <a:pt x="327" y="18"/>
                    <a:pt x="117" y="56"/>
                  </a:cubicBezTo>
                  <a:cubicBezTo>
                    <a:pt x="45" y="74"/>
                    <a:pt x="1" y="163"/>
                    <a:pt x="27" y="226"/>
                  </a:cubicBezTo>
                  <a:cubicBezTo>
                    <a:pt x="43" y="296"/>
                    <a:pt x="100" y="326"/>
                    <a:pt x="162" y="326"/>
                  </a:cubicBezTo>
                  <a:cubicBezTo>
                    <a:pt x="171" y="326"/>
                    <a:pt x="179" y="325"/>
                    <a:pt x="188" y="324"/>
                  </a:cubicBezTo>
                  <a:cubicBezTo>
                    <a:pt x="377" y="289"/>
                    <a:pt x="571" y="271"/>
                    <a:pt x="765" y="271"/>
                  </a:cubicBezTo>
                  <a:cubicBezTo>
                    <a:pt x="919" y="271"/>
                    <a:pt x="1073" y="282"/>
                    <a:pt x="1223" y="306"/>
                  </a:cubicBezTo>
                  <a:cubicBezTo>
                    <a:pt x="1231" y="307"/>
                    <a:pt x="1240" y="308"/>
                    <a:pt x="1249" y="308"/>
                  </a:cubicBezTo>
                  <a:cubicBezTo>
                    <a:pt x="1311" y="308"/>
                    <a:pt x="1369" y="279"/>
                    <a:pt x="1392" y="208"/>
                  </a:cubicBezTo>
                  <a:cubicBezTo>
                    <a:pt x="1410" y="146"/>
                    <a:pt x="1366" y="56"/>
                    <a:pt x="1294" y="38"/>
                  </a:cubicBezTo>
                  <a:cubicBezTo>
                    <a:pt x="1112" y="14"/>
                    <a:pt x="930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40"/>
            <p:cNvSpPr/>
            <p:nvPr/>
          </p:nvSpPr>
          <p:spPr>
            <a:xfrm>
              <a:off x="5041434" y="4670456"/>
              <a:ext cx="36032" cy="66340"/>
            </a:xfrm>
            <a:custGeom>
              <a:avLst/>
              <a:gdLst/>
              <a:ahLst/>
              <a:cxnLst/>
              <a:rect l="l" t="t" r="r" b="b"/>
              <a:pathLst>
                <a:path w="724" h="1333" extrusionOk="0">
                  <a:moveTo>
                    <a:pt x="587" y="1"/>
                  </a:moveTo>
                  <a:cubicBezTo>
                    <a:pt x="529" y="1"/>
                    <a:pt x="462" y="42"/>
                    <a:pt x="447" y="103"/>
                  </a:cubicBezTo>
                  <a:cubicBezTo>
                    <a:pt x="384" y="468"/>
                    <a:pt x="251" y="816"/>
                    <a:pt x="63" y="1129"/>
                  </a:cubicBezTo>
                  <a:cubicBezTo>
                    <a:pt x="1" y="1235"/>
                    <a:pt x="100" y="1332"/>
                    <a:pt x="196" y="1332"/>
                  </a:cubicBezTo>
                  <a:cubicBezTo>
                    <a:pt x="237" y="1332"/>
                    <a:pt x="277" y="1314"/>
                    <a:pt x="304" y="1271"/>
                  </a:cubicBezTo>
                  <a:cubicBezTo>
                    <a:pt x="500" y="932"/>
                    <a:pt x="643" y="558"/>
                    <a:pt x="714" y="174"/>
                  </a:cubicBezTo>
                  <a:cubicBezTo>
                    <a:pt x="723" y="103"/>
                    <a:pt x="688" y="31"/>
                    <a:pt x="616" y="4"/>
                  </a:cubicBezTo>
                  <a:cubicBezTo>
                    <a:pt x="607" y="2"/>
                    <a:pt x="59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40"/>
            <p:cNvSpPr/>
            <p:nvPr/>
          </p:nvSpPr>
          <p:spPr>
            <a:xfrm>
              <a:off x="5020133" y="4780741"/>
              <a:ext cx="26675" cy="55590"/>
            </a:xfrm>
            <a:custGeom>
              <a:avLst/>
              <a:gdLst/>
              <a:ahLst/>
              <a:cxnLst/>
              <a:rect l="l" t="t" r="r" b="b"/>
              <a:pathLst>
                <a:path w="536" h="1117" extrusionOk="0">
                  <a:moveTo>
                    <a:pt x="414" y="0"/>
                  </a:moveTo>
                  <a:cubicBezTo>
                    <a:pt x="410" y="0"/>
                    <a:pt x="406" y="0"/>
                    <a:pt x="402" y="1"/>
                  </a:cubicBezTo>
                  <a:cubicBezTo>
                    <a:pt x="322" y="1"/>
                    <a:pt x="268" y="63"/>
                    <a:pt x="259" y="135"/>
                  </a:cubicBezTo>
                  <a:cubicBezTo>
                    <a:pt x="259" y="277"/>
                    <a:pt x="233" y="393"/>
                    <a:pt x="197" y="536"/>
                  </a:cubicBezTo>
                  <a:cubicBezTo>
                    <a:pt x="152" y="679"/>
                    <a:pt x="108" y="786"/>
                    <a:pt x="36" y="911"/>
                  </a:cubicBezTo>
                  <a:cubicBezTo>
                    <a:pt x="1" y="973"/>
                    <a:pt x="18" y="1062"/>
                    <a:pt x="81" y="1098"/>
                  </a:cubicBezTo>
                  <a:cubicBezTo>
                    <a:pt x="105" y="1110"/>
                    <a:pt x="131" y="1116"/>
                    <a:pt x="155" y="1116"/>
                  </a:cubicBezTo>
                  <a:cubicBezTo>
                    <a:pt x="202" y="1116"/>
                    <a:pt x="245" y="1095"/>
                    <a:pt x="268" y="1054"/>
                  </a:cubicBezTo>
                  <a:cubicBezTo>
                    <a:pt x="429" y="768"/>
                    <a:pt x="518" y="456"/>
                    <a:pt x="536" y="135"/>
                  </a:cubicBezTo>
                  <a:cubicBezTo>
                    <a:pt x="536" y="67"/>
                    <a:pt x="480" y="0"/>
                    <a:pt x="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40"/>
            <p:cNvSpPr/>
            <p:nvPr/>
          </p:nvSpPr>
          <p:spPr>
            <a:xfrm>
              <a:off x="4990820" y="4774122"/>
              <a:ext cx="55142" cy="18016"/>
            </a:xfrm>
            <a:custGeom>
              <a:avLst/>
              <a:gdLst/>
              <a:ahLst/>
              <a:cxnLst/>
              <a:rect l="l" t="t" r="r" b="b"/>
              <a:pathLst>
                <a:path w="1108" h="362" extrusionOk="0">
                  <a:moveTo>
                    <a:pt x="144" y="0"/>
                  </a:moveTo>
                  <a:cubicBezTo>
                    <a:pt x="72" y="0"/>
                    <a:pt x="1" y="63"/>
                    <a:pt x="1" y="134"/>
                  </a:cubicBezTo>
                  <a:cubicBezTo>
                    <a:pt x="10" y="214"/>
                    <a:pt x="63" y="268"/>
                    <a:pt x="144" y="268"/>
                  </a:cubicBezTo>
                  <a:cubicBezTo>
                    <a:pt x="411" y="277"/>
                    <a:pt x="661" y="303"/>
                    <a:pt x="920" y="357"/>
                  </a:cubicBezTo>
                  <a:cubicBezTo>
                    <a:pt x="932" y="360"/>
                    <a:pt x="944" y="361"/>
                    <a:pt x="957" y="361"/>
                  </a:cubicBezTo>
                  <a:cubicBezTo>
                    <a:pt x="1017" y="361"/>
                    <a:pt x="1074" y="327"/>
                    <a:pt x="1089" y="268"/>
                  </a:cubicBezTo>
                  <a:cubicBezTo>
                    <a:pt x="1107" y="196"/>
                    <a:pt x="1062" y="116"/>
                    <a:pt x="991" y="98"/>
                  </a:cubicBezTo>
                  <a:cubicBezTo>
                    <a:pt x="714" y="45"/>
                    <a:pt x="429" y="9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40"/>
            <p:cNvSpPr/>
            <p:nvPr/>
          </p:nvSpPr>
          <p:spPr>
            <a:xfrm>
              <a:off x="4971759" y="4887244"/>
              <a:ext cx="55093" cy="25232"/>
            </a:xfrm>
            <a:custGeom>
              <a:avLst/>
              <a:gdLst/>
              <a:ahLst/>
              <a:cxnLst/>
              <a:rect l="l" t="t" r="r" b="b"/>
              <a:pathLst>
                <a:path w="1107" h="507" extrusionOk="0">
                  <a:moveTo>
                    <a:pt x="161" y="0"/>
                  </a:moveTo>
                  <a:cubicBezTo>
                    <a:pt x="97" y="0"/>
                    <a:pt x="34" y="29"/>
                    <a:pt x="18" y="91"/>
                  </a:cubicBezTo>
                  <a:cubicBezTo>
                    <a:pt x="0" y="154"/>
                    <a:pt x="36" y="252"/>
                    <a:pt x="116" y="261"/>
                  </a:cubicBezTo>
                  <a:cubicBezTo>
                    <a:pt x="250" y="278"/>
                    <a:pt x="384" y="305"/>
                    <a:pt x="518" y="350"/>
                  </a:cubicBezTo>
                  <a:cubicBezTo>
                    <a:pt x="646" y="384"/>
                    <a:pt x="766" y="427"/>
                    <a:pt x="879" y="485"/>
                  </a:cubicBezTo>
                  <a:lnTo>
                    <a:pt x="879" y="485"/>
                  </a:lnTo>
                  <a:cubicBezTo>
                    <a:pt x="890" y="493"/>
                    <a:pt x="904" y="498"/>
                    <a:pt x="919" y="501"/>
                  </a:cubicBezTo>
                  <a:cubicBezTo>
                    <a:pt x="933" y="505"/>
                    <a:pt x="947" y="507"/>
                    <a:pt x="961" y="507"/>
                  </a:cubicBezTo>
                  <a:cubicBezTo>
                    <a:pt x="1014" y="507"/>
                    <a:pt x="1058" y="478"/>
                    <a:pt x="1080" y="421"/>
                  </a:cubicBezTo>
                  <a:cubicBezTo>
                    <a:pt x="1106" y="368"/>
                    <a:pt x="1089" y="278"/>
                    <a:pt x="1026" y="252"/>
                  </a:cubicBezTo>
                  <a:cubicBezTo>
                    <a:pt x="758" y="127"/>
                    <a:pt x="482" y="38"/>
                    <a:pt x="188" y="2"/>
                  </a:cubicBezTo>
                  <a:cubicBezTo>
                    <a:pt x="179" y="1"/>
                    <a:pt x="170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40"/>
            <p:cNvSpPr/>
            <p:nvPr/>
          </p:nvSpPr>
          <p:spPr>
            <a:xfrm>
              <a:off x="4981613" y="4222250"/>
              <a:ext cx="17269" cy="48673"/>
            </a:xfrm>
            <a:custGeom>
              <a:avLst/>
              <a:gdLst/>
              <a:ahLst/>
              <a:cxnLst/>
              <a:rect l="l" t="t" r="r" b="b"/>
              <a:pathLst>
                <a:path w="347" h="978" extrusionOk="0">
                  <a:moveTo>
                    <a:pt x="95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159" y="357"/>
                    <a:pt x="213" y="634"/>
                    <a:pt x="195" y="910"/>
                  </a:cubicBezTo>
                  <a:cubicBezTo>
                    <a:pt x="190" y="955"/>
                    <a:pt x="221" y="977"/>
                    <a:pt x="255" y="977"/>
                  </a:cubicBezTo>
                  <a:cubicBezTo>
                    <a:pt x="288" y="977"/>
                    <a:pt x="324" y="955"/>
                    <a:pt x="329" y="910"/>
                  </a:cubicBezTo>
                  <a:cubicBezTo>
                    <a:pt x="346" y="607"/>
                    <a:pt x="284" y="304"/>
                    <a:pt x="150" y="36"/>
                  </a:cubicBezTo>
                  <a:cubicBezTo>
                    <a:pt x="136" y="11"/>
                    <a:pt x="116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40"/>
            <p:cNvSpPr/>
            <p:nvPr/>
          </p:nvSpPr>
          <p:spPr>
            <a:xfrm>
              <a:off x="4986939" y="4294513"/>
              <a:ext cx="54545" cy="59522"/>
            </a:xfrm>
            <a:custGeom>
              <a:avLst/>
              <a:gdLst/>
              <a:ahLst/>
              <a:cxnLst/>
              <a:rect l="l" t="t" r="r" b="b"/>
              <a:pathLst>
                <a:path w="1096" h="1196" extrusionOk="0">
                  <a:moveTo>
                    <a:pt x="1012" y="1"/>
                  </a:moveTo>
                  <a:cubicBezTo>
                    <a:pt x="1007" y="1"/>
                    <a:pt x="1002" y="1"/>
                    <a:pt x="998" y="2"/>
                  </a:cubicBezTo>
                  <a:cubicBezTo>
                    <a:pt x="525" y="199"/>
                    <a:pt x="150" y="609"/>
                    <a:pt x="16" y="1109"/>
                  </a:cubicBezTo>
                  <a:cubicBezTo>
                    <a:pt x="0" y="1162"/>
                    <a:pt x="42" y="1196"/>
                    <a:pt x="81" y="1196"/>
                  </a:cubicBezTo>
                  <a:cubicBezTo>
                    <a:pt x="108" y="1196"/>
                    <a:pt x="134" y="1180"/>
                    <a:pt x="141" y="1144"/>
                  </a:cubicBezTo>
                  <a:cubicBezTo>
                    <a:pt x="266" y="698"/>
                    <a:pt x="605" y="315"/>
                    <a:pt x="1033" y="136"/>
                  </a:cubicBezTo>
                  <a:cubicBezTo>
                    <a:pt x="1069" y="118"/>
                    <a:pt x="1096" y="92"/>
                    <a:pt x="1087" y="47"/>
                  </a:cubicBezTo>
                  <a:cubicBezTo>
                    <a:pt x="1079" y="24"/>
                    <a:pt x="104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40"/>
            <p:cNvSpPr/>
            <p:nvPr/>
          </p:nvSpPr>
          <p:spPr>
            <a:xfrm>
              <a:off x="4965290" y="4289834"/>
              <a:ext cx="31453" cy="51012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95" y="0"/>
                  </a:moveTo>
                  <a:cubicBezTo>
                    <a:pt x="47" y="0"/>
                    <a:pt x="1" y="69"/>
                    <a:pt x="41" y="123"/>
                  </a:cubicBezTo>
                  <a:cubicBezTo>
                    <a:pt x="255" y="364"/>
                    <a:pt x="407" y="658"/>
                    <a:pt x="487" y="980"/>
                  </a:cubicBezTo>
                  <a:cubicBezTo>
                    <a:pt x="498" y="1011"/>
                    <a:pt x="523" y="1025"/>
                    <a:pt x="550" y="1025"/>
                  </a:cubicBezTo>
                  <a:cubicBezTo>
                    <a:pt x="590" y="1025"/>
                    <a:pt x="632" y="993"/>
                    <a:pt x="621" y="944"/>
                  </a:cubicBezTo>
                  <a:cubicBezTo>
                    <a:pt x="532" y="605"/>
                    <a:pt x="371" y="293"/>
                    <a:pt x="139" y="25"/>
                  </a:cubicBezTo>
                  <a:cubicBezTo>
                    <a:pt x="126" y="7"/>
                    <a:pt x="11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40"/>
            <p:cNvSpPr/>
            <p:nvPr/>
          </p:nvSpPr>
          <p:spPr>
            <a:xfrm>
              <a:off x="4990970" y="4311483"/>
              <a:ext cx="10999" cy="17269"/>
            </a:xfrm>
            <a:custGeom>
              <a:avLst/>
              <a:gdLst/>
              <a:ahLst/>
              <a:cxnLst/>
              <a:rect l="l" t="t" r="r" b="b"/>
              <a:pathLst>
                <a:path w="221" h="347" extrusionOk="0">
                  <a:moveTo>
                    <a:pt x="149" y="0"/>
                  </a:moveTo>
                  <a:cubicBezTo>
                    <a:pt x="130" y="5"/>
                    <a:pt x="113" y="16"/>
                    <a:pt x="100" y="30"/>
                  </a:cubicBezTo>
                  <a:lnTo>
                    <a:pt x="100" y="30"/>
                  </a:lnTo>
                  <a:cubicBezTo>
                    <a:pt x="80" y="33"/>
                    <a:pt x="62" y="46"/>
                    <a:pt x="51" y="63"/>
                  </a:cubicBezTo>
                  <a:cubicBezTo>
                    <a:pt x="49" y="69"/>
                    <a:pt x="46" y="75"/>
                    <a:pt x="44" y="81"/>
                  </a:cubicBezTo>
                  <a:lnTo>
                    <a:pt x="44" y="81"/>
                  </a:lnTo>
                  <a:lnTo>
                    <a:pt x="42" y="81"/>
                  </a:lnTo>
                  <a:cubicBezTo>
                    <a:pt x="42" y="84"/>
                    <a:pt x="41" y="86"/>
                    <a:pt x="41" y="89"/>
                  </a:cubicBezTo>
                  <a:lnTo>
                    <a:pt x="41" y="89"/>
                  </a:lnTo>
                  <a:cubicBezTo>
                    <a:pt x="27" y="127"/>
                    <a:pt x="18" y="169"/>
                    <a:pt x="14" y="211"/>
                  </a:cubicBezTo>
                  <a:lnTo>
                    <a:pt x="14" y="211"/>
                  </a:lnTo>
                  <a:cubicBezTo>
                    <a:pt x="12" y="224"/>
                    <a:pt x="9" y="237"/>
                    <a:pt x="7" y="250"/>
                  </a:cubicBezTo>
                  <a:cubicBezTo>
                    <a:pt x="1" y="275"/>
                    <a:pt x="7" y="303"/>
                    <a:pt x="23" y="319"/>
                  </a:cubicBezTo>
                  <a:lnTo>
                    <a:pt x="23" y="319"/>
                  </a:lnTo>
                  <a:cubicBezTo>
                    <a:pt x="24" y="320"/>
                    <a:pt x="24" y="321"/>
                    <a:pt x="25" y="322"/>
                  </a:cubicBezTo>
                  <a:cubicBezTo>
                    <a:pt x="33" y="330"/>
                    <a:pt x="51" y="339"/>
                    <a:pt x="60" y="339"/>
                  </a:cubicBezTo>
                  <a:cubicBezTo>
                    <a:pt x="65" y="344"/>
                    <a:pt x="71" y="346"/>
                    <a:pt x="78" y="346"/>
                  </a:cubicBezTo>
                  <a:cubicBezTo>
                    <a:pt x="85" y="346"/>
                    <a:pt x="91" y="344"/>
                    <a:pt x="96" y="339"/>
                  </a:cubicBezTo>
                  <a:cubicBezTo>
                    <a:pt x="114" y="339"/>
                    <a:pt x="132" y="322"/>
                    <a:pt x="141" y="313"/>
                  </a:cubicBezTo>
                  <a:cubicBezTo>
                    <a:pt x="185" y="241"/>
                    <a:pt x="212" y="161"/>
                    <a:pt x="221" y="72"/>
                  </a:cubicBezTo>
                  <a:cubicBezTo>
                    <a:pt x="221" y="36"/>
                    <a:pt x="185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40"/>
            <p:cNvSpPr/>
            <p:nvPr/>
          </p:nvSpPr>
          <p:spPr>
            <a:xfrm>
              <a:off x="4973352" y="4384094"/>
              <a:ext cx="65992" cy="64200"/>
            </a:xfrm>
            <a:custGeom>
              <a:avLst/>
              <a:gdLst/>
              <a:ahLst/>
              <a:cxnLst/>
              <a:rect l="l" t="t" r="r" b="b"/>
              <a:pathLst>
                <a:path w="1326" h="1290" extrusionOk="0">
                  <a:moveTo>
                    <a:pt x="1239" y="1"/>
                  </a:moveTo>
                  <a:cubicBezTo>
                    <a:pt x="1232" y="1"/>
                    <a:pt x="1225" y="2"/>
                    <a:pt x="1217" y="4"/>
                  </a:cubicBezTo>
                  <a:cubicBezTo>
                    <a:pt x="664" y="210"/>
                    <a:pt x="227" y="656"/>
                    <a:pt x="22" y="1209"/>
                  </a:cubicBezTo>
                  <a:cubicBezTo>
                    <a:pt x="0" y="1257"/>
                    <a:pt x="41" y="1290"/>
                    <a:pt x="82" y="1290"/>
                  </a:cubicBezTo>
                  <a:cubicBezTo>
                    <a:pt x="109" y="1290"/>
                    <a:pt x="136" y="1276"/>
                    <a:pt x="147" y="1244"/>
                  </a:cubicBezTo>
                  <a:cubicBezTo>
                    <a:pt x="334" y="736"/>
                    <a:pt x="744" y="326"/>
                    <a:pt x="1253" y="138"/>
                  </a:cubicBezTo>
                  <a:cubicBezTo>
                    <a:pt x="1325" y="106"/>
                    <a:pt x="1303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40"/>
            <p:cNvSpPr/>
            <p:nvPr/>
          </p:nvSpPr>
          <p:spPr>
            <a:xfrm>
              <a:off x="4953744" y="4376878"/>
              <a:ext cx="35285" cy="47777"/>
            </a:xfrm>
            <a:custGeom>
              <a:avLst/>
              <a:gdLst/>
              <a:ahLst/>
              <a:cxnLst/>
              <a:rect l="l" t="t" r="r" b="b"/>
              <a:pathLst>
                <a:path w="709" h="960" extrusionOk="0">
                  <a:moveTo>
                    <a:pt x="107" y="0"/>
                  </a:moveTo>
                  <a:cubicBezTo>
                    <a:pt x="52" y="0"/>
                    <a:pt x="0" y="71"/>
                    <a:pt x="50" y="114"/>
                  </a:cubicBezTo>
                  <a:cubicBezTo>
                    <a:pt x="300" y="319"/>
                    <a:pt x="478" y="595"/>
                    <a:pt x="567" y="908"/>
                  </a:cubicBezTo>
                  <a:cubicBezTo>
                    <a:pt x="575" y="944"/>
                    <a:pt x="601" y="959"/>
                    <a:pt x="628" y="959"/>
                  </a:cubicBezTo>
                  <a:cubicBezTo>
                    <a:pt x="667" y="959"/>
                    <a:pt x="708" y="925"/>
                    <a:pt x="692" y="872"/>
                  </a:cubicBezTo>
                  <a:cubicBezTo>
                    <a:pt x="603" y="542"/>
                    <a:pt x="416" y="239"/>
                    <a:pt x="148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40"/>
            <p:cNvSpPr/>
            <p:nvPr/>
          </p:nvSpPr>
          <p:spPr>
            <a:xfrm>
              <a:off x="4981514" y="4391659"/>
              <a:ext cx="29363" cy="24734"/>
            </a:xfrm>
            <a:custGeom>
              <a:avLst/>
              <a:gdLst/>
              <a:ahLst/>
              <a:cxnLst/>
              <a:rect l="l" t="t" r="r" b="b"/>
              <a:pathLst>
                <a:path w="590" h="497" extrusionOk="0">
                  <a:moveTo>
                    <a:pt x="418" y="143"/>
                  </a:moveTo>
                  <a:cubicBezTo>
                    <a:pt x="419" y="143"/>
                    <a:pt x="419" y="143"/>
                    <a:pt x="420" y="143"/>
                  </a:cubicBezTo>
                  <a:lnTo>
                    <a:pt x="420" y="143"/>
                  </a:lnTo>
                  <a:cubicBezTo>
                    <a:pt x="422" y="145"/>
                    <a:pt x="424" y="147"/>
                    <a:pt x="420" y="147"/>
                  </a:cubicBezTo>
                  <a:cubicBezTo>
                    <a:pt x="417" y="144"/>
                    <a:pt x="417" y="143"/>
                    <a:pt x="418" y="143"/>
                  </a:cubicBezTo>
                  <a:close/>
                  <a:moveTo>
                    <a:pt x="431" y="153"/>
                  </a:moveTo>
                  <a:cubicBezTo>
                    <a:pt x="434" y="156"/>
                    <a:pt x="438" y="156"/>
                    <a:pt x="438" y="156"/>
                  </a:cubicBezTo>
                  <a:cubicBezTo>
                    <a:pt x="434" y="156"/>
                    <a:pt x="432" y="155"/>
                    <a:pt x="431" y="153"/>
                  </a:cubicBezTo>
                  <a:close/>
                  <a:moveTo>
                    <a:pt x="431" y="182"/>
                  </a:moveTo>
                  <a:cubicBezTo>
                    <a:pt x="430" y="182"/>
                    <a:pt x="430" y="182"/>
                    <a:pt x="429" y="182"/>
                  </a:cubicBez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close/>
                  <a:moveTo>
                    <a:pt x="438" y="174"/>
                  </a:moveTo>
                  <a:cubicBezTo>
                    <a:pt x="438" y="174"/>
                    <a:pt x="438" y="175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6" y="176"/>
                  </a:cubicBezTo>
                  <a:cubicBezTo>
                    <a:pt x="435" y="176"/>
                    <a:pt x="433" y="178"/>
                    <a:pt x="429" y="182"/>
                  </a:cubicBezTo>
                  <a:lnTo>
                    <a:pt x="429" y="182"/>
                  </a:lnTo>
                  <a:cubicBezTo>
                    <a:pt x="429" y="182"/>
                    <a:pt x="430" y="182"/>
                    <a:pt x="431" y="182"/>
                  </a:cubicBezTo>
                  <a:lnTo>
                    <a:pt x="431" y="182"/>
                  </a:lnTo>
                  <a:cubicBezTo>
                    <a:pt x="431" y="182"/>
                    <a:pt x="431" y="182"/>
                    <a:pt x="431" y="182"/>
                  </a:cubicBezTo>
                  <a:lnTo>
                    <a:pt x="431" y="182"/>
                  </a:lnTo>
                  <a:cubicBezTo>
                    <a:pt x="433" y="182"/>
                    <a:pt x="434" y="181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5" y="180"/>
                    <a:pt x="435" y="180"/>
                  </a:cubicBezTo>
                  <a:lnTo>
                    <a:pt x="435" y="180"/>
                  </a:lnTo>
                  <a:cubicBezTo>
                    <a:pt x="436" y="179"/>
                    <a:pt x="437" y="177"/>
                    <a:pt x="437" y="176"/>
                  </a:cubicBezTo>
                  <a:lnTo>
                    <a:pt x="437" y="176"/>
                  </a:lnTo>
                  <a:cubicBezTo>
                    <a:pt x="437" y="176"/>
                    <a:pt x="437" y="176"/>
                    <a:pt x="437" y="176"/>
                  </a:cubicBezTo>
                  <a:lnTo>
                    <a:pt x="437" y="176"/>
                  </a:lnTo>
                  <a:cubicBezTo>
                    <a:pt x="437" y="178"/>
                    <a:pt x="436" y="179"/>
                    <a:pt x="435" y="180"/>
                  </a:cubicBezTo>
                  <a:lnTo>
                    <a:pt x="435" y="180"/>
                  </a:lnTo>
                  <a:cubicBezTo>
                    <a:pt x="435" y="180"/>
                    <a:pt x="436" y="180"/>
                    <a:pt x="436" y="180"/>
                  </a:cubicBezTo>
                  <a:cubicBezTo>
                    <a:pt x="437" y="180"/>
                    <a:pt x="438" y="181"/>
                    <a:pt x="438" y="182"/>
                  </a:cubicBez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5" y="183"/>
                    <a:pt x="433" y="183"/>
                    <a:pt x="431" y="182"/>
                  </a:cubicBezTo>
                  <a:lnTo>
                    <a:pt x="431" y="182"/>
                  </a:lnTo>
                  <a:cubicBezTo>
                    <a:pt x="431" y="183"/>
                    <a:pt x="431" y="183"/>
                    <a:pt x="431" y="183"/>
                  </a:cubicBezTo>
                  <a:lnTo>
                    <a:pt x="431" y="183"/>
                  </a:lnTo>
                  <a:cubicBezTo>
                    <a:pt x="434" y="183"/>
                    <a:pt x="435" y="183"/>
                    <a:pt x="435" y="184"/>
                  </a:cubicBezTo>
                  <a:lnTo>
                    <a:pt x="435" y="184"/>
                  </a:lnTo>
                  <a:cubicBezTo>
                    <a:pt x="436" y="183"/>
                    <a:pt x="437" y="183"/>
                    <a:pt x="438" y="183"/>
                  </a:cubicBezTo>
                  <a:lnTo>
                    <a:pt x="438" y="183"/>
                  </a:lnTo>
                  <a:cubicBezTo>
                    <a:pt x="438" y="183"/>
                    <a:pt x="438" y="183"/>
                    <a:pt x="438" y="183"/>
                  </a:cubicBezTo>
                  <a:lnTo>
                    <a:pt x="438" y="183"/>
                  </a:lnTo>
                  <a:cubicBezTo>
                    <a:pt x="437" y="183"/>
                    <a:pt x="436" y="183"/>
                    <a:pt x="435" y="184"/>
                  </a:cubicBezTo>
                  <a:lnTo>
                    <a:pt x="435" y="184"/>
                  </a:lnTo>
                  <a:cubicBezTo>
                    <a:pt x="435" y="184"/>
                    <a:pt x="435" y="184"/>
                    <a:pt x="435" y="184"/>
                  </a:cubicBezTo>
                  <a:lnTo>
                    <a:pt x="435" y="184"/>
                  </a:lnTo>
                  <a:cubicBezTo>
                    <a:pt x="433" y="185"/>
                    <a:pt x="431" y="185"/>
                    <a:pt x="431" y="185"/>
                  </a:cubicBezTo>
                  <a:cubicBezTo>
                    <a:pt x="429" y="185"/>
                    <a:pt x="430" y="184"/>
                    <a:pt x="431" y="183"/>
                  </a:cubicBezTo>
                  <a:lnTo>
                    <a:pt x="431" y="183"/>
                  </a:lnTo>
                  <a:cubicBezTo>
                    <a:pt x="430" y="183"/>
                    <a:pt x="429" y="182"/>
                    <a:pt x="429" y="182"/>
                  </a:cubicBezTo>
                  <a:cubicBezTo>
                    <a:pt x="438" y="174"/>
                    <a:pt x="438" y="174"/>
                    <a:pt x="438" y="174"/>
                  </a:cubicBezTo>
                  <a:close/>
                  <a:moveTo>
                    <a:pt x="493" y="201"/>
                  </a:moveTo>
                  <a:cubicBezTo>
                    <a:pt x="496" y="205"/>
                    <a:pt x="496" y="209"/>
                    <a:pt x="491" y="218"/>
                  </a:cubicBezTo>
                  <a:cubicBezTo>
                    <a:pt x="492" y="213"/>
                    <a:pt x="493" y="207"/>
                    <a:pt x="493" y="201"/>
                  </a:cubicBezTo>
                  <a:close/>
                  <a:moveTo>
                    <a:pt x="394" y="1"/>
                  </a:moveTo>
                  <a:cubicBezTo>
                    <a:pt x="372" y="1"/>
                    <a:pt x="350" y="5"/>
                    <a:pt x="331" y="13"/>
                  </a:cubicBezTo>
                  <a:cubicBezTo>
                    <a:pt x="303" y="23"/>
                    <a:pt x="277" y="38"/>
                    <a:pt x="253" y="56"/>
                  </a:cubicBezTo>
                  <a:lnTo>
                    <a:pt x="253" y="56"/>
                  </a:lnTo>
                  <a:cubicBezTo>
                    <a:pt x="249" y="53"/>
                    <a:pt x="246" y="51"/>
                    <a:pt x="241" y="49"/>
                  </a:cubicBezTo>
                  <a:cubicBezTo>
                    <a:pt x="219" y="35"/>
                    <a:pt x="195" y="29"/>
                    <a:pt x="171" y="29"/>
                  </a:cubicBezTo>
                  <a:cubicBezTo>
                    <a:pt x="148" y="29"/>
                    <a:pt x="125" y="35"/>
                    <a:pt x="108" y="49"/>
                  </a:cubicBezTo>
                  <a:cubicBezTo>
                    <a:pt x="45" y="102"/>
                    <a:pt x="9" y="191"/>
                    <a:pt x="0" y="272"/>
                  </a:cubicBezTo>
                  <a:cubicBezTo>
                    <a:pt x="0" y="352"/>
                    <a:pt x="18" y="441"/>
                    <a:pt x="99" y="477"/>
                  </a:cubicBezTo>
                  <a:cubicBezTo>
                    <a:pt x="113" y="482"/>
                    <a:pt x="128" y="485"/>
                    <a:pt x="143" y="485"/>
                  </a:cubicBezTo>
                  <a:cubicBezTo>
                    <a:pt x="155" y="485"/>
                    <a:pt x="167" y="483"/>
                    <a:pt x="179" y="480"/>
                  </a:cubicBezTo>
                  <a:lnTo>
                    <a:pt x="179" y="480"/>
                  </a:lnTo>
                  <a:cubicBezTo>
                    <a:pt x="196" y="490"/>
                    <a:pt x="214" y="496"/>
                    <a:pt x="234" y="496"/>
                  </a:cubicBezTo>
                  <a:cubicBezTo>
                    <a:pt x="239" y="496"/>
                    <a:pt x="245" y="496"/>
                    <a:pt x="250" y="495"/>
                  </a:cubicBezTo>
                  <a:cubicBezTo>
                    <a:pt x="304" y="486"/>
                    <a:pt x="331" y="441"/>
                    <a:pt x="331" y="388"/>
                  </a:cubicBezTo>
                  <a:cubicBezTo>
                    <a:pt x="339" y="352"/>
                    <a:pt x="331" y="298"/>
                    <a:pt x="322" y="263"/>
                  </a:cubicBezTo>
                  <a:cubicBezTo>
                    <a:pt x="321" y="260"/>
                    <a:pt x="320" y="257"/>
                    <a:pt x="320" y="254"/>
                  </a:cubicBezTo>
                  <a:lnTo>
                    <a:pt x="320" y="254"/>
                  </a:lnTo>
                  <a:cubicBezTo>
                    <a:pt x="321" y="231"/>
                    <a:pt x="319" y="207"/>
                    <a:pt x="315" y="184"/>
                  </a:cubicBezTo>
                  <a:lnTo>
                    <a:pt x="315" y="184"/>
                  </a:lnTo>
                  <a:cubicBezTo>
                    <a:pt x="317" y="183"/>
                    <a:pt x="319" y="182"/>
                    <a:pt x="322" y="182"/>
                  </a:cubicBezTo>
                  <a:cubicBezTo>
                    <a:pt x="322" y="174"/>
                    <a:pt x="331" y="174"/>
                    <a:pt x="331" y="165"/>
                  </a:cubicBezTo>
                  <a:cubicBezTo>
                    <a:pt x="331" y="165"/>
                    <a:pt x="337" y="161"/>
                    <a:pt x="340" y="161"/>
                  </a:cubicBezTo>
                  <a:lnTo>
                    <a:pt x="340" y="161"/>
                  </a:lnTo>
                  <a:cubicBezTo>
                    <a:pt x="340" y="162"/>
                    <a:pt x="339" y="163"/>
                    <a:pt x="339" y="165"/>
                  </a:cubicBezTo>
                  <a:cubicBezTo>
                    <a:pt x="342" y="162"/>
                    <a:pt x="342" y="161"/>
                    <a:pt x="341" y="161"/>
                  </a:cubicBez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42" y="155"/>
                    <a:pt x="350" y="154"/>
                    <a:pt x="357" y="147"/>
                  </a:cubicBezTo>
                  <a:lnTo>
                    <a:pt x="366" y="147"/>
                  </a:lnTo>
                  <a:cubicBezTo>
                    <a:pt x="366" y="147"/>
                    <a:pt x="375" y="138"/>
                    <a:pt x="384" y="138"/>
                  </a:cubicBezTo>
                  <a:lnTo>
                    <a:pt x="402" y="138"/>
                  </a:lnTo>
                  <a:cubicBezTo>
                    <a:pt x="382" y="147"/>
                    <a:pt x="366" y="161"/>
                    <a:pt x="366" y="182"/>
                  </a:cubicBezTo>
                  <a:cubicBezTo>
                    <a:pt x="357" y="227"/>
                    <a:pt x="366" y="281"/>
                    <a:pt x="411" y="307"/>
                  </a:cubicBezTo>
                  <a:cubicBezTo>
                    <a:pt x="422" y="314"/>
                    <a:pt x="434" y="317"/>
                    <a:pt x="445" y="317"/>
                  </a:cubicBezTo>
                  <a:cubicBezTo>
                    <a:pt x="481" y="317"/>
                    <a:pt x="516" y="292"/>
                    <a:pt x="536" y="272"/>
                  </a:cubicBezTo>
                  <a:cubicBezTo>
                    <a:pt x="589" y="209"/>
                    <a:pt x="580" y="120"/>
                    <a:pt x="527" y="58"/>
                  </a:cubicBezTo>
                  <a:cubicBezTo>
                    <a:pt x="496" y="21"/>
                    <a:pt x="444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40"/>
            <p:cNvSpPr/>
            <p:nvPr/>
          </p:nvSpPr>
          <p:spPr>
            <a:xfrm>
              <a:off x="4965190" y="4472183"/>
              <a:ext cx="86496" cy="76443"/>
            </a:xfrm>
            <a:custGeom>
              <a:avLst/>
              <a:gdLst/>
              <a:ahLst/>
              <a:cxnLst/>
              <a:rect l="l" t="t" r="r" b="b"/>
              <a:pathLst>
                <a:path w="1738" h="1536" extrusionOk="0">
                  <a:moveTo>
                    <a:pt x="1657" y="0"/>
                  </a:moveTo>
                  <a:cubicBezTo>
                    <a:pt x="1654" y="0"/>
                    <a:pt x="1652" y="0"/>
                    <a:pt x="1649" y="1"/>
                  </a:cubicBezTo>
                  <a:cubicBezTo>
                    <a:pt x="864" y="108"/>
                    <a:pt x="212" y="679"/>
                    <a:pt x="16" y="1455"/>
                  </a:cubicBezTo>
                  <a:cubicBezTo>
                    <a:pt x="0" y="1504"/>
                    <a:pt x="43" y="1536"/>
                    <a:pt x="83" y="1536"/>
                  </a:cubicBezTo>
                  <a:cubicBezTo>
                    <a:pt x="109" y="1536"/>
                    <a:pt x="134" y="1522"/>
                    <a:pt x="141" y="1491"/>
                  </a:cubicBezTo>
                  <a:cubicBezTo>
                    <a:pt x="320" y="777"/>
                    <a:pt x="917" y="242"/>
                    <a:pt x="1649" y="144"/>
                  </a:cubicBezTo>
                  <a:cubicBezTo>
                    <a:pt x="1726" y="126"/>
                    <a:pt x="1737" y="0"/>
                    <a:pt x="1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40"/>
            <p:cNvSpPr/>
            <p:nvPr/>
          </p:nvSpPr>
          <p:spPr>
            <a:xfrm>
              <a:off x="4932742" y="4467853"/>
              <a:ext cx="41207" cy="46582"/>
            </a:xfrm>
            <a:custGeom>
              <a:avLst/>
              <a:gdLst/>
              <a:ahLst/>
              <a:cxnLst/>
              <a:rect l="l" t="t" r="r" b="b"/>
              <a:pathLst>
                <a:path w="828" h="936" extrusionOk="0">
                  <a:moveTo>
                    <a:pt x="105" y="1"/>
                  </a:moveTo>
                  <a:cubicBezTo>
                    <a:pt x="46" y="1"/>
                    <a:pt x="1" y="92"/>
                    <a:pt x="71" y="123"/>
                  </a:cubicBezTo>
                  <a:cubicBezTo>
                    <a:pt x="365" y="284"/>
                    <a:pt x="597" y="561"/>
                    <a:pt x="686" y="891"/>
                  </a:cubicBezTo>
                  <a:cubicBezTo>
                    <a:pt x="693" y="922"/>
                    <a:pt x="718" y="936"/>
                    <a:pt x="744" y="936"/>
                  </a:cubicBezTo>
                  <a:cubicBezTo>
                    <a:pt x="784" y="936"/>
                    <a:pt x="827" y="904"/>
                    <a:pt x="811" y="855"/>
                  </a:cubicBezTo>
                  <a:cubicBezTo>
                    <a:pt x="713" y="489"/>
                    <a:pt x="463" y="177"/>
                    <a:pt x="133" y="7"/>
                  </a:cubicBezTo>
                  <a:cubicBezTo>
                    <a:pt x="124" y="3"/>
                    <a:pt x="114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40"/>
            <p:cNvSpPr/>
            <p:nvPr/>
          </p:nvSpPr>
          <p:spPr>
            <a:xfrm>
              <a:off x="4965091" y="4478752"/>
              <a:ext cx="39117" cy="41456"/>
            </a:xfrm>
            <a:custGeom>
              <a:avLst/>
              <a:gdLst/>
              <a:ahLst/>
              <a:cxnLst/>
              <a:rect l="l" t="t" r="r" b="b"/>
              <a:pathLst>
                <a:path w="786" h="833" extrusionOk="0">
                  <a:moveTo>
                    <a:pt x="601" y="248"/>
                  </a:moveTo>
                  <a:cubicBezTo>
                    <a:pt x="601" y="258"/>
                    <a:pt x="602" y="269"/>
                    <a:pt x="602" y="279"/>
                  </a:cubicBezTo>
                  <a:lnTo>
                    <a:pt x="602" y="279"/>
                  </a:lnTo>
                  <a:cubicBezTo>
                    <a:pt x="600" y="268"/>
                    <a:pt x="600" y="258"/>
                    <a:pt x="601" y="248"/>
                  </a:cubicBezTo>
                  <a:close/>
                  <a:moveTo>
                    <a:pt x="404" y="443"/>
                  </a:moveTo>
                  <a:cubicBezTo>
                    <a:pt x="412" y="454"/>
                    <a:pt x="421" y="465"/>
                    <a:pt x="431" y="475"/>
                  </a:cubicBezTo>
                  <a:lnTo>
                    <a:pt x="431" y="475"/>
                  </a:lnTo>
                  <a:cubicBezTo>
                    <a:pt x="430" y="481"/>
                    <a:pt x="429" y="487"/>
                    <a:pt x="429" y="493"/>
                  </a:cubicBezTo>
                  <a:cubicBezTo>
                    <a:pt x="429" y="493"/>
                    <a:pt x="420" y="484"/>
                    <a:pt x="420" y="484"/>
                  </a:cubicBezTo>
                  <a:cubicBezTo>
                    <a:pt x="417" y="482"/>
                    <a:pt x="414" y="480"/>
                    <a:pt x="411" y="478"/>
                  </a:cubicBezTo>
                  <a:lnTo>
                    <a:pt x="411" y="478"/>
                  </a:lnTo>
                  <a:cubicBezTo>
                    <a:pt x="409" y="466"/>
                    <a:pt x="407" y="454"/>
                    <a:pt x="404" y="443"/>
                  </a:cubicBezTo>
                  <a:close/>
                  <a:moveTo>
                    <a:pt x="593" y="1"/>
                  </a:moveTo>
                  <a:cubicBezTo>
                    <a:pt x="586" y="1"/>
                    <a:pt x="579" y="1"/>
                    <a:pt x="571" y="3"/>
                  </a:cubicBezTo>
                  <a:cubicBezTo>
                    <a:pt x="522" y="17"/>
                    <a:pt x="497" y="62"/>
                    <a:pt x="484" y="111"/>
                  </a:cubicBezTo>
                  <a:lnTo>
                    <a:pt x="484" y="111"/>
                  </a:lnTo>
                  <a:cubicBezTo>
                    <a:pt x="475" y="95"/>
                    <a:pt x="465" y="80"/>
                    <a:pt x="455" y="65"/>
                  </a:cubicBezTo>
                  <a:cubicBezTo>
                    <a:pt x="439" y="45"/>
                    <a:pt x="413" y="34"/>
                    <a:pt x="389" y="34"/>
                  </a:cubicBezTo>
                  <a:cubicBezTo>
                    <a:pt x="361" y="34"/>
                    <a:pt x="335" y="49"/>
                    <a:pt x="330" y="83"/>
                  </a:cubicBezTo>
                  <a:cubicBezTo>
                    <a:pt x="321" y="127"/>
                    <a:pt x="316" y="175"/>
                    <a:pt x="320" y="222"/>
                  </a:cubicBezTo>
                  <a:lnTo>
                    <a:pt x="320" y="222"/>
                  </a:lnTo>
                  <a:cubicBezTo>
                    <a:pt x="318" y="217"/>
                    <a:pt x="315" y="212"/>
                    <a:pt x="313" y="208"/>
                  </a:cubicBezTo>
                  <a:cubicBezTo>
                    <a:pt x="299" y="187"/>
                    <a:pt x="275" y="177"/>
                    <a:pt x="251" y="177"/>
                  </a:cubicBezTo>
                  <a:cubicBezTo>
                    <a:pt x="238" y="177"/>
                    <a:pt x="225" y="180"/>
                    <a:pt x="214" y="185"/>
                  </a:cubicBezTo>
                  <a:lnTo>
                    <a:pt x="214" y="185"/>
                  </a:lnTo>
                  <a:cubicBezTo>
                    <a:pt x="211" y="153"/>
                    <a:pt x="178" y="137"/>
                    <a:pt x="144" y="136"/>
                  </a:cubicBezTo>
                  <a:lnTo>
                    <a:pt x="144" y="136"/>
                  </a:lnTo>
                  <a:cubicBezTo>
                    <a:pt x="143" y="133"/>
                    <a:pt x="143" y="130"/>
                    <a:pt x="143" y="127"/>
                  </a:cubicBezTo>
                  <a:cubicBezTo>
                    <a:pt x="142" y="128"/>
                    <a:pt x="141" y="128"/>
                    <a:pt x="140" y="128"/>
                  </a:cubicBezTo>
                  <a:lnTo>
                    <a:pt x="140" y="128"/>
                  </a:lnTo>
                  <a:cubicBezTo>
                    <a:pt x="138" y="122"/>
                    <a:pt x="136" y="116"/>
                    <a:pt x="134" y="110"/>
                  </a:cubicBezTo>
                  <a:cubicBezTo>
                    <a:pt x="126" y="77"/>
                    <a:pt x="98" y="61"/>
                    <a:pt x="69" y="61"/>
                  </a:cubicBezTo>
                  <a:cubicBezTo>
                    <a:pt x="35" y="61"/>
                    <a:pt x="0" y="84"/>
                    <a:pt x="0" y="127"/>
                  </a:cubicBezTo>
                  <a:cubicBezTo>
                    <a:pt x="9" y="235"/>
                    <a:pt x="27" y="351"/>
                    <a:pt x="54" y="458"/>
                  </a:cubicBezTo>
                  <a:cubicBezTo>
                    <a:pt x="72" y="511"/>
                    <a:pt x="90" y="565"/>
                    <a:pt x="107" y="618"/>
                  </a:cubicBezTo>
                  <a:cubicBezTo>
                    <a:pt x="112" y="633"/>
                    <a:pt x="117" y="647"/>
                    <a:pt x="123" y="661"/>
                  </a:cubicBezTo>
                  <a:lnTo>
                    <a:pt x="123" y="661"/>
                  </a:lnTo>
                  <a:cubicBezTo>
                    <a:pt x="127" y="697"/>
                    <a:pt x="131" y="733"/>
                    <a:pt x="134" y="770"/>
                  </a:cubicBezTo>
                  <a:cubicBezTo>
                    <a:pt x="143" y="805"/>
                    <a:pt x="161" y="832"/>
                    <a:pt x="206" y="832"/>
                  </a:cubicBezTo>
                  <a:cubicBezTo>
                    <a:pt x="241" y="832"/>
                    <a:pt x="277" y="805"/>
                    <a:pt x="268" y="770"/>
                  </a:cubicBezTo>
                  <a:cubicBezTo>
                    <a:pt x="267" y="761"/>
                    <a:pt x="267" y="752"/>
                    <a:pt x="266" y="743"/>
                  </a:cubicBezTo>
                  <a:lnTo>
                    <a:pt x="266" y="743"/>
                  </a:lnTo>
                  <a:cubicBezTo>
                    <a:pt x="276" y="739"/>
                    <a:pt x="287" y="734"/>
                    <a:pt x="296" y="728"/>
                  </a:cubicBezTo>
                  <a:lnTo>
                    <a:pt x="296" y="728"/>
                  </a:lnTo>
                  <a:cubicBezTo>
                    <a:pt x="298" y="730"/>
                    <a:pt x="301" y="732"/>
                    <a:pt x="304" y="734"/>
                  </a:cubicBezTo>
                  <a:cubicBezTo>
                    <a:pt x="318" y="745"/>
                    <a:pt x="333" y="750"/>
                    <a:pt x="349" y="750"/>
                  </a:cubicBezTo>
                  <a:cubicBezTo>
                    <a:pt x="382" y="750"/>
                    <a:pt x="414" y="726"/>
                    <a:pt x="420" y="690"/>
                  </a:cubicBezTo>
                  <a:cubicBezTo>
                    <a:pt x="422" y="669"/>
                    <a:pt x="423" y="648"/>
                    <a:pt x="423" y="628"/>
                  </a:cubicBezTo>
                  <a:lnTo>
                    <a:pt x="423" y="628"/>
                  </a:lnTo>
                  <a:cubicBezTo>
                    <a:pt x="427" y="628"/>
                    <a:pt x="431" y="628"/>
                    <a:pt x="434" y="628"/>
                  </a:cubicBezTo>
                  <a:cubicBezTo>
                    <a:pt x="459" y="628"/>
                    <a:pt x="484" y="620"/>
                    <a:pt x="509" y="600"/>
                  </a:cubicBezTo>
                  <a:cubicBezTo>
                    <a:pt x="530" y="582"/>
                    <a:pt x="544" y="558"/>
                    <a:pt x="553" y="531"/>
                  </a:cubicBezTo>
                  <a:lnTo>
                    <a:pt x="553" y="531"/>
                  </a:lnTo>
                  <a:cubicBezTo>
                    <a:pt x="553" y="531"/>
                    <a:pt x="553" y="531"/>
                    <a:pt x="553" y="531"/>
                  </a:cubicBezTo>
                  <a:cubicBezTo>
                    <a:pt x="613" y="531"/>
                    <a:pt x="670" y="492"/>
                    <a:pt x="700" y="441"/>
                  </a:cubicBezTo>
                  <a:lnTo>
                    <a:pt x="700" y="441"/>
                  </a:lnTo>
                  <a:cubicBezTo>
                    <a:pt x="719" y="429"/>
                    <a:pt x="737" y="413"/>
                    <a:pt x="750" y="395"/>
                  </a:cubicBezTo>
                  <a:cubicBezTo>
                    <a:pt x="777" y="351"/>
                    <a:pt x="785" y="297"/>
                    <a:pt x="785" y="252"/>
                  </a:cubicBezTo>
                  <a:cubicBezTo>
                    <a:pt x="785" y="208"/>
                    <a:pt x="785" y="163"/>
                    <a:pt x="768" y="119"/>
                  </a:cubicBezTo>
                  <a:cubicBezTo>
                    <a:pt x="753" y="64"/>
                    <a:pt x="707" y="28"/>
                    <a:pt x="657" y="23"/>
                  </a:cubicBezTo>
                  <a:lnTo>
                    <a:pt x="657" y="23"/>
                  </a:lnTo>
                  <a:cubicBezTo>
                    <a:pt x="640" y="9"/>
                    <a:pt x="619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40"/>
            <p:cNvSpPr/>
            <p:nvPr/>
          </p:nvSpPr>
          <p:spPr>
            <a:xfrm>
              <a:off x="4959417" y="4577341"/>
              <a:ext cx="76941" cy="66688"/>
            </a:xfrm>
            <a:custGeom>
              <a:avLst/>
              <a:gdLst/>
              <a:ahLst/>
              <a:cxnLst/>
              <a:rect l="l" t="t" r="r" b="b"/>
              <a:pathLst>
                <a:path w="1546" h="1340" extrusionOk="0">
                  <a:moveTo>
                    <a:pt x="1450" y="0"/>
                  </a:moveTo>
                  <a:cubicBezTo>
                    <a:pt x="1445" y="0"/>
                    <a:pt x="1440" y="1"/>
                    <a:pt x="1435" y="2"/>
                  </a:cubicBezTo>
                  <a:cubicBezTo>
                    <a:pt x="819" y="198"/>
                    <a:pt x="293" y="644"/>
                    <a:pt x="25" y="1233"/>
                  </a:cubicBezTo>
                  <a:cubicBezTo>
                    <a:pt x="1" y="1289"/>
                    <a:pt x="48" y="1340"/>
                    <a:pt x="92" y="1340"/>
                  </a:cubicBezTo>
                  <a:cubicBezTo>
                    <a:pt x="111" y="1340"/>
                    <a:pt x="130" y="1329"/>
                    <a:pt x="141" y="1305"/>
                  </a:cubicBezTo>
                  <a:cubicBezTo>
                    <a:pt x="400" y="751"/>
                    <a:pt x="882" y="314"/>
                    <a:pt x="1470" y="136"/>
                  </a:cubicBezTo>
                  <a:cubicBezTo>
                    <a:pt x="1545" y="111"/>
                    <a:pt x="1519" y="0"/>
                    <a:pt x="1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40"/>
            <p:cNvSpPr/>
            <p:nvPr/>
          </p:nvSpPr>
          <p:spPr>
            <a:xfrm>
              <a:off x="4905967" y="4570125"/>
              <a:ext cx="58825" cy="43447"/>
            </a:xfrm>
            <a:custGeom>
              <a:avLst/>
              <a:gdLst/>
              <a:ahLst/>
              <a:cxnLst/>
              <a:rect l="l" t="t" r="r" b="b"/>
              <a:pathLst>
                <a:path w="1182" h="873" extrusionOk="0">
                  <a:moveTo>
                    <a:pt x="87" y="1"/>
                  </a:moveTo>
                  <a:cubicBezTo>
                    <a:pt x="23" y="1"/>
                    <a:pt x="1" y="106"/>
                    <a:pt x="73" y="138"/>
                  </a:cubicBezTo>
                  <a:cubicBezTo>
                    <a:pt x="457" y="263"/>
                    <a:pt x="796" y="513"/>
                    <a:pt x="1028" y="843"/>
                  </a:cubicBezTo>
                  <a:cubicBezTo>
                    <a:pt x="1043" y="864"/>
                    <a:pt x="1065" y="872"/>
                    <a:pt x="1085" y="872"/>
                  </a:cubicBezTo>
                  <a:cubicBezTo>
                    <a:pt x="1135" y="872"/>
                    <a:pt x="1182" y="822"/>
                    <a:pt x="1144" y="772"/>
                  </a:cubicBezTo>
                  <a:cubicBezTo>
                    <a:pt x="885" y="415"/>
                    <a:pt x="528" y="147"/>
                    <a:pt x="109" y="4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40"/>
            <p:cNvSpPr/>
            <p:nvPr/>
          </p:nvSpPr>
          <p:spPr>
            <a:xfrm>
              <a:off x="4953992" y="4593765"/>
              <a:ext cx="35584" cy="31403"/>
            </a:xfrm>
            <a:custGeom>
              <a:avLst/>
              <a:gdLst/>
              <a:ahLst/>
              <a:cxnLst/>
              <a:rect l="l" t="t" r="r" b="b"/>
              <a:pathLst>
                <a:path w="715" h="631" extrusionOk="0">
                  <a:moveTo>
                    <a:pt x="527" y="1"/>
                  </a:moveTo>
                  <a:cubicBezTo>
                    <a:pt x="496" y="1"/>
                    <a:pt x="464" y="19"/>
                    <a:pt x="464" y="47"/>
                  </a:cubicBezTo>
                  <a:cubicBezTo>
                    <a:pt x="461" y="72"/>
                    <a:pt x="457" y="96"/>
                    <a:pt x="453" y="120"/>
                  </a:cubicBezTo>
                  <a:lnTo>
                    <a:pt x="453" y="120"/>
                  </a:lnTo>
                  <a:cubicBezTo>
                    <a:pt x="444" y="93"/>
                    <a:pt x="433" y="65"/>
                    <a:pt x="420" y="38"/>
                  </a:cubicBezTo>
                  <a:cubicBezTo>
                    <a:pt x="408" y="15"/>
                    <a:pt x="388" y="5"/>
                    <a:pt x="366" y="5"/>
                  </a:cubicBezTo>
                  <a:cubicBezTo>
                    <a:pt x="337" y="5"/>
                    <a:pt x="305" y="25"/>
                    <a:pt x="295" y="56"/>
                  </a:cubicBezTo>
                  <a:cubicBezTo>
                    <a:pt x="291" y="73"/>
                    <a:pt x="288" y="92"/>
                    <a:pt x="287" y="110"/>
                  </a:cubicBezTo>
                  <a:lnTo>
                    <a:pt x="287" y="110"/>
                  </a:lnTo>
                  <a:cubicBezTo>
                    <a:pt x="279" y="107"/>
                    <a:pt x="271" y="106"/>
                    <a:pt x="263" y="106"/>
                  </a:cubicBezTo>
                  <a:cubicBezTo>
                    <a:pt x="237" y="106"/>
                    <a:pt x="211" y="122"/>
                    <a:pt x="201" y="150"/>
                  </a:cubicBezTo>
                  <a:lnTo>
                    <a:pt x="201" y="150"/>
                  </a:lnTo>
                  <a:cubicBezTo>
                    <a:pt x="177" y="117"/>
                    <a:pt x="152" y="86"/>
                    <a:pt x="125" y="56"/>
                  </a:cubicBezTo>
                  <a:cubicBezTo>
                    <a:pt x="113" y="39"/>
                    <a:pt x="97" y="32"/>
                    <a:pt x="80" y="32"/>
                  </a:cubicBezTo>
                  <a:cubicBezTo>
                    <a:pt x="61" y="32"/>
                    <a:pt x="41" y="41"/>
                    <a:pt x="27" y="56"/>
                  </a:cubicBezTo>
                  <a:cubicBezTo>
                    <a:pt x="0" y="82"/>
                    <a:pt x="0" y="118"/>
                    <a:pt x="27" y="145"/>
                  </a:cubicBezTo>
                  <a:cubicBezTo>
                    <a:pt x="137" y="263"/>
                    <a:pt x="215" y="406"/>
                    <a:pt x="268" y="557"/>
                  </a:cubicBezTo>
                  <a:lnTo>
                    <a:pt x="268" y="557"/>
                  </a:lnTo>
                  <a:cubicBezTo>
                    <a:pt x="268" y="560"/>
                    <a:pt x="268" y="562"/>
                    <a:pt x="268" y="564"/>
                  </a:cubicBezTo>
                  <a:cubicBezTo>
                    <a:pt x="269" y="564"/>
                    <a:pt x="270" y="564"/>
                    <a:pt x="271" y="564"/>
                  </a:cubicBezTo>
                  <a:lnTo>
                    <a:pt x="271" y="564"/>
                  </a:lnTo>
                  <a:cubicBezTo>
                    <a:pt x="273" y="570"/>
                    <a:pt x="275" y="576"/>
                    <a:pt x="277" y="582"/>
                  </a:cubicBezTo>
                  <a:cubicBezTo>
                    <a:pt x="285" y="615"/>
                    <a:pt x="312" y="630"/>
                    <a:pt x="338" y="630"/>
                  </a:cubicBezTo>
                  <a:cubicBezTo>
                    <a:pt x="370" y="630"/>
                    <a:pt x="402" y="608"/>
                    <a:pt x="402" y="564"/>
                  </a:cubicBezTo>
                  <a:cubicBezTo>
                    <a:pt x="403" y="539"/>
                    <a:pt x="404" y="514"/>
                    <a:pt x="403" y="490"/>
                  </a:cubicBezTo>
                  <a:lnTo>
                    <a:pt x="403" y="490"/>
                  </a:lnTo>
                  <a:cubicBezTo>
                    <a:pt x="421" y="487"/>
                    <a:pt x="439" y="478"/>
                    <a:pt x="455" y="466"/>
                  </a:cubicBezTo>
                  <a:cubicBezTo>
                    <a:pt x="465" y="455"/>
                    <a:pt x="472" y="441"/>
                    <a:pt x="477" y="427"/>
                  </a:cubicBezTo>
                  <a:lnTo>
                    <a:pt x="477" y="427"/>
                  </a:lnTo>
                  <a:cubicBezTo>
                    <a:pt x="478" y="427"/>
                    <a:pt x="479" y="427"/>
                    <a:pt x="480" y="427"/>
                  </a:cubicBezTo>
                  <a:cubicBezTo>
                    <a:pt x="492" y="427"/>
                    <a:pt x="505" y="425"/>
                    <a:pt x="518" y="421"/>
                  </a:cubicBezTo>
                  <a:cubicBezTo>
                    <a:pt x="598" y="404"/>
                    <a:pt x="643" y="323"/>
                    <a:pt x="652" y="243"/>
                  </a:cubicBezTo>
                  <a:cubicBezTo>
                    <a:pt x="652" y="242"/>
                    <a:pt x="652" y="242"/>
                    <a:pt x="652" y="241"/>
                  </a:cubicBezTo>
                  <a:lnTo>
                    <a:pt x="652" y="241"/>
                  </a:lnTo>
                  <a:cubicBezTo>
                    <a:pt x="672" y="194"/>
                    <a:pt x="681" y="147"/>
                    <a:pt x="696" y="100"/>
                  </a:cubicBezTo>
                  <a:cubicBezTo>
                    <a:pt x="714" y="65"/>
                    <a:pt x="687" y="20"/>
                    <a:pt x="652" y="11"/>
                  </a:cubicBezTo>
                  <a:cubicBezTo>
                    <a:pt x="647" y="10"/>
                    <a:pt x="642" y="9"/>
                    <a:pt x="637" y="9"/>
                  </a:cubicBezTo>
                  <a:cubicBezTo>
                    <a:pt x="616" y="9"/>
                    <a:pt x="596" y="20"/>
                    <a:pt x="584" y="35"/>
                  </a:cubicBezTo>
                  <a:lnTo>
                    <a:pt x="584" y="35"/>
                  </a:lnTo>
                  <a:cubicBezTo>
                    <a:pt x="580" y="30"/>
                    <a:pt x="576" y="25"/>
                    <a:pt x="571" y="20"/>
                  </a:cubicBezTo>
                  <a:cubicBezTo>
                    <a:pt x="561" y="7"/>
                    <a:pt x="544" y="1"/>
                    <a:pt x="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40"/>
            <p:cNvSpPr/>
            <p:nvPr/>
          </p:nvSpPr>
          <p:spPr>
            <a:xfrm>
              <a:off x="4932294" y="4684341"/>
              <a:ext cx="80524" cy="69824"/>
            </a:xfrm>
            <a:custGeom>
              <a:avLst/>
              <a:gdLst/>
              <a:ahLst/>
              <a:cxnLst/>
              <a:rect l="l" t="t" r="r" b="b"/>
              <a:pathLst>
                <a:path w="1618" h="1403" extrusionOk="0">
                  <a:moveTo>
                    <a:pt x="1514" y="0"/>
                  </a:moveTo>
                  <a:cubicBezTo>
                    <a:pt x="1509" y="0"/>
                    <a:pt x="1504" y="1"/>
                    <a:pt x="1498" y="2"/>
                  </a:cubicBezTo>
                  <a:cubicBezTo>
                    <a:pt x="811" y="136"/>
                    <a:pt x="231" y="653"/>
                    <a:pt x="17" y="1313"/>
                  </a:cubicBezTo>
                  <a:cubicBezTo>
                    <a:pt x="1" y="1368"/>
                    <a:pt x="45" y="1403"/>
                    <a:pt x="87" y="1403"/>
                  </a:cubicBezTo>
                  <a:cubicBezTo>
                    <a:pt x="114" y="1403"/>
                    <a:pt x="141" y="1389"/>
                    <a:pt x="151" y="1358"/>
                  </a:cubicBezTo>
                  <a:cubicBezTo>
                    <a:pt x="347" y="734"/>
                    <a:pt x="900" y="261"/>
                    <a:pt x="1534" y="136"/>
                  </a:cubicBezTo>
                  <a:cubicBezTo>
                    <a:pt x="1617" y="119"/>
                    <a:pt x="1591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40"/>
            <p:cNvSpPr/>
            <p:nvPr/>
          </p:nvSpPr>
          <p:spPr>
            <a:xfrm>
              <a:off x="4906216" y="4671004"/>
              <a:ext cx="35385" cy="83510"/>
            </a:xfrm>
            <a:custGeom>
              <a:avLst/>
              <a:gdLst/>
              <a:ahLst/>
              <a:cxnLst/>
              <a:rect l="l" t="t" r="r" b="b"/>
              <a:pathLst>
                <a:path w="711" h="1678" extrusionOk="0">
                  <a:moveTo>
                    <a:pt x="99" y="0"/>
                  </a:moveTo>
                  <a:cubicBezTo>
                    <a:pt x="50" y="0"/>
                    <a:pt x="0" y="70"/>
                    <a:pt x="41" y="118"/>
                  </a:cubicBezTo>
                  <a:cubicBezTo>
                    <a:pt x="398" y="529"/>
                    <a:pt x="568" y="1073"/>
                    <a:pt x="541" y="1617"/>
                  </a:cubicBezTo>
                  <a:cubicBezTo>
                    <a:pt x="537" y="1657"/>
                    <a:pt x="568" y="1677"/>
                    <a:pt x="601" y="1677"/>
                  </a:cubicBezTo>
                  <a:cubicBezTo>
                    <a:pt x="635" y="1677"/>
                    <a:pt x="670" y="1657"/>
                    <a:pt x="675" y="1617"/>
                  </a:cubicBezTo>
                  <a:cubicBezTo>
                    <a:pt x="711" y="1037"/>
                    <a:pt x="514" y="466"/>
                    <a:pt x="140" y="20"/>
                  </a:cubicBezTo>
                  <a:cubicBezTo>
                    <a:pt x="128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40"/>
            <p:cNvSpPr/>
            <p:nvPr/>
          </p:nvSpPr>
          <p:spPr>
            <a:xfrm>
              <a:off x="4930452" y="4690911"/>
              <a:ext cx="36231" cy="41008"/>
            </a:xfrm>
            <a:custGeom>
              <a:avLst/>
              <a:gdLst/>
              <a:ahLst/>
              <a:cxnLst/>
              <a:rect l="l" t="t" r="r" b="b"/>
              <a:pathLst>
                <a:path w="728" h="824" extrusionOk="0">
                  <a:moveTo>
                    <a:pt x="573" y="212"/>
                  </a:moveTo>
                  <a:lnTo>
                    <a:pt x="573" y="212"/>
                  </a:lnTo>
                  <a:cubicBezTo>
                    <a:pt x="573" y="222"/>
                    <a:pt x="574" y="231"/>
                    <a:pt x="574" y="240"/>
                  </a:cubicBezTo>
                  <a:lnTo>
                    <a:pt x="574" y="240"/>
                  </a:lnTo>
                  <a:cubicBezTo>
                    <a:pt x="573" y="245"/>
                    <a:pt x="572" y="249"/>
                    <a:pt x="571" y="254"/>
                  </a:cubicBezTo>
                  <a:cubicBezTo>
                    <a:pt x="554" y="298"/>
                    <a:pt x="536" y="351"/>
                    <a:pt x="500" y="387"/>
                  </a:cubicBezTo>
                  <a:lnTo>
                    <a:pt x="500" y="387"/>
                  </a:lnTo>
                  <a:cubicBezTo>
                    <a:pt x="501" y="375"/>
                    <a:pt x="503" y="364"/>
                    <a:pt x="509" y="352"/>
                  </a:cubicBezTo>
                  <a:cubicBezTo>
                    <a:pt x="525" y="303"/>
                    <a:pt x="549" y="254"/>
                    <a:pt x="573" y="212"/>
                  </a:cubicBezTo>
                  <a:close/>
                  <a:moveTo>
                    <a:pt x="484" y="394"/>
                  </a:moveTo>
                  <a:cubicBezTo>
                    <a:pt x="485" y="394"/>
                    <a:pt x="485" y="394"/>
                    <a:pt x="486" y="394"/>
                  </a:cubicBezTo>
                  <a:lnTo>
                    <a:pt x="486" y="394"/>
                  </a:lnTo>
                  <a:cubicBezTo>
                    <a:pt x="484" y="396"/>
                    <a:pt x="482" y="396"/>
                    <a:pt x="482" y="396"/>
                  </a:cubicBezTo>
                  <a:cubicBezTo>
                    <a:pt x="482" y="395"/>
                    <a:pt x="483" y="394"/>
                    <a:pt x="484" y="394"/>
                  </a:cubicBezTo>
                  <a:close/>
                  <a:moveTo>
                    <a:pt x="500" y="405"/>
                  </a:moveTo>
                  <a:cubicBezTo>
                    <a:pt x="506" y="405"/>
                    <a:pt x="504" y="413"/>
                    <a:pt x="502" y="413"/>
                  </a:cubicBezTo>
                  <a:cubicBezTo>
                    <a:pt x="501" y="413"/>
                    <a:pt x="500" y="411"/>
                    <a:pt x="500" y="405"/>
                  </a:cubicBezTo>
                  <a:close/>
                  <a:moveTo>
                    <a:pt x="592" y="0"/>
                  </a:moveTo>
                  <a:cubicBezTo>
                    <a:pt x="558" y="0"/>
                    <a:pt x="527" y="18"/>
                    <a:pt x="509" y="48"/>
                  </a:cubicBezTo>
                  <a:cubicBezTo>
                    <a:pt x="483" y="83"/>
                    <a:pt x="461" y="123"/>
                    <a:pt x="442" y="163"/>
                  </a:cubicBezTo>
                  <a:lnTo>
                    <a:pt x="442" y="163"/>
                  </a:lnTo>
                  <a:cubicBezTo>
                    <a:pt x="441" y="158"/>
                    <a:pt x="439" y="152"/>
                    <a:pt x="438" y="147"/>
                  </a:cubicBezTo>
                  <a:cubicBezTo>
                    <a:pt x="432" y="114"/>
                    <a:pt x="408" y="98"/>
                    <a:pt x="381" y="98"/>
                  </a:cubicBezTo>
                  <a:cubicBezTo>
                    <a:pt x="363" y="98"/>
                    <a:pt x="345" y="106"/>
                    <a:pt x="331" y="120"/>
                  </a:cubicBezTo>
                  <a:cubicBezTo>
                    <a:pt x="315" y="132"/>
                    <a:pt x="300" y="145"/>
                    <a:pt x="288" y="160"/>
                  </a:cubicBezTo>
                  <a:lnTo>
                    <a:pt x="288" y="160"/>
                  </a:lnTo>
                  <a:cubicBezTo>
                    <a:pt x="286" y="152"/>
                    <a:pt x="285" y="145"/>
                    <a:pt x="284" y="137"/>
                  </a:cubicBezTo>
                  <a:lnTo>
                    <a:pt x="284" y="137"/>
                  </a:lnTo>
                  <a:cubicBezTo>
                    <a:pt x="284" y="131"/>
                    <a:pt x="285" y="126"/>
                    <a:pt x="286" y="120"/>
                  </a:cubicBezTo>
                  <a:lnTo>
                    <a:pt x="286" y="120"/>
                  </a:lnTo>
                  <a:cubicBezTo>
                    <a:pt x="284" y="120"/>
                    <a:pt x="282" y="121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8" y="108"/>
                    <a:pt x="277" y="102"/>
                  </a:cubicBezTo>
                  <a:cubicBezTo>
                    <a:pt x="277" y="79"/>
                    <a:pt x="244" y="56"/>
                    <a:pt x="217" y="56"/>
                  </a:cubicBezTo>
                  <a:cubicBezTo>
                    <a:pt x="213" y="56"/>
                    <a:pt x="209" y="56"/>
                    <a:pt x="206" y="57"/>
                  </a:cubicBezTo>
                  <a:cubicBezTo>
                    <a:pt x="187" y="62"/>
                    <a:pt x="173" y="72"/>
                    <a:pt x="163" y="84"/>
                  </a:cubicBezTo>
                  <a:lnTo>
                    <a:pt x="163" y="84"/>
                  </a:lnTo>
                  <a:cubicBezTo>
                    <a:pt x="159" y="72"/>
                    <a:pt x="156" y="60"/>
                    <a:pt x="152" y="48"/>
                  </a:cubicBezTo>
                  <a:cubicBezTo>
                    <a:pt x="144" y="25"/>
                    <a:pt x="117" y="2"/>
                    <a:pt x="92" y="2"/>
                  </a:cubicBezTo>
                  <a:cubicBezTo>
                    <a:pt x="88" y="2"/>
                    <a:pt x="84" y="3"/>
                    <a:pt x="81" y="4"/>
                  </a:cubicBezTo>
                  <a:cubicBezTo>
                    <a:pt x="45" y="13"/>
                    <a:pt x="18" y="40"/>
                    <a:pt x="18" y="66"/>
                  </a:cubicBezTo>
                  <a:cubicBezTo>
                    <a:pt x="1" y="200"/>
                    <a:pt x="9" y="325"/>
                    <a:pt x="27" y="459"/>
                  </a:cubicBezTo>
                  <a:cubicBezTo>
                    <a:pt x="45" y="521"/>
                    <a:pt x="54" y="584"/>
                    <a:pt x="81" y="646"/>
                  </a:cubicBezTo>
                  <a:cubicBezTo>
                    <a:pt x="99" y="700"/>
                    <a:pt x="117" y="771"/>
                    <a:pt x="170" y="807"/>
                  </a:cubicBezTo>
                  <a:cubicBezTo>
                    <a:pt x="186" y="818"/>
                    <a:pt x="202" y="823"/>
                    <a:pt x="218" y="823"/>
                  </a:cubicBezTo>
                  <a:cubicBezTo>
                    <a:pt x="232" y="823"/>
                    <a:pt x="245" y="819"/>
                    <a:pt x="257" y="813"/>
                  </a:cubicBezTo>
                  <a:lnTo>
                    <a:pt x="257" y="813"/>
                  </a:lnTo>
                  <a:cubicBezTo>
                    <a:pt x="266" y="815"/>
                    <a:pt x="276" y="816"/>
                    <a:pt x="286" y="816"/>
                  </a:cubicBezTo>
                  <a:cubicBezTo>
                    <a:pt x="398" y="816"/>
                    <a:pt x="435" y="696"/>
                    <a:pt x="455" y="600"/>
                  </a:cubicBezTo>
                  <a:lnTo>
                    <a:pt x="455" y="600"/>
                  </a:lnTo>
                  <a:cubicBezTo>
                    <a:pt x="486" y="597"/>
                    <a:pt x="517" y="589"/>
                    <a:pt x="545" y="575"/>
                  </a:cubicBezTo>
                  <a:cubicBezTo>
                    <a:pt x="625" y="530"/>
                    <a:pt x="670" y="459"/>
                    <a:pt x="696" y="370"/>
                  </a:cubicBezTo>
                  <a:cubicBezTo>
                    <a:pt x="704" y="334"/>
                    <a:pt x="709" y="294"/>
                    <a:pt x="710" y="254"/>
                  </a:cubicBezTo>
                  <a:lnTo>
                    <a:pt x="710" y="254"/>
                  </a:lnTo>
                  <a:cubicBezTo>
                    <a:pt x="723" y="203"/>
                    <a:pt x="728" y="149"/>
                    <a:pt x="723" y="93"/>
                  </a:cubicBezTo>
                  <a:cubicBezTo>
                    <a:pt x="719" y="55"/>
                    <a:pt x="693" y="33"/>
                    <a:pt x="665" y="28"/>
                  </a:cubicBezTo>
                  <a:lnTo>
                    <a:pt x="665" y="28"/>
                  </a:lnTo>
                  <a:cubicBezTo>
                    <a:pt x="658" y="22"/>
                    <a:pt x="651" y="17"/>
                    <a:pt x="643" y="13"/>
                  </a:cubicBezTo>
                  <a:cubicBezTo>
                    <a:pt x="626" y="4"/>
                    <a:pt x="609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40"/>
            <p:cNvSpPr/>
            <p:nvPr/>
          </p:nvSpPr>
          <p:spPr>
            <a:xfrm>
              <a:off x="4903926" y="4795223"/>
              <a:ext cx="67485" cy="62309"/>
            </a:xfrm>
            <a:custGeom>
              <a:avLst/>
              <a:gdLst/>
              <a:ahLst/>
              <a:cxnLst/>
              <a:rect l="l" t="t" r="r" b="b"/>
              <a:pathLst>
                <a:path w="1356" h="1252" extrusionOk="0">
                  <a:moveTo>
                    <a:pt x="1268" y="1"/>
                  </a:moveTo>
                  <a:cubicBezTo>
                    <a:pt x="1261" y="1"/>
                    <a:pt x="1254" y="2"/>
                    <a:pt x="1247" y="4"/>
                  </a:cubicBezTo>
                  <a:cubicBezTo>
                    <a:pt x="667" y="138"/>
                    <a:pt x="186" y="593"/>
                    <a:pt x="16" y="1164"/>
                  </a:cubicBezTo>
                  <a:cubicBezTo>
                    <a:pt x="0" y="1217"/>
                    <a:pt x="41" y="1251"/>
                    <a:pt x="83" y="1251"/>
                  </a:cubicBezTo>
                  <a:cubicBezTo>
                    <a:pt x="111" y="1251"/>
                    <a:pt x="139" y="1236"/>
                    <a:pt x="150" y="1200"/>
                  </a:cubicBezTo>
                  <a:cubicBezTo>
                    <a:pt x="302" y="673"/>
                    <a:pt x="748" y="254"/>
                    <a:pt x="1283" y="129"/>
                  </a:cubicBezTo>
                  <a:cubicBezTo>
                    <a:pt x="1356" y="113"/>
                    <a:pt x="1333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40"/>
            <p:cNvSpPr/>
            <p:nvPr/>
          </p:nvSpPr>
          <p:spPr>
            <a:xfrm>
              <a:off x="4881382" y="4772878"/>
              <a:ext cx="33593" cy="48872"/>
            </a:xfrm>
            <a:custGeom>
              <a:avLst/>
              <a:gdLst/>
              <a:ahLst/>
              <a:cxnLst/>
              <a:rect l="l" t="t" r="r" b="b"/>
              <a:pathLst>
                <a:path w="675" h="982" extrusionOk="0">
                  <a:moveTo>
                    <a:pt x="94" y="0"/>
                  </a:moveTo>
                  <a:cubicBezTo>
                    <a:pt x="46" y="0"/>
                    <a:pt x="1" y="69"/>
                    <a:pt x="41" y="123"/>
                  </a:cubicBezTo>
                  <a:cubicBezTo>
                    <a:pt x="246" y="364"/>
                    <a:pt x="407" y="632"/>
                    <a:pt x="523" y="926"/>
                  </a:cubicBezTo>
                  <a:cubicBezTo>
                    <a:pt x="538" y="957"/>
                    <a:pt x="560" y="981"/>
                    <a:pt x="595" y="981"/>
                  </a:cubicBezTo>
                  <a:cubicBezTo>
                    <a:pt x="600" y="981"/>
                    <a:pt x="606" y="981"/>
                    <a:pt x="612" y="980"/>
                  </a:cubicBezTo>
                  <a:cubicBezTo>
                    <a:pt x="639" y="971"/>
                    <a:pt x="674" y="926"/>
                    <a:pt x="656" y="890"/>
                  </a:cubicBezTo>
                  <a:cubicBezTo>
                    <a:pt x="532" y="578"/>
                    <a:pt x="362" y="284"/>
                    <a:pt x="139" y="25"/>
                  </a:cubicBezTo>
                  <a:cubicBezTo>
                    <a:pt x="126" y="8"/>
                    <a:pt x="110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40"/>
            <p:cNvSpPr/>
            <p:nvPr/>
          </p:nvSpPr>
          <p:spPr>
            <a:xfrm>
              <a:off x="4906465" y="4796716"/>
              <a:ext cx="29363" cy="29014"/>
            </a:xfrm>
            <a:custGeom>
              <a:avLst/>
              <a:gdLst/>
              <a:ahLst/>
              <a:cxnLst/>
              <a:rect l="l" t="t" r="r" b="b"/>
              <a:pathLst>
                <a:path w="590" h="583" extrusionOk="0">
                  <a:moveTo>
                    <a:pt x="380" y="1"/>
                  </a:moveTo>
                  <a:cubicBezTo>
                    <a:pt x="354" y="1"/>
                    <a:pt x="327" y="11"/>
                    <a:pt x="304" y="28"/>
                  </a:cubicBezTo>
                  <a:cubicBezTo>
                    <a:pt x="298" y="35"/>
                    <a:pt x="293" y="43"/>
                    <a:pt x="289" y="52"/>
                  </a:cubicBezTo>
                  <a:lnTo>
                    <a:pt x="289" y="52"/>
                  </a:lnTo>
                  <a:cubicBezTo>
                    <a:pt x="275" y="59"/>
                    <a:pt x="264" y="73"/>
                    <a:pt x="260" y="90"/>
                  </a:cubicBezTo>
                  <a:cubicBezTo>
                    <a:pt x="254" y="111"/>
                    <a:pt x="258" y="136"/>
                    <a:pt x="270" y="154"/>
                  </a:cubicBezTo>
                  <a:lnTo>
                    <a:pt x="270" y="154"/>
                  </a:lnTo>
                  <a:cubicBezTo>
                    <a:pt x="270" y="163"/>
                    <a:pt x="270" y="173"/>
                    <a:pt x="271" y="183"/>
                  </a:cubicBezTo>
                  <a:lnTo>
                    <a:pt x="271" y="183"/>
                  </a:lnTo>
                  <a:cubicBezTo>
                    <a:pt x="255" y="148"/>
                    <a:pt x="236" y="115"/>
                    <a:pt x="215" y="81"/>
                  </a:cubicBezTo>
                  <a:cubicBezTo>
                    <a:pt x="202" y="62"/>
                    <a:pt x="180" y="47"/>
                    <a:pt x="155" y="47"/>
                  </a:cubicBezTo>
                  <a:cubicBezTo>
                    <a:pt x="146" y="47"/>
                    <a:pt x="136" y="50"/>
                    <a:pt x="126" y="55"/>
                  </a:cubicBezTo>
                  <a:cubicBezTo>
                    <a:pt x="126" y="55"/>
                    <a:pt x="126" y="55"/>
                    <a:pt x="126" y="55"/>
                  </a:cubicBezTo>
                  <a:lnTo>
                    <a:pt x="126" y="55"/>
                  </a:lnTo>
                  <a:cubicBezTo>
                    <a:pt x="123" y="52"/>
                    <a:pt x="120" y="49"/>
                    <a:pt x="117" y="46"/>
                  </a:cubicBezTo>
                  <a:cubicBezTo>
                    <a:pt x="106" y="35"/>
                    <a:pt x="91" y="30"/>
                    <a:pt x="75" y="30"/>
                  </a:cubicBezTo>
                  <a:cubicBezTo>
                    <a:pt x="40" y="30"/>
                    <a:pt x="1" y="56"/>
                    <a:pt x="1" y="99"/>
                  </a:cubicBezTo>
                  <a:cubicBezTo>
                    <a:pt x="10" y="242"/>
                    <a:pt x="45" y="385"/>
                    <a:pt x="135" y="501"/>
                  </a:cubicBezTo>
                  <a:cubicBezTo>
                    <a:pt x="161" y="536"/>
                    <a:pt x="179" y="563"/>
                    <a:pt x="224" y="581"/>
                  </a:cubicBezTo>
                  <a:cubicBezTo>
                    <a:pt x="231" y="582"/>
                    <a:pt x="237" y="583"/>
                    <a:pt x="244" y="583"/>
                  </a:cubicBezTo>
                  <a:cubicBezTo>
                    <a:pt x="290" y="583"/>
                    <a:pt x="332" y="556"/>
                    <a:pt x="340" y="510"/>
                  </a:cubicBezTo>
                  <a:cubicBezTo>
                    <a:pt x="355" y="479"/>
                    <a:pt x="351" y="449"/>
                    <a:pt x="344" y="419"/>
                  </a:cubicBezTo>
                  <a:lnTo>
                    <a:pt x="344" y="419"/>
                  </a:lnTo>
                  <a:cubicBezTo>
                    <a:pt x="345" y="419"/>
                    <a:pt x="347" y="420"/>
                    <a:pt x="349" y="420"/>
                  </a:cubicBezTo>
                  <a:cubicBezTo>
                    <a:pt x="356" y="424"/>
                    <a:pt x="365" y="427"/>
                    <a:pt x="373" y="429"/>
                  </a:cubicBezTo>
                  <a:lnTo>
                    <a:pt x="373" y="429"/>
                  </a:lnTo>
                  <a:cubicBezTo>
                    <a:pt x="377" y="432"/>
                    <a:pt x="380" y="435"/>
                    <a:pt x="384" y="438"/>
                  </a:cubicBezTo>
                  <a:cubicBezTo>
                    <a:pt x="404" y="451"/>
                    <a:pt x="425" y="456"/>
                    <a:pt x="446" y="456"/>
                  </a:cubicBezTo>
                  <a:cubicBezTo>
                    <a:pt x="500" y="456"/>
                    <a:pt x="552" y="418"/>
                    <a:pt x="572" y="367"/>
                  </a:cubicBezTo>
                  <a:cubicBezTo>
                    <a:pt x="590" y="295"/>
                    <a:pt x="563" y="215"/>
                    <a:pt x="518" y="162"/>
                  </a:cubicBezTo>
                  <a:cubicBezTo>
                    <a:pt x="514" y="156"/>
                    <a:pt x="509" y="150"/>
                    <a:pt x="504" y="145"/>
                  </a:cubicBezTo>
                  <a:lnTo>
                    <a:pt x="504" y="145"/>
                  </a:lnTo>
                  <a:cubicBezTo>
                    <a:pt x="500" y="129"/>
                    <a:pt x="496" y="114"/>
                    <a:pt x="491" y="99"/>
                  </a:cubicBezTo>
                  <a:cubicBezTo>
                    <a:pt x="474" y="63"/>
                    <a:pt x="456" y="28"/>
                    <a:pt x="420" y="10"/>
                  </a:cubicBezTo>
                  <a:cubicBezTo>
                    <a:pt x="407" y="4"/>
                    <a:pt x="394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40"/>
            <p:cNvSpPr/>
            <p:nvPr/>
          </p:nvSpPr>
          <p:spPr>
            <a:xfrm>
              <a:off x="4879938" y="4893962"/>
              <a:ext cx="106901" cy="63553"/>
            </a:xfrm>
            <a:custGeom>
              <a:avLst/>
              <a:gdLst/>
              <a:ahLst/>
              <a:cxnLst/>
              <a:rect l="l" t="t" r="r" b="b"/>
              <a:pathLst>
                <a:path w="2148" h="1277" extrusionOk="0">
                  <a:moveTo>
                    <a:pt x="1870" y="1"/>
                  </a:moveTo>
                  <a:cubicBezTo>
                    <a:pt x="1084" y="1"/>
                    <a:pt x="356" y="459"/>
                    <a:pt x="25" y="1178"/>
                  </a:cubicBezTo>
                  <a:cubicBezTo>
                    <a:pt x="1" y="1227"/>
                    <a:pt x="48" y="1276"/>
                    <a:pt x="91" y="1276"/>
                  </a:cubicBezTo>
                  <a:cubicBezTo>
                    <a:pt x="111" y="1276"/>
                    <a:pt x="130" y="1266"/>
                    <a:pt x="141" y="1241"/>
                  </a:cubicBezTo>
                  <a:cubicBezTo>
                    <a:pt x="454" y="567"/>
                    <a:pt x="1129" y="143"/>
                    <a:pt x="1868" y="143"/>
                  </a:cubicBezTo>
                  <a:cubicBezTo>
                    <a:pt x="1931" y="143"/>
                    <a:pt x="1995" y="146"/>
                    <a:pt x="2059" y="152"/>
                  </a:cubicBezTo>
                  <a:cubicBezTo>
                    <a:pt x="2062" y="153"/>
                    <a:pt x="2065" y="153"/>
                    <a:pt x="2067" y="153"/>
                  </a:cubicBezTo>
                  <a:cubicBezTo>
                    <a:pt x="2148" y="153"/>
                    <a:pt x="2137" y="18"/>
                    <a:pt x="2059" y="10"/>
                  </a:cubicBezTo>
                  <a:cubicBezTo>
                    <a:pt x="1996" y="4"/>
                    <a:pt x="1933" y="1"/>
                    <a:pt x="1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40"/>
            <p:cNvSpPr/>
            <p:nvPr/>
          </p:nvSpPr>
          <p:spPr>
            <a:xfrm>
              <a:off x="4850526" y="4868531"/>
              <a:ext cx="38769" cy="54396"/>
            </a:xfrm>
            <a:custGeom>
              <a:avLst/>
              <a:gdLst/>
              <a:ahLst/>
              <a:cxnLst/>
              <a:rect l="l" t="t" r="r" b="b"/>
              <a:pathLst>
                <a:path w="779" h="1093" extrusionOk="0">
                  <a:moveTo>
                    <a:pt x="81" y="1"/>
                  </a:moveTo>
                  <a:cubicBezTo>
                    <a:pt x="65" y="1"/>
                    <a:pt x="50" y="8"/>
                    <a:pt x="36" y="21"/>
                  </a:cubicBezTo>
                  <a:cubicBezTo>
                    <a:pt x="10" y="48"/>
                    <a:pt x="1" y="92"/>
                    <a:pt x="36" y="119"/>
                  </a:cubicBezTo>
                  <a:cubicBezTo>
                    <a:pt x="331" y="351"/>
                    <a:pt x="545" y="672"/>
                    <a:pt x="634" y="1047"/>
                  </a:cubicBezTo>
                  <a:cubicBezTo>
                    <a:pt x="641" y="1079"/>
                    <a:pt x="666" y="1092"/>
                    <a:pt x="693" y="1092"/>
                  </a:cubicBezTo>
                  <a:cubicBezTo>
                    <a:pt x="734" y="1092"/>
                    <a:pt x="779" y="1060"/>
                    <a:pt x="768" y="1011"/>
                  </a:cubicBezTo>
                  <a:cubicBezTo>
                    <a:pt x="670" y="619"/>
                    <a:pt x="447" y="271"/>
                    <a:pt x="126" y="21"/>
                  </a:cubicBezTo>
                  <a:cubicBezTo>
                    <a:pt x="112" y="8"/>
                    <a:pt x="97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40"/>
            <p:cNvSpPr/>
            <p:nvPr/>
          </p:nvSpPr>
          <p:spPr>
            <a:xfrm>
              <a:off x="4879739" y="4894261"/>
              <a:ext cx="43198" cy="43795"/>
            </a:xfrm>
            <a:custGeom>
              <a:avLst/>
              <a:gdLst/>
              <a:ahLst/>
              <a:cxnLst/>
              <a:rect l="l" t="t" r="r" b="b"/>
              <a:pathLst>
                <a:path w="868" h="880" extrusionOk="0">
                  <a:moveTo>
                    <a:pt x="79" y="0"/>
                  </a:moveTo>
                  <a:cubicBezTo>
                    <a:pt x="40" y="0"/>
                    <a:pt x="1" y="31"/>
                    <a:pt x="11" y="84"/>
                  </a:cubicBezTo>
                  <a:cubicBezTo>
                    <a:pt x="11" y="84"/>
                    <a:pt x="11" y="84"/>
                    <a:pt x="11" y="84"/>
                  </a:cubicBezTo>
                  <a:lnTo>
                    <a:pt x="11" y="84"/>
                  </a:lnTo>
                  <a:cubicBezTo>
                    <a:pt x="25" y="154"/>
                    <a:pt x="45" y="225"/>
                    <a:pt x="70" y="293"/>
                  </a:cubicBezTo>
                  <a:lnTo>
                    <a:pt x="70" y="293"/>
                  </a:lnTo>
                  <a:cubicBezTo>
                    <a:pt x="59" y="310"/>
                    <a:pt x="56" y="331"/>
                    <a:pt x="56" y="352"/>
                  </a:cubicBezTo>
                  <a:cubicBezTo>
                    <a:pt x="81" y="499"/>
                    <a:pt x="98" y="646"/>
                    <a:pt x="121" y="793"/>
                  </a:cubicBezTo>
                  <a:lnTo>
                    <a:pt x="121" y="793"/>
                  </a:lnTo>
                  <a:cubicBezTo>
                    <a:pt x="120" y="800"/>
                    <a:pt x="119" y="808"/>
                    <a:pt x="119" y="815"/>
                  </a:cubicBezTo>
                  <a:lnTo>
                    <a:pt x="124" y="815"/>
                  </a:lnTo>
                  <a:lnTo>
                    <a:pt x="124" y="815"/>
                  </a:lnTo>
                  <a:cubicBezTo>
                    <a:pt x="125" y="821"/>
                    <a:pt x="126" y="827"/>
                    <a:pt x="127" y="833"/>
                  </a:cubicBezTo>
                  <a:cubicBezTo>
                    <a:pt x="127" y="856"/>
                    <a:pt x="161" y="880"/>
                    <a:pt x="187" y="880"/>
                  </a:cubicBezTo>
                  <a:cubicBezTo>
                    <a:pt x="191" y="880"/>
                    <a:pt x="195" y="879"/>
                    <a:pt x="199" y="878"/>
                  </a:cubicBezTo>
                  <a:cubicBezTo>
                    <a:pt x="234" y="878"/>
                    <a:pt x="252" y="851"/>
                    <a:pt x="261" y="815"/>
                  </a:cubicBezTo>
                  <a:cubicBezTo>
                    <a:pt x="261" y="815"/>
                    <a:pt x="261" y="815"/>
                    <a:pt x="261" y="815"/>
                  </a:cubicBezTo>
                  <a:lnTo>
                    <a:pt x="261" y="815"/>
                  </a:lnTo>
                  <a:cubicBezTo>
                    <a:pt x="277" y="803"/>
                    <a:pt x="288" y="785"/>
                    <a:pt x="288" y="762"/>
                  </a:cubicBezTo>
                  <a:cubicBezTo>
                    <a:pt x="291" y="722"/>
                    <a:pt x="291" y="682"/>
                    <a:pt x="289" y="642"/>
                  </a:cubicBezTo>
                  <a:lnTo>
                    <a:pt x="289" y="642"/>
                  </a:lnTo>
                  <a:cubicBezTo>
                    <a:pt x="295" y="644"/>
                    <a:pt x="302" y="645"/>
                    <a:pt x="308" y="645"/>
                  </a:cubicBezTo>
                  <a:cubicBezTo>
                    <a:pt x="315" y="645"/>
                    <a:pt x="322" y="644"/>
                    <a:pt x="329" y="641"/>
                  </a:cubicBezTo>
                  <a:lnTo>
                    <a:pt x="329" y="641"/>
                  </a:lnTo>
                  <a:cubicBezTo>
                    <a:pt x="346" y="656"/>
                    <a:pt x="370" y="665"/>
                    <a:pt x="393" y="665"/>
                  </a:cubicBezTo>
                  <a:cubicBezTo>
                    <a:pt x="420" y="665"/>
                    <a:pt x="444" y="652"/>
                    <a:pt x="449" y="619"/>
                  </a:cubicBezTo>
                  <a:cubicBezTo>
                    <a:pt x="454" y="596"/>
                    <a:pt x="458" y="573"/>
                    <a:pt x="461" y="549"/>
                  </a:cubicBezTo>
                  <a:lnTo>
                    <a:pt x="461" y="549"/>
                  </a:lnTo>
                  <a:cubicBezTo>
                    <a:pt x="475" y="555"/>
                    <a:pt x="488" y="557"/>
                    <a:pt x="500" y="557"/>
                  </a:cubicBezTo>
                  <a:cubicBezTo>
                    <a:pt x="519" y="557"/>
                    <a:pt x="537" y="551"/>
                    <a:pt x="552" y="541"/>
                  </a:cubicBezTo>
                  <a:lnTo>
                    <a:pt x="552" y="541"/>
                  </a:lnTo>
                  <a:cubicBezTo>
                    <a:pt x="555" y="541"/>
                    <a:pt x="557" y="541"/>
                    <a:pt x="560" y="541"/>
                  </a:cubicBezTo>
                  <a:cubicBezTo>
                    <a:pt x="567" y="541"/>
                    <a:pt x="574" y="540"/>
                    <a:pt x="582" y="539"/>
                  </a:cubicBezTo>
                  <a:cubicBezTo>
                    <a:pt x="611" y="531"/>
                    <a:pt x="635" y="514"/>
                    <a:pt x="656" y="493"/>
                  </a:cubicBezTo>
                  <a:lnTo>
                    <a:pt x="656" y="493"/>
                  </a:lnTo>
                  <a:cubicBezTo>
                    <a:pt x="669" y="504"/>
                    <a:pt x="687" y="510"/>
                    <a:pt x="704" y="510"/>
                  </a:cubicBezTo>
                  <a:cubicBezTo>
                    <a:pt x="714" y="510"/>
                    <a:pt x="725" y="508"/>
                    <a:pt x="734" y="503"/>
                  </a:cubicBezTo>
                  <a:cubicBezTo>
                    <a:pt x="832" y="441"/>
                    <a:pt x="868" y="316"/>
                    <a:pt x="814" y="218"/>
                  </a:cubicBezTo>
                  <a:cubicBezTo>
                    <a:pt x="811" y="203"/>
                    <a:pt x="800" y="193"/>
                    <a:pt x="786" y="187"/>
                  </a:cubicBezTo>
                  <a:lnTo>
                    <a:pt x="786" y="187"/>
                  </a:lnTo>
                  <a:cubicBezTo>
                    <a:pt x="778" y="153"/>
                    <a:pt x="750" y="134"/>
                    <a:pt x="721" y="134"/>
                  </a:cubicBezTo>
                  <a:cubicBezTo>
                    <a:pt x="695" y="134"/>
                    <a:pt x="668" y="149"/>
                    <a:pt x="654" y="182"/>
                  </a:cubicBezTo>
                  <a:cubicBezTo>
                    <a:pt x="640" y="217"/>
                    <a:pt x="631" y="254"/>
                    <a:pt x="627" y="291"/>
                  </a:cubicBezTo>
                  <a:lnTo>
                    <a:pt x="627" y="291"/>
                  </a:lnTo>
                  <a:cubicBezTo>
                    <a:pt x="624" y="300"/>
                    <a:pt x="621" y="308"/>
                    <a:pt x="618" y="316"/>
                  </a:cubicBezTo>
                  <a:cubicBezTo>
                    <a:pt x="615" y="319"/>
                    <a:pt x="613" y="321"/>
                    <a:pt x="611" y="324"/>
                  </a:cubicBezTo>
                  <a:lnTo>
                    <a:pt x="611" y="324"/>
                  </a:lnTo>
                  <a:cubicBezTo>
                    <a:pt x="607" y="283"/>
                    <a:pt x="601" y="241"/>
                    <a:pt x="591" y="200"/>
                  </a:cubicBezTo>
                  <a:cubicBezTo>
                    <a:pt x="582" y="169"/>
                    <a:pt x="551" y="153"/>
                    <a:pt x="521" y="153"/>
                  </a:cubicBezTo>
                  <a:cubicBezTo>
                    <a:pt x="495" y="153"/>
                    <a:pt x="469" y="165"/>
                    <a:pt x="460" y="189"/>
                  </a:cubicBezTo>
                  <a:lnTo>
                    <a:pt x="460" y="189"/>
                  </a:lnTo>
                  <a:cubicBezTo>
                    <a:pt x="457" y="169"/>
                    <a:pt x="453" y="149"/>
                    <a:pt x="449" y="129"/>
                  </a:cubicBezTo>
                  <a:cubicBezTo>
                    <a:pt x="441" y="93"/>
                    <a:pt x="412" y="77"/>
                    <a:pt x="382" y="77"/>
                  </a:cubicBezTo>
                  <a:cubicBezTo>
                    <a:pt x="346" y="77"/>
                    <a:pt x="310" y="102"/>
                    <a:pt x="315" y="146"/>
                  </a:cubicBezTo>
                  <a:cubicBezTo>
                    <a:pt x="316" y="152"/>
                    <a:pt x="316" y="158"/>
                    <a:pt x="317" y="164"/>
                  </a:cubicBezTo>
                  <a:lnTo>
                    <a:pt x="317" y="164"/>
                  </a:lnTo>
                  <a:cubicBezTo>
                    <a:pt x="316" y="164"/>
                    <a:pt x="316" y="164"/>
                    <a:pt x="315" y="164"/>
                  </a:cubicBezTo>
                  <a:cubicBezTo>
                    <a:pt x="323" y="204"/>
                    <a:pt x="329" y="245"/>
                    <a:pt x="334" y="287"/>
                  </a:cubicBezTo>
                  <a:lnTo>
                    <a:pt x="334" y="287"/>
                  </a:lnTo>
                  <a:cubicBezTo>
                    <a:pt x="322" y="236"/>
                    <a:pt x="306" y="186"/>
                    <a:pt x="288" y="137"/>
                  </a:cubicBezTo>
                  <a:cubicBezTo>
                    <a:pt x="279" y="102"/>
                    <a:pt x="252" y="84"/>
                    <a:pt x="217" y="84"/>
                  </a:cubicBezTo>
                  <a:cubicBezTo>
                    <a:pt x="197" y="89"/>
                    <a:pt x="179" y="100"/>
                    <a:pt x="168" y="114"/>
                  </a:cubicBezTo>
                  <a:lnTo>
                    <a:pt x="168" y="114"/>
                  </a:lnTo>
                  <a:cubicBezTo>
                    <a:pt x="161" y="92"/>
                    <a:pt x="153" y="70"/>
                    <a:pt x="145" y="48"/>
                  </a:cubicBezTo>
                  <a:cubicBezTo>
                    <a:pt x="134" y="15"/>
                    <a:pt x="107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40"/>
            <p:cNvSpPr/>
            <p:nvPr/>
          </p:nvSpPr>
          <p:spPr>
            <a:xfrm>
              <a:off x="4838532" y="4793979"/>
              <a:ext cx="32498" cy="47876"/>
            </a:xfrm>
            <a:custGeom>
              <a:avLst/>
              <a:gdLst/>
              <a:ahLst/>
              <a:cxnLst/>
              <a:rect l="l" t="t" r="r" b="b"/>
              <a:pathLst>
                <a:path w="653" h="962" extrusionOk="0">
                  <a:moveTo>
                    <a:pt x="73" y="0"/>
                  </a:moveTo>
                  <a:cubicBezTo>
                    <a:pt x="67" y="0"/>
                    <a:pt x="61" y="1"/>
                    <a:pt x="54" y="3"/>
                  </a:cubicBezTo>
                  <a:cubicBezTo>
                    <a:pt x="19" y="11"/>
                    <a:pt x="1" y="47"/>
                    <a:pt x="10" y="83"/>
                  </a:cubicBezTo>
                  <a:cubicBezTo>
                    <a:pt x="63" y="431"/>
                    <a:pt x="260" y="743"/>
                    <a:pt x="536" y="948"/>
                  </a:cubicBezTo>
                  <a:cubicBezTo>
                    <a:pt x="549" y="957"/>
                    <a:pt x="562" y="961"/>
                    <a:pt x="575" y="961"/>
                  </a:cubicBezTo>
                  <a:cubicBezTo>
                    <a:pt x="600" y="961"/>
                    <a:pt x="623" y="948"/>
                    <a:pt x="634" y="930"/>
                  </a:cubicBezTo>
                  <a:cubicBezTo>
                    <a:pt x="652" y="895"/>
                    <a:pt x="634" y="859"/>
                    <a:pt x="608" y="832"/>
                  </a:cubicBezTo>
                  <a:cubicBezTo>
                    <a:pt x="358" y="645"/>
                    <a:pt x="188" y="359"/>
                    <a:pt x="144" y="47"/>
                  </a:cubicBezTo>
                  <a:cubicBezTo>
                    <a:pt x="136" y="18"/>
                    <a:pt x="104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40"/>
            <p:cNvSpPr/>
            <p:nvPr/>
          </p:nvSpPr>
          <p:spPr>
            <a:xfrm>
              <a:off x="5012569" y="4706637"/>
              <a:ext cx="25829" cy="28567"/>
            </a:xfrm>
            <a:custGeom>
              <a:avLst/>
              <a:gdLst/>
              <a:ahLst/>
              <a:cxnLst/>
              <a:rect l="l" t="t" r="r" b="b"/>
              <a:pathLst>
                <a:path w="519" h="574" extrusionOk="0">
                  <a:moveTo>
                    <a:pt x="438" y="0"/>
                  </a:moveTo>
                  <a:cubicBezTo>
                    <a:pt x="415" y="0"/>
                    <a:pt x="393" y="12"/>
                    <a:pt x="376" y="36"/>
                  </a:cubicBezTo>
                  <a:cubicBezTo>
                    <a:pt x="277" y="187"/>
                    <a:pt x="162" y="330"/>
                    <a:pt x="28" y="455"/>
                  </a:cubicBezTo>
                  <a:cubicBezTo>
                    <a:pt x="1" y="482"/>
                    <a:pt x="1" y="526"/>
                    <a:pt x="28" y="553"/>
                  </a:cubicBezTo>
                  <a:cubicBezTo>
                    <a:pt x="41" y="567"/>
                    <a:pt x="59" y="573"/>
                    <a:pt x="77" y="573"/>
                  </a:cubicBezTo>
                  <a:cubicBezTo>
                    <a:pt x="95" y="573"/>
                    <a:pt x="112" y="567"/>
                    <a:pt x="126" y="553"/>
                  </a:cubicBezTo>
                  <a:cubicBezTo>
                    <a:pt x="269" y="419"/>
                    <a:pt x="393" y="268"/>
                    <a:pt x="492" y="107"/>
                  </a:cubicBezTo>
                  <a:cubicBezTo>
                    <a:pt x="518" y="71"/>
                    <a:pt x="501" y="27"/>
                    <a:pt x="474" y="9"/>
                  </a:cubicBezTo>
                  <a:cubicBezTo>
                    <a:pt x="462" y="3"/>
                    <a:pt x="450" y="0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40"/>
            <p:cNvSpPr/>
            <p:nvPr/>
          </p:nvSpPr>
          <p:spPr>
            <a:xfrm>
              <a:off x="4856299" y="4684740"/>
              <a:ext cx="18016" cy="33892"/>
            </a:xfrm>
            <a:custGeom>
              <a:avLst/>
              <a:gdLst/>
              <a:ahLst/>
              <a:cxnLst/>
              <a:rect l="l" t="t" r="r" b="b"/>
              <a:pathLst>
                <a:path w="362" h="681" extrusionOk="0">
                  <a:moveTo>
                    <a:pt x="70" y="1"/>
                  </a:moveTo>
                  <a:cubicBezTo>
                    <a:pt x="64" y="1"/>
                    <a:pt x="59" y="1"/>
                    <a:pt x="54" y="3"/>
                  </a:cubicBezTo>
                  <a:cubicBezTo>
                    <a:pt x="10" y="12"/>
                    <a:pt x="1" y="48"/>
                    <a:pt x="10" y="83"/>
                  </a:cubicBezTo>
                  <a:cubicBezTo>
                    <a:pt x="36" y="288"/>
                    <a:pt x="108" y="476"/>
                    <a:pt x="215" y="645"/>
                  </a:cubicBezTo>
                  <a:cubicBezTo>
                    <a:pt x="229" y="670"/>
                    <a:pt x="250" y="681"/>
                    <a:pt x="271" y="681"/>
                  </a:cubicBezTo>
                  <a:cubicBezTo>
                    <a:pt x="316" y="681"/>
                    <a:pt x="361" y="632"/>
                    <a:pt x="331" y="583"/>
                  </a:cubicBezTo>
                  <a:cubicBezTo>
                    <a:pt x="233" y="413"/>
                    <a:pt x="161" y="235"/>
                    <a:pt x="135" y="48"/>
                  </a:cubicBezTo>
                  <a:cubicBezTo>
                    <a:pt x="135" y="18"/>
                    <a:pt x="9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40"/>
            <p:cNvSpPr/>
            <p:nvPr/>
          </p:nvSpPr>
          <p:spPr>
            <a:xfrm>
              <a:off x="4975293" y="4818515"/>
              <a:ext cx="36032" cy="40660"/>
            </a:xfrm>
            <a:custGeom>
              <a:avLst/>
              <a:gdLst/>
              <a:ahLst/>
              <a:cxnLst/>
              <a:rect l="l" t="t" r="r" b="b"/>
              <a:pathLst>
                <a:path w="724" h="817" extrusionOk="0">
                  <a:moveTo>
                    <a:pt x="648" y="0"/>
                  </a:moveTo>
                  <a:cubicBezTo>
                    <a:pt x="625" y="0"/>
                    <a:pt x="601" y="12"/>
                    <a:pt x="589" y="36"/>
                  </a:cubicBezTo>
                  <a:cubicBezTo>
                    <a:pt x="473" y="295"/>
                    <a:pt x="286" y="526"/>
                    <a:pt x="45" y="687"/>
                  </a:cubicBezTo>
                  <a:cubicBezTo>
                    <a:pt x="18" y="714"/>
                    <a:pt x="1" y="750"/>
                    <a:pt x="27" y="785"/>
                  </a:cubicBezTo>
                  <a:cubicBezTo>
                    <a:pt x="39" y="803"/>
                    <a:pt x="62" y="816"/>
                    <a:pt x="84" y="816"/>
                  </a:cubicBezTo>
                  <a:cubicBezTo>
                    <a:pt x="96" y="816"/>
                    <a:pt x="107" y="812"/>
                    <a:pt x="117" y="803"/>
                  </a:cubicBezTo>
                  <a:cubicBezTo>
                    <a:pt x="375" y="625"/>
                    <a:pt x="580" y="384"/>
                    <a:pt x="705" y="98"/>
                  </a:cubicBezTo>
                  <a:cubicBezTo>
                    <a:pt x="723" y="72"/>
                    <a:pt x="714" y="27"/>
                    <a:pt x="679" y="9"/>
                  </a:cubicBezTo>
                  <a:cubicBezTo>
                    <a:pt x="670" y="3"/>
                    <a:pt x="65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40"/>
            <p:cNvSpPr/>
            <p:nvPr/>
          </p:nvSpPr>
          <p:spPr>
            <a:xfrm>
              <a:off x="4957974" y="4861215"/>
              <a:ext cx="7167" cy="7067"/>
            </a:xfrm>
            <a:custGeom>
              <a:avLst/>
              <a:gdLst/>
              <a:ahLst/>
              <a:cxnLst/>
              <a:rect l="l" t="t" r="r" b="b"/>
              <a:pathLst>
                <a:path w="144" h="142" extrusionOk="0">
                  <a:moveTo>
                    <a:pt x="76" y="1"/>
                  </a:moveTo>
                  <a:cubicBezTo>
                    <a:pt x="72" y="1"/>
                    <a:pt x="68" y="3"/>
                    <a:pt x="63" y="7"/>
                  </a:cubicBezTo>
                  <a:cubicBezTo>
                    <a:pt x="54" y="7"/>
                    <a:pt x="45" y="7"/>
                    <a:pt x="36" y="16"/>
                  </a:cubicBezTo>
                  <a:cubicBezTo>
                    <a:pt x="27" y="16"/>
                    <a:pt x="18" y="25"/>
                    <a:pt x="18" y="25"/>
                  </a:cubicBezTo>
                  <a:cubicBezTo>
                    <a:pt x="10" y="34"/>
                    <a:pt x="10" y="43"/>
                    <a:pt x="10" y="52"/>
                  </a:cubicBezTo>
                  <a:lnTo>
                    <a:pt x="1" y="70"/>
                  </a:lnTo>
                  <a:cubicBezTo>
                    <a:pt x="1" y="79"/>
                    <a:pt x="10" y="97"/>
                    <a:pt x="10" y="106"/>
                  </a:cubicBezTo>
                  <a:lnTo>
                    <a:pt x="18" y="115"/>
                  </a:lnTo>
                  <a:cubicBezTo>
                    <a:pt x="27" y="123"/>
                    <a:pt x="45" y="132"/>
                    <a:pt x="54" y="132"/>
                  </a:cubicBezTo>
                  <a:cubicBezTo>
                    <a:pt x="54" y="141"/>
                    <a:pt x="54" y="141"/>
                    <a:pt x="63" y="141"/>
                  </a:cubicBezTo>
                  <a:lnTo>
                    <a:pt x="90" y="141"/>
                  </a:lnTo>
                  <a:cubicBezTo>
                    <a:pt x="99" y="141"/>
                    <a:pt x="108" y="132"/>
                    <a:pt x="117" y="132"/>
                  </a:cubicBezTo>
                  <a:cubicBezTo>
                    <a:pt x="126" y="123"/>
                    <a:pt x="126" y="123"/>
                    <a:pt x="134" y="115"/>
                  </a:cubicBezTo>
                  <a:cubicBezTo>
                    <a:pt x="134" y="106"/>
                    <a:pt x="143" y="97"/>
                    <a:pt x="143" y="88"/>
                  </a:cubicBezTo>
                  <a:lnTo>
                    <a:pt x="143" y="70"/>
                  </a:lnTo>
                  <a:cubicBezTo>
                    <a:pt x="143" y="61"/>
                    <a:pt x="143" y="52"/>
                    <a:pt x="134" y="34"/>
                  </a:cubicBezTo>
                  <a:cubicBezTo>
                    <a:pt x="134" y="34"/>
                    <a:pt x="134" y="25"/>
                    <a:pt x="126" y="25"/>
                  </a:cubicBezTo>
                  <a:cubicBezTo>
                    <a:pt x="117" y="16"/>
                    <a:pt x="108" y="7"/>
                    <a:pt x="99" y="7"/>
                  </a:cubicBezTo>
                  <a:lnTo>
                    <a:pt x="90" y="7"/>
                  </a:lnTo>
                  <a:cubicBezTo>
                    <a:pt x="85" y="3"/>
                    <a:pt x="81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40"/>
            <p:cNvSpPr/>
            <p:nvPr/>
          </p:nvSpPr>
          <p:spPr>
            <a:xfrm>
              <a:off x="4927317" y="4936911"/>
              <a:ext cx="37823" cy="25680"/>
            </a:xfrm>
            <a:custGeom>
              <a:avLst/>
              <a:gdLst/>
              <a:ahLst/>
              <a:cxnLst/>
              <a:rect l="l" t="t" r="r" b="b"/>
              <a:pathLst>
                <a:path w="760" h="516" extrusionOk="0">
                  <a:moveTo>
                    <a:pt x="684" y="1"/>
                  </a:moveTo>
                  <a:cubicBezTo>
                    <a:pt x="666" y="1"/>
                    <a:pt x="648" y="8"/>
                    <a:pt x="634" y="21"/>
                  </a:cubicBezTo>
                  <a:cubicBezTo>
                    <a:pt x="483" y="190"/>
                    <a:pt x="295" y="315"/>
                    <a:pt x="81" y="378"/>
                  </a:cubicBezTo>
                  <a:cubicBezTo>
                    <a:pt x="0" y="402"/>
                    <a:pt x="22" y="515"/>
                    <a:pt x="94" y="515"/>
                  </a:cubicBezTo>
                  <a:cubicBezTo>
                    <a:pt x="101" y="515"/>
                    <a:pt x="109" y="514"/>
                    <a:pt x="117" y="512"/>
                  </a:cubicBezTo>
                  <a:cubicBezTo>
                    <a:pt x="349" y="440"/>
                    <a:pt x="563" y="306"/>
                    <a:pt x="733" y="119"/>
                  </a:cubicBezTo>
                  <a:cubicBezTo>
                    <a:pt x="750" y="92"/>
                    <a:pt x="759" y="48"/>
                    <a:pt x="733" y="21"/>
                  </a:cubicBezTo>
                  <a:cubicBezTo>
                    <a:pt x="719" y="8"/>
                    <a:pt x="701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40"/>
            <p:cNvSpPr/>
            <p:nvPr/>
          </p:nvSpPr>
          <p:spPr>
            <a:xfrm>
              <a:off x="4814245" y="4892718"/>
              <a:ext cx="37027" cy="52754"/>
            </a:xfrm>
            <a:custGeom>
              <a:avLst/>
              <a:gdLst/>
              <a:ahLst/>
              <a:cxnLst/>
              <a:rect l="l" t="t" r="r" b="b"/>
              <a:pathLst>
                <a:path w="744" h="1060" extrusionOk="0">
                  <a:moveTo>
                    <a:pt x="77" y="1"/>
                  </a:moveTo>
                  <a:cubicBezTo>
                    <a:pt x="38" y="1"/>
                    <a:pt x="0" y="35"/>
                    <a:pt x="16" y="88"/>
                  </a:cubicBezTo>
                  <a:cubicBezTo>
                    <a:pt x="114" y="454"/>
                    <a:pt x="319" y="784"/>
                    <a:pt x="596" y="1043"/>
                  </a:cubicBezTo>
                  <a:cubicBezTo>
                    <a:pt x="609" y="1054"/>
                    <a:pt x="624" y="1059"/>
                    <a:pt x="639" y="1059"/>
                  </a:cubicBezTo>
                  <a:cubicBezTo>
                    <a:pt x="693" y="1059"/>
                    <a:pt x="743" y="994"/>
                    <a:pt x="694" y="945"/>
                  </a:cubicBezTo>
                  <a:cubicBezTo>
                    <a:pt x="435" y="704"/>
                    <a:pt x="239" y="391"/>
                    <a:pt x="141" y="52"/>
                  </a:cubicBezTo>
                  <a:cubicBezTo>
                    <a:pt x="130" y="16"/>
                    <a:pt x="10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40"/>
            <p:cNvSpPr/>
            <p:nvPr/>
          </p:nvSpPr>
          <p:spPr>
            <a:xfrm>
              <a:off x="4899398" y="4505477"/>
              <a:ext cx="32448" cy="37724"/>
            </a:xfrm>
            <a:custGeom>
              <a:avLst/>
              <a:gdLst/>
              <a:ahLst/>
              <a:cxnLst/>
              <a:rect l="l" t="t" r="r" b="b"/>
              <a:pathLst>
                <a:path w="652" h="758" extrusionOk="0">
                  <a:moveTo>
                    <a:pt x="73" y="1"/>
                  </a:moveTo>
                  <a:cubicBezTo>
                    <a:pt x="61" y="1"/>
                    <a:pt x="48" y="4"/>
                    <a:pt x="36" y="10"/>
                  </a:cubicBezTo>
                  <a:cubicBezTo>
                    <a:pt x="9" y="37"/>
                    <a:pt x="0" y="72"/>
                    <a:pt x="18" y="108"/>
                  </a:cubicBezTo>
                  <a:cubicBezTo>
                    <a:pt x="125" y="358"/>
                    <a:pt x="312" y="581"/>
                    <a:pt x="535" y="750"/>
                  </a:cubicBezTo>
                  <a:cubicBezTo>
                    <a:pt x="543" y="755"/>
                    <a:pt x="552" y="757"/>
                    <a:pt x="561" y="757"/>
                  </a:cubicBezTo>
                  <a:cubicBezTo>
                    <a:pt x="585" y="757"/>
                    <a:pt x="612" y="743"/>
                    <a:pt x="625" y="723"/>
                  </a:cubicBezTo>
                  <a:cubicBezTo>
                    <a:pt x="651" y="688"/>
                    <a:pt x="633" y="652"/>
                    <a:pt x="607" y="634"/>
                  </a:cubicBezTo>
                  <a:cubicBezTo>
                    <a:pt x="393" y="483"/>
                    <a:pt x="232" y="268"/>
                    <a:pt x="134" y="37"/>
                  </a:cubicBezTo>
                  <a:cubicBezTo>
                    <a:pt x="122" y="13"/>
                    <a:pt x="98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40"/>
            <p:cNvSpPr/>
            <p:nvPr/>
          </p:nvSpPr>
          <p:spPr>
            <a:xfrm>
              <a:off x="5030784" y="4406838"/>
              <a:ext cx="36480" cy="35932"/>
            </a:xfrm>
            <a:custGeom>
              <a:avLst/>
              <a:gdLst/>
              <a:ahLst/>
              <a:cxnLst/>
              <a:rect l="l" t="t" r="r" b="b"/>
              <a:pathLst>
                <a:path w="733" h="722" extrusionOk="0">
                  <a:moveTo>
                    <a:pt x="656" y="1"/>
                  </a:moveTo>
                  <a:cubicBezTo>
                    <a:pt x="625" y="1"/>
                    <a:pt x="597" y="25"/>
                    <a:pt x="589" y="56"/>
                  </a:cubicBezTo>
                  <a:cubicBezTo>
                    <a:pt x="500" y="297"/>
                    <a:pt x="295" y="502"/>
                    <a:pt x="54" y="591"/>
                  </a:cubicBezTo>
                  <a:cubicBezTo>
                    <a:pt x="19" y="600"/>
                    <a:pt x="1" y="636"/>
                    <a:pt x="10" y="671"/>
                  </a:cubicBezTo>
                  <a:cubicBezTo>
                    <a:pt x="17" y="699"/>
                    <a:pt x="40" y="722"/>
                    <a:pt x="67" y="722"/>
                  </a:cubicBezTo>
                  <a:cubicBezTo>
                    <a:pt x="74" y="722"/>
                    <a:pt x="82" y="720"/>
                    <a:pt x="90" y="716"/>
                  </a:cubicBezTo>
                  <a:cubicBezTo>
                    <a:pt x="384" y="618"/>
                    <a:pt x="616" y="386"/>
                    <a:pt x="723" y="92"/>
                  </a:cubicBezTo>
                  <a:cubicBezTo>
                    <a:pt x="732" y="56"/>
                    <a:pt x="705" y="11"/>
                    <a:pt x="670" y="2"/>
                  </a:cubicBezTo>
                  <a:cubicBezTo>
                    <a:pt x="665" y="1"/>
                    <a:pt x="660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40"/>
            <p:cNvSpPr/>
            <p:nvPr/>
          </p:nvSpPr>
          <p:spPr>
            <a:xfrm>
              <a:off x="5014808" y="4444213"/>
              <a:ext cx="7167" cy="7614"/>
            </a:xfrm>
            <a:custGeom>
              <a:avLst/>
              <a:gdLst/>
              <a:ahLst/>
              <a:cxnLst/>
              <a:rect l="l" t="t" r="r" b="b"/>
              <a:pathLst>
                <a:path w="144" h="153" extrusionOk="0">
                  <a:moveTo>
                    <a:pt x="72" y="1"/>
                  </a:moveTo>
                  <a:cubicBezTo>
                    <a:pt x="63" y="1"/>
                    <a:pt x="45" y="1"/>
                    <a:pt x="36" y="10"/>
                  </a:cubicBezTo>
                  <a:lnTo>
                    <a:pt x="27" y="19"/>
                  </a:lnTo>
                  <a:cubicBezTo>
                    <a:pt x="18" y="28"/>
                    <a:pt x="9" y="36"/>
                    <a:pt x="9" y="45"/>
                  </a:cubicBezTo>
                  <a:cubicBezTo>
                    <a:pt x="9" y="54"/>
                    <a:pt x="1" y="54"/>
                    <a:pt x="1" y="63"/>
                  </a:cubicBezTo>
                  <a:cubicBezTo>
                    <a:pt x="1" y="72"/>
                    <a:pt x="1" y="81"/>
                    <a:pt x="1" y="90"/>
                  </a:cubicBezTo>
                  <a:cubicBezTo>
                    <a:pt x="1" y="99"/>
                    <a:pt x="9" y="108"/>
                    <a:pt x="9" y="117"/>
                  </a:cubicBezTo>
                  <a:cubicBezTo>
                    <a:pt x="18" y="126"/>
                    <a:pt x="18" y="126"/>
                    <a:pt x="27" y="135"/>
                  </a:cubicBezTo>
                  <a:cubicBezTo>
                    <a:pt x="36" y="143"/>
                    <a:pt x="45" y="143"/>
                    <a:pt x="54" y="143"/>
                  </a:cubicBezTo>
                  <a:cubicBezTo>
                    <a:pt x="54" y="143"/>
                    <a:pt x="63" y="152"/>
                    <a:pt x="72" y="152"/>
                  </a:cubicBezTo>
                  <a:cubicBezTo>
                    <a:pt x="81" y="152"/>
                    <a:pt x="90" y="143"/>
                    <a:pt x="99" y="143"/>
                  </a:cubicBezTo>
                  <a:lnTo>
                    <a:pt x="117" y="126"/>
                  </a:lnTo>
                  <a:cubicBezTo>
                    <a:pt x="125" y="117"/>
                    <a:pt x="134" y="108"/>
                    <a:pt x="134" y="99"/>
                  </a:cubicBezTo>
                  <a:cubicBezTo>
                    <a:pt x="134" y="90"/>
                    <a:pt x="134" y="90"/>
                    <a:pt x="134" y="81"/>
                  </a:cubicBezTo>
                  <a:cubicBezTo>
                    <a:pt x="143" y="72"/>
                    <a:pt x="143" y="63"/>
                    <a:pt x="134" y="54"/>
                  </a:cubicBezTo>
                  <a:cubicBezTo>
                    <a:pt x="134" y="45"/>
                    <a:pt x="134" y="36"/>
                    <a:pt x="134" y="28"/>
                  </a:cubicBezTo>
                  <a:cubicBezTo>
                    <a:pt x="125" y="19"/>
                    <a:pt x="117" y="19"/>
                    <a:pt x="117" y="10"/>
                  </a:cubicBezTo>
                  <a:cubicBezTo>
                    <a:pt x="108" y="1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40"/>
            <p:cNvSpPr/>
            <p:nvPr/>
          </p:nvSpPr>
          <p:spPr>
            <a:xfrm>
              <a:off x="4921594" y="4304267"/>
              <a:ext cx="27770" cy="38669"/>
            </a:xfrm>
            <a:custGeom>
              <a:avLst/>
              <a:gdLst/>
              <a:ahLst/>
              <a:cxnLst/>
              <a:rect l="l" t="t" r="r" b="b"/>
              <a:pathLst>
                <a:path w="558" h="777" extrusionOk="0">
                  <a:moveTo>
                    <a:pt x="77" y="1"/>
                  </a:moveTo>
                  <a:cubicBezTo>
                    <a:pt x="72" y="1"/>
                    <a:pt x="67" y="1"/>
                    <a:pt x="63" y="3"/>
                  </a:cubicBezTo>
                  <a:cubicBezTo>
                    <a:pt x="27" y="12"/>
                    <a:pt x="0" y="56"/>
                    <a:pt x="18" y="83"/>
                  </a:cubicBezTo>
                  <a:cubicBezTo>
                    <a:pt x="98" y="333"/>
                    <a:pt x="241" y="565"/>
                    <a:pt x="419" y="752"/>
                  </a:cubicBezTo>
                  <a:cubicBezTo>
                    <a:pt x="433" y="770"/>
                    <a:pt x="449" y="777"/>
                    <a:pt x="464" y="777"/>
                  </a:cubicBezTo>
                  <a:cubicBezTo>
                    <a:pt x="512" y="777"/>
                    <a:pt x="558" y="710"/>
                    <a:pt x="518" y="663"/>
                  </a:cubicBezTo>
                  <a:cubicBezTo>
                    <a:pt x="348" y="484"/>
                    <a:pt x="223" y="279"/>
                    <a:pt x="143" y="47"/>
                  </a:cubicBezTo>
                  <a:cubicBezTo>
                    <a:pt x="135" y="24"/>
                    <a:pt x="10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40"/>
            <p:cNvSpPr/>
            <p:nvPr/>
          </p:nvSpPr>
          <p:spPr>
            <a:xfrm>
              <a:off x="5032127" y="4224888"/>
              <a:ext cx="27074" cy="34489"/>
            </a:xfrm>
            <a:custGeom>
              <a:avLst/>
              <a:gdLst/>
              <a:ahLst/>
              <a:cxnLst/>
              <a:rect l="l" t="t" r="r" b="b"/>
              <a:pathLst>
                <a:path w="544" h="693" extrusionOk="0">
                  <a:moveTo>
                    <a:pt x="460" y="0"/>
                  </a:moveTo>
                  <a:cubicBezTo>
                    <a:pt x="434" y="0"/>
                    <a:pt x="409" y="14"/>
                    <a:pt x="402" y="45"/>
                  </a:cubicBezTo>
                  <a:cubicBezTo>
                    <a:pt x="348" y="251"/>
                    <a:pt x="223" y="438"/>
                    <a:pt x="45" y="563"/>
                  </a:cubicBezTo>
                  <a:cubicBezTo>
                    <a:pt x="18" y="590"/>
                    <a:pt x="0" y="625"/>
                    <a:pt x="27" y="661"/>
                  </a:cubicBezTo>
                  <a:cubicBezTo>
                    <a:pt x="39" y="678"/>
                    <a:pt x="62" y="692"/>
                    <a:pt x="84" y="692"/>
                  </a:cubicBezTo>
                  <a:cubicBezTo>
                    <a:pt x="96" y="692"/>
                    <a:pt x="107" y="688"/>
                    <a:pt x="116" y="679"/>
                  </a:cubicBezTo>
                  <a:cubicBezTo>
                    <a:pt x="322" y="536"/>
                    <a:pt x="464" y="331"/>
                    <a:pt x="527" y="81"/>
                  </a:cubicBezTo>
                  <a:cubicBezTo>
                    <a:pt x="543" y="32"/>
                    <a:pt x="500" y="0"/>
                    <a:pt x="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40"/>
            <p:cNvSpPr/>
            <p:nvPr/>
          </p:nvSpPr>
          <p:spPr>
            <a:xfrm>
              <a:off x="4999281" y="4109477"/>
              <a:ext cx="8013" cy="34240"/>
            </a:xfrm>
            <a:custGeom>
              <a:avLst/>
              <a:gdLst/>
              <a:ahLst/>
              <a:cxnLst/>
              <a:rect l="l" t="t" r="r" b="b"/>
              <a:pathLst>
                <a:path w="161" h="688" extrusionOk="0">
                  <a:moveTo>
                    <a:pt x="72" y="0"/>
                  </a:moveTo>
                  <a:cubicBezTo>
                    <a:pt x="36" y="0"/>
                    <a:pt x="0" y="36"/>
                    <a:pt x="0" y="72"/>
                  </a:cubicBezTo>
                  <a:cubicBezTo>
                    <a:pt x="27" y="250"/>
                    <a:pt x="27" y="437"/>
                    <a:pt x="9" y="616"/>
                  </a:cubicBezTo>
                  <a:cubicBezTo>
                    <a:pt x="0" y="652"/>
                    <a:pt x="36" y="687"/>
                    <a:pt x="72" y="687"/>
                  </a:cubicBezTo>
                  <a:cubicBezTo>
                    <a:pt x="116" y="687"/>
                    <a:pt x="134" y="652"/>
                    <a:pt x="143" y="616"/>
                  </a:cubicBezTo>
                  <a:cubicBezTo>
                    <a:pt x="161" y="437"/>
                    <a:pt x="161" y="250"/>
                    <a:pt x="143" y="72"/>
                  </a:cubicBezTo>
                  <a:cubicBezTo>
                    <a:pt x="134" y="36"/>
                    <a:pt x="116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40"/>
            <p:cNvSpPr/>
            <p:nvPr/>
          </p:nvSpPr>
          <p:spPr>
            <a:xfrm>
              <a:off x="4954440" y="4238673"/>
              <a:ext cx="8460" cy="6719"/>
            </a:xfrm>
            <a:custGeom>
              <a:avLst/>
              <a:gdLst/>
              <a:ahLst/>
              <a:cxnLst/>
              <a:rect l="l" t="t" r="r" b="b"/>
              <a:pathLst>
                <a:path w="170" h="135" extrusionOk="0">
                  <a:moveTo>
                    <a:pt x="81" y="0"/>
                  </a:moveTo>
                  <a:cubicBezTo>
                    <a:pt x="0" y="0"/>
                    <a:pt x="0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40"/>
            <p:cNvSpPr/>
            <p:nvPr/>
          </p:nvSpPr>
          <p:spPr>
            <a:xfrm>
              <a:off x="5040538" y="4599936"/>
              <a:ext cx="24486" cy="28119"/>
            </a:xfrm>
            <a:custGeom>
              <a:avLst/>
              <a:gdLst/>
              <a:ahLst/>
              <a:cxnLst/>
              <a:rect l="l" t="t" r="r" b="b"/>
              <a:pathLst>
                <a:path w="492" h="565" extrusionOk="0">
                  <a:moveTo>
                    <a:pt x="408" y="0"/>
                  </a:moveTo>
                  <a:cubicBezTo>
                    <a:pt x="388" y="0"/>
                    <a:pt x="368" y="9"/>
                    <a:pt x="358" y="30"/>
                  </a:cubicBezTo>
                  <a:cubicBezTo>
                    <a:pt x="269" y="199"/>
                    <a:pt x="170" y="324"/>
                    <a:pt x="28" y="449"/>
                  </a:cubicBezTo>
                  <a:cubicBezTo>
                    <a:pt x="1" y="467"/>
                    <a:pt x="1" y="520"/>
                    <a:pt x="28" y="547"/>
                  </a:cubicBezTo>
                  <a:cubicBezTo>
                    <a:pt x="40" y="559"/>
                    <a:pt x="56" y="564"/>
                    <a:pt x="72" y="564"/>
                  </a:cubicBezTo>
                  <a:cubicBezTo>
                    <a:pt x="91" y="564"/>
                    <a:pt x="111" y="557"/>
                    <a:pt x="126" y="547"/>
                  </a:cubicBezTo>
                  <a:cubicBezTo>
                    <a:pt x="269" y="422"/>
                    <a:pt x="385" y="271"/>
                    <a:pt x="474" y="101"/>
                  </a:cubicBezTo>
                  <a:cubicBezTo>
                    <a:pt x="492" y="65"/>
                    <a:pt x="483" y="30"/>
                    <a:pt x="447" y="12"/>
                  </a:cubicBezTo>
                  <a:cubicBezTo>
                    <a:pt x="436" y="5"/>
                    <a:pt x="422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40"/>
            <p:cNvSpPr/>
            <p:nvPr/>
          </p:nvSpPr>
          <p:spPr>
            <a:xfrm>
              <a:off x="4958422" y="3736519"/>
              <a:ext cx="46682" cy="281137"/>
            </a:xfrm>
            <a:custGeom>
              <a:avLst/>
              <a:gdLst/>
              <a:ahLst/>
              <a:cxnLst/>
              <a:rect l="l" t="t" r="r" b="b"/>
              <a:pathLst>
                <a:path w="938" h="5649" extrusionOk="0">
                  <a:moveTo>
                    <a:pt x="333" y="0"/>
                  </a:moveTo>
                  <a:cubicBezTo>
                    <a:pt x="306" y="0"/>
                    <a:pt x="279" y="14"/>
                    <a:pt x="268" y="45"/>
                  </a:cubicBezTo>
                  <a:cubicBezTo>
                    <a:pt x="1" y="768"/>
                    <a:pt x="429" y="1482"/>
                    <a:pt x="652" y="2160"/>
                  </a:cubicBezTo>
                  <a:cubicBezTo>
                    <a:pt x="768" y="2516"/>
                    <a:pt x="803" y="2882"/>
                    <a:pt x="786" y="3266"/>
                  </a:cubicBezTo>
                  <a:cubicBezTo>
                    <a:pt x="768" y="3632"/>
                    <a:pt x="705" y="3997"/>
                    <a:pt x="661" y="4372"/>
                  </a:cubicBezTo>
                  <a:cubicBezTo>
                    <a:pt x="616" y="4782"/>
                    <a:pt x="598" y="5193"/>
                    <a:pt x="670" y="5603"/>
                  </a:cubicBezTo>
                  <a:cubicBezTo>
                    <a:pt x="677" y="5635"/>
                    <a:pt x="702" y="5648"/>
                    <a:pt x="728" y="5648"/>
                  </a:cubicBezTo>
                  <a:cubicBezTo>
                    <a:pt x="769" y="5648"/>
                    <a:pt x="814" y="5616"/>
                    <a:pt x="803" y="5567"/>
                  </a:cubicBezTo>
                  <a:cubicBezTo>
                    <a:pt x="670" y="4845"/>
                    <a:pt x="857" y="4113"/>
                    <a:pt x="911" y="3391"/>
                  </a:cubicBezTo>
                  <a:cubicBezTo>
                    <a:pt x="937" y="3043"/>
                    <a:pt x="937" y="2686"/>
                    <a:pt x="848" y="2347"/>
                  </a:cubicBezTo>
                  <a:cubicBezTo>
                    <a:pt x="759" y="1981"/>
                    <a:pt x="589" y="1651"/>
                    <a:pt x="464" y="1294"/>
                  </a:cubicBezTo>
                  <a:cubicBezTo>
                    <a:pt x="331" y="911"/>
                    <a:pt x="250" y="482"/>
                    <a:pt x="402" y="81"/>
                  </a:cubicBezTo>
                  <a:cubicBezTo>
                    <a:pt x="418" y="32"/>
                    <a:pt x="375" y="0"/>
                    <a:pt x="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40"/>
            <p:cNvSpPr/>
            <p:nvPr/>
          </p:nvSpPr>
          <p:spPr>
            <a:xfrm>
              <a:off x="4939759" y="3937879"/>
              <a:ext cx="33145" cy="226044"/>
            </a:xfrm>
            <a:custGeom>
              <a:avLst/>
              <a:gdLst/>
              <a:ahLst/>
              <a:cxnLst/>
              <a:rect l="l" t="t" r="r" b="b"/>
              <a:pathLst>
                <a:path w="666" h="4542" extrusionOk="0">
                  <a:moveTo>
                    <a:pt x="347" y="0"/>
                  </a:moveTo>
                  <a:cubicBezTo>
                    <a:pt x="313" y="0"/>
                    <a:pt x="282" y="23"/>
                    <a:pt x="286" y="67"/>
                  </a:cubicBezTo>
                  <a:cubicBezTo>
                    <a:pt x="367" y="692"/>
                    <a:pt x="170" y="1298"/>
                    <a:pt x="81" y="1914"/>
                  </a:cubicBezTo>
                  <a:cubicBezTo>
                    <a:pt x="1" y="2476"/>
                    <a:pt x="28" y="3047"/>
                    <a:pt x="170" y="3600"/>
                  </a:cubicBezTo>
                  <a:cubicBezTo>
                    <a:pt x="251" y="3921"/>
                    <a:pt x="376" y="4224"/>
                    <a:pt x="518" y="4510"/>
                  </a:cubicBezTo>
                  <a:cubicBezTo>
                    <a:pt x="532" y="4532"/>
                    <a:pt x="553" y="4541"/>
                    <a:pt x="573" y="4541"/>
                  </a:cubicBezTo>
                  <a:cubicBezTo>
                    <a:pt x="619" y="4541"/>
                    <a:pt x="665" y="4494"/>
                    <a:pt x="634" y="4439"/>
                  </a:cubicBezTo>
                  <a:cubicBezTo>
                    <a:pt x="376" y="3930"/>
                    <a:pt x="215" y="3377"/>
                    <a:pt x="179" y="2806"/>
                  </a:cubicBezTo>
                  <a:cubicBezTo>
                    <a:pt x="161" y="2521"/>
                    <a:pt x="170" y="2235"/>
                    <a:pt x="215" y="1950"/>
                  </a:cubicBezTo>
                  <a:cubicBezTo>
                    <a:pt x="251" y="1646"/>
                    <a:pt x="322" y="1352"/>
                    <a:pt x="376" y="1057"/>
                  </a:cubicBezTo>
                  <a:cubicBezTo>
                    <a:pt x="429" y="727"/>
                    <a:pt x="465" y="397"/>
                    <a:pt x="420" y="67"/>
                  </a:cubicBezTo>
                  <a:cubicBezTo>
                    <a:pt x="416" y="23"/>
                    <a:pt x="380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40"/>
            <p:cNvSpPr/>
            <p:nvPr/>
          </p:nvSpPr>
          <p:spPr>
            <a:xfrm>
              <a:off x="5019885" y="3921256"/>
              <a:ext cx="48673" cy="264315"/>
            </a:xfrm>
            <a:custGeom>
              <a:avLst/>
              <a:gdLst/>
              <a:ahLst/>
              <a:cxnLst/>
              <a:rect l="l" t="t" r="r" b="b"/>
              <a:pathLst>
                <a:path w="978" h="5311" extrusionOk="0">
                  <a:moveTo>
                    <a:pt x="867" y="0"/>
                  </a:moveTo>
                  <a:cubicBezTo>
                    <a:pt x="847" y="0"/>
                    <a:pt x="828" y="11"/>
                    <a:pt x="817" y="36"/>
                  </a:cubicBezTo>
                  <a:cubicBezTo>
                    <a:pt x="148" y="1338"/>
                    <a:pt x="710" y="2810"/>
                    <a:pt x="452" y="4184"/>
                  </a:cubicBezTo>
                  <a:cubicBezTo>
                    <a:pt x="380" y="4550"/>
                    <a:pt x="246" y="4897"/>
                    <a:pt x="32" y="5210"/>
                  </a:cubicBezTo>
                  <a:cubicBezTo>
                    <a:pt x="1" y="5260"/>
                    <a:pt x="50" y="5311"/>
                    <a:pt x="100" y="5311"/>
                  </a:cubicBezTo>
                  <a:cubicBezTo>
                    <a:pt x="121" y="5311"/>
                    <a:pt x="142" y="5302"/>
                    <a:pt x="157" y="5281"/>
                  </a:cubicBezTo>
                  <a:cubicBezTo>
                    <a:pt x="978" y="4086"/>
                    <a:pt x="505" y="2578"/>
                    <a:pt x="621" y="1249"/>
                  </a:cubicBezTo>
                  <a:cubicBezTo>
                    <a:pt x="657" y="856"/>
                    <a:pt x="746" y="455"/>
                    <a:pt x="933" y="107"/>
                  </a:cubicBezTo>
                  <a:cubicBezTo>
                    <a:pt x="958" y="51"/>
                    <a:pt x="910" y="0"/>
                    <a:pt x="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40"/>
            <p:cNvSpPr/>
            <p:nvPr/>
          </p:nvSpPr>
          <p:spPr>
            <a:xfrm>
              <a:off x="5086722" y="3999292"/>
              <a:ext cx="21798" cy="178118"/>
            </a:xfrm>
            <a:custGeom>
              <a:avLst/>
              <a:gdLst/>
              <a:ahLst/>
              <a:cxnLst/>
              <a:rect l="l" t="t" r="r" b="b"/>
              <a:pathLst>
                <a:path w="438" h="3579" extrusionOk="0">
                  <a:moveTo>
                    <a:pt x="291" y="0"/>
                  </a:moveTo>
                  <a:cubicBezTo>
                    <a:pt x="270" y="0"/>
                    <a:pt x="250" y="11"/>
                    <a:pt x="242" y="38"/>
                  </a:cubicBezTo>
                  <a:cubicBezTo>
                    <a:pt x="1" y="582"/>
                    <a:pt x="81" y="1179"/>
                    <a:pt x="161" y="1750"/>
                  </a:cubicBezTo>
                  <a:cubicBezTo>
                    <a:pt x="251" y="2321"/>
                    <a:pt x="340" y="2946"/>
                    <a:pt x="45" y="3472"/>
                  </a:cubicBezTo>
                  <a:cubicBezTo>
                    <a:pt x="21" y="3528"/>
                    <a:pt x="68" y="3579"/>
                    <a:pt x="115" y="3579"/>
                  </a:cubicBezTo>
                  <a:cubicBezTo>
                    <a:pt x="136" y="3579"/>
                    <a:pt x="156" y="3568"/>
                    <a:pt x="170" y="3544"/>
                  </a:cubicBezTo>
                  <a:cubicBezTo>
                    <a:pt x="438" y="3035"/>
                    <a:pt x="402" y="2455"/>
                    <a:pt x="322" y="1902"/>
                  </a:cubicBezTo>
                  <a:cubicBezTo>
                    <a:pt x="242" y="1313"/>
                    <a:pt x="108" y="671"/>
                    <a:pt x="358" y="100"/>
                  </a:cubicBezTo>
                  <a:cubicBezTo>
                    <a:pt x="382" y="46"/>
                    <a:pt x="33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40"/>
            <p:cNvSpPr/>
            <p:nvPr/>
          </p:nvSpPr>
          <p:spPr>
            <a:xfrm>
              <a:off x="4890838" y="3955496"/>
              <a:ext cx="25680" cy="182647"/>
            </a:xfrm>
            <a:custGeom>
              <a:avLst/>
              <a:gdLst/>
              <a:ahLst/>
              <a:cxnLst/>
              <a:rect l="l" t="t" r="r" b="b"/>
              <a:pathLst>
                <a:path w="516" h="3670" extrusionOk="0">
                  <a:moveTo>
                    <a:pt x="79" y="1"/>
                  </a:moveTo>
                  <a:cubicBezTo>
                    <a:pt x="41" y="1"/>
                    <a:pt x="1" y="35"/>
                    <a:pt x="11" y="88"/>
                  </a:cubicBezTo>
                  <a:cubicBezTo>
                    <a:pt x="74" y="418"/>
                    <a:pt x="163" y="739"/>
                    <a:pt x="226" y="1078"/>
                  </a:cubicBezTo>
                  <a:cubicBezTo>
                    <a:pt x="279" y="1408"/>
                    <a:pt x="288" y="1738"/>
                    <a:pt x="226" y="2077"/>
                  </a:cubicBezTo>
                  <a:cubicBezTo>
                    <a:pt x="136" y="2595"/>
                    <a:pt x="92" y="3166"/>
                    <a:pt x="368" y="3639"/>
                  </a:cubicBezTo>
                  <a:cubicBezTo>
                    <a:pt x="382" y="3660"/>
                    <a:pt x="403" y="3670"/>
                    <a:pt x="423" y="3670"/>
                  </a:cubicBezTo>
                  <a:cubicBezTo>
                    <a:pt x="469" y="3670"/>
                    <a:pt x="515" y="3623"/>
                    <a:pt x="484" y="3567"/>
                  </a:cubicBezTo>
                  <a:cubicBezTo>
                    <a:pt x="350" y="3344"/>
                    <a:pt x="306" y="3076"/>
                    <a:pt x="288" y="2818"/>
                  </a:cubicBezTo>
                  <a:cubicBezTo>
                    <a:pt x="279" y="2523"/>
                    <a:pt x="342" y="2247"/>
                    <a:pt x="386" y="1952"/>
                  </a:cubicBezTo>
                  <a:cubicBezTo>
                    <a:pt x="475" y="1301"/>
                    <a:pt x="261" y="686"/>
                    <a:pt x="136" y="52"/>
                  </a:cubicBezTo>
                  <a:cubicBezTo>
                    <a:pt x="129" y="16"/>
                    <a:pt x="10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40"/>
            <p:cNvSpPr/>
            <p:nvPr/>
          </p:nvSpPr>
          <p:spPr>
            <a:xfrm>
              <a:off x="4861176" y="4104251"/>
              <a:ext cx="34240" cy="160998"/>
            </a:xfrm>
            <a:custGeom>
              <a:avLst/>
              <a:gdLst/>
              <a:ahLst/>
              <a:cxnLst/>
              <a:rect l="l" t="t" r="r" b="b"/>
              <a:pathLst>
                <a:path w="688" h="3235" extrusionOk="0">
                  <a:moveTo>
                    <a:pt x="146" y="1"/>
                  </a:moveTo>
                  <a:cubicBezTo>
                    <a:pt x="112" y="1"/>
                    <a:pt x="77" y="21"/>
                    <a:pt x="72" y="61"/>
                  </a:cubicBezTo>
                  <a:cubicBezTo>
                    <a:pt x="1" y="587"/>
                    <a:pt x="19" y="1113"/>
                    <a:pt x="117" y="1631"/>
                  </a:cubicBezTo>
                  <a:cubicBezTo>
                    <a:pt x="170" y="1890"/>
                    <a:pt x="242" y="2148"/>
                    <a:pt x="331" y="2398"/>
                  </a:cubicBezTo>
                  <a:cubicBezTo>
                    <a:pt x="420" y="2648"/>
                    <a:pt x="554" y="2898"/>
                    <a:pt x="536" y="3174"/>
                  </a:cubicBezTo>
                  <a:cubicBezTo>
                    <a:pt x="536" y="3214"/>
                    <a:pt x="570" y="3234"/>
                    <a:pt x="604" y="3234"/>
                  </a:cubicBezTo>
                  <a:cubicBezTo>
                    <a:pt x="639" y="3234"/>
                    <a:pt x="674" y="3214"/>
                    <a:pt x="679" y="3174"/>
                  </a:cubicBezTo>
                  <a:cubicBezTo>
                    <a:pt x="688" y="2907"/>
                    <a:pt x="581" y="2675"/>
                    <a:pt x="492" y="2443"/>
                  </a:cubicBezTo>
                  <a:cubicBezTo>
                    <a:pt x="393" y="2184"/>
                    <a:pt x="322" y="1925"/>
                    <a:pt x="268" y="1666"/>
                  </a:cubicBezTo>
                  <a:cubicBezTo>
                    <a:pt x="161" y="1140"/>
                    <a:pt x="144" y="596"/>
                    <a:pt x="206" y="61"/>
                  </a:cubicBezTo>
                  <a:cubicBezTo>
                    <a:pt x="211" y="21"/>
                    <a:pt x="179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40"/>
            <p:cNvSpPr/>
            <p:nvPr/>
          </p:nvSpPr>
          <p:spPr>
            <a:xfrm>
              <a:off x="4826737" y="4188309"/>
              <a:ext cx="48175" cy="184886"/>
            </a:xfrm>
            <a:custGeom>
              <a:avLst/>
              <a:gdLst/>
              <a:ahLst/>
              <a:cxnLst/>
              <a:rect l="l" t="t" r="r" b="b"/>
              <a:pathLst>
                <a:path w="968" h="3715" extrusionOk="0">
                  <a:moveTo>
                    <a:pt x="93" y="1"/>
                  </a:moveTo>
                  <a:cubicBezTo>
                    <a:pt x="43" y="1"/>
                    <a:pt x="1" y="64"/>
                    <a:pt x="42" y="111"/>
                  </a:cubicBezTo>
                  <a:cubicBezTo>
                    <a:pt x="479" y="557"/>
                    <a:pt x="577" y="1191"/>
                    <a:pt x="604" y="1788"/>
                  </a:cubicBezTo>
                  <a:cubicBezTo>
                    <a:pt x="630" y="2413"/>
                    <a:pt x="559" y="3091"/>
                    <a:pt x="827" y="3680"/>
                  </a:cubicBezTo>
                  <a:cubicBezTo>
                    <a:pt x="838" y="3705"/>
                    <a:pt x="857" y="3715"/>
                    <a:pt x="876" y="3715"/>
                  </a:cubicBezTo>
                  <a:cubicBezTo>
                    <a:pt x="920" y="3715"/>
                    <a:pt x="967" y="3664"/>
                    <a:pt x="943" y="3608"/>
                  </a:cubicBezTo>
                  <a:cubicBezTo>
                    <a:pt x="800" y="3305"/>
                    <a:pt x="773" y="2966"/>
                    <a:pt x="755" y="2636"/>
                  </a:cubicBezTo>
                  <a:cubicBezTo>
                    <a:pt x="746" y="2297"/>
                    <a:pt x="755" y="1949"/>
                    <a:pt x="729" y="1610"/>
                  </a:cubicBezTo>
                  <a:cubicBezTo>
                    <a:pt x="693" y="1039"/>
                    <a:pt x="550" y="441"/>
                    <a:pt x="140" y="22"/>
                  </a:cubicBezTo>
                  <a:cubicBezTo>
                    <a:pt x="125" y="7"/>
                    <a:pt x="108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40"/>
            <p:cNvSpPr/>
            <p:nvPr/>
          </p:nvSpPr>
          <p:spPr>
            <a:xfrm>
              <a:off x="5103046" y="4130977"/>
              <a:ext cx="43596" cy="170454"/>
            </a:xfrm>
            <a:custGeom>
              <a:avLst/>
              <a:gdLst/>
              <a:ahLst/>
              <a:cxnLst/>
              <a:rect l="l" t="t" r="r" b="b"/>
              <a:pathLst>
                <a:path w="876" h="3425" extrusionOk="0">
                  <a:moveTo>
                    <a:pt x="780" y="1"/>
                  </a:moveTo>
                  <a:cubicBezTo>
                    <a:pt x="760" y="1"/>
                    <a:pt x="739" y="10"/>
                    <a:pt x="725" y="32"/>
                  </a:cubicBezTo>
                  <a:cubicBezTo>
                    <a:pt x="467" y="559"/>
                    <a:pt x="306" y="1138"/>
                    <a:pt x="279" y="1727"/>
                  </a:cubicBezTo>
                  <a:cubicBezTo>
                    <a:pt x="244" y="2262"/>
                    <a:pt x="333" y="2851"/>
                    <a:pt x="39" y="3324"/>
                  </a:cubicBezTo>
                  <a:cubicBezTo>
                    <a:pt x="1" y="3375"/>
                    <a:pt x="48" y="3425"/>
                    <a:pt x="97" y="3425"/>
                  </a:cubicBezTo>
                  <a:cubicBezTo>
                    <a:pt x="118" y="3425"/>
                    <a:pt x="139" y="3416"/>
                    <a:pt x="154" y="3395"/>
                  </a:cubicBezTo>
                  <a:cubicBezTo>
                    <a:pt x="440" y="2932"/>
                    <a:pt x="395" y="2370"/>
                    <a:pt x="404" y="1852"/>
                  </a:cubicBezTo>
                  <a:cubicBezTo>
                    <a:pt x="422" y="1245"/>
                    <a:pt x="574" y="648"/>
                    <a:pt x="850" y="104"/>
                  </a:cubicBezTo>
                  <a:cubicBezTo>
                    <a:pt x="875" y="48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40"/>
            <p:cNvSpPr/>
            <p:nvPr/>
          </p:nvSpPr>
          <p:spPr>
            <a:xfrm>
              <a:off x="4827882" y="4304914"/>
              <a:ext cx="39565" cy="168563"/>
            </a:xfrm>
            <a:custGeom>
              <a:avLst/>
              <a:gdLst/>
              <a:ahLst/>
              <a:cxnLst/>
              <a:rect l="l" t="t" r="r" b="b"/>
              <a:pathLst>
                <a:path w="795" h="3387" extrusionOk="0">
                  <a:moveTo>
                    <a:pt x="199" y="1"/>
                  </a:moveTo>
                  <a:cubicBezTo>
                    <a:pt x="166" y="1"/>
                    <a:pt x="130" y="21"/>
                    <a:pt x="126" y="61"/>
                  </a:cubicBezTo>
                  <a:cubicBezTo>
                    <a:pt x="54" y="650"/>
                    <a:pt x="1" y="1239"/>
                    <a:pt x="197" y="1810"/>
                  </a:cubicBezTo>
                  <a:cubicBezTo>
                    <a:pt x="367" y="2309"/>
                    <a:pt x="661" y="2782"/>
                    <a:pt x="634" y="3326"/>
                  </a:cubicBezTo>
                  <a:cubicBezTo>
                    <a:pt x="634" y="3366"/>
                    <a:pt x="668" y="3386"/>
                    <a:pt x="701" y="3386"/>
                  </a:cubicBezTo>
                  <a:cubicBezTo>
                    <a:pt x="735" y="3386"/>
                    <a:pt x="768" y="3366"/>
                    <a:pt x="768" y="3326"/>
                  </a:cubicBezTo>
                  <a:cubicBezTo>
                    <a:pt x="795" y="2791"/>
                    <a:pt x="518" y="2318"/>
                    <a:pt x="349" y="1827"/>
                  </a:cubicBezTo>
                  <a:cubicBezTo>
                    <a:pt x="144" y="1256"/>
                    <a:pt x="188" y="659"/>
                    <a:pt x="259" y="61"/>
                  </a:cubicBezTo>
                  <a:cubicBezTo>
                    <a:pt x="264" y="21"/>
                    <a:pt x="233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0"/>
            <p:cNvSpPr/>
            <p:nvPr/>
          </p:nvSpPr>
          <p:spPr>
            <a:xfrm>
              <a:off x="4809468" y="4420325"/>
              <a:ext cx="42800" cy="168264"/>
            </a:xfrm>
            <a:custGeom>
              <a:avLst/>
              <a:gdLst/>
              <a:ahLst/>
              <a:cxnLst/>
              <a:rect l="l" t="t" r="r" b="b"/>
              <a:pathLst>
                <a:path w="860" h="3381" extrusionOk="0">
                  <a:moveTo>
                    <a:pt x="100" y="0"/>
                  </a:moveTo>
                  <a:cubicBezTo>
                    <a:pt x="50" y="0"/>
                    <a:pt x="0" y="46"/>
                    <a:pt x="32" y="97"/>
                  </a:cubicBezTo>
                  <a:cubicBezTo>
                    <a:pt x="710" y="1043"/>
                    <a:pt x="380" y="2283"/>
                    <a:pt x="719" y="3335"/>
                  </a:cubicBezTo>
                  <a:cubicBezTo>
                    <a:pt x="729" y="3367"/>
                    <a:pt x="755" y="3381"/>
                    <a:pt x="781" y="3381"/>
                  </a:cubicBezTo>
                  <a:cubicBezTo>
                    <a:pt x="820" y="3381"/>
                    <a:pt x="860" y="3348"/>
                    <a:pt x="844" y="3300"/>
                  </a:cubicBezTo>
                  <a:cubicBezTo>
                    <a:pt x="505" y="2238"/>
                    <a:pt x="835" y="989"/>
                    <a:pt x="157" y="26"/>
                  </a:cubicBezTo>
                  <a:cubicBezTo>
                    <a:pt x="141" y="8"/>
                    <a:pt x="12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0"/>
            <p:cNvSpPr/>
            <p:nvPr/>
          </p:nvSpPr>
          <p:spPr>
            <a:xfrm>
              <a:off x="5112602" y="4233697"/>
              <a:ext cx="53848" cy="153085"/>
            </a:xfrm>
            <a:custGeom>
              <a:avLst/>
              <a:gdLst/>
              <a:ahLst/>
              <a:cxnLst/>
              <a:rect l="l" t="t" r="r" b="b"/>
              <a:pathLst>
                <a:path w="1082" h="3076" extrusionOk="0">
                  <a:moveTo>
                    <a:pt x="984" y="0"/>
                  </a:moveTo>
                  <a:cubicBezTo>
                    <a:pt x="968" y="0"/>
                    <a:pt x="951" y="6"/>
                    <a:pt x="935" y="20"/>
                  </a:cubicBezTo>
                  <a:cubicBezTo>
                    <a:pt x="87" y="769"/>
                    <a:pt x="507" y="2054"/>
                    <a:pt x="25" y="2973"/>
                  </a:cubicBezTo>
                  <a:cubicBezTo>
                    <a:pt x="0" y="3028"/>
                    <a:pt x="48" y="3076"/>
                    <a:pt x="95" y="3076"/>
                  </a:cubicBezTo>
                  <a:cubicBezTo>
                    <a:pt x="116" y="3076"/>
                    <a:pt x="136" y="3066"/>
                    <a:pt x="150" y="3044"/>
                  </a:cubicBezTo>
                  <a:cubicBezTo>
                    <a:pt x="400" y="2554"/>
                    <a:pt x="417" y="2001"/>
                    <a:pt x="471" y="1465"/>
                  </a:cubicBezTo>
                  <a:cubicBezTo>
                    <a:pt x="533" y="984"/>
                    <a:pt x="649" y="457"/>
                    <a:pt x="1033" y="118"/>
                  </a:cubicBezTo>
                  <a:cubicBezTo>
                    <a:pt x="1081" y="70"/>
                    <a:pt x="1039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0"/>
            <p:cNvSpPr/>
            <p:nvPr/>
          </p:nvSpPr>
          <p:spPr>
            <a:xfrm>
              <a:off x="5092296" y="4322980"/>
              <a:ext cx="76642" cy="176774"/>
            </a:xfrm>
            <a:custGeom>
              <a:avLst/>
              <a:gdLst/>
              <a:ahLst/>
              <a:cxnLst/>
              <a:rect l="l" t="t" r="r" b="b"/>
              <a:pathLst>
                <a:path w="1540" h="3552" extrusionOk="0">
                  <a:moveTo>
                    <a:pt x="1242" y="1"/>
                  </a:moveTo>
                  <a:cubicBezTo>
                    <a:pt x="1200" y="1"/>
                    <a:pt x="1157" y="33"/>
                    <a:pt x="1173" y="82"/>
                  </a:cubicBezTo>
                  <a:cubicBezTo>
                    <a:pt x="1414" y="688"/>
                    <a:pt x="995" y="1277"/>
                    <a:pt x="692" y="1777"/>
                  </a:cubicBezTo>
                  <a:cubicBezTo>
                    <a:pt x="540" y="2035"/>
                    <a:pt x="406" y="2294"/>
                    <a:pt x="326" y="2588"/>
                  </a:cubicBezTo>
                  <a:cubicBezTo>
                    <a:pt x="237" y="2874"/>
                    <a:pt x="183" y="3177"/>
                    <a:pt x="31" y="3454"/>
                  </a:cubicBezTo>
                  <a:cubicBezTo>
                    <a:pt x="1" y="3503"/>
                    <a:pt x="50" y="3552"/>
                    <a:pt x="95" y="3552"/>
                  </a:cubicBezTo>
                  <a:cubicBezTo>
                    <a:pt x="116" y="3552"/>
                    <a:pt x="136" y="3541"/>
                    <a:pt x="147" y="3516"/>
                  </a:cubicBezTo>
                  <a:cubicBezTo>
                    <a:pt x="299" y="3240"/>
                    <a:pt x="370" y="2927"/>
                    <a:pt x="460" y="2624"/>
                  </a:cubicBezTo>
                  <a:cubicBezTo>
                    <a:pt x="549" y="2312"/>
                    <a:pt x="692" y="2035"/>
                    <a:pt x="861" y="1759"/>
                  </a:cubicBezTo>
                  <a:cubicBezTo>
                    <a:pt x="1173" y="1259"/>
                    <a:pt x="1539" y="653"/>
                    <a:pt x="1307" y="46"/>
                  </a:cubicBezTo>
                  <a:cubicBezTo>
                    <a:pt x="1297" y="14"/>
                    <a:pt x="1270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0"/>
            <p:cNvSpPr/>
            <p:nvPr/>
          </p:nvSpPr>
          <p:spPr>
            <a:xfrm>
              <a:off x="5089460" y="4442869"/>
              <a:ext cx="69675" cy="163038"/>
            </a:xfrm>
            <a:custGeom>
              <a:avLst/>
              <a:gdLst/>
              <a:ahLst/>
              <a:cxnLst/>
              <a:rect l="l" t="t" r="r" b="b"/>
              <a:pathLst>
                <a:path w="1400" h="3276" extrusionOk="0">
                  <a:moveTo>
                    <a:pt x="1136" y="0"/>
                  </a:moveTo>
                  <a:cubicBezTo>
                    <a:pt x="1095" y="0"/>
                    <a:pt x="1050" y="33"/>
                    <a:pt x="1061" y="81"/>
                  </a:cubicBezTo>
                  <a:cubicBezTo>
                    <a:pt x="1257" y="1223"/>
                    <a:pt x="356" y="2178"/>
                    <a:pt x="17" y="3195"/>
                  </a:cubicBezTo>
                  <a:cubicBezTo>
                    <a:pt x="1" y="3243"/>
                    <a:pt x="40" y="3276"/>
                    <a:pt x="82" y="3276"/>
                  </a:cubicBezTo>
                  <a:cubicBezTo>
                    <a:pt x="109" y="3276"/>
                    <a:pt x="137" y="3262"/>
                    <a:pt x="151" y="3230"/>
                  </a:cubicBezTo>
                  <a:cubicBezTo>
                    <a:pt x="499" y="2178"/>
                    <a:pt x="1400" y="1232"/>
                    <a:pt x="1195" y="46"/>
                  </a:cubicBezTo>
                  <a:cubicBezTo>
                    <a:pt x="1188" y="14"/>
                    <a:pt x="1163" y="0"/>
                    <a:pt x="1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0"/>
            <p:cNvSpPr/>
            <p:nvPr/>
          </p:nvSpPr>
          <p:spPr>
            <a:xfrm>
              <a:off x="4877201" y="4995637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8" y="134"/>
                    <a:pt x="178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0"/>
            <p:cNvSpPr/>
            <p:nvPr/>
          </p:nvSpPr>
          <p:spPr>
            <a:xfrm>
              <a:off x="4399135" y="4995239"/>
              <a:ext cx="484686" cy="983854"/>
            </a:xfrm>
            <a:custGeom>
              <a:avLst/>
              <a:gdLst/>
              <a:ahLst/>
              <a:cxnLst/>
              <a:rect l="l" t="t" r="r" b="b"/>
              <a:pathLst>
                <a:path w="9739" h="19769" extrusionOk="0">
                  <a:moveTo>
                    <a:pt x="9573" y="1"/>
                  </a:moveTo>
                  <a:cubicBezTo>
                    <a:pt x="9522" y="1"/>
                    <a:pt x="9474" y="30"/>
                    <a:pt x="9463" y="98"/>
                  </a:cubicBezTo>
                  <a:cubicBezTo>
                    <a:pt x="9071" y="2917"/>
                    <a:pt x="8330" y="5691"/>
                    <a:pt x="7269" y="8332"/>
                  </a:cubicBezTo>
                  <a:cubicBezTo>
                    <a:pt x="6207" y="10981"/>
                    <a:pt x="4824" y="13506"/>
                    <a:pt x="3165" y="15826"/>
                  </a:cubicBezTo>
                  <a:cubicBezTo>
                    <a:pt x="2228" y="17128"/>
                    <a:pt x="1202" y="18368"/>
                    <a:pt x="96" y="19537"/>
                  </a:cubicBezTo>
                  <a:cubicBezTo>
                    <a:pt x="1" y="19632"/>
                    <a:pt x="93" y="19769"/>
                    <a:pt x="193" y="19769"/>
                  </a:cubicBezTo>
                  <a:cubicBezTo>
                    <a:pt x="224" y="19769"/>
                    <a:pt x="256" y="19756"/>
                    <a:pt x="284" y="19724"/>
                  </a:cubicBezTo>
                  <a:cubicBezTo>
                    <a:pt x="2264" y="17645"/>
                    <a:pt x="3986" y="15326"/>
                    <a:pt x="5404" y="12837"/>
                  </a:cubicBezTo>
                  <a:cubicBezTo>
                    <a:pt x="6814" y="10339"/>
                    <a:pt x="7938" y="7672"/>
                    <a:pt x="8723" y="4915"/>
                  </a:cubicBezTo>
                  <a:cubicBezTo>
                    <a:pt x="9169" y="3363"/>
                    <a:pt x="9499" y="1775"/>
                    <a:pt x="9722" y="169"/>
                  </a:cubicBezTo>
                  <a:cubicBezTo>
                    <a:pt x="9738" y="67"/>
                    <a:pt x="9651" y="1"/>
                    <a:pt x="9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Текстовое поле 1"/>
          <p:cNvSpPr txBox="1"/>
          <p:nvPr/>
        </p:nvSpPr>
        <p:spPr>
          <a:xfrm>
            <a:off x="2286000" y="2207260"/>
            <a:ext cx="4572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600">
                <a:latin typeface="+mj-lt"/>
                <a:cs typeface="+mj-lt"/>
              </a:rPr>
              <a:t>Саратов</a:t>
            </a:r>
            <a:r>
              <a:rPr lang="en-US" altLang="ru-RU" sz="1600">
                <a:latin typeface="+mj-lt"/>
                <a:cs typeface="+mj-lt"/>
              </a:rPr>
              <a:t> – </a:t>
            </a:r>
            <a:r>
              <a:rPr lang="en-US" altLang="en-US" sz="1600">
                <a:latin typeface="+mj-lt"/>
                <a:cs typeface="+mj-lt"/>
              </a:rPr>
              <a:t>один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из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научных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центров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России</a:t>
            </a:r>
            <a:r>
              <a:rPr lang="en-US" altLang="ru-RU" sz="1600">
                <a:latin typeface="+mj-lt"/>
                <a:cs typeface="+mj-lt"/>
              </a:rPr>
              <a:t>, </a:t>
            </a:r>
            <a:r>
              <a:rPr lang="en-US" altLang="en-US" sz="1600">
                <a:latin typeface="+mj-lt"/>
                <a:cs typeface="+mj-lt"/>
              </a:rPr>
              <a:t>университетский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город</a:t>
            </a:r>
            <a:r>
              <a:rPr lang="en-US" altLang="ru-RU" sz="1600">
                <a:latin typeface="+mj-lt"/>
                <a:cs typeface="+mj-lt"/>
              </a:rPr>
              <a:t>, </a:t>
            </a:r>
            <a:r>
              <a:rPr lang="en-US" altLang="en-US" sz="1600">
                <a:latin typeface="+mj-lt"/>
                <a:cs typeface="+mj-lt"/>
              </a:rPr>
              <a:t>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котором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свыше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десятка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высших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учебных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заведений</a:t>
            </a:r>
            <a:r>
              <a:rPr lang="en-US" altLang="ru-RU" sz="1600">
                <a:latin typeface="+mj-lt"/>
                <a:cs typeface="+mj-lt"/>
              </a:rPr>
              <a:t>. </a:t>
            </a:r>
            <a:r>
              <a:rPr lang="en-US" altLang="en-US" sz="1600">
                <a:latin typeface="+mj-lt"/>
                <a:cs typeface="+mj-lt"/>
              </a:rPr>
              <a:t>Тысячи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выпускников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институтов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внесли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неоценимый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вклад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науку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и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производство</a:t>
            </a:r>
            <a:r>
              <a:rPr lang="en-US" altLang="ru-RU" sz="1600">
                <a:latin typeface="+mj-lt"/>
                <a:cs typeface="+mj-lt"/>
              </a:rPr>
              <a:t>.</a:t>
            </a:r>
          </a:p>
        </p:txBody>
      </p:sp>
      <p:sp>
        <p:nvSpPr>
          <p:cNvPr id="3916" name="Google Shape;3916;p42"/>
          <p:cNvSpPr txBox="1"/>
          <p:nvPr/>
        </p:nvSpPr>
        <p:spPr>
          <a:xfrm>
            <a:off x="713250" y="465897"/>
            <a:ext cx="7717500" cy="62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leo Script" panose="02000000000000000000"/>
              <a:buNone/>
              <a:defRPr sz="3500" b="0" i="0" u="none" strike="noStrike" cap="none">
                <a:solidFill>
                  <a:schemeClr val="dk1"/>
                </a:solidFill>
                <a:latin typeface="Cambria" panose="02040503050406030204" charset="0"/>
                <a:ea typeface="Cambria" panose="02040503050406030204" charset="0"/>
                <a:cs typeface="Cambria" panose="02040503050406030204" charset="0"/>
                <a:sym typeface="Cambria" panose="02040503050406030204" charset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mata" panose="020B0503040500060204"/>
              <a:buNone/>
              <a:defRPr sz="1800" b="1" i="0" u="none" strike="noStrike" cap="none">
                <a:solidFill>
                  <a:schemeClr val="dk1"/>
                </a:solidFill>
                <a:latin typeface="Armata" panose="020B0503040500060204"/>
                <a:ea typeface="Armata" panose="020B0503040500060204"/>
                <a:cs typeface="Armata" panose="020B0503040500060204"/>
                <a:sym typeface="Armata" panose="020B050304050006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>
                <a:sym typeface="+mn-ea"/>
              </a:rPr>
              <a:t>Великие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учёные</a:t>
            </a:r>
            <a:r>
              <a:rPr lang="en-US" altLang="ru-RU">
                <a:sym typeface="+mn-ea"/>
              </a:rPr>
              <a:t>-</a:t>
            </a:r>
            <a:r>
              <a:rPr lang="en-US" altLang="en-US">
                <a:sym typeface="+mn-ea"/>
              </a:rPr>
              <a:t>биологии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Саратовской</a:t>
            </a:r>
            <a:r>
              <a:rPr lang="en-US" altLang="ru-RU">
                <a:sym typeface="+mn-ea"/>
              </a:rPr>
              <a:t> </a:t>
            </a:r>
            <a:r>
              <a:rPr lang="en-US" altLang="en-US">
                <a:sym typeface="+mn-ea"/>
              </a:rPr>
              <a:t>области</a:t>
            </a:r>
            <a:r>
              <a:rPr lang="en-US" altLang="ru-RU">
                <a:sym typeface="+mn-ea"/>
              </a:rPr>
              <a:t>. </a:t>
            </a:r>
            <a:endParaRPr lang="ru-RU" altLang="en-GB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762885"/>
            <a:ext cx="2425065" cy="234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овое поле 3"/>
          <p:cNvSpPr txBox="1"/>
          <p:nvPr/>
        </p:nvSpPr>
        <p:spPr>
          <a:xfrm>
            <a:off x="2286000" y="2016760"/>
            <a:ext cx="457200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1600">
                <a:latin typeface="+mj-lt"/>
                <a:cs typeface="+mj-lt"/>
              </a:rPr>
              <a:t>Многие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Саратовские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улицы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названы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честь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агрономов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и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селекционеров</a:t>
            </a:r>
            <a:r>
              <a:rPr lang="en-US" altLang="ru-RU" sz="1600">
                <a:latin typeface="+mj-lt"/>
                <a:cs typeface="+mj-lt"/>
              </a:rPr>
              <a:t>. </a:t>
            </a:r>
          </a:p>
          <a:p>
            <a:r>
              <a:rPr lang="en-US" altLang="en-US" sz="1600">
                <a:latin typeface="+mj-lt"/>
                <a:cs typeface="+mj-lt"/>
              </a:rPr>
              <a:t>Мы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захотели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узнать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подробнее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об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этих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учёных</a:t>
            </a:r>
            <a:r>
              <a:rPr lang="en-US" altLang="ru-RU" sz="1600">
                <a:latin typeface="+mj-lt"/>
                <a:cs typeface="+mj-lt"/>
              </a:rPr>
              <a:t>, </a:t>
            </a:r>
            <a:r>
              <a:rPr lang="en-US" altLang="en-US" sz="1600">
                <a:latin typeface="+mj-lt"/>
                <a:cs typeface="+mj-lt"/>
              </a:rPr>
              <a:t>внёсших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неоспоримый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вклад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науку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нашей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страны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и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конкретно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в</a:t>
            </a:r>
            <a:r>
              <a:rPr lang="en-US" altLang="ru-RU" sz="1600">
                <a:latin typeface="+mj-lt"/>
                <a:cs typeface="+mj-lt"/>
              </a:rPr>
              <a:t> </a:t>
            </a:r>
            <a:r>
              <a:rPr lang="en-US" altLang="en-US" sz="1600">
                <a:latin typeface="+mj-lt"/>
                <a:cs typeface="+mj-lt"/>
              </a:rPr>
              <a:t>г</a:t>
            </a:r>
            <a:r>
              <a:rPr lang="en-US" altLang="ru-RU" sz="1600">
                <a:latin typeface="+mj-lt"/>
                <a:cs typeface="+mj-lt"/>
              </a:rPr>
              <a:t>. </a:t>
            </a:r>
            <a:r>
              <a:rPr lang="en-US" altLang="en-US" sz="1600">
                <a:latin typeface="+mj-lt"/>
                <a:cs typeface="+mj-lt"/>
              </a:rPr>
              <a:t>Саратов</a:t>
            </a:r>
            <a:r>
              <a:rPr lang="en-US" altLang="ru-RU" sz="1600">
                <a:latin typeface="+mj-lt"/>
                <a:cs typeface="+mj-lt"/>
              </a:rPr>
              <a:t>. 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8" name="Google Shape;6278;p50"/>
          <p:cNvSpPr txBox="1">
            <a:spLocks noGrp="1"/>
          </p:cNvSpPr>
          <p:nvPr>
            <p:ph type="subTitle" idx="1"/>
          </p:nvPr>
        </p:nvSpPr>
        <p:spPr>
          <a:xfrm>
            <a:off x="4176395" y="1598930"/>
            <a:ext cx="4532630" cy="20427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600" dirty="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Улицы нашего города носят имена крупных ученых, которые  жили и трудились в нашем городе. Они внесли большой вклад в развитие  науки и в повышение урожайности зерновых культур в нашем регионе, воспитали достойных продолжателей - ученых агрономов.</a:t>
            </a:r>
            <a:endParaRPr lang="ru-RU" sz="1600" i="1" dirty="0" smtClean="0">
              <a:ln>
                <a:noFill/>
              </a:ln>
              <a:solidFill>
                <a:srgbClr val="333333"/>
              </a:solidFill>
              <a:effectLst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279" name="Google Shape;6279;p50"/>
          <p:cNvSpPr txBox="1">
            <a:spLocks noGrp="1"/>
          </p:cNvSpPr>
          <p:nvPr>
            <p:ph type="ctrTitle"/>
          </p:nvPr>
        </p:nvSpPr>
        <p:spPr>
          <a:xfrm>
            <a:off x="4176625" y="465900"/>
            <a:ext cx="42540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/>
              <a:t>Их</a:t>
            </a:r>
            <a:r>
              <a:rPr lang="en-US" altLang="ru-RU"/>
              <a:t>  </a:t>
            </a:r>
            <a:r>
              <a:rPr lang="en-US" altLang="en-US"/>
              <a:t>именами</a:t>
            </a:r>
            <a:r>
              <a:rPr lang="en-US" altLang="ru-RU"/>
              <a:t> </a:t>
            </a:r>
            <a:r>
              <a:rPr lang="en-US" altLang="en-US"/>
              <a:t>названы</a:t>
            </a:r>
            <a:r>
              <a:rPr lang="en-US" altLang="ru-RU"/>
              <a:t> </a:t>
            </a:r>
            <a:r>
              <a:rPr lang="en-US" altLang="en-US"/>
              <a:t>улицы</a:t>
            </a:r>
            <a:r>
              <a:rPr lang="en-US" altLang="ru-RU"/>
              <a:t>.</a:t>
            </a:r>
          </a:p>
        </p:txBody>
      </p:sp>
      <p:pic>
        <p:nvPicPr>
          <p:cNvPr id="6280" name="Google Shape;6280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5065" t="8353" r="15058" b="2305"/>
          <a:stretch>
            <a:fillRect/>
          </a:stretch>
        </p:blipFill>
        <p:spPr>
          <a:xfrm>
            <a:off x="1091050" y="536400"/>
            <a:ext cx="2546700" cy="4070700"/>
          </a:xfrm>
          <a:prstGeom prst="rect">
            <a:avLst/>
          </a:prstGeom>
        </p:spPr>
      </p:pic>
      <p:grpSp>
        <p:nvGrpSpPr>
          <p:cNvPr id="6281" name="Google Shape;6281;p50"/>
          <p:cNvGrpSpPr/>
          <p:nvPr/>
        </p:nvGrpSpPr>
        <p:grpSpPr>
          <a:xfrm rot="4439804">
            <a:off x="7566466" y="3262788"/>
            <a:ext cx="1625723" cy="1975914"/>
            <a:chOff x="1986556" y="3746523"/>
            <a:chExt cx="1305650" cy="1586986"/>
          </a:xfrm>
        </p:grpSpPr>
        <p:sp>
          <p:nvSpPr>
            <p:cNvPr id="6282" name="Google Shape;6282;p50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0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0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0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0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0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0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0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0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0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0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0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0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0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50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50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0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0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0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0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0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0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0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0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0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0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0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0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0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0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0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0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0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0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0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0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0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0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0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0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0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0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0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0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0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0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0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0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0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0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0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0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0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0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0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0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0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0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0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0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0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0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0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0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0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0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0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0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0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0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0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0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0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0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0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0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0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0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0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0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0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0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0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0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0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0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0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0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0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0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0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0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0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0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0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0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0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0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0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0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0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0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0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0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0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0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0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0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0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0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0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0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0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0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0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0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0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0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0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0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0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0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0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0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0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0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0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0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0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0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0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0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0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0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0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0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0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0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0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0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Рисунок 10" descr="сл 3.jpg"/>
          <p:cNvPicPr>
            <a:picLocks noGrp="1" noChangeAspect="1"/>
          </p:cNvPicPr>
          <p:nvPr/>
        </p:nvPicPr>
        <p:blipFill>
          <a:blip r:embed="rId4" cstate="print"/>
          <a:srcRect l="23776" r="23776"/>
          <a:stretch>
            <a:fillRect/>
          </a:stretch>
        </p:blipFill>
        <p:spPr>
          <a:xfrm>
            <a:off x="0" y="0"/>
            <a:ext cx="4038600" cy="51384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Рисунок 6" descr="сл 4.jpg"/>
          <p:cNvPicPr>
            <a:picLocks noChangeAspect="1"/>
          </p:cNvPicPr>
          <p:nvPr/>
        </p:nvPicPr>
        <p:blipFill>
          <a:blip r:embed="rId5" cstate="print"/>
          <a:srcRect r="26064"/>
          <a:stretch>
            <a:fillRect/>
          </a:stretch>
        </p:blipFill>
        <p:spPr>
          <a:xfrm>
            <a:off x="0" y="-15875"/>
            <a:ext cx="4039235" cy="5139055"/>
          </a:xfrm>
          <a:prstGeom prst="rect">
            <a:avLst/>
          </a:prstGeom>
        </p:spPr>
      </p:pic>
      <p:sp>
        <p:nvSpPr>
          <p:cNvPr id="2" name="Прямоугольник 0"/>
          <p:cNvSpPr/>
          <p:nvPr/>
        </p:nvSpPr>
        <p:spPr>
          <a:xfrm>
            <a:off x="0" y="-21590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8" name="Google Shape;6278;p50"/>
          <p:cNvSpPr txBox="1">
            <a:spLocks noGrp="1"/>
          </p:cNvSpPr>
          <p:nvPr>
            <p:ph type="subTitle" idx="1"/>
          </p:nvPr>
        </p:nvSpPr>
        <p:spPr>
          <a:xfrm>
            <a:off x="3841750" y="1711008"/>
            <a:ext cx="4867275" cy="1721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1800" indent="457200" algn="l">
              <a:spcAft>
                <a:spcPts val="1415"/>
              </a:spcAft>
              <a:buSzPct val="45000"/>
              <a:buFont typeface="StarSymbol" charset="0"/>
              <a:buNone/>
              <a:tabLst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r>
              <a:rPr lang="ru-RU" sz="2000" b="1"/>
              <a:t>Александр Стебут Ильич </a:t>
            </a:r>
            <a:r>
              <a:rPr lang="ru-RU" sz="1600"/>
              <a:t>(1877 – 1952) – теоретик и организатор селекционного дела, профессор, основатель Саратовской селекционной станции, ее первый директор с 1910 по 1914 годы и руководитель селекционного отдела до 1915 года.</a:t>
            </a:r>
            <a:endParaRPr lang="ru-RU" sz="1600" i="1" smtClean="0">
              <a:ln>
                <a:noFill/>
              </a:ln>
              <a:solidFill>
                <a:srgbClr val="333333"/>
              </a:solidFill>
              <a:effectLst/>
              <a:ea typeface="SimSun" panose="02010600030101010101" pitchFamily="2" charset="-122"/>
            </a:endParaRPr>
          </a:p>
        </p:txBody>
      </p:sp>
      <p:sp>
        <p:nvSpPr>
          <p:cNvPr id="6279" name="Google Shape;6279;p50"/>
          <p:cNvSpPr txBox="1">
            <a:spLocks noGrp="1"/>
          </p:cNvSpPr>
          <p:nvPr>
            <p:ph type="ctrTitle"/>
          </p:nvPr>
        </p:nvSpPr>
        <p:spPr>
          <a:xfrm>
            <a:off x="4176625" y="465900"/>
            <a:ext cx="42540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/>
              <a:t>Их</a:t>
            </a:r>
            <a:r>
              <a:rPr lang="en-US" altLang="ru-RU"/>
              <a:t>  </a:t>
            </a:r>
            <a:r>
              <a:rPr lang="en-US" altLang="en-US"/>
              <a:t>именами</a:t>
            </a:r>
            <a:r>
              <a:rPr lang="en-US" altLang="ru-RU"/>
              <a:t> </a:t>
            </a:r>
            <a:r>
              <a:rPr lang="en-US" altLang="en-US"/>
              <a:t>названы</a:t>
            </a:r>
            <a:r>
              <a:rPr lang="en-US" altLang="ru-RU"/>
              <a:t> </a:t>
            </a:r>
            <a:r>
              <a:rPr lang="en-US" altLang="en-US"/>
              <a:t>улицы</a:t>
            </a:r>
            <a:r>
              <a:rPr lang="en-US" altLang="ru-RU"/>
              <a:t>.</a:t>
            </a:r>
          </a:p>
        </p:txBody>
      </p:sp>
      <p:pic>
        <p:nvPicPr>
          <p:cNvPr id="6280" name="Google Shape;6280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5065" t="8353" r="15058" b="2305"/>
          <a:stretch>
            <a:fillRect/>
          </a:stretch>
        </p:blipFill>
        <p:spPr>
          <a:xfrm>
            <a:off x="1091050" y="536400"/>
            <a:ext cx="2546700" cy="4070700"/>
          </a:xfrm>
          <a:prstGeom prst="rect">
            <a:avLst/>
          </a:prstGeom>
        </p:spPr>
      </p:pic>
      <p:grpSp>
        <p:nvGrpSpPr>
          <p:cNvPr id="6281" name="Google Shape;6281;p50"/>
          <p:cNvGrpSpPr/>
          <p:nvPr/>
        </p:nvGrpSpPr>
        <p:grpSpPr>
          <a:xfrm rot="4439804">
            <a:off x="7566466" y="3262788"/>
            <a:ext cx="1625723" cy="1975914"/>
            <a:chOff x="1986556" y="3746523"/>
            <a:chExt cx="1305650" cy="1586986"/>
          </a:xfrm>
        </p:grpSpPr>
        <p:sp>
          <p:nvSpPr>
            <p:cNvPr id="6282" name="Google Shape;6282;p50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0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0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0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0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0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0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0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0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0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0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0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0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0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50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50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0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0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0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0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0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0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0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0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0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0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0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0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0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0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0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0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0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0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0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0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0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0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0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0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0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0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0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0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0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0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0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0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0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0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0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0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0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0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0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0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0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0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0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0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0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0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0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0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0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0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0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0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0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0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0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0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0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0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0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0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0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0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0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0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0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0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0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0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0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0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0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0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0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0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0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0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0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0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0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0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0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0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0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0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0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0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0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0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0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0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0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0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0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0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0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0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0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0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0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0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0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0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0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0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0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0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0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0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0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0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0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0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0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0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0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0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0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0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0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0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0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0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0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0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Рисунок 10" descr="сл 3.jpg"/>
          <p:cNvPicPr>
            <a:picLocks noGrp="1" noChangeAspect="1"/>
          </p:cNvPicPr>
          <p:nvPr/>
        </p:nvPicPr>
        <p:blipFill>
          <a:blip r:embed="rId4" cstate="print"/>
          <a:srcRect l="23776" r="23776"/>
          <a:stretch>
            <a:fillRect/>
          </a:stretch>
        </p:blipFill>
        <p:spPr>
          <a:xfrm>
            <a:off x="0" y="0"/>
            <a:ext cx="4038600" cy="51384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0045"/>
            <a:ext cx="4038600" cy="6057900"/>
          </a:xfrm>
          <a:prstGeom prst="rect">
            <a:avLst/>
          </a:prstGeom>
        </p:spPr>
      </p:pic>
      <p:sp>
        <p:nvSpPr>
          <p:cNvPr id="3" name="Прямоугольник 0"/>
          <p:cNvSpPr/>
          <p:nvPr/>
        </p:nvSpPr>
        <p:spPr>
          <a:xfrm>
            <a:off x="-635" y="281857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8" name="Google Shape;6278;p50"/>
          <p:cNvSpPr txBox="1">
            <a:spLocks noGrp="1"/>
          </p:cNvSpPr>
          <p:nvPr>
            <p:ph type="subTitle" idx="1"/>
          </p:nvPr>
        </p:nvSpPr>
        <p:spPr>
          <a:xfrm>
            <a:off x="3841750" y="1711008"/>
            <a:ext cx="4867275" cy="1721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1800" indent="457200" algn="l">
              <a:spcAft>
                <a:spcPts val="1415"/>
              </a:spcAft>
              <a:buSzPct val="45000"/>
              <a:buFont typeface="StarSymbol" charset="0"/>
              <a:buNone/>
              <a:tabLst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r>
              <a:rPr lang="ru-RU" sz="2000" b="1" dirty="0" smtClean="0">
                <a:sym typeface="+mn-ea"/>
              </a:rPr>
              <a:t>Георгий Карлович </a:t>
            </a:r>
            <a:r>
              <a:rPr lang="ru-RU" sz="2000" b="1" dirty="0" err="1" smtClean="0">
                <a:sym typeface="+mn-ea"/>
              </a:rPr>
              <a:t>Мейстер </a:t>
            </a:r>
            <a:r>
              <a:rPr lang="ru-RU" sz="1600" dirty="0" err="1" smtClean="0">
                <a:sym typeface="+mn-ea"/>
              </a:rPr>
              <a:t>(</a:t>
            </a:r>
            <a:r>
              <a:rPr lang="en-US" altLang="ru-RU" sz="1600" dirty="0" smtClean="0">
                <a:sym typeface="+mn-ea"/>
              </a:rPr>
              <a:t>1873</a:t>
            </a:r>
            <a:r>
              <a:rPr lang="ru-RU" altLang="en-US" sz="1600" dirty="0" smtClean="0">
                <a:sym typeface="+mn-ea"/>
              </a:rPr>
              <a:t>-</a:t>
            </a:r>
            <a:r>
              <a:rPr lang="en-US" altLang="ru-RU" sz="1600" dirty="0" smtClean="0">
                <a:sym typeface="+mn-ea"/>
              </a:rPr>
              <a:t>1938</a:t>
            </a:r>
            <a:r>
              <a:rPr lang="ru-RU" altLang="en-US" sz="1600" dirty="0" smtClean="0">
                <a:sym typeface="+mn-ea"/>
              </a:rPr>
              <a:t>)</a:t>
            </a:r>
            <a:r>
              <a:rPr lang="en-US" altLang="ru-RU" sz="1600" dirty="0" smtClean="0">
                <a:sym typeface="+mn-ea"/>
              </a:rPr>
              <a:t> </a:t>
            </a:r>
            <a:r>
              <a:rPr lang="ru-RU" sz="1600" dirty="0" smtClean="0">
                <a:sym typeface="+mn-ea"/>
              </a:rPr>
              <a:t>—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советский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учёный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в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области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селекции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и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семеноводства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зерновых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и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зернобобовых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культур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.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Доктор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биологических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наук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,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профессор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,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академик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ВАСХНИЛ</a:t>
            </a:r>
            <a:r>
              <a:rPr lang="en-US" altLang="ru-RU" sz="160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.</a:t>
            </a:r>
          </a:p>
        </p:txBody>
      </p:sp>
      <p:sp>
        <p:nvSpPr>
          <p:cNvPr id="6279" name="Google Shape;6279;p50"/>
          <p:cNvSpPr txBox="1">
            <a:spLocks noGrp="1"/>
          </p:cNvSpPr>
          <p:nvPr>
            <p:ph type="ctrTitle"/>
          </p:nvPr>
        </p:nvSpPr>
        <p:spPr>
          <a:xfrm>
            <a:off x="4176625" y="465900"/>
            <a:ext cx="42540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/>
              <a:t>Их</a:t>
            </a:r>
            <a:r>
              <a:rPr lang="en-US" altLang="ru-RU"/>
              <a:t>  </a:t>
            </a:r>
            <a:r>
              <a:rPr lang="en-US" altLang="en-US"/>
              <a:t>именами</a:t>
            </a:r>
            <a:r>
              <a:rPr lang="en-US" altLang="ru-RU"/>
              <a:t> </a:t>
            </a:r>
            <a:r>
              <a:rPr lang="en-US" altLang="en-US"/>
              <a:t>названы</a:t>
            </a:r>
            <a:r>
              <a:rPr lang="en-US" altLang="ru-RU"/>
              <a:t> </a:t>
            </a:r>
            <a:r>
              <a:rPr lang="en-US" altLang="en-US"/>
              <a:t>улицы</a:t>
            </a:r>
            <a:r>
              <a:rPr lang="en-US" altLang="ru-RU"/>
              <a:t>.</a:t>
            </a:r>
          </a:p>
        </p:txBody>
      </p:sp>
      <p:pic>
        <p:nvPicPr>
          <p:cNvPr id="6280" name="Google Shape;6280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5065" t="8353" r="15058" b="2305"/>
          <a:stretch>
            <a:fillRect/>
          </a:stretch>
        </p:blipFill>
        <p:spPr>
          <a:xfrm>
            <a:off x="1091050" y="536400"/>
            <a:ext cx="2546700" cy="4070700"/>
          </a:xfrm>
          <a:prstGeom prst="rect">
            <a:avLst/>
          </a:prstGeom>
        </p:spPr>
      </p:pic>
      <p:grpSp>
        <p:nvGrpSpPr>
          <p:cNvPr id="6281" name="Google Shape;6281;p50"/>
          <p:cNvGrpSpPr/>
          <p:nvPr/>
        </p:nvGrpSpPr>
        <p:grpSpPr>
          <a:xfrm rot="4439804">
            <a:off x="7566466" y="3262788"/>
            <a:ext cx="1625723" cy="1975914"/>
            <a:chOff x="1986556" y="3746523"/>
            <a:chExt cx="1305650" cy="1586986"/>
          </a:xfrm>
        </p:grpSpPr>
        <p:sp>
          <p:nvSpPr>
            <p:cNvPr id="6282" name="Google Shape;6282;p50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0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0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0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0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0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0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0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0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0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0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0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0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0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50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50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0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0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0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0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0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0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0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0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0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0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0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0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0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0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0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0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0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0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0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0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0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0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0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0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0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0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0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0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0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0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0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0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0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0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0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0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0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0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0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0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0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0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0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0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0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0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0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0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0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0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0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0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0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0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0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0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0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0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0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0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0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0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0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0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0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0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0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0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0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0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0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0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0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0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0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0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0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0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0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0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0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0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0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0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0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0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0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0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0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0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0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0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0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0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0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0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0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0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0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0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0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0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0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0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0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0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0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0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0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0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0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0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0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0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0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0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0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0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0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0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0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0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0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0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Рисунок 10" descr="сл 3.jpg"/>
          <p:cNvPicPr>
            <a:picLocks noGrp="1" noChangeAspect="1"/>
          </p:cNvPicPr>
          <p:nvPr/>
        </p:nvPicPr>
        <p:blipFill>
          <a:blip r:embed="rId4" cstate="print"/>
          <a:srcRect l="23776" r="23776"/>
          <a:stretch>
            <a:fillRect/>
          </a:stretch>
        </p:blipFill>
        <p:spPr>
          <a:xfrm>
            <a:off x="0" y="0"/>
            <a:ext cx="4038600" cy="51384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" y="-21590"/>
            <a:ext cx="4038600" cy="6243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0000">
                <a:alpha val="0"/>
              </a:srgb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0"/>
          <p:cNvSpPr/>
          <p:nvPr/>
        </p:nvSpPr>
        <p:spPr>
          <a:xfrm>
            <a:off x="0" y="-21590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178" y="38735"/>
            <a:ext cx="6811645" cy="50673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8" name="Google Shape;6278;p50"/>
          <p:cNvSpPr txBox="1">
            <a:spLocks noGrp="1"/>
          </p:cNvSpPr>
          <p:nvPr>
            <p:ph type="subTitle" idx="1"/>
          </p:nvPr>
        </p:nvSpPr>
        <p:spPr>
          <a:xfrm>
            <a:off x="3841750" y="1711008"/>
            <a:ext cx="4867275" cy="17214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31800" indent="457200" algn="l">
              <a:spcAft>
                <a:spcPts val="1415"/>
              </a:spcAft>
              <a:buSzPct val="45000"/>
              <a:buFont typeface="StarSymbol" charset="0"/>
              <a:buNone/>
              <a:tabLst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r>
              <a:rPr lang="en-US" altLang="en-US" sz="2000" b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Рудольф</a:t>
            </a:r>
            <a:r>
              <a:rPr lang="en-US" altLang="ru-RU" sz="2000" b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000" b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Эдуардович</a:t>
            </a:r>
            <a:r>
              <a:rPr lang="en-US" altLang="ru-RU" sz="2000" b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 </a:t>
            </a:r>
            <a:r>
              <a:rPr lang="en-US" altLang="en-US" sz="2000" b="1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Давид</a:t>
            </a:r>
            <a:r>
              <a:rPr lang="ru-RU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 (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1887</a:t>
            </a:r>
            <a:r>
              <a:rPr lang="ru-RU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-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1939</a:t>
            </a:r>
            <a:r>
              <a:rPr lang="ru-RU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  <a:sym typeface="+mn-ea"/>
              </a:rPr>
              <a:t>) - а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кадемик</a:t>
            </a:r>
            <a:r>
              <a:rPr lang="ru-RU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,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основател</a:t>
            </a:r>
            <a:r>
              <a:rPr lang="ru-RU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ь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агрометеорологических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и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агроклиматических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исследований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в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зоне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Юго</a:t>
            </a:r>
            <a:r>
              <a:rPr lang="en-US" altLang="ru-RU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-</a:t>
            </a:r>
            <a:r>
              <a:rPr lang="en-US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Востока</a:t>
            </a:r>
            <a:r>
              <a:rPr lang="ru-RU" altLang="en-US" sz="1600" smtClean="0">
                <a:ln>
                  <a:noFill/>
                </a:ln>
                <a:solidFill>
                  <a:srgbClr val="333333"/>
                </a:solidFill>
                <a:effectLst/>
                <a:ea typeface="SimSun" panose="02010600030101010101" pitchFamily="2" charset="-122"/>
              </a:rPr>
              <a:t>.</a:t>
            </a:r>
            <a:endParaRPr lang="en-US" altLang="ru-RU" sz="1600" smtClean="0">
              <a:ln>
                <a:noFill/>
              </a:ln>
              <a:solidFill>
                <a:srgbClr val="333333"/>
              </a:solidFill>
              <a:effectLst/>
              <a:ea typeface="SimSun" panose="02010600030101010101" pitchFamily="2" charset="-122"/>
            </a:endParaRPr>
          </a:p>
          <a:p>
            <a:pPr marL="431800" indent="457200" algn="l">
              <a:spcAft>
                <a:spcPts val="1415"/>
              </a:spcAft>
              <a:buSzPct val="45000"/>
              <a:buFont typeface="StarSymbol" charset="0"/>
              <a:buNone/>
              <a:tabLst>
                <a:tab pos="448945" algn="l"/>
                <a:tab pos="898525" algn="l"/>
                <a:tab pos="1347470" algn="l"/>
                <a:tab pos="1797050" algn="l"/>
                <a:tab pos="2245995" algn="l"/>
                <a:tab pos="2695575" algn="l"/>
                <a:tab pos="3144520" algn="l"/>
                <a:tab pos="3594100" algn="l"/>
                <a:tab pos="4043045" algn="l"/>
                <a:tab pos="4492625" algn="l"/>
                <a:tab pos="4941570" algn="l"/>
                <a:tab pos="5391150" algn="l"/>
                <a:tab pos="5840095" algn="l"/>
                <a:tab pos="6289675" algn="l"/>
                <a:tab pos="6738620" algn="l"/>
                <a:tab pos="7188200" algn="l"/>
                <a:tab pos="7637145" algn="l"/>
                <a:tab pos="8086725" algn="l"/>
                <a:tab pos="8535670" algn="l"/>
                <a:tab pos="8985250" algn="l"/>
              </a:tabLst>
            </a:pPr>
            <a:endParaRPr lang="en-US" altLang="ru-RU" sz="1600" smtClean="0">
              <a:ln>
                <a:noFill/>
              </a:ln>
              <a:solidFill>
                <a:srgbClr val="333333"/>
              </a:solidFill>
              <a:effectLst/>
              <a:ea typeface="SimSun" panose="02010600030101010101" pitchFamily="2" charset="-122"/>
            </a:endParaRPr>
          </a:p>
        </p:txBody>
      </p:sp>
      <p:sp>
        <p:nvSpPr>
          <p:cNvPr id="6279" name="Google Shape;6279;p50"/>
          <p:cNvSpPr txBox="1">
            <a:spLocks noGrp="1"/>
          </p:cNvSpPr>
          <p:nvPr>
            <p:ph type="ctrTitle"/>
          </p:nvPr>
        </p:nvSpPr>
        <p:spPr>
          <a:xfrm>
            <a:off x="4176625" y="465900"/>
            <a:ext cx="42540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/>
              <a:t>Их</a:t>
            </a:r>
            <a:r>
              <a:rPr lang="en-US" altLang="ru-RU"/>
              <a:t>  </a:t>
            </a:r>
            <a:r>
              <a:rPr lang="en-US" altLang="en-US"/>
              <a:t>именами</a:t>
            </a:r>
            <a:r>
              <a:rPr lang="en-US" altLang="ru-RU"/>
              <a:t> </a:t>
            </a:r>
            <a:r>
              <a:rPr lang="en-US" altLang="en-US"/>
              <a:t>названы</a:t>
            </a:r>
            <a:r>
              <a:rPr lang="en-US" altLang="ru-RU"/>
              <a:t> </a:t>
            </a:r>
            <a:r>
              <a:rPr lang="en-US" altLang="en-US"/>
              <a:t>улицы</a:t>
            </a:r>
            <a:r>
              <a:rPr lang="en-US" altLang="ru-RU"/>
              <a:t>.</a:t>
            </a:r>
          </a:p>
        </p:txBody>
      </p:sp>
      <p:pic>
        <p:nvPicPr>
          <p:cNvPr id="6280" name="Google Shape;6280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5065" t="8353" r="15058" b="2305"/>
          <a:stretch>
            <a:fillRect/>
          </a:stretch>
        </p:blipFill>
        <p:spPr>
          <a:xfrm>
            <a:off x="1091050" y="536400"/>
            <a:ext cx="2546700" cy="4070700"/>
          </a:xfrm>
          <a:prstGeom prst="rect">
            <a:avLst/>
          </a:prstGeom>
        </p:spPr>
      </p:pic>
      <p:grpSp>
        <p:nvGrpSpPr>
          <p:cNvPr id="6281" name="Google Shape;6281;p50"/>
          <p:cNvGrpSpPr/>
          <p:nvPr/>
        </p:nvGrpSpPr>
        <p:grpSpPr>
          <a:xfrm rot="4439804">
            <a:off x="7566466" y="3262788"/>
            <a:ext cx="1625723" cy="1975914"/>
            <a:chOff x="1986556" y="3746523"/>
            <a:chExt cx="1305650" cy="1586986"/>
          </a:xfrm>
        </p:grpSpPr>
        <p:sp>
          <p:nvSpPr>
            <p:cNvPr id="6282" name="Google Shape;6282;p50"/>
            <p:cNvSpPr/>
            <p:nvPr/>
          </p:nvSpPr>
          <p:spPr>
            <a:xfrm>
              <a:off x="2714555" y="4681753"/>
              <a:ext cx="122129" cy="570136"/>
            </a:xfrm>
            <a:custGeom>
              <a:avLst/>
              <a:gdLst/>
              <a:ahLst/>
              <a:cxnLst/>
              <a:rect l="l" t="t" r="r" b="b"/>
              <a:pathLst>
                <a:path w="2454" h="11456" extrusionOk="0">
                  <a:moveTo>
                    <a:pt x="1553" y="0"/>
                  </a:moveTo>
                  <a:cubicBezTo>
                    <a:pt x="909" y="919"/>
                    <a:pt x="197" y="974"/>
                    <a:pt x="35" y="974"/>
                  </a:cubicBezTo>
                  <a:cubicBezTo>
                    <a:pt x="12" y="974"/>
                    <a:pt x="1" y="973"/>
                    <a:pt x="1" y="973"/>
                  </a:cubicBezTo>
                  <a:lnTo>
                    <a:pt x="1" y="973"/>
                  </a:lnTo>
                  <a:cubicBezTo>
                    <a:pt x="1597" y="5728"/>
                    <a:pt x="322" y="11455"/>
                    <a:pt x="322" y="11455"/>
                  </a:cubicBezTo>
                  <a:cubicBezTo>
                    <a:pt x="2454" y="8449"/>
                    <a:pt x="2383" y="4309"/>
                    <a:pt x="2320" y="3239"/>
                  </a:cubicBezTo>
                  <a:cubicBezTo>
                    <a:pt x="2160" y="1910"/>
                    <a:pt x="1910" y="812"/>
                    <a:pt x="1731" y="143"/>
                  </a:cubicBezTo>
                  <a:cubicBezTo>
                    <a:pt x="1615" y="45"/>
                    <a:pt x="1553" y="0"/>
                    <a:pt x="1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0"/>
            <p:cNvSpPr/>
            <p:nvPr/>
          </p:nvSpPr>
          <p:spPr>
            <a:xfrm>
              <a:off x="2922782" y="4358961"/>
              <a:ext cx="369424" cy="967928"/>
            </a:xfrm>
            <a:custGeom>
              <a:avLst/>
              <a:gdLst/>
              <a:ahLst/>
              <a:cxnLst/>
              <a:rect l="l" t="t" r="r" b="b"/>
              <a:pathLst>
                <a:path w="7423" h="19449" extrusionOk="0">
                  <a:moveTo>
                    <a:pt x="3284" y="1"/>
                  </a:moveTo>
                  <a:lnTo>
                    <a:pt x="3284" y="1"/>
                  </a:lnTo>
                  <a:cubicBezTo>
                    <a:pt x="2597" y="1250"/>
                    <a:pt x="3007" y="2329"/>
                    <a:pt x="3890" y="4568"/>
                  </a:cubicBezTo>
                  <a:cubicBezTo>
                    <a:pt x="4773" y="6808"/>
                    <a:pt x="5023" y="9083"/>
                    <a:pt x="4613" y="11803"/>
                  </a:cubicBezTo>
                  <a:cubicBezTo>
                    <a:pt x="4202" y="14524"/>
                    <a:pt x="4889" y="17094"/>
                    <a:pt x="4889" y="17094"/>
                  </a:cubicBezTo>
                  <a:cubicBezTo>
                    <a:pt x="3515" y="13543"/>
                    <a:pt x="1562" y="10840"/>
                    <a:pt x="1" y="9047"/>
                  </a:cubicBezTo>
                  <a:lnTo>
                    <a:pt x="1" y="9047"/>
                  </a:lnTo>
                  <a:cubicBezTo>
                    <a:pt x="63" y="9930"/>
                    <a:pt x="108" y="10822"/>
                    <a:pt x="134" y="11545"/>
                  </a:cubicBezTo>
                  <a:cubicBezTo>
                    <a:pt x="3132" y="15176"/>
                    <a:pt x="4515" y="19449"/>
                    <a:pt x="4515" y="19449"/>
                  </a:cubicBezTo>
                  <a:cubicBezTo>
                    <a:pt x="4649" y="19190"/>
                    <a:pt x="4848" y="19127"/>
                    <a:pt x="5008" y="19127"/>
                  </a:cubicBezTo>
                  <a:cubicBezTo>
                    <a:pt x="5157" y="19127"/>
                    <a:pt x="5273" y="19181"/>
                    <a:pt x="5273" y="19181"/>
                  </a:cubicBezTo>
                  <a:lnTo>
                    <a:pt x="5291" y="19297"/>
                  </a:lnTo>
                  <a:cubicBezTo>
                    <a:pt x="5291" y="19297"/>
                    <a:pt x="5184" y="15274"/>
                    <a:pt x="5781" y="12785"/>
                  </a:cubicBezTo>
                  <a:cubicBezTo>
                    <a:pt x="6388" y="10296"/>
                    <a:pt x="7423" y="7557"/>
                    <a:pt x="5425" y="4693"/>
                  </a:cubicBezTo>
                  <a:cubicBezTo>
                    <a:pt x="3435" y="1839"/>
                    <a:pt x="3542" y="126"/>
                    <a:pt x="3542" y="126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0"/>
            <p:cNvSpPr/>
            <p:nvPr/>
          </p:nvSpPr>
          <p:spPr>
            <a:xfrm>
              <a:off x="2800702" y="4688870"/>
              <a:ext cx="128798" cy="244657"/>
            </a:xfrm>
            <a:custGeom>
              <a:avLst/>
              <a:gdLst/>
              <a:ahLst/>
              <a:cxnLst/>
              <a:rect l="l" t="t" r="r" b="b"/>
              <a:pathLst>
                <a:path w="2588" h="4916" extrusionOk="0">
                  <a:moveTo>
                    <a:pt x="0" y="0"/>
                  </a:moveTo>
                  <a:cubicBezTo>
                    <a:pt x="179" y="669"/>
                    <a:pt x="429" y="1767"/>
                    <a:pt x="589" y="3096"/>
                  </a:cubicBezTo>
                  <a:cubicBezTo>
                    <a:pt x="580" y="2926"/>
                    <a:pt x="571" y="2828"/>
                    <a:pt x="571" y="2828"/>
                  </a:cubicBezTo>
                  <a:lnTo>
                    <a:pt x="571" y="2828"/>
                  </a:lnTo>
                  <a:cubicBezTo>
                    <a:pt x="1312" y="3470"/>
                    <a:pt x="1981" y="4184"/>
                    <a:pt x="2587" y="4916"/>
                  </a:cubicBezTo>
                  <a:cubicBezTo>
                    <a:pt x="2561" y="4193"/>
                    <a:pt x="2516" y="3301"/>
                    <a:pt x="2454" y="2418"/>
                  </a:cubicBezTo>
                  <a:cubicBezTo>
                    <a:pt x="1312" y="1124"/>
                    <a:pt x="375" y="3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0"/>
            <p:cNvSpPr/>
            <p:nvPr/>
          </p:nvSpPr>
          <p:spPr>
            <a:xfrm>
              <a:off x="2116946" y="3846157"/>
              <a:ext cx="876903" cy="782793"/>
            </a:xfrm>
            <a:custGeom>
              <a:avLst/>
              <a:gdLst/>
              <a:ahLst/>
              <a:cxnLst/>
              <a:rect l="l" t="t" r="r" b="b"/>
              <a:pathLst>
                <a:path w="17620" h="15729" extrusionOk="0">
                  <a:moveTo>
                    <a:pt x="194" y="0"/>
                  </a:moveTo>
                  <a:cubicBezTo>
                    <a:pt x="70" y="0"/>
                    <a:pt x="1" y="10"/>
                    <a:pt x="1" y="10"/>
                  </a:cubicBezTo>
                  <a:cubicBezTo>
                    <a:pt x="1" y="10"/>
                    <a:pt x="1" y="1197"/>
                    <a:pt x="1642" y="1999"/>
                  </a:cubicBezTo>
                  <a:cubicBezTo>
                    <a:pt x="1642" y="1999"/>
                    <a:pt x="1009" y="2356"/>
                    <a:pt x="1009" y="2731"/>
                  </a:cubicBezTo>
                  <a:cubicBezTo>
                    <a:pt x="1009" y="3115"/>
                    <a:pt x="2740" y="3445"/>
                    <a:pt x="2740" y="3445"/>
                  </a:cubicBezTo>
                  <a:cubicBezTo>
                    <a:pt x="2740" y="3445"/>
                    <a:pt x="2204" y="3882"/>
                    <a:pt x="2472" y="4239"/>
                  </a:cubicBezTo>
                  <a:cubicBezTo>
                    <a:pt x="2731" y="4604"/>
                    <a:pt x="4212" y="4658"/>
                    <a:pt x="4212" y="4658"/>
                  </a:cubicBezTo>
                  <a:cubicBezTo>
                    <a:pt x="4212" y="4658"/>
                    <a:pt x="4408" y="6014"/>
                    <a:pt x="6284" y="6014"/>
                  </a:cubicBezTo>
                  <a:cubicBezTo>
                    <a:pt x="6369" y="6014"/>
                    <a:pt x="6457" y="6011"/>
                    <a:pt x="6549" y="6005"/>
                  </a:cubicBezTo>
                  <a:lnTo>
                    <a:pt x="6549" y="6005"/>
                  </a:lnTo>
                  <a:cubicBezTo>
                    <a:pt x="6549" y="6005"/>
                    <a:pt x="4952" y="7192"/>
                    <a:pt x="8467" y="7646"/>
                  </a:cubicBezTo>
                  <a:cubicBezTo>
                    <a:pt x="8467" y="7646"/>
                    <a:pt x="6317" y="8967"/>
                    <a:pt x="10305" y="9609"/>
                  </a:cubicBezTo>
                  <a:cubicBezTo>
                    <a:pt x="10305" y="9609"/>
                    <a:pt x="9297" y="11143"/>
                    <a:pt x="12392" y="11652"/>
                  </a:cubicBezTo>
                  <a:cubicBezTo>
                    <a:pt x="12392" y="11652"/>
                    <a:pt x="10751" y="12874"/>
                    <a:pt x="14087" y="13811"/>
                  </a:cubicBezTo>
                  <a:cubicBezTo>
                    <a:pt x="14087" y="13811"/>
                    <a:pt x="12321" y="15336"/>
                    <a:pt x="16193" y="15729"/>
                  </a:cubicBezTo>
                  <a:lnTo>
                    <a:pt x="17263" y="15033"/>
                  </a:lnTo>
                  <a:cubicBezTo>
                    <a:pt x="17263" y="15033"/>
                    <a:pt x="17620" y="12241"/>
                    <a:pt x="16710" y="12009"/>
                  </a:cubicBezTo>
                  <a:cubicBezTo>
                    <a:pt x="16616" y="11985"/>
                    <a:pt x="16536" y="11974"/>
                    <a:pt x="16466" y="11974"/>
                  </a:cubicBezTo>
                  <a:cubicBezTo>
                    <a:pt x="16198" y="11974"/>
                    <a:pt x="16096" y="12133"/>
                    <a:pt x="16068" y="12303"/>
                  </a:cubicBezTo>
                  <a:cubicBezTo>
                    <a:pt x="15988" y="11500"/>
                    <a:pt x="15743" y="9885"/>
                    <a:pt x="15237" y="9885"/>
                  </a:cubicBezTo>
                  <a:cubicBezTo>
                    <a:pt x="15231" y="9885"/>
                    <a:pt x="15226" y="9885"/>
                    <a:pt x="15220" y="9886"/>
                  </a:cubicBezTo>
                  <a:cubicBezTo>
                    <a:pt x="14524" y="9939"/>
                    <a:pt x="14310" y="10920"/>
                    <a:pt x="14310" y="10920"/>
                  </a:cubicBezTo>
                  <a:cubicBezTo>
                    <a:pt x="14310" y="10920"/>
                    <a:pt x="14345" y="8127"/>
                    <a:pt x="13482" y="8127"/>
                  </a:cubicBezTo>
                  <a:cubicBezTo>
                    <a:pt x="13473" y="8127"/>
                    <a:pt x="13463" y="8128"/>
                    <a:pt x="13454" y="8128"/>
                  </a:cubicBezTo>
                  <a:cubicBezTo>
                    <a:pt x="12963" y="8164"/>
                    <a:pt x="12847" y="8360"/>
                    <a:pt x="12838" y="8539"/>
                  </a:cubicBezTo>
                  <a:cubicBezTo>
                    <a:pt x="12682" y="7921"/>
                    <a:pt x="12262" y="6412"/>
                    <a:pt x="11861" y="6412"/>
                  </a:cubicBezTo>
                  <a:cubicBezTo>
                    <a:pt x="11851" y="6412"/>
                    <a:pt x="11840" y="6413"/>
                    <a:pt x="11830" y="6415"/>
                  </a:cubicBezTo>
                  <a:cubicBezTo>
                    <a:pt x="11322" y="6514"/>
                    <a:pt x="11054" y="7673"/>
                    <a:pt x="11054" y="7673"/>
                  </a:cubicBezTo>
                  <a:cubicBezTo>
                    <a:pt x="11054" y="7673"/>
                    <a:pt x="10324" y="4417"/>
                    <a:pt x="9588" y="4417"/>
                  </a:cubicBezTo>
                  <a:cubicBezTo>
                    <a:pt x="9583" y="4417"/>
                    <a:pt x="9578" y="4417"/>
                    <a:pt x="9573" y="4417"/>
                  </a:cubicBezTo>
                  <a:cubicBezTo>
                    <a:pt x="8833" y="4453"/>
                    <a:pt x="9163" y="5836"/>
                    <a:pt x="9163" y="5836"/>
                  </a:cubicBezTo>
                  <a:cubicBezTo>
                    <a:pt x="9163" y="5836"/>
                    <a:pt x="8231" y="2561"/>
                    <a:pt x="7222" y="2561"/>
                  </a:cubicBezTo>
                  <a:cubicBezTo>
                    <a:pt x="7191" y="2561"/>
                    <a:pt x="7160" y="2564"/>
                    <a:pt x="7129" y="2570"/>
                  </a:cubicBezTo>
                  <a:cubicBezTo>
                    <a:pt x="6549" y="2695"/>
                    <a:pt x="6531" y="3159"/>
                    <a:pt x="6629" y="3552"/>
                  </a:cubicBezTo>
                  <a:cubicBezTo>
                    <a:pt x="6300" y="2783"/>
                    <a:pt x="5675" y="1487"/>
                    <a:pt x="5087" y="1487"/>
                  </a:cubicBezTo>
                  <a:cubicBezTo>
                    <a:pt x="5054" y="1487"/>
                    <a:pt x="5021" y="1491"/>
                    <a:pt x="4988" y="1500"/>
                  </a:cubicBezTo>
                  <a:cubicBezTo>
                    <a:pt x="4247" y="1696"/>
                    <a:pt x="4506" y="2428"/>
                    <a:pt x="4586" y="2615"/>
                  </a:cubicBezTo>
                  <a:cubicBezTo>
                    <a:pt x="4456" y="2311"/>
                    <a:pt x="3600" y="479"/>
                    <a:pt x="3200" y="479"/>
                  </a:cubicBezTo>
                  <a:cubicBezTo>
                    <a:pt x="3189" y="479"/>
                    <a:pt x="3178" y="480"/>
                    <a:pt x="3168" y="483"/>
                  </a:cubicBezTo>
                  <a:cubicBezTo>
                    <a:pt x="2749" y="590"/>
                    <a:pt x="3105" y="1910"/>
                    <a:pt x="3105" y="1910"/>
                  </a:cubicBezTo>
                  <a:cubicBezTo>
                    <a:pt x="3105" y="1910"/>
                    <a:pt x="2606" y="768"/>
                    <a:pt x="1651" y="340"/>
                  </a:cubicBezTo>
                  <a:cubicBezTo>
                    <a:pt x="997" y="47"/>
                    <a:pt x="464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0"/>
            <p:cNvSpPr/>
            <p:nvPr/>
          </p:nvSpPr>
          <p:spPr>
            <a:xfrm>
              <a:off x="2927758" y="4424456"/>
              <a:ext cx="75000" cy="176476"/>
            </a:xfrm>
            <a:custGeom>
              <a:avLst/>
              <a:gdLst/>
              <a:ahLst/>
              <a:cxnLst/>
              <a:rect l="l" t="t" r="r" b="b"/>
              <a:pathLst>
                <a:path w="1507" h="3546" extrusionOk="0">
                  <a:moveTo>
                    <a:pt x="194" y="1"/>
                  </a:moveTo>
                  <a:cubicBezTo>
                    <a:pt x="90" y="1"/>
                    <a:pt x="0" y="139"/>
                    <a:pt x="97" y="228"/>
                  </a:cubicBezTo>
                  <a:cubicBezTo>
                    <a:pt x="918" y="1040"/>
                    <a:pt x="1212" y="2289"/>
                    <a:pt x="846" y="3377"/>
                  </a:cubicBezTo>
                  <a:cubicBezTo>
                    <a:pt x="809" y="3479"/>
                    <a:pt x="890" y="3546"/>
                    <a:pt x="973" y="3546"/>
                  </a:cubicBezTo>
                  <a:cubicBezTo>
                    <a:pt x="1028" y="3546"/>
                    <a:pt x="1084" y="3516"/>
                    <a:pt x="1105" y="3449"/>
                  </a:cubicBezTo>
                  <a:cubicBezTo>
                    <a:pt x="1506" y="2271"/>
                    <a:pt x="1176" y="906"/>
                    <a:pt x="284" y="41"/>
                  </a:cubicBezTo>
                  <a:cubicBezTo>
                    <a:pt x="256" y="13"/>
                    <a:pt x="224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0"/>
            <p:cNvSpPr/>
            <p:nvPr/>
          </p:nvSpPr>
          <p:spPr>
            <a:xfrm>
              <a:off x="2901481" y="4426695"/>
              <a:ext cx="45139" cy="108244"/>
            </a:xfrm>
            <a:custGeom>
              <a:avLst/>
              <a:gdLst/>
              <a:ahLst/>
              <a:cxnLst/>
              <a:rect l="l" t="t" r="r" b="b"/>
              <a:pathLst>
                <a:path w="907" h="2175" extrusionOk="0">
                  <a:moveTo>
                    <a:pt x="719" y="1"/>
                  </a:moveTo>
                  <a:cubicBezTo>
                    <a:pt x="677" y="1"/>
                    <a:pt x="635" y="20"/>
                    <a:pt x="607" y="67"/>
                  </a:cubicBezTo>
                  <a:cubicBezTo>
                    <a:pt x="232" y="656"/>
                    <a:pt x="18" y="1343"/>
                    <a:pt x="0" y="2048"/>
                  </a:cubicBezTo>
                  <a:cubicBezTo>
                    <a:pt x="0" y="2132"/>
                    <a:pt x="67" y="2175"/>
                    <a:pt x="135" y="2175"/>
                  </a:cubicBezTo>
                  <a:cubicBezTo>
                    <a:pt x="203" y="2175"/>
                    <a:pt x="272" y="2132"/>
                    <a:pt x="277" y="2048"/>
                  </a:cubicBezTo>
                  <a:cubicBezTo>
                    <a:pt x="295" y="1388"/>
                    <a:pt x="491" y="754"/>
                    <a:pt x="839" y="201"/>
                  </a:cubicBezTo>
                  <a:cubicBezTo>
                    <a:pt x="907" y="97"/>
                    <a:pt x="813" y="1"/>
                    <a:pt x="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0"/>
            <p:cNvSpPr/>
            <p:nvPr/>
          </p:nvSpPr>
          <p:spPr>
            <a:xfrm>
              <a:off x="2861020" y="4322134"/>
              <a:ext cx="74701" cy="207331"/>
            </a:xfrm>
            <a:custGeom>
              <a:avLst/>
              <a:gdLst/>
              <a:ahLst/>
              <a:cxnLst/>
              <a:rect l="l" t="t" r="r" b="b"/>
              <a:pathLst>
                <a:path w="1501" h="4166" extrusionOk="0">
                  <a:moveTo>
                    <a:pt x="189" y="0"/>
                  </a:moveTo>
                  <a:cubicBezTo>
                    <a:pt x="90" y="0"/>
                    <a:pt x="0" y="139"/>
                    <a:pt x="82" y="241"/>
                  </a:cubicBezTo>
                  <a:cubicBezTo>
                    <a:pt x="947" y="1276"/>
                    <a:pt x="1215" y="2721"/>
                    <a:pt x="796" y="3997"/>
                  </a:cubicBezTo>
                  <a:cubicBezTo>
                    <a:pt x="763" y="4099"/>
                    <a:pt x="844" y="4165"/>
                    <a:pt x="925" y="4165"/>
                  </a:cubicBezTo>
                  <a:cubicBezTo>
                    <a:pt x="979" y="4165"/>
                    <a:pt x="1033" y="4136"/>
                    <a:pt x="1054" y="4068"/>
                  </a:cubicBezTo>
                  <a:cubicBezTo>
                    <a:pt x="1500" y="2704"/>
                    <a:pt x="1197" y="1151"/>
                    <a:pt x="278" y="45"/>
                  </a:cubicBezTo>
                  <a:cubicBezTo>
                    <a:pt x="251" y="14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0"/>
            <p:cNvSpPr/>
            <p:nvPr/>
          </p:nvSpPr>
          <p:spPr>
            <a:xfrm>
              <a:off x="2774624" y="4235538"/>
              <a:ext cx="80275" cy="185334"/>
            </a:xfrm>
            <a:custGeom>
              <a:avLst/>
              <a:gdLst/>
              <a:ahLst/>
              <a:cxnLst/>
              <a:rect l="l" t="t" r="r" b="b"/>
              <a:pathLst>
                <a:path w="1613" h="3724" extrusionOk="0">
                  <a:moveTo>
                    <a:pt x="193" y="1"/>
                  </a:moveTo>
                  <a:cubicBezTo>
                    <a:pt x="93" y="1"/>
                    <a:pt x="1" y="138"/>
                    <a:pt x="96" y="233"/>
                  </a:cubicBezTo>
                  <a:cubicBezTo>
                    <a:pt x="935" y="1107"/>
                    <a:pt x="1345" y="2356"/>
                    <a:pt x="1176" y="3551"/>
                  </a:cubicBezTo>
                  <a:cubicBezTo>
                    <a:pt x="1159" y="3654"/>
                    <a:pt x="1247" y="3724"/>
                    <a:pt x="1325" y="3724"/>
                  </a:cubicBezTo>
                  <a:cubicBezTo>
                    <a:pt x="1377" y="3724"/>
                    <a:pt x="1424" y="3694"/>
                    <a:pt x="1434" y="3623"/>
                  </a:cubicBezTo>
                  <a:cubicBezTo>
                    <a:pt x="1613" y="2329"/>
                    <a:pt x="1193" y="991"/>
                    <a:pt x="283" y="45"/>
                  </a:cubicBezTo>
                  <a:cubicBezTo>
                    <a:pt x="256" y="14"/>
                    <a:pt x="224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0"/>
            <p:cNvSpPr/>
            <p:nvPr/>
          </p:nvSpPr>
          <p:spPr>
            <a:xfrm>
              <a:off x="2697335" y="4154965"/>
              <a:ext cx="67883" cy="152488"/>
            </a:xfrm>
            <a:custGeom>
              <a:avLst/>
              <a:gdLst/>
              <a:ahLst/>
              <a:cxnLst/>
              <a:rect l="l" t="t" r="r" b="b"/>
              <a:pathLst>
                <a:path w="1364" h="3064" extrusionOk="0">
                  <a:moveTo>
                    <a:pt x="198" y="1"/>
                  </a:moveTo>
                  <a:cubicBezTo>
                    <a:pt x="96" y="1"/>
                    <a:pt x="0" y="140"/>
                    <a:pt x="97" y="237"/>
                  </a:cubicBezTo>
                  <a:cubicBezTo>
                    <a:pt x="766" y="933"/>
                    <a:pt x="1087" y="1941"/>
                    <a:pt x="918" y="2896"/>
                  </a:cubicBezTo>
                  <a:cubicBezTo>
                    <a:pt x="896" y="2997"/>
                    <a:pt x="984" y="3064"/>
                    <a:pt x="1064" y="3064"/>
                  </a:cubicBezTo>
                  <a:cubicBezTo>
                    <a:pt x="1117" y="3064"/>
                    <a:pt x="1166" y="3035"/>
                    <a:pt x="1176" y="2967"/>
                  </a:cubicBezTo>
                  <a:cubicBezTo>
                    <a:pt x="1364" y="1914"/>
                    <a:pt x="1034" y="817"/>
                    <a:pt x="284" y="41"/>
                  </a:cubicBezTo>
                  <a:cubicBezTo>
                    <a:pt x="258" y="13"/>
                    <a:pt x="228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0"/>
            <p:cNvSpPr/>
            <p:nvPr/>
          </p:nvSpPr>
          <p:spPr>
            <a:xfrm>
              <a:off x="2585458" y="4052195"/>
              <a:ext cx="90975" cy="181751"/>
            </a:xfrm>
            <a:custGeom>
              <a:avLst/>
              <a:gdLst/>
              <a:ahLst/>
              <a:cxnLst/>
              <a:rect l="l" t="t" r="r" b="b"/>
              <a:pathLst>
                <a:path w="1828" h="3652" extrusionOk="0">
                  <a:moveTo>
                    <a:pt x="203" y="1"/>
                  </a:moveTo>
                  <a:cubicBezTo>
                    <a:pt x="93" y="1"/>
                    <a:pt x="1" y="140"/>
                    <a:pt x="106" y="224"/>
                  </a:cubicBezTo>
                  <a:cubicBezTo>
                    <a:pt x="1051" y="1035"/>
                    <a:pt x="1542" y="2284"/>
                    <a:pt x="1426" y="3524"/>
                  </a:cubicBezTo>
                  <a:cubicBezTo>
                    <a:pt x="1417" y="3609"/>
                    <a:pt x="1479" y="3651"/>
                    <a:pt x="1546" y="3651"/>
                  </a:cubicBezTo>
                  <a:cubicBezTo>
                    <a:pt x="1613" y="3651"/>
                    <a:pt x="1685" y="3609"/>
                    <a:pt x="1694" y="3524"/>
                  </a:cubicBezTo>
                  <a:cubicBezTo>
                    <a:pt x="1827" y="2222"/>
                    <a:pt x="1283" y="884"/>
                    <a:pt x="293" y="36"/>
                  </a:cubicBezTo>
                  <a:cubicBezTo>
                    <a:pt x="264" y="11"/>
                    <a:pt x="233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0"/>
            <p:cNvSpPr/>
            <p:nvPr/>
          </p:nvSpPr>
          <p:spPr>
            <a:xfrm>
              <a:off x="2460840" y="3959328"/>
              <a:ext cx="115461" cy="183493"/>
            </a:xfrm>
            <a:custGeom>
              <a:avLst/>
              <a:gdLst/>
              <a:ahLst/>
              <a:cxnLst/>
              <a:rect l="l" t="t" r="r" b="b"/>
              <a:pathLst>
                <a:path w="2320" h="3687" extrusionOk="0">
                  <a:moveTo>
                    <a:pt x="199" y="0"/>
                  </a:moveTo>
                  <a:cubicBezTo>
                    <a:pt x="84" y="0"/>
                    <a:pt x="1" y="185"/>
                    <a:pt x="130" y="261"/>
                  </a:cubicBezTo>
                  <a:cubicBezTo>
                    <a:pt x="1289" y="939"/>
                    <a:pt x="2030" y="2214"/>
                    <a:pt x="2048" y="3553"/>
                  </a:cubicBezTo>
                  <a:cubicBezTo>
                    <a:pt x="2048" y="3642"/>
                    <a:pt x="2117" y="3686"/>
                    <a:pt x="2185" y="3686"/>
                  </a:cubicBezTo>
                  <a:cubicBezTo>
                    <a:pt x="2253" y="3686"/>
                    <a:pt x="2320" y="3642"/>
                    <a:pt x="2315" y="3553"/>
                  </a:cubicBezTo>
                  <a:cubicBezTo>
                    <a:pt x="2297" y="2125"/>
                    <a:pt x="1503" y="751"/>
                    <a:pt x="263" y="20"/>
                  </a:cubicBezTo>
                  <a:cubicBezTo>
                    <a:pt x="242" y="6"/>
                    <a:pt x="220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0"/>
            <p:cNvSpPr/>
            <p:nvPr/>
          </p:nvSpPr>
          <p:spPr>
            <a:xfrm>
              <a:off x="2355183" y="3908416"/>
              <a:ext cx="109240" cy="157166"/>
            </a:xfrm>
            <a:custGeom>
              <a:avLst/>
              <a:gdLst/>
              <a:ahLst/>
              <a:cxnLst/>
              <a:rect l="l" t="t" r="r" b="b"/>
              <a:pathLst>
                <a:path w="2195" h="3158" extrusionOk="0">
                  <a:moveTo>
                    <a:pt x="208" y="0"/>
                  </a:moveTo>
                  <a:cubicBezTo>
                    <a:pt x="86" y="0"/>
                    <a:pt x="1" y="181"/>
                    <a:pt x="138" y="258"/>
                  </a:cubicBezTo>
                  <a:cubicBezTo>
                    <a:pt x="1164" y="793"/>
                    <a:pt x="1860" y="1864"/>
                    <a:pt x="1923" y="3023"/>
                  </a:cubicBezTo>
                  <a:cubicBezTo>
                    <a:pt x="1927" y="3113"/>
                    <a:pt x="1996" y="3157"/>
                    <a:pt x="2063" y="3157"/>
                  </a:cubicBezTo>
                  <a:cubicBezTo>
                    <a:pt x="2130" y="3157"/>
                    <a:pt x="2195" y="3113"/>
                    <a:pt x="2190" y="3023"/>
                  </a:cubicBezTo>
                  <a:cubicBezTo>
                    <a:pt x="2128" y="1774"/>
                    <a:pt x="1387" y="597"/>
                    <a:pt x="272" y="17"/>
                  </a:cubicBezTo>
                  <a:cubicBezTo>
                    <a:pt x="250" y="5"/>
                    <a:pt x="229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0"/>
            <p:cNvSpPr/>
            <p:nvPr/>
          </p:nvSpPr>
          <p:spPr>
            <a:xfrm>
              <a:off x="2258834" y="3851831"/>
              <a:ext cx="88835" cy="141389"/>
            </a:xfrm>
            <a:custGeom>
              <a:avLst/>
              <a:gdLst/>
              <a:ahLst/>
              <a:cxnLst/>
              <a:rect l="l" t="t" r="r" b="b"/>
              <a:pathLst>
                <a:path w="1785" h="2841" extrusionOk="0">
                  <a:moveTo>
                    <a:pt x="195" y="1"/>
                  </a:moveTo>
                  <a:cubicBezTo>
                    <a:pt x="77" y="1"/>
                    <a:pt x="0" y="179"/>
                    <a:pt x="121" y="262"/>
                  </a:cubicBezTo>
                  <a:cubicBezTo>
                    <a:pt x="950" y="788"/>
                    <a:pt x="1477" y="1725"/>
                    <a:pt x="1512" y="2706"/>
                  </a:cubicBezTo>
                  <a:cubicBezTo>
                    <a:pt x="1517" y="2795"/>
                    <a:pt x="1586" y="2840"/>
                    <a:pt x="1653" y="2840"/>
                  </a:cubicBezTo>
                  <a:cubicBezTo>
                    <a:pt x="1720" y="2840"/>
                    <a:pt x="1784" y="2795"/>
                    <a:pt x="1780" y="2706"/>
                  </a:cubicBezTo>
                  <a:cubicBezTo>
                    <a:pt x="1744" y="1627"/>
                    <a:pt x="1164" y="610"/>
                    <a:pt x="263" y="21"/>
                  </a:cubicBezTo>
                  <a:cubicBezTo>
                    <a:pt x="240" y="7"/>
                    <a:pt x="21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0"/>
            <p:cNvSpPr/>
            <p:nvPr/>
          </p:nvSpPr>
          <p:spPr>
            <a:xfrm>
              <a:off x="2108536" y="3832819"/>
              <a:ext cx="159903" cy="107050"/>
            </a:xfrm>
            <a:custGeom>
              <a:avLst/>
              <a:gdLst/>
              <a:ahLst/>
              <a:cxnLst/>
              <a:rect l="l" t="t" r="r" b="b"/>
              <a:pathLst>
                <a:path w="3213" h="2151" extrusionOk="0">
                  <a:moveTo>
                    <a:pt x="154" y="1"/>
                  </a:moveTo>
                  <a:cubicBezTo>
                    <a:pt x="1" y="1"/>
                    <a:pt x="6" y="252"/>
                    <a:pt x="170" y="269"/>
                  </a:cubicBezTo>
                  <a:cubicBezTo>
                    <a:pt x="1294" y="376"/>
                    <a:pt x="2650" y="804"/>
                    <a:pt x="2926" y="2053"/>
                  </a:cubicBezTo>
                  <a:cubicBezTo>
                    <a:pt x="2941" y="2121"/>
                    <a:pt x="2992" y="2150"/>
                    <a:pt x="3045" y="2150"/>
                  </a:cubicBezTo>
                  <a:cubicBezTo>
                    <a:pt x="3126" y="2150"/>
                    <a:pt x="3212" y="2084"/>
                    <a:pt x="3185" y="1982"/>
                  </a:cubicBezTo>
                  <a:cubicBezTo>
                    <a:pt x="3051" y="1384"/>
                    <a:pt x="2650" y="894"/>
                    <a:pt x="2141" y="572"/>
                  </a:cubicBezTo>
                  <a:cubicBezTo>
                    <a:pt x="1562" y="198"/>
                    <a:pt x="857" y="64"/>
                    <a:pt x="170" y="2"/>
                  </a:cubicBezTo>
                  <a:cubicBezTo>
                    <a:pt x="164" y="1"/>
                    <a:pt x="159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50"/>
            <p:cNvSpPr/>
            <p:nvPr/>
          </p:nvSpPr>
          <p:spPr>
            <a:xfrm>
              <a:off x="2782039" y="4564850"/>
              <a:ext cx="164283" cy="74601"/>
            </a:xfrm>
            <a:custGeom>
              <a:avLst/>
              <a:gdLst/>
              <a:ahLst/>
              <a:cxnLst/>
              <a:rect l="l" t="t" r="r" b="b"/>
              <a:pathLst>
                <a:path w="3301" h="1499" extrusionOk="0">
                  <a:moveTo>
                    <a:pt x="192" y="1"/>
                  </a:moveTo>
                  <a:cubicBezTo>
                    <a:pt x="99" y="1"/>
                    <a:pt x="1" y="103"/>
                    <a:pt x="63" y="208"/>
                  </a:cubicBezTo>
                  <a:cubicBezTo>
                    <a:pt x="508" y="1019"/>
                    <a:pt x="1364" y="1498"/>
                    <a:pt x="2251" y="1498"/>
                  </a:cubicBezTo>
                  <a:cubicBezTo>
                    <a:pt x="2555" y="1498"/>
                    <a:pt x="2863" y="1442"/>
                    <a:pt x="3159" y="1324"/>
                  </a:cubicBezTo>
                  <a:cubicBezTo>
                    <a:pt x="3301" y="1268"/>
                    <a:pt x="3261" y="1053"/>
                    <a:pt x="3139" y="1053"/>
                  </a:cubicBezTo>
                  <a:cubicBezTo>
                    <a:pt x="3123" y="1053"/>
                    <a:pt x="3106" y="1057"/>
                    <a:pt x="3087" y="1065"/>
                  </a:cubicBezTo>
                  <a:cubicBezTo>
                    <a:pt x="2813" y="1174"/>
                    <a:pt x="2529" y="1226"/>
                    <a:pt x="2250" y="1226"/>
                  </a:cubicBezTo>
                  <a:cubicBezTo>
                    <a:pt x="1456" y="1226"/>
                    <a:pt x="697" y="805"/>
                    <a:pt x="295" y="66"/>
                  </a:cubicBezTo>
                  <a:cubicBezTo>
                    <a:pt x="271" y="20"/>
                    <a:pt x="232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50"/>
            <p:cNvSpPr/>
            <p:nvPr/>
          </p:nvSpPr>
          <p:spPr>
            <a:xfrm>
              <a:off x="2700520" y="4462677"/>
              <a:ext cx="160202" cy="77488"/>
            </a:xfrm>
            <a:custGeom>
              <a:avLst/>
              <a:gdLst/>
              <a:ahLst/>
              <a:cxnLst/>
              <a:rect l="l" t="t" r="r" b="b"/>
              <a:pathLst>
                <a:path w="3219" h="1557" extrusionOk="0">
                  <a:moveTo>
                    <a:pt x="184" y="0"/>
                  </a:moveTo>
                  <a:cubicBezTo>
                    <a:pt x="90" y="0"/>
                    <a:pt x="1" y="96"/>
                    <a:pt x="69" y="201"/>
                  </a:cubicBezTo>
                  <a:cubicBezTo>
                    <a:pt x="603" y="1048"/>
                    <a:pt x="1569" y="1556"/>
                    <a:pt x="2558" y="1556"/>
                  </a:cubicBezTo>
                  <a:cubicBezTo>
                    <a:pt x="2724" y="1556"/>
                    <a:pt x="2891" y="1542"/>
                    <a:pt x="3057" y="1512"/>
                  </a:cubicBezTo>
                  <a:cubicBezTo>
                    <a:pt x="3218" y="1478"/>
                    <a:pt x="3162" y="1243"/>
                    <a:pt x="3010" y="1243"/>
                  </a:cubicBezTo>
                  <a:cubicBezTo>
                    <a:pt x="3002" y="1243"/>
                    <a:pt x="2994" y="1243"/>
                    <a:pt x="2986" y="1244"/>
                  </a:cubicBezTo>
                  <a:cubicBezTo>
                    <a:pt x="2838" y="1271"/>
                    <a:pt x="2689" y="1284"/>
                    <a:pt x="2541" y="1284"/>
                  </a:cubicBezTo>
                  <a:cubicBezTo>
                    <a:pt x="1649" y="1284"/>
                    <a:pt x="775" y="816"/>
                    <a:pt x="300" y="67"/>
                  </a:cubicBezTo>
                  <a:cubicBezTo>
                    <a:pt x="270" y="20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0"/>
            <p:cNvSpPr/>
            <p:nvPr/>
          </p:nvSpPr>
          <p:spPr>
            <a:xfrm>
              <a:off x="2605066" y="4348859"/>
              <a:ext cx="174535" cy="87392"/>
            </a:xfrm>
            <a:custGeom>
              <a:avLst/>
              <a:gdLst/>
              <a:ahLst/>
              <a:cxnLst/>
              <a:rect l="l" t="t" r="r" b="b"/>
              <a:pathLst>
                <a:path w="3507" h="1756" extrusionOk="0">
                  <a:moveTo>
                    <a:pt x="191" y="0"/>
                  </a:moveTo>
                  <a:cubicBezTo>
                    <a:pt x="92" y="0"/>
                    <a:pt x="0" y="95"/>
                    <a:pt x="68" y="195"/>
                  </a:cubicBezTo>
                  <a:cubicBezTo>
                    <a:pt x="452" y="712"/>
                    <a:pt x="952" y="1141"/>
                    <a:pt x="1540" y="1417"/>
                  </a:cubicBezTo>
                  <a:cubicBezTo>
                    <a:pt x="1895" y="1582"/>
                    <a:pt x="2343" y="1756"/>
                    <a:pt x="2765" y="1756"/>
                  </a:cubicBezTo>
                  <a:cubicBezTo>
                    <a:pt x="2981" y="1756"/>
                    <a:pt x="3191" y="1710"/>
                    <a:pt x="3378" y="1596"/>
                  </a:cubicBezTo>
                  <a:cubicBezTo>
                    <a:pt x="3506" y="1520"/>
                    <a:pt x="3425" y="1344"/>
                    <a:pt x="3305" y="1344"/>
                  </a:cubicBezTo>
                  <a:cubicBezTo>
                    <a:pt x="3283" y="1344"/>
                    <a:pt x="3259" y="1350"/>
                    <a:pt x="3235" y="1364"/>
                  </a:cubicBezTo>
                  <a:cubicBezTo>
                    <a:pt x="3089" y="1450"/>
                    <a:pt x="2921" y="1485"/>
                    <a:pt x="2746" y="1485"/>
                  </a:cubicBezTo>
                  <a:cubicBezTo>
                    <a:pt x="2344" y="1485"/>
                    <a:pt x="1902" y="1302"/>
                    <a:pt x="1585" y="1141"/>
                  </a:cubicBezTo>
                  <a:cubicBezTo>
                    <a:pt x="1085" y="882"/>
                    <a:pt x="639" y="516"/>
                    <a:pt x="309" y="61"/>
                  </a:cubicBezTo>
                  <a:cubicBezTo>
                    <a:pt x="277" y="18"/>
                    <a:pt x="233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0"/>
            <p:cNvSpPr/>
            <p:nvPr/>
          </p:nvSpPr>
          <p:spPr>
            <a:xfrm>
              <a:off x="2493736" y="4255594"/>
              <a:ext cx="198821" cy="76891"/>
            </a:xfrm>
            <a:custGeom>
              <a:avLst/>
              <a:gdLst/>
              <a:ahLst/>
              <a:cxnLst/>
              <a:rect l="l" t="t" r="r" b="b"/>
              <a:pathLst>
                <a:path w="3995" h="1545" extrusionOk="0">
                  <a:moveTo>
                    <a:pt x="189" y="1"/>
                  </a:moveTo>
                  <a:cubicBezTo>
                    <a:pt x="91" y="1"/>
                    <a:pt x="1" y="96"/>
                    <a:pt x="75" y="196"/>
                  </a:cubicBezTo>
                  <a:cubicBezTo>
                    <a:pt x="725" y="1057"/>
                    <a:pt x="1728" y="1544"/>
                    <a:pt x="2768" y="1544"/>
                  </a:cubicBezTo>
                  <a:cubicBezTo>
                    <a:pt x="3129" y="1544"/>
                    <a:pt x="3493" y="1486"/>
                    <a:pt x="3849" y="1364"/>
                  </a:cubicBezTo>
                  <a:cubicBezTo>
                    <a:pt x="3994" y="1316"/>
                    <a:pt x="3949" y="1098"/>
                    <a:pt x="3820" y="1098"/>
                  </a:cubicBezTo>
                  <a:cubicBezTo>
                    <a:pt x="3807" y="1098"/>
                    <a:pt x="3792" y="1101"/>
                    <a:pt x="3777" y="1106"/>
                  </a:cubicBezTo>
                  <a:cubicBezTo>
                    <a:pt x="3447" y="1218"/>
                    <a:pt x="3105" y="1273"/>
                    <a:pt x="2767" y="1273"/>
                  </a:cubicBezTo>
                  <a:cubicBezTo>
                    <a:pt x="1820" y="1273"/>
                    <a:pt x="899" y="844"/>
                    <a:pt x="307" y="62"/>
                  </a:cubicBezTo>
                  <a:cubicBezTo>
                    <a:pt x="275" y="19"/>
                    <a:pt x="23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0"/>
            <p:cNvSpPr/>
            <p:nvPr/>
          </p:nvSpPr>
          <p:spPr>
            <a:xfrm>
              <a:off x="2410525" y="4171786"/>
              <a:ext cx="162839" cy="60020"/>
            </a:xfrm>
            <a:custGeom>
              <a:avLst/>
              <a:gdLst/>
              <a:ahLst/>
              <a:cxnLst/>
              <a:rect l="l" t="t" r="r" b="b"/>
              <a:pathLst>
                <a:path w="3272" h="1206" extrusionOk="0">
                  <a:moveTo>
                    <a:pt x="192" y="1"/>
                  </a:moveTo>
                  <a:cubicBezTo>
                    <a:pt x="89" y="1"/>
                    <a:pt x="1" y="133"/>
                    <a:pt x="97" y="229"/>
                  </a:cubicBezTo>
                  <a:cubicBezTo>
                    <a:pt x="718" y="857"/>
                    <a:pt x="1584" y="1206"/>
                    <a:pt x="2459" y="1206"/>
                  </a:cubicBezTo>
                  <a:cubicBezTo>
                    <a:pt x="2677" y="1206"/>
                    <a:pt x="2896" y="1184"/>
                    <a:pt x="3112" y="1139"/>
                  </a:cubicBezTo>
                  <a:cubicBezTo>
                    <a:pt x="3271" y="1106"/>
                    <a:pt x="3218" y="868"/>
                    <a:pt x="3071" y="868"/>
                  </a:cubicBezTo>
                  <a:cubicBezTo>
                    <a:pt x="3061" y="868"/>
                    <a:pt x="3051" y="869"/>
                    <a:pt x="3041" y="872"/>
                  </a:cubicBezTo>
                  <a:cubicBezTo>
                    <a:pt x="2843" y="913"/>
                    <a:pt x="2642" y="933"/>
                    <a:pt x="2442" y="933"/>
                  </a:cubicBezTo>
                  <a:cubicBezTo>
                    <a:pt x="1643" y="933"/>
                    <a:pt x="855" y="613"/>
                    <a:pt x="284" y="42"/>
                  </a:cubicBezTo>
                  <a:cubicBezTo>
                    <a:pt x="255" y="13"/>
                    <a:pt x="223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0"/>
            <p:cNvSpPr/>
            <p:nvPr/>
          </p:nvSpPr>
          <p:spPr>
            <a:xfrm>
              <a:off x="2312881" y="4083349"/>
              <a:ext cx="164730" cy="66440"/>
            </a:xfrm>
            <a:custGeom>
              <a:avLst/>
              <a:gdLst/>
              <a:ahLst/>
              <a:cxnLst/>
              <a:rect l="l" t="t" r="r" b="b"/>
              <a:pathLst>
                <a:path w="3310" h="1335" extrusionOk="0">
                  <a:moveTo>
                    <a:pt x="189" y="0"/>
                  </a:moveTo>
                  <a:cubicBezTo>
                    <a:pt x="93" y="0"/>
                    <a:pt x="1" y="96"/>
                    <a:pt x="69" y="195"/>
                  </a:cubicBezTo>
                  <a:cubicBezTo>
                    <a:pt x="561" y="920"/>
                    <a:pt x="1376" y="1335"/>
                    <a:pt x="2216" y="1335"/>
                  </a:cubicBezTo>
                  <a:cubicBezTo>
                    <a:pt x="2534" y="1335"/>
                    <a:pt x="2856" y="1275"/>
                    <a:pt x="3165" y="1150"/>
                  </a:cubicBezTo>
                  <a:cubicBezTo>
                    <a:pt x="3309" y="1094"/>
                    <a:pt x="3267" y="873"/>
                    <a:pt x="3140" y="873"/>
                  </a:cubicBezTo>
                  <a:cubicBezTo>
                    <a:pt x="3126" y="873"/>
                    <a:pt x="3110" y="876"/>
                    <a:pt x="3094" y="882"/>
                  </a:cubicBezTo>
                  <a:cubicBezTo>
                    <a:pt x="2805" y="1000"/>
                    <a:pt x="2503" y="1057"/>
                    <a:pt x="2204" y="1057"/>
                  </a:cubicBezTo>
                  <a:cubicBezTo>
                    <a:pt x="1461" y="1057"/>
                    <a:pt x="741" y="704"/>
                    <a:pt x="301" y="61"/>
                  </a:cubicBezTo>
                  <a:cubicBezTo>
                    <a:pt x="272" y="18"/>
                    <a:pt x="230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0"/>
            <p:cNvSpPr/>
            <p:nvPr/>
          </p:nvSpPr>
          <p:spPr>
            <a:xfrm>
              <a:off x="2224096" y="4043286"/>
              <a:ext cx="153732" cy="40959"/>
            </a:xfrm>
            <a:custGeom>
              <a:avLst/>
              <a:gdLst/>
              <a:ahLst/>
              <a:cxnLst/>
              <a:rect l="l" t="t" r="r" b="b"/>
              <a:pathLst>
                <a:path w="3089" h="823" extrusionOk="0">
                  <a:moveTo>
                    <a:pt x="203" y="0"/>
                  </a:moveTo>
                  <a:cubicBezTo>
                    <a:pt x="97" y="0"/>
                    <a:pt x="1" y="134"/>
                    <a:pt x="105" y="224"/>
                  </a:cubicBezTo>
                  <a:cubicBezTo>
                    <a:pt x="572" y="619"/>
                    <a:pt x="1151" y="823"/>
                    <a:pt x="1734" y="823"/>
                  </a:cubicBezTo>
                  <a:cubicBezTo>
                    <a:pt x="2153" y="823"/>
                    <a:pt x="2575" y="717"/>
                    <a:pt x="2960" y="501"/>
                  </a:cubicBezTo>
                  <a:cubicBezTo>
                    <a:pt x="3088" y="433"/>
                    <a:pt x="3012" y="249"/>
                    <a:pt x="2893" y="249"/>
                  </a:cubicBezTo>
                  <a:cubicBezTo>
                    <a:pt x="2872" y="249"/>
                    <a:pt x="2849" y="255"/>
                    <a:pt x="2826" y="269"/>
                  </a:cubicBezTo>
                  <a:cubicBezTo>
                    <a:pt x="2482" y="462"/>
                    <a:pt x="2102" y="557"/>
                    <a:pt x="1725" y="557"/>
                  </a:cubicBezTo>
                  <a:cubicBezTo>
                    <a:pt x="1212" y="557"/>
                    <a:pt x="703" y="381"/>
                    <a:pt x="292" y="37"/>
                  </a:cubicBezTo>
                  <a:cubicBezTo>
                    <a:pt x="265" y="11"/>
                    <a:pt x="233" y="0"/>
                    <a:pt x="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0"/>
            <p:cNvSpPr/>
            <p:nvPr/>
          </p:nvSpPr>
          <p:spPr>
            <a:xfrm>
              <a:off x="2152580" y="3964902"/>
              <a:ext cx="146665" cy="56387"/>
            </a:xfrm>
            <a:custGeom>
              <a:avLst/>
              <a:gdLst/>
              <a:ahLst/>
              <a:cxnLst/>
              <a:rect l="l" t="t" r="r" b="b"/>
              <a:pathLst>
                <a:path w="2947" h="1133" extrusionOk="0">
                  <a:moveTo>
                    <a:pt x="193" y="0"/>
                  </a:moveTo>
                  <a:cubicBezTo>
                    <a:pt x="96" y="0"/>
                    <a:pt x="1" y="101"/>
                    <a:pt x="70" y="202"/>
                  </a:cubicBezTo>
                  <a:cubicBezTo>
                    <a:pt x="487" y="800"/>
                    <a:pt x="1153" y="1132"/>
                    <a:pt x="1838" y="1132"/>
                  </a:cubicBezTo>
                  <a:cubicBezTo>
                    <a:pt x="2166" y="1132"/>
                    <a:pt x="2497" y="1057"/>
                    <a:pt x="2809" y="898"/>
                  </a:cubicBezTo>
                  <a:cubicBezTo>
                    <a:pt x="2946" y="829"/>
                    <a:pt x="2861" y="650"/>
                    <a:pt x="2739" y="650"/>
                  </a:cubicBezTo>
                  <a:cubicBezTo>
                    <a:pt x="2718" y="650"/>
                    <a:pt x="2697" y="655"/>
                    <a:pt x="2675" y="666"/>
                  </a:cubicBezTo>
                  <a:cubicBezTo>
                    <a:pt x="2410" y="801"/>
                    <a:pt x="2125" y="866"/>
                    <a:pt x="1841" y="866"/>
                  </a:cubicBezTo>
                  <a:cubicBezTo>
                    <a:pt x="1245" y="866"/>
                    <a:pt x="659" y="580"/>
                    <a:pt x="302" y="60"/>
                  </a:cubicBezTo>
                  <a:cubicBezTo>
                    <a:pt x="273" y="18"/>
                    <a:pt x="233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0"/>
            <p:cNvSpPr/>
            <p:nvPr/>
          </p:nvSpPr>
          <p:spPr>
            <a:xfrm>
              <a:off x="2102763" y="3836054"/>
              <a:ext cx="99684" cy="111330"/>
            </a:xfrm>
            <a:custGeom>
              <a:avLst/>
              <a:gdLst/>
              <a:ahLst/>
              <a:cxnLst/>
              <a:rect l="l" t="t" r="r" b="b"/>
              <a:pathLst>
                <a:path w="2003" h="2237" extrusionOk="0">
                  <a:moveTo>
                    <a:pt x="165" y="0"/>
                  </a:moveTo>
                  <a:cubicBezTo>
                    <a:pt x="83" y="0"/>
                    <a:pt x="0" y="67"/>
                    <a:pt x="27" y="168"/>
                  </a:cubicBezTo>
                  <a:cubicBezTo>
                    <a:pt x="268" y="1061"/>
                    <a:pt x="901" y="1828"/>
                    <a:pt x="1731" y="2220"/>
                  </a:cubicBezTo>
                  <a:cubicBezTo>
                    <a:pt x="1753" y="2232"/>
                    <a:pt x="1775" y="2237"/>
                    <a:pt x="1795" y="2237"/>
                  </a:cubicBezTo>
                  <a:cubicBezTo>
                    <a:pt x="1918" y="2237"/>
                    <a:pt x="2002" y="2057"/>
                    <a:pt x="1865" y="1988"/>
                  </a:cubicBezTo>
                  <a:cubicBezTo>
                    <a:pt x="1098" y="1623"/>
                    <a:pt x="509" y="927"/>
                    <a:pt x="295" y="97"/>
                  </a:cubicBezTo>
                  <a:cubicBezTo>
                    <a:pt x="273" y="29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0"/>
            <p:cNvSpPr/>
            <p:nvPr/>
          </p:nvSpPr>
          <p:spPr>
            <a:xfrm>
              <a:off x="2838426" y="4321487"/>
              <a:ext cx="39117" cy="64847"/>
            </a:xfrm>
            <a:custGeom>
              <a:avLst/>
              <a:gdLst/>
              <a:ahLst/>
              <a:cxnLst/>
              <a:rect l="l" t="t" r="r" b="b"/>
              <a:pathLst>
                <a:path w="786" h="1303" extrusionOk="0">
                  <a:moveTo>
                    <a:pt x="634" y="0"/>
                  </a:moveTo>
                  <a:cubicBezTo>
                    <a:pt x="598" y="0"/>
                    <a:pt x="563" y="13"/>
                    <a:pt x="536" y="40"/>
                  </a:cubicBezTo>
                  <a:cubicBezTo>
                    <a:pt x="268" y="352"/>
                    <a:pt x="81" y="727"/>
                    <a:pt x="10" y="1129"/>
                  </a:cubicBezTo>
                  <a:cubicBezTo>
                    <a:pt x="1" y="1200"/>
                    <a:pt x="27" y="1271"/>
                    <a:pt x="108" y="1298"/>
                  </a:cubicBezTo>
                  <a:cubicBezTo>
                    <a:pt x="117" y="1301"/>
                    <a:pt x="127" y="1302"/>
                    <a:pt x="137" y="1302"/>
                  </a:cubicBezTo>
                  <a:cubicBezTo>
                    <a:pt x="195" y="1302"/>
                    <a:pt x="262" y="1261"/>
                    <a:pt x="277" y="1200"/>
                  </a:cubicBezTo>
                  <a:cubicBezTo>
                    <a:pt x="340" y="843"/>
                    <a:pt x="491" y="504"/>
                    <a:pt x="732" y="228"/>
                  </a:cubicBezTo>
                  <a:cubicBezTo>
                    <a:pt x="777" y="174"/>
                    <a:pt x="786" y="94"/>
                    <a:pt x="732" y="40"/>
                  </a:cubicBezTo>
                  <a:cubicBezTo>
                    <a:pt x="705" y="13"/>
                    <a:pt x="670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0"/>
            <p:cNvSpPr/>
            <p:nvPr/>
          </p:nvSpPr>
          <p:spPr>
            <a:xfrm>
              <a:off x="2749193" y="4237479"/>
              <a:ext cx="42203" cy="67634"/>
            </a:xfrm>
            <a:custGeom>
              <a:avLst/>
              <a:gdLst/>
              <a:ahLst/>
              <a:cxnLst/>
              <a:rect l="l" t="t" r="r" b="b"/>
              <a:pathLst>
                <a:path w="848" h="1359" extrusionOk="0">
                  <a:moveTo>
                    <a:pt x="651" y="1"/>
                  </a:moveTo>
                  <a:cubicBezTo>
                    <a:pt x="621" y="1"/>
                    <a:pt x="589" y="13"/>
                    <a:pt x="562" y="42"/>
                  </a:cubicBezTo>
                  <a:cubicBezTo>
                    <a:pt x="268" y="363"/>
                    <a:pt x="72" y="765"/>
                    <a:pt x="9" y="1193"/>
                  </a:cubicBezTo>
                  <a:cubicBezTo>
                    <a:pt x="0" y="1264"/>
                    <a:pt x="27" y="1336"/>
                    <a:pt x="99" y="1354"/>
                  </a:cubicBezTo>
                  <a:cubicBezTo>
                    <a:pt x="111" y="1357"/>
                    <a:pt x="124" y="1358"/>
                    <a:pt x="136" y="1358"/>
                  </a:cubicBezTo>
                  <a:cubicBezTo>
                    <a:pt x="198" y="1358"/>
                    <a:pt x="261" y="1323"/>
                    <a:pt x="268" y="1264"/>
                  </a:cubicBezTo>
                  <a:cubicBezTo>
                    <a:pt x="331" y="881"/>
                    <a:pt x="491" y="524"/>
                    <a:pt x="759" y="230"/>
                  </a:cubicBezTo>
                  <a:cubicBezTo>
                    <a:pt x="848" y="134"/>
                    <a:pt x="753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0"/>
            <p:cNvSpPr/>
            <p:nvPr/>
          </p:nvSpPr>
          <p:spPr>
            <a:xfrm>
              <a:off x="2659313" y="4154517"/>
              <a:ext cx="53898" cy="80424"/>
            </a:xfrm>
            <a:custGeom>
              <a:avLst/>
              <a:gdLst/>
              <a:ahLst/>
              <a:cxnLst/>
              <a:rect l="l" t="t" r="r" b="b"/>
              <a:pathLst>
                <a:path w="1083" h="1616" extrusionOk="0">
                  <a:moveTo>
                    <a:pt x="884" y="1"/>
                  </a:moveTo>
                  <a:cubicBezTo>
                    <a:pt x="855" y="1"/>
                    <a:pt x="825" y="13"/>
                    <a:pt x="798" y="41"/>
                  </a:cubicBezTo>
                  <a:cubicBezTo>
                    <a:pt x="424" y="433"/>
                    <a:pt x="156" y="924"/>
                    <a:pt x="22" y="1442"/>
                  </a:cubicBezTo>
                  <a:cubicBezTo>
                    <a:pt x="0" y="1545"/>
                    <a:pt x="89" y="1616"/>
                    <a:pt x="171" y="1616"/>
                  </a:cubicBezTo>
                  <a:cubicBezTo>
                    <a:pt x="223" y="1616"/>
                    <a:pt x="273" y="1588"/>
                    <a:pt x="290" y="1522"/>
                  </a:cubicBezTo>
                  <a:cubicBezTo>
                    <a:pt x="406" y="1040"/>
                    <a:pt x="647" y="594"/>
                    <a:pt x="986" y="237"/>
                  </a:cubicBezTo>
                  <a:cubicBezTo>
                    <a:pt x="1082" y="140"/>
                    <a:pt x="987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0"/>
            <p:cNvSpPr/>
            <p:nvPr/>
          </p:nvSpPr>
          <p:spPr>
            <a:xfrm>
              <a:off x="2562714" y="4051398"/>
              <a:ext cx="41207" cy="84754"/>
            </a:xfrm>
            <a:custGeom>
              <a:avLst/>
              <a:gdLst/>
              <a:ahLst/>
              <a:cxnLst/>
              <a:rect l="l" t="t" r="r" b="b"/>
              <a:pathLst>
                <a:path w="828" h="1703" extrusionOk="0">
                  <a:moveTo>
                    <a:pt x="635" y="0"/>
                  </a:moveTo>
                  <a:cubicBezTo>
                    <a:pt x="594" y="0"/>
                    <a:pt x="554" y="18"/>
                    <a:pt x="527" y="61"/>
                  </a:cubicBezTo>
                  <a:cubicBezTo>
                    <a:pt x="224" y="516"/>
                    <a:pt x="54" y="1034"/>
                    <a:pt x="1" y="1569"/>
                  </a:cubicBezTo>
                  <a:cubicBezTo>
                    <a:pt x="1" y="1640"/>
                    <a:pt x="72" y="1703"/>
                    <a:pt x="143" y="1703"/>
                  </a:cubicBezTo>
                  <a:cubicBezTo>
                    <a:pt x="215" y="1703"/>
                    <a:pt x="268" y="1640"/>
                    <a:pt x="277" y="1569"/>
                  </a:cubicBezTo>
                  <a:cubicBezTo>
                    <a:pt x="322" y="1078"/>
                    <a:pt x="491" y="605"/>
                    <a:pt x="759" y="204"/>
                  </a:cubicBezTo>
                  <a:cubicBezTo>
                    <a:pt x="828" y="98"/>
                    <a:pt x="730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0"/>
            <p:cNvSpPr/>
            <p:nvPr/>
          </p:nvSpPr>
          <p:spPr>
            <a:xfrm>
              <a:off x="2447303" y="3960075"/>
              <a:ext cx="30657" cy="79728"/>
            </a:xfrm>
            <a:custGeom>
              <a:avLst/>
              <a:gdLst/>
              <a:ahLst/>
              <a:cxnLst/>
              <a:rect l="l" t="t" r="r" b="b"/>
              <a:pathLst>
                <a:path w="616" h="1602" extrusionOk="0">
                  <a:moveTo>
                    <a:pt x="460" y="1"/>
                  </a:moveTo>
                  <a:cubicBezTo>
                    <a:pt x="402" y="1"/>
                    <a:pt x="353" y="42"/>
                    <a:pt x="330" y="103"/>
                  </a:cubicBezTo>
                  <a:cubicBezTo>
                    <a:pt x="143" y="540"/>
                    <a:pt x="45" y="995"/>
                    <a:pt x="0" y="1468"/>
                  </a:cubicBezTo>
                  <a:cubicBezTo>
                    <a:pt x="0" y="1539"/>
                    <a:pt x="72" y="1602"/>
                    <a:pt x="143" y="1602"/>
                  </a:cubicBezTo>
                  <a:cubicBezTo>
                    <a:pt x="214" y="1602"/>
                    <a:pt x="268" y="1539"/>
                    <a:pt x="277" y="1468"/>
                  </a:cubicBezTo>
                  <a:cubicBezTo>
                    <a:pt x="312" y="1022"/>
                    <a:pt x="419" y="585"/>
                    <a:pt x="589" y="174"/>
                  </a:cubicBezTo>
                  <a:cubicBezTo>
                    <a:pt x="616" y="103"/>
                    <a:pt x="562" y="23"/>
                    <a:pt x="491" y="5"/>
                  </a:cubicBezTo>
                  <a:cubicBezTo>
                    <a:pt x="480" y="2"/>
                    <a:pt x="470" y="1"/>
                    <a:pt x="4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0"/>
            <p:cNvSpPr/>
            <p:nvPr/>
          </p:nvSpPr>
          <p:spPr>
            <a:xfrm>
              <a:off x="2336720" y="3909312"/>
              <a:ext cx="34688" cy="69227"/>
            </a:xfrm>
            <a:custGeom>
              <a:avLst/>
              <a:gdLst/>
              <a:ahLst/>
              <a:cxnLst/>
              <a:rect l="l" t="t" r="r" b="b"/>
              <a:pathLst>
                <a:path w="697" h="1391" extrusionOk="0">
                  <a:moveTo>
                    <a:pt x="543" y="1"/>
                  </a:moveTo>
                  <a:cubicBezTo>
                    <a:pt x="495" y="1"/>
                    <a:pt x="451" y="27"/>
                    <a:pt x="420" y="70"/>
                  </a:cubicBezTo>
                  <a:cubicBezTo>
                    <a:pt x="161" y="409"/>
                    <a:pt x="19" y="829"/>
                    <a:pt x="10" y="1257"/>
                  </a:cubicBezTo>
                  <a:cubicBezTo>
                    <a:pt x="1" y="1328"/>
                    <a:pt x="72" y="1391"/>
                    <a:pt x="144" y="1391"/>
                  </a:cubicBezTo>
                  <a:cubicBezTo>
                    <a:pt x="215" y="1391"/>
                    <a:pt x="277" y="1328"/>
                    <a:pt x="277" y="1257"/>
                  </a:cubicBezTo>
                  <a:cubicBezTo>
                    <a:pt x="295" y="873"/>
                    <a:pt x="429" y="507"/>
                    <a:pt x="652" y="204"/>
                  </a:cubicBezTo>
                  <a:cubicBezTo>
                    <a:pt x="697" y="142"/>
                    <a:pt x="661" y="52"/>
                    <a:pt x="607" y="17"/>
                  </a:cubicBezTo>
                  <a:cubicBezTo>
                    <a:pt x="586" y="6"/>
                    <a:pt x="564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0"/>
            <p:cNvSpPr/>
            <p:nvPr/>
          </p:nvSpPr>
          <p:spPr>
            <a:xfrm>
              <a:off x="2250622" y="3852179"/>
              <a:ext cx="25332" cy="70421"/>
            </a:xfrm>
            <a:custGeom>
              <a:avLst/>
              <a:gdLst/>
              <a:ahLst/>
              <a:cxnLst/>
              <a:rect l="l" t="t" r="r" b="b"/>
              <a:pathLst>
                <a:path w="509" h="1415" extrusionOk="0">
                  <a:moveTo>
                    <a:pt x="362" y="0"/>
                  </a:moveTo>
                  <a:cubicBezTo>
                    <a:pt x="312" y="0"/>
                    <a:pt x="259" y="20"/>
                    <a:pt x="241" y="68"/>
                  </a:cubicBezTo>
                  <a:cubicBezTo>
                    <a:pt x="71" y="451"/>
                    <a:pt x="0" y="861"/>
                    <a:pt x="27" y="1281"/>
                  </a:cubicBezTo>
                  <a:cubicBezTo>
                    <a:pt x="36" y="1352"/>
                    <a:pt x="89" y="1415"/>
                    <a:pt x="170" y="1415"/>
                  </a:cubicBezTo>
                  <a:cubicBezTo>
                    <a:pt x="232" y="1415"/>
                    <a:pt x="303" y="1352"/>
                    <a:pt x="303" y="1281"/>
                  </a:cubicBezTo>
                  <a:cubicBezTo>
                    <a:pt x="277" y="915"/>
                    <a:pt x="330" y="540"/>
                    <a:pt x="473" y="201"/>
                  </a:cubicBezTo>
                  <a:cubicBezTo>
                    <a:pt x="509" y="139"/>
                    <a:pt x="500" y="59"/>
                    <a:pt x="428" y="14"/>
                  </a:cubicBezTo>
                  <a:cubicBezTo>
                    <a:pt x="410" y="5"/>
                    <a:pt x="387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0"/>
            <p:cNvSpPr/>
            <p:nvPr/>
          </p:nvSpPr>
          <p:spPr>
            <a:xfrm>
              <a:off x="2152928" y="3948529"/>
              <a:ext cx="64847" cy="30109"/>
            </a:xfrm>
            <a:custGeom>
              <a:avLst/>
              <a:gdLst/>
              <a:ahLst/>
              <a:cxnLst/>
              <a:rect l="l" t="t" r="r" b="b"/>
              <a:pathLst>
                <a:path w="1303" h="605" extrusionOk="0">
                  <a:moveTo>
                    <a:pt x="1099" y="0"/>
                  </a:moveTo>
                  <a:cubicBezTo>
                    <a:pt x="1071" y="0"/>
                    <a:pt x="1045" y="9"/>
                    <a:pt x="1024" y="26"/>
                  </a:cubicBezTo>
                  <a:lnTo>
                    <a:pt x="1024" y="26"/>
                  </a:lnTo>
                  <a:cubicBezTo>
                    <a:pt x="692" y="45"/>
                    <a:pt x="365" y="158"/>
                    <a:pt x="90" y="353"/>
                  </a:cubicBezTo>
                  <a:cubicBezTo>
                    <a:pt x="27" y="389"/>
                    <a:pt x="0" y="469"/>
                    <a:pt x="45" y="540"/>
                  </a:cubicBezTo>
                  <a:cubicBezTo>
                    <a:pt x="69" y="577"/>
                    <a:pt x="119" y="605"/>
                    <a:pt x="165" y="605"/>
                  </a:cubicBezTo>
                  <a:cubicBezTo>
                    <a:pt x="186" y="605"/>
                    <a:pt x="207" y="599"/>
                    <a:pt x="224" y="585"/>
                  </a:cubicBezTo>
                  <a:cubicBezTo>
                    <a:pt x="491" y="397"/>
                    <a:pt x="803" y="290"/>
                    <a:pt x="1125" y="290"/>
                  </a:cubicBezTo>
                  <a:cubicBezTo>
                    <a:pt x="1241" y="290"/>
                    <a:pt x="1303" y="139"/>
                    <a:pt x="1223" y="58"/>
                  </a:cubicBezTo>
                  <a:cubicBezTo>
                    <a:pt x="1214" y="50"/>
                    <a:pt x="1205" y="41"/>
                    <a:pt x="1196" y="41"/>
                  </a:cubicBezTo>
                  <a:cubicBezTo>
                    <a:pt x="1169" y="14"/>
                    <a:pt x="1133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0"/>
            <p:cNvSpPr/>
            <p:nvPr/>
          </p:nvSpPr>
          <p:spPr>
            <a:xfrm>
              <a:off x="2226186" y="4010987"/>
              <a:ext cx="46682" cy="46134"/>
            </a:xfrm>
            <a:custGeom>
              <a:avLst/>
              <a:gdLst/>
              <a:ahLst/>
              <a:cxnLst/>
              <a:rect l="l" t="t" r="r" b="b"/>
              <a:pathLst>
                <a:path w="938" h="927" extrusionOk="0">
                  <a:moveTo>
                    <a:pt x="768" y="1"/>
                  </a:moveTo>
                  <a:cubicBezTo>
                    <a:pt x="746" y="1"/>
                    <a:pt x="724" y="6"/>
                    <a:pt x="705" y="17"/>
                  </a:cubicBezTo>
                  <a:cubicBezTo>
                    <a:pt x="429" y="195"/>
                    <a:pt x="197" y="436"/>
                    <a:pt x="36" y="721"/>
                  </a:cubicBezTo>
                  <a:cubicBezTo>
                    <a:pt x="0" y="784"/>
                    <a:pt x="18" y="873"/>
                    <a:pt x="81" y="909"/>
                  </a:cubicBezTo>
                  <a:cubicBezTo>
                    <a:pt x="102" y="921"/>
                    <a:pt x="127" y="927"/>
                    <a:pt x="151" y="927"/>
                  </a:cubicBezTo>
                  <a:cubicBezTo>
                    <a:pt x="198" y="927"/>
                    <a:pt x="245" y="905"/>
                    <a:pt x="268" y="864"/>
                  </a:cubicBezTo>
                  <a:cubicBezTo>
                    <a:pt x="304" y="793"/>
                    <a:pt x="348" y="730"/>
                    <a:pt x="393" y="668"/>
                  </a:cubicBezTo>
                  <a:cubicBezTo>
                    <a:pt x="393" y="668"/>
                    <a:pt x="394" y="667"/>
                    <a:pt x="396" y="665"/>
                  </a:cubicBezTo>
                  <a:cubicBezTo>
                    <a:pt x="396" y="665"/>
                    <a:pt x="411" y="650"/>
                    <a:pt x="411" y="650"/>
                  </a:cubicBezTo>
                  <a:cubicBezTo>
                    <a:pt x="420" y="632"/>
                    <a:pt x="438" y="623"/>
                    <a:pt x="447" y="605"/>
                  </a:cubicBezTo>
                  <a:cubicBezTo>
                    <a:pt x="473" y="579"/>
                    <a:pt x="491" y="552"/>
                    <a:pt x="518" y="525"/>
                  </a:cubicBezTo>
                  <a:cubicBezTo>
                    <a:pt x="571" y="472"/>
                    <a:pt x="625" y="418"/>
                    <a:pt x="678" y="374"/>
                  </a:cubicBezTo>
                  <a:cubicBezTo>
                    <a:pt x="696" y="365"/>
                    <a:pt x="714" y="347"/>
                    <a:pt x="723" y="338"/>
                  </a:cubicBezTo>
                  <a:lnTo>
                    <a:pt x="723" y="338"/>
                  </a:lnTo>
                  <a:cubicBezTo>
                    <a:pt x="722" y="339"/>
                    <a:pt x="721" y="340"/>
                    <a:pt x="722" y="340"/>
                  </a:cubicBezTo>
                  <a:cubicBezTo>
                    <a:pt x="723" y="340"/>
                    <a:pt x="734" y="332"/>
                    <a:pt x="733" y="332"/>
                  </a:cubicBezTo>
                  <a:cubicBezTo>
                    <a:pt x="733" y="332"/>
                    <a:pt x="730" y="333"/>
                    <a:pt x="723" y="338"/>
                  </a:cubicBezTo>
                  <a:cubicBezTo>
                    <a:pt x="732" y="329"/>
                    <a:pt x="741" y="329"/>
                    <a:pt x="750" y="320"/>
                  </a:cubicBezTo>
                  <a:cubicBezTo>
                    <a:pt x="777" y="293"/>
                    <a:pt x="812" y="275"/>
                    <a:pt x="848" y="249"/>
                  </a:cubicBezTo>
                  <a:cubicBezTo>
                    <a:pt x="901" y="213"/>
                    <a:pt x="937" y="133"/>
                    <a:pt x="893" y="70"/>
                  </a:cubicBezTo>
                  <a:cubicBezTo>
                    <a:pt x="868" y="27"/>
                    <a:pt x="817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0"/>
            <p:cNvSpPr/>
            <p:nvPr/>
          </p:nvSpPr>
          <p:spPr>
            <a:xfrm>
              <a:off x="2410425" y="4137198"/>
              <a:ext cx="41357" cy="48424"/>
            </a:xfrm>
            <a:custGeom>
              <a:avLst/>
              <a:gdLst/>
              <a:ahLst/>
              <a:cxnLst/>
              <a:rect l="l" t="t" r="r" b="b"/>
              <a:pathLst>
                <a:path w="831" h="973" extrusionOk="0">
                  <a:moveTo>
                    <a:pt x="679" y="1"/>
                  </a:moveTo>
                  <a:cubicBezTo>
                    <a:pt x="645" y="1"/>
                    <a:pt x="612" y="14"/>
                    <a:pt x="581" y="41"/>
                  </a:cubicBezTo>
                  <a:cubicBezTo>
                    <a:pt x="331" y="237"/>
                    <a:pt x="143" y="505"/>
                    <a:pt x="27" y="799"/>
                  </a:cubicBezTo>
                  <a:cubicBezTo>
                    <a:pt x="1" y="862"/>
                    <a:pt x="54" y="951"/>
                    <a:pt x="117" y="969"/>
                  </a:cubicBezTo>
                  <a:cubicBezTo>
                    <a:pt x="129" y="971"/>
                    <a:pt x="140" y="973"/>
                    <a:pt x="151" y="973"/>
                  </a:cubicBezTo>
                  <a:cubicBezTo>
                    <a:pt x="215" y="973"/>
                    <a:pt x="263" y="931"/>
                    <a:pt x="286" y="871"/>
                  </a:cubicBezTo>
                  <a:cubicBezTo>
                    <a:pt x="295" y="862"/>
                    <a:pt x="295" y="853"/>
                    <a:pt x="295" y="844"/>
                  </a:cubicBezTo>
                  <a:cubicBezTo>
                    <a:pt x="304" y="826"/>
                    <a:pt x="313" y="808"/>
                    <a:pt x="322" y="790"/>
                  </a:cubicBezTo>
                  <a:cubicBezTo>
                    <a:pt x="340" y="764"/>
                    <a:pt x="349" y="728"/>
                    <a:pt x="366" y="701"/>
                  </a:cubicBezTo>
                  <a:cubicBezTo>
                    <a:pt x="402" y="639"/>
                    <a:pt x="447" y="576"/>
                    <a:pt x="491" y="523"/>
                  </a:cubicBezTo>
                  <a:cubicBezTo>
                    <a:pt x="491" y="520"/>
                    <a:pt x="493" y="518"/>
                    <a:pt x="494" y="515"/>
                  </a:cubicBezTo>
                  <a:lnTo>
                    <a:pt x="494" y="515"/>
                  </a:lnTo>
                  <a:cubicBezTo>
                    <a:pt x="494" y="515"/>
                    <a:pt x="494" y="516"/>
                    <a:pt x="495" y="516"/>
                  </a:cubicBezTo>
                  <a:cubicBezTo>
                    <a:pt x="496" y="516"/>
                    <a:pt x="498" y="515"/>
                    <a:pt x="500" y="514"/>
                  </a:cubicBezTo>
                  <a:cubicBezTo>
                    <a:pt x="503" y="508"/>
                    <a:pt x="503" y="506"/>
                    <a:pt x="502" y="506"/>
                  </a:cubicBezTo>
                  <a:cubicBezTo>
                    <a:pt x="501" y="506"/>
                    <a:pt x="497" y="510"/>
                    <a:pt x="494" y="515"/>
                  </a:cubicBezTo>
                  <a:lnTo>
                    <a:pt x="494" y="515"/>
                  </a:lnTo>
                  <a:cubicBezTo>
                    <a:pt x="494" y="511"/>
                    <a:pt x="509" y="496"/>
                    <a:pt x="509" y="496"/>
                  </a:cubicBezTo>
                  <a:cubicBezTo>
                    <a:pt x="518" y="487"/>
                    <a:pt x="527" y="469"/>
                    <a:pt x="536" y="460"/>
                  </a:cubicBezTo>
                  <a:cubicBezTo>
                    <a:pt x="563" y="434"/>
                    <a:pt x="589" y="407"/>
                    <a:pt x="616" y="380"/>
                  </a:cubicBezTo>
                  <a:cubicBezTo>
                    <a:pt x="661" y="327"/>
                    <a:pt x="714" y="273"/>
                    <a:pt x="777" y="228"/>
                  </a:cubicBezTo>
                  <a:cubicBezTo>
                    <a:pt x="830" y="184"/>
                    <a:pt x="821" y="86"/>
                    <a:pt x="777" y="41"/>
                  </a:cubicBezTo>
                  <a:cubicBezTo>
                    <a:pt x="746" y="14"/>
                    <a:pt x="712" y="1"/>
                    <a:pt x="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0"/>
            <p:cNvSpPr/>
            <p:nvPr/>
          </p:nvSpPr>
          <p:spPr>
            <a:xfrm>
              <a:off x="2494781" y="4219762"/>
              <a:ext cx="68679" cy="48623"/>
            </a:xfrm>
            <a:custGeom>
              <a:avLst/>
              <a:gdLst/>
              <a:ahLst/>
              <a:cxnLst/>
              <a:rect l="l" t="t" r="r" b="b"/>
              <a:pathLst>
                <a:path w="1380" h="977" extrusionOk="0">
                  <a:moveTo>
                    <a:pt x="1189" y="1"/>
                  </a:moveTo>
                  <a:cubicBezTo>
                    <a:pt x="1177" y="1"/>
                    <a:pt x="1164" y="2"/>
                    <a:pt x="1152" y="6"/>
                  </a:cubicBezTo>
                  <a:cubicBezTo>
                    <a:pt x="705" y="131"/>
                    <a:pt x="313" y="398"/>
                    <a:pt x="45" y="773"/>
                  </a:cubicBezTo>
                  <a:cubicBezTo>
                    <a:pt x="1" y="835"/>
                    <a:pt x="27" y="925"/>
                    <a:pt x="90" y="960"/>
                  </a:cubicBezTo>
                  <a:cubicBezTo>
                    <a:pt x="112" y="971"/>
                    <a:pt x="134" y="976"/>
                    <a:pt x="155" y="976"/>
                  </a:cubicBezTo>
                  <a:cubicBezTo>
                    <a:pt x="202" y="976"/>
                    <a:pt x="246" y="950"/>
                    <a:pt x="277" y="907"/>
                  </a:cubicBezTo>
                  <a:cubicBezTo>
                    <a:pt x="500" y="594"/>
                    <a:pt x="848" y="371"/>
                    <a:pt x="1223" y="273"/>
                  </a:cubicBezTo>
                  <a:cubicBezTo>
                    <a:pt x="1379" y="232"/>
                    <a:pt x="1331" y="1"/>
                    <a:pt x="1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0"/>
            <p:cNvSpPr/>
            <p:nvPr/>
          </p:nvSpPr>
          <p:spPr>
            <a:xfrm>
              <a:off x="2605365" y="4319645"/>
              <a:ext cx="56436" cy="42103"/>
            </a:xfrm>
            <a:custGeom>
              <a:avLst/>
              <a:gdLst/>
              <a:ahLst/>
              <a:cxnLst/>
              <a:rect l="l" t="t" r="r" b="b"/>
              <a:pathLst>
                <a:path w="1134" h="846" extrusionOk="0">
                  <a:moveTo>
                    <a:pt x="985" y="1"/>
                  </a:moveTo>
                  <a:cubicBezTo>
                    <a:pt x="963" y="1"/>
                    <a:pt x="940" y="6"/>
                    <a:pt x="919" y="15"/>
                  </a:cubicBezTo>
                  <a:cubicBezTo>
                    <a:pt x="589" y="149"/>
                    <a:pt x="303" y="363"/>
                    <a:pt x="62" y="613"/>
                  </a:cubicBezTo>
                  <a:cubicBezTo>
                    <a:pt x="9" y="666"/>
                    <a:pt x="0" y="755"/>
                    <a:pt x="62" y="809"/>
                  </a:cubicBezTo>
                  <a:cubicBezTo>
                    <a:pt x="90" y="832"/>
                    <a:pt x="126" y="846"/>
                    <a:pt x="161" y="846"/>
                  </a:cubicBezTo>
                  <a:cubicBezTo>
                    <a:pt x="193" y="846"/>
                    <a:pt x="224" y="834"/>
                    <a:pt x="250" y="809"/>
                  </a:cubicBezTo>
                  <a:cubicBezTo>
                    <a:pt x="482" y="559"/>
                    <a:pt x="740" y="381"/>
                    <a:pt x="1053" y="247"/>
                  </a:cubicBezTo>
                  <a:cubicBezTo>
                    <a:pt x="1115" y="220"/>
                    <a:pt x="1133" y="122"/>
                    <a:pt x="1097" y="59"/>
                  </a:cubicBezTo>
                  <a:cubicBezTo>
                    <a:pt x="1068" y="19"/>
                    <a:pt x="1027" y="1"/>
                    <a:pt x="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0"/>
            <p:cNvSpPr/>
            <p:nvPr/>
          </p:nvSpPr>
          <p:spPr>
            <a:xfrm>
              <a:off x="2700371" y="4419329"/>
              <a:ext cx="91921" cy="48971"/>
            </a:xfrm>
            <a:custGeom>
              <a:avLst/>
              <a:gdLst/>
              <a:ahLst/>
              <a:cxnLst/>
              <a:rect l="l" t="t" r="r" b="b"/>
              <a:pathLst>
                <a:path w="1847" h="984" extrusionOk="0">
                  <a:moveTo>
                    <a:pt x="1623" y="0"/>
                  </a:moveTo>
                  <a:cubicBezTo>
                    <a:pt x="1026" y="0"/>
                    <a:pt x="435" y="283"/>
                    <a:pt x="63" y="751"/>
                  </a:cubicBezTo>
                  <a:cubicBezTo>
                    <a:pt x="18" y="813"/>
                    <a:pt x="0" y="893"/>
                    <a:pt x="63" y="947"/>
                  </a:cubicBezTo>
                  <a:cubicBezTo>
                    <a:pt x="86" y="970"/>
                    <a:pt x="124" y="984"/>
                    <a:pt x="161" y="984"/>
                  </a:cubicBezTo>
                  <a:cubicBezTo>
                    <a:pt x="195" y="984"/>
                    <a:pt x="229" y="972"/>
                    <a:pt x="250" y="947"/>
                  </a:cubicBezTo>
                  <a:cubicBezTo>
                    <a:pt x="592" y="517"/>
                    <a:pt x="1106" y="269"/>
                    <a:pt x="1649" y="269"/>
                  </a:cubicBezTo>
                  <a:cubicBezTo>
                    <a:pt x="1658" y="269"/>
                    <a:pt x="1668" y="269"/>
                    <a:pt x="1677" y="269"/>
                  </a:cubicBezTo>
                  <a:cubicBezTo>
                    <a:pt x="1680" y="269"/>
                    <a:pt x="1683" y="269"/>
                    <a:pt x="1685" y="269"/>
                  </a:cubicBezTo>
                  <a:cubicBezTo>
                    <a:pt x="1847" y="269"/>
                    <a:pt x="1844" y="1"/>
                    <a:pt x="1677" y="1"/>
                  </a:cubicBezTo>
                  <a:cubicBezTo>
                    <a:pt x="1659" y="1"/>
                    <a:pt x="164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0"/>
            <p:cNvSpPr/>
            <p:nvPr/>
          </p:nvSpPr>
          <p:spPr>
            <a:xfrm>
              <a:off x="2782487" y="4526330"/>
              <a:ext cx="75547" cy="48822"/>
            </a:xfrm>
            <a:custGeom>
              <a:avLst/>
              <a:gdLst/>
              <a:ahLst/>
              <a:cxnLst/>
              <a:rect l="l" t="t" r="r" b="b"/>
              <a:pathLst>
                <a:path w="1518" h="981" extrusionOk="0">
                  <a:moveTo>
                    <a:pt x="1387" y="0"/>
                  </a:moveTo>
                  <a:cubicBezTo>
                    <a:pt x="1383" y="0"/>
                    <a:pt x="1379" y="1"/>
                    <a:pt x="1374" y="1"/>
                  </a:cubicBezTo>
                  <a:cubicBezTo>
                    <a:pt x="839" y="73"/>
                    <a:pt x="366" y="349"/>
                    <a:pt x="45" y="777"/>
                  </a:cubicBezTo>
                  <a:cubicBezTo>
                    <a:pt x="1" y="840"/>
                    <a:pt x="27" y="929"/>
                    <a:pt x="90" y="965"/>
                  </a:cubicBezTo>
                  <a:cubicBezTo>
                    <a:pt x="112" y="976"/>
                    <a:pt x="133" y="981"/>
                    <a:pt x="154" y="981"/>
                  </a:cubicBezTo>
                  <a:cubicBezTo>
                    <a:pt x="202" y="981"/>
                    <a:pt x="246" y="954"/>
                    <a:pt x="277" y="911"/>
                  </a:cubicBezTo>
                  <a:cubicBezTo>
                    <a:pt x="536" y="572"/>
                    <a:pt x="946" y="331"/>
                    <a:pt x="1374" y="278"/>
                  </a:cubicBezTo>
                  <a:cubicBezTo>
                    <a:pt x="1455" y="269"/>
                    <a:pt x="1517" y="224"/>
                    <a:pt x="1517" y="144"/>
                  </a:cubicBezTo>
                  <a:cubicBezTo>
                    <a:pt x="1517" y="76"/>
                    <a:pt x="1461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0"/>
            <p:cNvSpPr/>
            <p:nvPr/>
          </p:nvSpPr>
          <p:spPr>
            <a:xfrm>
              <a:off x="2838575" y="4536781"/>
              <a:ext cx="79180" cy="19857"/>
            </a:xfrm>
            <a:custGeom>
              <a:avLst/>
              <a:gdLst/>
              <a:ahLst/>
              <a:cxnLst/>
              <a:rect l="l" t="t" r="r" b="b"/>
              <a:pathLst>
                <a:path w="1591" h="399" extrusionOk="0">
                  <a:moveTo>
                    <a:pt x="497" y="0"/>
                  </a:moveTo>
                  <a:cubicBezTo>
                    <a:pt x="360" y="0"/>
                    <a:pt x="223" y="14"/>
                    <a:pt x="87" y="41"/>
                  </a:cubicBezTo>
                  <a:cubicBezTo>
                    <a:pt x="1" y="58"/>
                    <a:pt x="31" y="175"/>
                    <a:pt x="113" y="175"/>
                  </a:cubicBezTo>
                  <a:cubicBezTo>
                    <a:pt x="116" y="175"/>
                    <a:pt x="119" y="175"/>
                    <a:pt x="122" y="175"/>
                  </a:cubicBezTo>
                  <a:cubicBezTo>
                    <a:pt x="250" y="147"/>
                    <a:pt x="380" y="134"/>
                    <a:pt x="508" y="134"/>
                  </a:cubicBezTo>
                  <a:cubicBezTo>
                    <a:pt x="838" y="134"/>
                    <a:pt x="1166" y="222"/>
                    <a:pt x="1461" y="389"/>
                  </a:cubicBezTo>
                  <a:cubicBezTo>
                    <a:pt x="1472" y="396"/>
                    <a:pt x="1483" y="399"/>
                    <a:pt x="1494" y="399"/>
                  </a:cubicBezTo>
                  <a:cubicBezTo>
                    <a:pt x="1551" y="399"/>
                    <a:pt x="1591" y="310"/>
                    <a:pt x="1523" y="273"/>
                  </a:cubicBezTo>
                  <a:cubicBezTo>
                    <a:pt x="1207" y="92"/>
                    <a:pt x="854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0"/>
            <p:cNvSpPr/>
            <p:nvPr/>
          </p:nvSpPr>
          <p:spPr>
            <a:xfrm>
              <a:off x="2904567" y="4497017"/>
              <a:ext cx="14383" cy="59472"/>
            </a:xfrm>
            <a:custGeom>
              <a:avLst/>
              <a:gdLst/>
              <a:ahLst/>
              <a:cxnLst/>
              <a:rect l="l" t="t" r="r" b="b"/>
              <a:pathLst>
                <a:path w="289" h="1195" extrusionOk="0">
                  <a:moveTo>
                    <a:pt x="182" y="1"/>
                  </a:moveTo>
                  <a:cubicBezTo>
                    <a:pt x="154" y="1"/>
                    <a:pt x="127" y="14"/>
                    <a:pt x="117" y="46"/>
                  </a:cubicBezTo>
                  <a:cubicBezTo>
                    <a:pt x="1" y="403"/>
                    <a:pt x="72" y="786"/>
                    <a:pt x="144" y="1143"/>
                  </a:cubicBezTo>
                  <a:cubicBezTo>
                    <a:pt x="151" y="1179"/>
                    <a:pt x="177" y="1195"/>
                    <a:pt x="204" y="1195"/>
                  </a:cubicBezTo>
                  <a:cubicBezTo>
                    <a:pt x="245" y="1195"/>
                    <a:pt x="288" y="1161"/>
                    <a:pt x="277" y="1108"/>
                  </a:cubicBezTo>
                  <a:cubicBezTo>
                    <a:pt x="206" y="769"/>
                    <a:pt x="144" y="421"/>
                    <a:pt x="251" y="82"/>
                  </a:cubicBezTo>
                  <a:cubicBezTo>
                    <a:pt x="267" y="33"/>
                    <a:pt x="224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0"/>
            <p:cNvSpPr/>
            <p:nvPr/>
          </p:nvSpPr>
          <p:spPr>
            <a:xfrm>
              <a:off x="2833549" y="4504531"/>
              <a:ext cx="77140" cy="25033"/>
            </a:xfrm>
            <a:custGeom>
              <a:avLst/>
              <a:gdLst/>
              <a:ahLst/>
              <a:cxnLst/>
              <a:rect l="l" t="t" r="r" b="b"/>
              <a:pathLst>
                <a:path w="1550" h="503" extrusionOk="0">
                  <a:moveTo>
                    <a:pt x="1452" y="1"/>
                  </a:moveTo>
                  <a:cubicBezTo>
                    <a:pt x="1441" y="1"/>
                    <a:pt x="1430" y="4"/>
                    <a:pt x="1419" y="11"/>
                  </a:cubicBezTo>
                  <a:cubicBezTo>
                    <a:pt x="1009" y="234"/>
                    <a:pt x="554" y="359"/>
                    <a:pt x="81" y="368"/>
                  </a:cubicBezTo>
                  <a:cubicBezTo>
                    <a:pt x="3" y="376"/>
                    <a:pt x="1" y="502"/>
                    <a:pt x="73" y="502"/>
                  </a:cubicBezTo>
                  <a:cubicBezTo>
                    <a:pt x="76" y="502"/>
                    <a:pt x="78" y="502"/>
                    <a:pt x="81" y="502"/>
                  </a:cubicBezTo>
                  <a:cubicBezTo>
                    <a:pt x="571" y="493"/>
                    <a:pt x="1053" y="359"/>
                    <a:pt x="1481" y="127"/>
                  </a:cubicBezTo>
                  <a:cubicBezTo>
                    <a:pt x="1549" y="89"/>
                    <a:pt x="1509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0"/>
            <p:cNvSpPr/>
            <p:nvPr/>
          </p:nvSpPr>
          <p:spPr>
            <a:xfrm>
              <a:off x="2849972" y="4517571"/>
              <a:ext cx="65842" cy="30408"/>
            </a:xfrm>
            <a:custGeom>
              <a:avLst/>
              <a:gdLst/>
              <a:ahLst/>
              <a:cxnLst/>
              <a:rect l="l" t="t" r="r" b="b"/>
              <a:pathLst>
                <a:path w="1323" h="611" extrusionOk="0">
                  <a:moveTo>
                    <a:pt x="969" y="1"/>
                  </a:moveTo>
                  <a:cubicBezTo>
                    <a:pt x="943" y="1"/>
                    <a:pt x="919" y="19"/>
                    <a:pt x="909" y="44"/>
                  </a:cubicBezTo>
                  <a:lnTo>
                    <a:pt x="909" y="44"/>
                  </a:lnTo>
                  <a:cubicBezTo>
                    <a:pt x="905" y="43"/>
                    <a:pt x="901" y="43"/>
                    <a:pt x="896" y="43"/>
                  </a:cubicBezTo>
                  <a:cubicBezTo>
                    <a:pt x="873" y="43"/>
                    <a:pt x="850" y="56"/>
                    <a:pt x="837" y="75"/>
                  </a:cubicBezTo>
                  <a:lnTo>
                    <a:pt x="837" y="75"/>
                  </a:lnTo>
                  <a:cubicBezTo>
                    <a:pt x="817" y="63"/>
                    <a:pt x="797" y="53"/>
                    <a:pt x="777" y="43"/>
                  </a:cubicBezTo>
                  <a:cubicBezTo>
                    <a:pt x="767" y="38"/>
                    <a:pt x="757" y="35"/>
                    <a:pt x="746" y="35"/>
                  </a:cubicBezTo>
                  <a:cubicBezTo>
                    <a:pt x="704" y="35"/>
                    <a:pt x="657" y="72"/>
                    <a:pt x="679" y="115"/>
                  </a:cubicBezTo>
                  <a:cubicBezTo>
                    <a:pt x="679" y="116"/>
                    <a:pt x="680" y="118"/>
                    <a:pt x="680" y="119"/>
                  </a:cubicBezTo>
                  <a:lnTo>
                    <a:pt x="680" y="119"/>
                  </a:lnTo>
                  <a:cubicBezTo>
                    <a:pt x="639" y="97"/>
                    <a:pt x="597" y="78"/>
                    <a:pt x="554" y="61"/>
                  </a:cubicBezTo>
                  <a:cubicBezTo>
                    <a:pt x="546" y="57"/>
                    <a:pt x="538" y="55"/>
                    <a:pt x="530" y="55"/>
                  </a:cubicBezTo>
                  <a:cubicBezTo>
                    <a:pt x="492" y="55"/>
                    <a:pt x="460" y="100"/>
                    <a:pt x="467" y="141"/>
                  </a:cubicBezTo>
                  <a:lnTo>
                    <a:pt x="467" y="141"/>
                  </a:lnTo>
                  <a:cubicBezTo>
                    <a:pt x="467" y="141"/>
                    <a:pt x="466" y="142"/>
                    <a:pt x="466" y="142"/>
                  </a:cubicBezTo>
                  <a:lnTo>
                    <a:pt x="466" y="142"/>
                  </a:lnTo>
                  <a:cubicBezTo>
                    <a:pt x="463" y="139"/>
                    <a:pt x="459" y="135"/>
                    <a:pt x="456" y="133"/>
                  </a:cubicBezTo>
                  <a:cubicBezTo>
                    <a:pt x="433" y="112"/>
                    <a:pt x="407" y="103"/>
                    <a:pt x="382" y="103"/>
                  </a:cubicBezTo>
                  <a:cubicBezTo>
                    <a:pt x="330" y="103"/>
                    <a:pt x="283" y="143"/>
                    <a:pt x="277" y="204"/>
                  </a:cubicBezTo>
                  <a:cubicBezTo>
                    <a:pt x="227" y="182"/>
                    <a:pt x="183" y="163"/>
                    <a:pt x="138" y="163"/>
                  </a:cubicBezTo>
                  <a:cubicBezTo>
                    <a:pt x="112" y="163"/>
                    <a:pt x="84" y="169"/>
                    <a:pt x="54" y="186"/>
                  </a:cubicBezTo>
                  <a:cubicBezTo>
                    <a:pt x="1" y="213"/>
                    <a:pt x="9" y="275"/>
                    <a:pt x="54" y="302"/>
                  </a:cubicBezTo>
                  <a:cubicBezTo>
                    <a:pt x="55" y="303"/>
                    <a:pt x="55" y="303"/>
                    <a:pt x="56" y="304"/>
                  </a:cubicBezTo>
                  <a:lnTo>
                    <a:pt x="56" y="304"/>
                  </a:lnTo>
                  <a:cubicBezTo>
                    <a:pt x="58" y="330"/>
                    <a:pt x="74" y="354"/>
                    <a:pt x="108" y="364"/>
                  </a:cubicBezTo>
                  <a:cubicBezTo>
                    <a:pt x="286" y="409"/>
                    <a:pt x="482" y="454"/>
                    <a:pt x="670" y="480"/>
                  </a:cubicBezTo>
                  <a:cubicBezTo>
                    <a:pt x="691" y="480"/>
                    <a:pt x="714" y="469"/>
                    <a:pt x="732" y="453"/>
                  </a:cubicBezTo>
                  <a:lnTo>
                    <a:pt x="732" y="453"/>
                  </a:lnTo>
                  <a:cubicBezTo>
                    <a:pt x="732" y="454"/>
                    <a:pt x="732" y="454"/>
                    <a:pt x="732" y="454"/>
                  </a:cubicBezTo>
                  <a:cubicBezTo>
                    <a:pt x="786" y="489"/>
                    <a:pt x="830" y="525"/>
                    <a:pt x="893" y="561"/>
                  </a:cubicBezTo>
                  <a:cubicBezTo>
                    <a:pt x="929" y="582"/>
                    <a:pt x="977" y="610"/>
                    <a:pt x="1027" y="610"/>
                  </a:cubicBezTo>
                  <a:cubicBezTo>
                    <a:pt x="1039" y="610"/>
                    <a:pt x="1050" y="609"/>
                    <a:pt x="1062" y="605"/>
                  </a:cubicBezTo>
                  <a:cubicBezTo>
                    <a:pt x="1115" y="589"/>
                    <a:pt x="1135" y="553"/>
                    <a:pt x="1137" y="510"/>
                  </a:cubicBezTo>
                  <a:lnTo>
                    <a:pt x="1137" y="510"/>
                  </a:lnTo>
                  <a:cubicBezTo>
                    <a:pt x="1167" y="500"/>
                    <a:pt x="1187" y="481"/>
                    <a:pt x="1198" y="459"/>
                  </a:cubicBezTo>
                  <a:lnTo>
                    <a:pt x="1198" y="459"/>
                  </a:lnTo>
                  <a:cubicBezTo>
                    <a:pt x="1200" y="461"/>
                    <a:pt x="1203" y="462"/>
                    <a:pt x="1205" y="463"/>
                  </a:cubicBezTo>
                  <a:cubicBezTo>
                    <a:pt x="1217" y="469"/>
                    <a:pt x="1229" y="471"/>
                    <a:pt x="1239" y="471"/>
                  </a:cubicBezTo>
                  <a:cubicBezTo>
                    <a:pt x="1292" y="471"/>
                    <a:pt x="1322" y="407"/>
                    <a:pt x="1285" y="356"/>
                  </a:cubicBezTo>
                  <a:cubicBezTo>
                    <a:pt x="1196" y="249"/>
                    <a:pt x="1107" y="133"/>
                    <a:pt x="1018" y="25"/>
                  </a:cubicBezTo>
                  <a:cubicBezTo>
                    <a:pt x="1002" y="8"/>
                    <a:pt x="98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0"/>
            <p:cNvSpPr/>
            <p:nvPr/>
          </p:nvSpPr>
          <p:spPr>
            <a:xfrm>
              <a:off x="2837978" y="4338756"/>
              <a:ext cx="37574" cy="120537"/>
            </a:xfrm>
            <a:custGeom>
              <a:avLst/>
              <a:gdLst/>
              <a:ahLst/>
              <a:cxnLst/>
              <a:rect l="l" t="t" r="r" b="b"/>
              <a:pathLst>
                <a:path w="755" h="2422" extrusionOk="0">
                  <a:moveTo>
                    <a:pt x="662" y="1"/>
                  </a:moveTo>
                  <a:cubicBezTo>
                    <a:pt x="642" y="1"/>
                    <a:pt x="621" y="10"/>
                    <a:pt x="607" y="32"/>
                  </a:cubicBezTo>
                  <a:cubicBezTo>
                    <a:pt x="161" y="719"/>
                    <a:pt x="1" y="1567"/>
                    <a:pt x="152" y="2370"/>
                  </a:cubicBezTo>
                  <a:cubicBezTo>
                    <a:pt x="160" y="2406"/>
                    <a:pt x="186" y="2421"/>
                    <a:pt x="213" y="2421"/>
                  </a:cubicBezTo>
                  <a:cubicBezTo>
                    <a:pt x="253" y="2421"/>
                    <a:pt x="297" y="2387"/>
                    <a:pt x="286" y="2334"/>
                  </a:cubicBezTo>
                  <a:cubicBezTo>
                    <a:pt x="143" y="1567"/>
                    <a:pt x="304" y="755"/>
                    <a:pt x="723" y="104"/>
                  </a:cubicBezTo>
                  <a:cubicBezTo>
                    <a:pt x="754" y="48"/>
                    <a:pt x="708" y="1"/>
                    <a:pt x="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0"/>
            <p:cNvSpPr/>
            <p:nvPr/>
          </p:nvSpPr>
          <p:spPr>
            <a:xfrm>
              <a:off x="2742972" y="4434011"/>
              <a:ext cx="111877" cy="26576"/>
            </a:xfrm>
            <a:custGeom>
              <a:avLst/>
              <a:gdLst/>
              <a:ahLst/>
              <a:cxnLst/>
              <a:rect l="l" t="t" r="r" b="b"/>
              <a:pathLst>
                <a:path w="2248" h="534" extrusionOk="0">
                  <a:moveTo>
                    <a:pt x="447" y="0"/>
                  </a:moveTo>
                  <a:cubicBezTo>
                    <a:pt x="325" y="0"/>
                    <a:pt x="203" y="6"/>
                    <a:pt x="81" y="18"/>
                  </a:cubicBezTo>
                  <a:cubicBezTo>
                    <a:pt x="3" y="27"/>
                    <a:pt x="1" y="153"/>
                    <a:pt x="73" y="153"/>
                  </a:cubicBezTo>
                  <a:cubicBezTo>
                    <a:pt x="76" y="153"/>
                    <a:pt x="78" y="153"/>
                    <a:pt x="81" y="152"/>
                  </a:cubicBezTo>
                  <a:cubicBezTo>
                    <a:pt x="197" y="142"/>
                    <a:pt x="313" y="137"/>
                    <a:pt x="429" y="137"/>
                  </a:cubicBezTo>
                  <a:cubicBezTo>
                    <a:pt x="1009" y="137"/>
                    <a:pt x="1586" y="267"/>
                    <a:pt x="2106" y="527"/>
                  </a:cubicBezTo>
                  <a:cubicBezTo>
                    <a:pt x="2116" y="532"/>
                    <a:pt x="2127" y="534"/>
                    <a:pt x="2137" y="534"/>
                  </a:cubicBezTo>
                  <a:cubicBezTo>
                    <a:pt x="2202" y="534"/>
                    <a:pt x="2247" y="442"/>
                    <a:pt x="2177" y="411"/>
                  </a:cubicBezTo>
                  <a:cubicBezTo>
                    <a:pt x="1636" y="144"/>
                    <a:pt x="1046" y="0"/>
                    <a:pt x="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0"/>
            <p:cNvSpPr/>
            <p:nvPr/>
          </p:nvSpPr>
          <p:spPr>
            <a:xfrm>
              <a:off x="2817623" y="4369413"/>
              <a:ext cx="22196" cy="74452"/>
            </a:xfrm>
            <a:custGeom>
              <a:avLst/>
              <a:gdLst/>
              <a:ahLst/>
              <a:cxnLst/>
              <a:rect l="l" t="t" r="r" b="b"/>
              <a:pathLst>
                <a:path w="446" h="1496" extrusionOk="0">
                  <a:moveTo>
                    <a:pt x="378" y="1"/>
                  </a:moveTo>
                  <a:cubicBezTo>
                    <a:pt x="345" y="1"/>
                    <a:pt x="312" y="23"/>
                    <a:pt x="312" y="67"/>
                  </a:cubicBezTo>
                  <a:cubicBezTo>
                    <a:pt x="303" y="531"/>
                    <a:pt x="196" y="986"/>
                    <a:pt x="17" y="1415"/>
                  </a:cubicBezTo>
                  <a:cubicBezTo>
                    <a:pt x="1" y="1463"/>
                    <a:pt x="40" y="1495"/>
                    <a:pt x="82" y="1495"/>
                  </a:cubicBezTo>
                  <a:cubicBezTo>
                    <a:pt x="109" y="1495"/>
                    <a:pt x="137" y="1482"/>
                    <a:pt x="151" y="1450"/>
                  </a:cubicBezTo>
                  <a:cubicBezTo>
                    <a:pt x="338" y="1013"/>
                    <a:pt x="436" y="540"/>
                    <a:pt x="445" y="67"/>
                  </a:cubicBezTo>
                  <a:cubicBezTo>
                    <a:pt x="445" y="23"/>
                    <a:pt x="412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0"/>
            <p:cNvSpPr/>
            <p:nvPr/>
          </p:nvSpPr>
          <p:spPr>
            <a:xfrm>
              <a:off x="2711618" y="4405245"/>
              <a:ext cx="95255" cy="20703"/>
            </a:xfrm>
            <a:custGeom>
              <a:avLst/>
              <a:gdLst/>
              <a:ahLst/>
              <a:cxnLst/>
              <a:rect l="l" t="t" r="r" b="b"/>
              <a:pathLst>
                <a:path w="1914" h="416" extrusionOk="0">
                  <a:moveTo>
                    <a:pt x="1803" y="1"/>
                  </a:moveTo>
                  <a:cubicBezTo>
                    <a:pt x="1793" y="1"/>
                    <a:pt x="1783" y="3"/>
                    <a:pt x="1772" y="8"/>
                  </a:cubicBezTo>
                  <a:cubicBezTo>
                    <a:pt x="1394" y="187"/>
                    <a:pt x="975" y="282"/>
                    <a:pt x="554" y="282"/>
                  </a:cubicBezTo>
                  <a:cubicBezTo>
                    <a:pt x="410" y="282"/>
                    <a:pt x="265" y="271"/>
                    <a:pt x="122" y="248"/>
                  </a:cubicBezTo>
                  <a:cubicBezTo>
                    <a:pt x="119" y="248"/>
                    <a:pt x="117" y="248"/>
                    <a:pt x="114" y="248"/>
                  </a:cubicBezTo>
                  <a:cubicBezTo>
                    <a:pt x="39" y="248"/>
                    <a:pt x="0" y="374"/>
                    <a:pt x="86" y="382"/>
                  </a:cubicBezTo>
                  <a:cubicBezTo>
                    <a:pt x="237" y="405"/>
                    <a:pt x="388" y="416"/>
                    <a:pt x="538" y="416"/>
                  </a:cubicBezTo>
                  <a:cubicBezTo>
                    <a:pt x="986" y="416"/>
                    <a:pt x="1430" y="317"/>
                    <a:pt x="1844" y="124"/>
                  </a:cubicBezTo>
                  <a:cubicBezTo>
                    <a:pt x="1914" y="93"/>
                    <a:pt x="1869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0"/>
            <p:cNvSpPr/>
            <p:nvPr/>
          </p:nvSpPr>
          <p:spPr>
            <a:xfrm>
              <a:off x="2809810" y="4298992"/>
              <a:ext cx="22445" cy="114216"/>
            </a:xfrm>
            <a:custGeom>
              <a:avLst/>
              <a:gdLst/>
              <a:ahLst/>
              <a:cxnLst/>
              <a:rect l="l" t="t" r="r" b="b"/>
              <a:pathLst>
                <a:path w="451" h="2295" extrusionOk="0">
                  <a:moveTo>
                    <a:pt x="163" y="1"/>
                  </a:moveTo>
                  <a:cubicBezTo>
                    <a:pt x="120" y="1"/>
                    <a:pt x="78" y="33"/>
                    <a:pt x="94" y="82"/>
                  </a:cubicBezTo>
                  <a:cubicBezTo>
                    <a:pt x="308" y="778"/>
                    <a:pt x="281" y="1536"/>
                    <a:pt x="22" y="2214"/>
                  </a:cubicBezTo>
                  <a:cubicBezTo>
                    <a:pt x="1" y="2263"/>
                    <a:pt x="41" y="2295"/>
                    <a:pt x="85" y="2295"/>
                  </a:cubicBezTo>
                  <a:cubicBezTo>
                    <a:pt x="113" y="2295"/>
                    <a:pt x="142" y="2281"/>
                    <a:pt x="156" y="2250"/>
                  </a:cubicBezTo>
                  <a:cubicBezTo>
                    <a:pt x="424" y="1545"/>
                    <a:pt x="451" y="769"/>
                    <a:pt x="228" y="46"/>
                  </a:cubicBezTo>
                  <a:cubicBezTo>
                    <a:pt x="217" y="15"/>
                    <a:pt x="190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0"/>
            <p:cNvSpPr/>
            <p:nvPr/>
          </p:nvSpPr>
          <p:spPr>
            <a:xfrm>
              <a:off x="2774923" y="4364535"/>
              <a:ext cx="73308" cy="89283"/>
            </a:xfrm>
            <a:custGeom>
              <a:avLst/>
              <a:gdLst/>
              <a:ahLst/>
              <a:cxnLst/>
              <a:rect l="l" t="t" r="r" b="b"/>
              <a:pathLst>
                <a:path w="1473" h="1794" extrusionOk="0">
                  <a:moveTo>
                    <a:pt x="746" y="1104"/>
                  </a:moveTo>
                  <a:lnTo>
                    <a:pt x="746" y="1104"/>
                  </a:lnTo>
                  <a:cubicBezTo>
                    <a:pt x="746" y="1107"/>
                    <a:pt x="747" y="1111"/>
                    <a:pt x="747" y="1115"/>
                  </a:cubicBezTo>
                  <a:lnTo>
                    <a:pt x="747" y="1115"/>
                  </a:lnTo>
                  <a:cubicBezTo>
                    <a:pt x="742" y="1130"/>
                    <a:pt x="738" y="1146"/>
                    <a:pt x="736" y="1162"/>
                  </a:cubicBezTo>
                  <a:lnTo>
                    <a:pt x="736" y="1162"/>
                  </a:lnTo>
                  <a:cubicBezTo>
                    <a:pt x="685" y="1160"/>
                    <a:pt x="634" y="1157"/>
                    <a:pt x="583" y="1154"/>
                  </a:cubicBezTo>
                  <a:lnTo>
                    <a:pt x="583" y="1154"/>
                  </a:lnTo>
                  <a:lnTo>
                    <a:pt x="623" y="1141"/>
                  </a:lnTo>
                  <a:lnTo>
                    <a:pt x="623" y="1141"/>
                  </a:lnTo>
                  <a:cubicBezTo>
                    <a:pt x="664" y="1131"/>
                    <a:pt x="705" y="1119"/>
                    <a:pt x="746" y="1104"/>
                  </a:cubicBezTo>
                  <a:close/>
                  <a:moveTo>
                    <a:pt x="746" y="1303"/>
                  </a:moveTo>
                  <a:cubicBezTo>
                    <a:pt x="747" y="1308"/>
                    <a:pt x="749" y="1312"/>
                    <a:pt x="750" y="1317"/>
                  </a:cubicBezTo>
                  <a:lnTo>
                    <a:pt x="750" y="1317"/>
                  </a:lnTo>
                  <a:cubicBezTo>
                    <a:pt x="731" y="1313"/>
                    <a:pt x="712" y="1310"/>
                    <a:pt x="693" y="1309"/>
                  </a:cubicBezTo>
                  <a:lnTo>
                    <a:pt x="693" y="1309"/>
                  </a:lnTo>
                  <a:cubicBezTo>
                    <a:pt x="711" y="1307"/>
                    <a:pt x="729" y="1305"/>
                    <a:pt x="746" y="1303"/>
                  </a:cubicBezTo>
                  <a:close/>
                  <a:moveTo>
                    <a:pt x="641" y="1314"/>
                  </a:moveTo>
                  <a:cubicBezTo>
                    <a:pt x="626" y="1319"/>
                    <a:pt x="613" y="1327"/>
                    <a:pt x="601" y="1339"/>
                  </a:cubicBezTo>
                  <a:lnTo>
                    <a:pt x="601" y="1339"/>
                  </a:lnTo>
                  <a:cubicBezTo>
                    <a:pt x="584" y="1334"/>
                    <a:pt x="567" y="1328"/>
                    <a:pt x="550" y="1323"/>
                  </a:cubicBezTo>
                  <a:lnTo>
                    <a:pt x="550" y="1323"/>
                  </a:lnTo>
                  <a:cubicBezTo>
                    <a:pt x="581" y="1320"/>
                    <a:pt x="611" y="1317"/>
                    <a:pt x="641" y="1314"/>
                  </a:cubicBezTo>
                  <a:close/>
                  <a:moveTo>
                    <a:pt x="1104" y="0"/>
                  </a:moveTo>
                  <a:cubicBezTo>
                    <a:pt x="1069" y="0"/>
                    <a:pt x="1036" y="23"/>
                    <a:pt x="1036" y="67"/>
                  </a:cubicBezTo>
                  <a:cubicBezTo>
                    <a:pt x="1044" y="150"/>
                    <a:pt x="1048" y="233"/>
                    <a:pt x="1048" y="315"/>
                  </a:cubicBezTo>
                  <a:lnTo>
                    <a:pt x="1048" y="315"/>
                  </a:lnTo>
                  <a:cubicBezTo>
                    <a:pt x="1035" y="300"/>
                    <a:pt x="1017" y="294"/>
                    <a:pt x="998" y="294"/>
                  </a:cubicBezTo>
                  <a:cubicBezTo>
                    <a:pt x="969" y="294"/>
                    <a:pt x="938" y="312"/>
                    <a:pt x="929" y="344"/>
                  </a:cubicBezTo>
                  <a:cubicBezTo>
                    <a:pt x="874" y="526"/>
                    <a:pt x="852" y="717"/>
                    <a:pt x="861" y="905"/>
                  </a:cubicBezTo>
                  <a:lnTo>
                    <a:pt x="861" y="905"/>
                  </a:lnTo>
                  <a:cubicBezTo>
                    <a:pt x="858" y="921"/>
                    <a:pt x="855" y="937"/>
                    <a:pt x="852" y="953"/>
                  </a:cubicBezTo>
                  <a:lnTo>
                    <a:pt x="852" y="953"/>
                  </a:lnTo>
                  <a:cubicBezTo>
                    <a:pt x="839" y="943"/>
                    <a:pt x="824" y="938"/>
                    <a:pt x="809" y="938"/>
                  </a:cubicBezTo>
                  <a:cubicBezTo>
                    <a:pt x="809" y="938"/>
                    <a:pt x="808" y="938"/>
                    <a:pt x="808" y="938"/>
                  </a:cubicBezTo>
                  <a:lnTo>
                    <a:pt x="808" y="938"/>
                  </a:lnTo>
                  <a:cubicBezTo>
                    <a:pt x="810" y="936"/>
                    <a:pt x="811" y="934"/>
                    <a:pt x="813" y="933"/>
                  </a:cubicBezTo>
                  <a:cubicBezTo>
                    <a:pt x="822" y="924"/>
                    <a:pt x="827" y="913"/>
                    <a:pt x="829" y="902"/>
                  </a:cubicBezTo>
                  <a:lnTo>
                    <a:pt x="829" y="902"/>
                  </a:lnTo>
                  <a:cubicBezTo>
                    <a:pt x="846" y="867"/>
                    <a:pt x="829" y="817"/>
                    <a:pt x="792" y="801"/>
                  </a:cubicBezTo>
                  <a:lnTo>
                    <a:pt x="792" y="801"/>
                  </a:lnTo>
                  <a:cubicBezTo>
                    <a:pt x="779" y="783"/>
                    <a:pt x="758" y="770"/>
                    <a:pt x="737" y="770"/>
                  </a:cubicBezTo>
                  <a:cubicBezTo>
                    <a:pt x="723" y="770"/>
                    <a:pt x="709" y="776"/>
                    <a:pt x="697" y="790"/>
                  </a:cubicBezTo>
                  <a:cubicBezTo>
                    <a:pt x="679" y="808"/>
                    <a:pt x="654" y="812"/>
                    <a:pt x="630" y="812"/>
                  </a:cubicBezTo>
                  <a:cubicBezTo>
                    <a:pt x="605" y="812"/>
                    <a:pt x="581" y="808"/>
                    <a:pt x="563" y="808"/>
                  </a:cubicBezTo>
                  <a:cubicBezTo>
                    <a:pt x="527" y="817"/>
                    <a:pt x="500" y="826"/>
                    <a:pt x="474" y="852"/>
                  </a:cubicBezTo>
                  <a:cubicBezTo>
                    <a:pt x="436" y="882"/>
                    <a:pt x="418" y="931"/>
                    <a:pt x="434" y="977"/>
                  </a:cubicBezTo>
                  <a:lnTo>
                    <a:pt x="434" y="977"/>
                  </a:lnTo>
                  <a:cubicBezTo>
                    <a:pt x="404" y="1000"/>
                    <a:pt x="376" y="1023"/>
                    <a:pt x="349" y="1049"/>
                  </a:cubicBezTo>
                  <a:cubicBezTo>
                    <a:pt x="336" y="1064"/>
                    <a:pt x="331" y="1084"/>
                    <a:pt x="333" y="1103"/>
                  </a:cubicBezTo>
                  <a:lnTo>
                    <a:pt x="333" y="1103"/>
                  </a:lnTo>
                  <a:lnTo>
                    <a:pt x="233" y="1138"/>
                  </a:lnTo>
                  <a:cubicBezTo>
                    <a:pt x="192" y="1153"/>
                    <a:pt x="177" y="1193"/>
                    <a:pt x="188" y="1225"/>
                  </a:cubicBezTo>
                  <a:lnTo>
                    <a:pt x="188" y="1225"/>
                  </a:lnTo>
                  <a:cubicBezTo>
                    <a:pt x="155" y="1228"/>
                    <a:pt x="123" y="1232"/>
                    <a:pt x="90" y="1236"/>
                  </a:cubicBezTo>
                  <a:cubicBezTo>
                    <a:pt x="1" y="1245"/>
                    <a:pt x="1" y="1361"/>
                    <a:pt x="90" y="1370"/>
                  </a:cubicBezTo>
                  <a:cubicBezTo>
                    <a:pt x="122" y="1373"/>
                    <a:pt x="154" y="1377"/>
                    <a:pt x="185" y="1381"/>
                  </a:cubicBezTo>
                  <a:lnTo>
                    <a:pt x="185" y="1381"/>
                  </a:lnTo>
                  <a:cubicBezTo>
                    <a:pt x="181" y="1412"/>
                    <a:pt x="197" y="1446"/>
                    <a:pt x="233" y="1459"/>
                  </a:cubicBezTo>
                  <a:cubicBezTo>
                    <a:pt x="439" y="1528"/>
                    <a:pt x="646" y="1572"/>
                    <a:pt x="852" y="1599"/>
                  </a:cubicBezTo>
                  <a:lnTo>
                    <a:pt x="852" y="1599"/>
                  </a:lnTo>
                  <a:cubicBezTo>
                    <a:pt x="929" y="1614"/>
                    <a:pt x="1000" y="1620"/>
                    <a:pt x="1036" y="1620"/>
                  </a:cubicBezTo>
                  <a:cubicBezTo>
                    <a:pt x="1067" y="1620"/>
                    <a:pt x="1086" y="1604"/>
                    <a:pt x="1094" y="1583"/>
                  </a:cubicBezTo>
                  <a:lnTo>
                    <a:pt x="1094" y="1583"/>
                  </a:lnTo>
                  <a:cubicBezTo>
                    <a:pt x="1097" y="1583"/>
                    <a:pt x="1099" y="1583"/>
                    <a:pt x="1102" y="1583"/>
                  </a:cubicBezTo>
                  <a:cubicBezTo>
                    <a:pt x="1109" y="1583"/>
                    <a:pt x="1117" y="1582"/>
                    <a:pt x="1123" y="1579"/>
                  </a:cubicBezTo>
                  <a:lnTo>
                    <a:pt x="1123" y="1579"/>
                  </a:lnTo>
                  <a:cubicBezTo>
                    <a:pt x="1198" y="1653"/>
                    <a:pt x="1279" y="1720"/>
                    <a:pt x="1366" y="1780"/>
                  </a:cubicBezTo>
                  <a:cubicBezTo>
                    <a:pt x="1377" y="1789"/>
                    <a:pt x="1390" y="1793"/>
                    <a:pt x="1402" y="1793"/>
                  </a:cubicBezTo>
                  <a:cubicBezTo>
                    <a:pt x="1438" y="1793"/>
                    <a:pt x="1473" y="1760"/>
                    <a:pt x="1473" y="1727"/>
                  </a:cubicBezTo>
                  <a:cubicBezTo>
                    <a:pt x="1460" y="1606"/>
                    <a:pt x="1428" y="1490"/>
                    <a:pt x="1379" y="1383"/>
                  </a:cubicBezTo>
                  <a:lnTo>
                    <a:pt x="1379" y="1383"/>
                  </a:lnTo>
                  <a:cubicBezTo>
                    <a:pt x="1354" y="1295"/>
                    <a:pt x="1319" y="1209"/>
                    <a:pt x="1277" y="1129"/>
                  </a:cubicBezTo>
                  <a:cubicBezTo>
                    <a:pt x="1263" y="1109"/>
                    <a:pt x="1241" y="1100"/>
                    <a:pt x="1219" y="1100"/>
                  </a:cubicBezTo>
                  <a:cubicBezTo>
                    <a:pt x="1209" y="1100"/>
                    <a:pt x="1200" y="1102"/>
                    <a:pt x="1190" y="1105"/>
                  </a:cubicBezTo>
                  <a:lnTo>
                    <a:pt x="1190" y="1105"/>
                  </a:lnTo>
                  <a:cubicBezTo>
                    <a:pt x="1181" y="1095"/>
                    <a:pt x="1171" y="1085"/>
                    <a:pt x="1161" y="1075"/>
                  </a:cubicBezTo>
                  <a:cubicBezTo>
                    <a:pt x="1147" y="1062"/>
                    <a:pt x="1132" y="1055"/>
                    <a:pt x="1117" y="1054"/>
                  </a:cubicBezTo>
                  <a:lnTo>
                    <a:pt x="1117" y="1054"/>
                  </a:lnTo>
                  <a:cubicBezTo>
                    <a:pt x="1122" y="983"/>
                    <a:pt x="1124" y="914"/>
                    <a:pt x="1122" y="845"/>
                  </a:cubicBezTo>
                  <a:lnTo>
                    <a:pt x="1122" y="845"/>
                  </a:lnTo>
                  <a:cubicBezTo>
                    <a:pt x="1185" y="592"/>
                    <a:pt x="1203" y="330"/>
                    <a:pt x="1178" y="67"/>
                  </a:cubicBezTo>
                  <a:cubicBezTo>
                    <a:pt x="1174" y="23"/>
                    <a:pt x="1138" y="0"/>
                    <a:pt x="1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0"/>
            <p:cNvSpPr/>
            <p:nvPr/>
          </p:nvSpPr>
          <p:spPr>
            <a:xfrm>
              <a:off x="2753622" y="4268932"/>
              <a:ext cx="19061" cy="99784"/>
            </a:xfrm>
            <a:custGeom>
              <a:avLst/>
              <a:gdLst/>
              <a:ahLst/>
              <a:cxnLst/>
              <a:rect l="l" t="t" r="r" b="b"/>
              <a:pathLst>
                <a:path w="383" h="2005" extrusionOk="0">
                  <a:moveTo>
                    <a:pt x="305" y="1"/>
                  </a:moveTo>
                  <a:cubicBezTo>
                    <a:pt x="279" y="1"/>
                    <a:pt x="252" y="16"/>
                    <a:pt x="242" y="52"/>
                  </a:cubicBezTo>
                  <a:cubicBezTo>
                    <a:pt x="36" y="659"/>
                    <a:pt x="1" y="1319"/>
                    <a:pt x="143" y="1953"/>
                  </a:cubicBezTo>
                  <a:cubicBezTo>
                    <a:pt x="154" y="1989"/>
                    <a:pt x="181" y="2004"/>
                    <a:pt x="208" y="2004"/>
                  </a:cubicBezTo>
                  <a:cubicBezTo>
                    <a:pt x="248" y="2004"/>
                    <a:pt x="288" y="1970"/>
                    <a:pt x="277" y="1917"/>
                  </a:cubicBezTo>
                  <a:cubicBezTo>
                    <a:pt x="143" y="1310"/>
                    <a:pt x="170" y="677"/>
                    <a:pt x="366" y="88"/>
                  </a:cubicBezTo>
                  <a:cubicBezTo>
                    <a:pt x="382" y="35"/>
                    <a:pt x="344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0"/>
            <p:cNvSpPr/>
            <p:nvPr/>
          </p:nvSpPr>
          <p:spPr>
            <a:xfrm>
              <a:off x="2637813" y="4325617"/>
              <a:ext cx="102919" cy="16871"/>
            </a:xfrm>
            <a:custGeom>
              <a:avLst/>
              <a:gdLst/>
              <a:ahLst/>
              <a:cxnLst/>
              <a:rect l="l" t="t" r="r" b="b"/>
              <a:pathLst>
                <a:path w="2068" h="339" extrusionOk="0">
                  <a:moveTo>
                    <a:pt x="1039" y="1"/>
                  </a:moveTo>
                  <a:cubicBezTo>
                    <a:pt x="707" y="1"/>
                    <a:pt x="376" y="72"/>
                    <a:pt x="71" y="216"/>
                  </a:cubicBezTo>
                  <a:cubicBezTo>
                    <a:pt x="1" y="247"/>
                    <a:pt x="46" y="339"/>
                    <a:pt x="105" y="339"/>
                  </a:cubicBezTo>
                  <a:cubicBezTo>
                    <a:pt x="114" y="339"/>
                    <a:pt x="124" y="337"/>
                    <a:pt x="133" y="332"/>
                  </a:cubicBezTo>
                  <a:cubicBezTo>
                    <a:pt x="421" y="201"/>
                    <a:pt x="732" y="137"/>
                    <a:pt x="1041" y="137"/>
                  </a:cubicBezTo>
                  <a:cubicBezTo>
                    <a:pt x="1345" y="137"/>
                    <a:pt x="1648" y="199"/>
                    <a:pt x="1926" y="323"/>
                  </a:cubicBezTo>
                  <a:cubicBezTo>
                    <a:pt x="1937" y="328"/>
                    <a:pt x="1947" y="330"/>
                    <a:pt x="1957" y="330"/>
                  </a:cubicBezTo>
                  <a:cubicBezTo>
                    <a:pt x="2023" y="330"/>
                    <a:pt x="2067" y="238"/>
                    <a:pt x="1998" y="207"/>
                  </a:cubicBezTo>
                  <a:cubicBezTo>
                    <a:pt x="1692" y="70"/>
                    <a:pt x="1365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0"/>
            <p:cNvSpPr/>
            <p:nvPr/>
          </p:nvSpPr>
          <p:spPr>
            <a:xfrm>
              <a:off x="2667474" y="4202244"/>
              <a:ext cx="16871" cy="85102"/>
            </a:xfrm>
            <a:custGeom>
              <a:avLst/>
              <a:gdLst/>
              <a:ahLst/>
              <a:cxnLst/>
              <a:rect l="l" t="t" r="r" b="b"/>
              <a:pathLst>
                <a:path w="339" h="1710" extrusionOk="0">
                  <a:moveTo>
                    <a:pt x="259" y="0"/>
                  </a:moveTo>
                  <a:cubicBezTo>
                    <a:pt x="234" y="0"/>
                    <a:pt x="208" y="14"/>
                    <a:pt x="197" y="45"/>
                  </a:cubicBezTo>
                  <a:cubicBezTo>
                    <a:pt x="28" y="572"/>
                    <a:pt x="1" y="1116"/>
                    <a:pt x="90" y="1660"/>
                  </a:cubicBezTo>
                  <a:cubicBezTo>
                    <a:pt x="97" y="1695"/>
                    <a:pt x="120" y="1709"/>
                    <a:pt x="145" y="1709"/>
                  </a:cubicBezTo>
                  <a:cubicBezTo>
                    <a:pt x="185" y="1709"/>
                    <a:pt x="229" y="1674"/>
                    <a:pt x="224" y="1624"/>
                  </a:cubicBezTo>
                  <a:cubicBezTo>
                    <a:pt x="135" y="1107"/>
                    <a:pt x="170" y="581"/>
                    <a:pt x="322" y="81"/>
                  </a:cubicBezTo>
                  <a:cubicBezTo>
                    <a:pt x="338" y="32"/>
                    <a:pt x="29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0"/>
            <p:cNvSpPr/>
            <p:nvPr/>
          </p:nvSpPr>
          <p:spPr>
            <a:xfrm>
              <a:off x="2530216" y="4226779"/>
              <a:ext cx="106801" cy="15229"/>
            </a:xfrm>
            <a:custGeom>
              <a:avLst/>
              <a:gdLst/>
              <a:ahLst/>
              <a:cxnLst/>
              <a:rect l="l" t="t" r="r" b="b"/>
              <a:pathLst>
                <a:path w="2146" h="306" extrusionOk="0">
                  <a:moveTo>
                    <a:pt x="1032" y="0"/>
                  </a:moveTo>
                  <a:cubicBezTo>
                    <a:pt x="709" y="0"/>
                    <a:pt x="385" y="47"/>
                    <a:pt x="74" y="141"/>
                  </a:cubicBezTo>
                  <a:cubicBezTo>
                    <a:pt x="1" y="166"/>
                    <a:pt x="24" y="279"/>
                    <a:pt x="89" y="279"/>
                  </a:cubicBezTo>
                  <a:cubicBezTo>
                    <a:pt x="95" y="279"/>
                    <a:pt x="102" y="277"/>
                    <a:pt x="109" y="275"/>
                  </a:cubicBezTo>
                  <a:cubicBezTo>
                    <a:pt x="412" y="181"/>
                    <a:pt x="723" y="134"/>
                    <a:pt x="1034" y="134"/>
                  </a:cubicBezTo>
                  <a:cubicBezTo>
                    <a:pt x="1373" y="134"/>
                    <a:pt x="1711" y="190"/>
                    <a:pt x="2036" y="302"/>
                  </a:cubicBezTo>
                  <a:cubicBezTo>
                    <a:pt x="2044" y="304"/>
                    <a:pt x="2050" y="305"/>
                    <a:pt x="2057" y="305"/>
                  </a:cubicBezTo>
                  <a:cubicBezTo>
                    <a:pt x="2122" y="305"/>
                    <a:pt x="2145" y="192"/>
                    <a:pt x="2072" y="168"/>
                  </a:cubicBezTo>
                  <a:cubicBezTo>
                    <a:pt x="1737" y="56"/>
                    <a:pt x="1385" y="0"/>
                    <a:pt x="1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0"/>
            <p:cNvSpPr/>
            <p:nvPr/>
          </p:nvSpPr>
          <p:spPr>
            <a:xfrm>
              <a:off x="2653739" y="4216228"/>
              <a:ext cx="22893" cy="68878"/>
            </a:xfrm>
            <a:custGeom>
              <a:avLst/>
              <a:gdLst/>
              <a:ahLst/>
              <a:cxnLst/>
              <a:rect l="l" t="t" r="r" b="b"/>
              <a:pathLst>
                <a:path w="460" h="1384" extrusionOk="0">
                  <a:moveTo>
                    <a:pt x="119" y="1"/>
                  </a:moveTo>
                  <a:cubicBezTo>
                    <a:pt x="85" y="1"/>
                    <a:pt x="49" y="23"/>
                    <a:pt x="45" y="68"/>
                  </a:cubicBezTo>
                  <a:cubicBezTo>
                    <a:pt x="0" y="514"/>
                    <a:pt x="90" y="960"/>
                    <a:pt x="313" y="1352"/>
                  </a:cubicBezTo>
                  <a:cubicBezTo>
                    <a:pt x="324" y="1374"/>
                    <a:pt x="343" y="1384"/>
                    <a:pt x="363" y="1384"/>
                  </a:cubicBezTo>
                  <a:cubicBezTo>
                    <a:pt x="409" y="1384"/>
                    <a:pt x="460" y="1337"/>
                    <a:pt x="429" y="1281"/>
                  </a:cubicBezTo>
                  <a:cubicBezTo>
                    <a:pt x="223" y="915"/>
                    <a:pt x="134" y="487"/>
                    <a:pt x="179" y="68"/>
                  </a:cubicBezTo>
                  <a:cubicBezTo>
                    <a:pt x="183" y="23"/>
                    <a:pt x="152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0"/>
            <p:cNvSpPr/>
            <p:nvPr/>
          </p:nvSpPr>
          <p:spPr>
            <a:xfrm>
              <a:off x="2659064" y="4226580"/>
              <a:ext cx="14681" cy="35683"/>
            </a:xfrm>
            <a:custGeom>
              <a:avLst/>
              <a:gdLst/>
              <a:ahLst/>
              <a:cxnLst/>
              <a:rect l="l" t="t" r="r" b="b"/>
              <a:pathLst>
                <a:path w="295" h="717" extrusionOk="0">
                  <a:moveTo>
                    <a:pt x="75" y="0"/>
                  </a:moveTo>
                  <a:cubicBezTo>
                    <a:pt x="69" y="0"/>
                    <a:pt x="62" y="1"/>
                    <a:pt x="54" y="2"/>
                  </a:cubicBezTo>
                  <a:cubicBezTo>
                    <a:pt x="27" y="11"/>
                    <a:pt x="0" y="47"/>
                    <a:pt x="9" y="83"/>
                  </a:cubicBezTo>
                  <a:cubicBezTo>
                    <a:pt x="81" y="270"/>
                    <a:pt x="125" y="457"/>
                    <a:pt x="152" y="654"/>
                  </a:cubicBezTo>
                  <a:cubicBezTo>
                    <a:pt x="152" y="689"/>
                    <a:pt x="179" y="716"/>
                    <a:pt x="224" y="716"/>
                  </a:cubicBezTo>
                  <a:cubicBezTo>
                    <a:pt x="250" y="716"/>
                    <a:pt x="295" y="689"/>
                    <a:pt x="286" y="654"/>
                  </a:cubicBezTo>
                  <a:cubicBezTo>
                    <a:pt x="259" y="449"/>
                    <a:pt x="215" y="243"/>
                    <a:pt x="143" y="47"/>
                  </a:cubicBezTo>
                  <a:cubicBezTo>
                    <a:pt x="128" y="18"/>
                    <a:pt x="10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0"/>
            <p:cNvSpPr/>
            <p:nvPr/>
          </p:nvSpPr>
          <p:spPr>
            <a:xfrm>
              <a:off x="2661751" y="4229267"/>
              <a:ext cx="12890" cy="28168"/>
            </a:xfrm>
            <a:custGeom>
              <a:avLst/>
              <a:gdLst/>
              <a:ahLst/>
              <a:cxnLst/>
              <a:rect l="l" t="t" r="r" b="b"/>
              <a:pathLst>
                <a:path w="259" h="566" extrusionOk="0">
                  <a:moveTo>
                    <a:pt x="76" y="0"/>
                  </a:moveTo>
                  <a:cubicBezTo>
                    <a:pt x="72" y="0"/>
                    <a:pt x="67" y="1"/>
                    <a:pt x="62" y="2"/>
                  </a:cubicBezTo>
                  <a:cubicBezTo>
                    <a:pt x="27" y="20"/>
                    <a:pt x="0" y="56"/>
                    <a:pt x="18" y="91"/>
                  </a:cubicBezTo>
                  <a:cubicBezTo>
                    <a:pt x="62" y="225"/>
                    <a:pt x="98" y="368"/>
                    <a:pt x="125" y="510"/>
                  </a:cubicBezTo>
                  <a:cubicBezTo>
                    <a:pt x="133" y="541"/>
                    <a:pt x="167" y="566"/>
                    <a:pt x="194" y="566"/>
                  </a:cubicBezTo>
                  <a:cubicBezTo>
                    <a:pt x="198" y="566"/>
                    <a:pt x="202" y="565"/>
                    <a:pt x="205" y="564"/>
                  </a:cubicBezTo>
                  <a:cubicBezTo>
                    <a:pt x="250" y="546"/>
                    <a:pt x="259" y="519"/>
                    <a:pt x="259" y="475"/>
                  </a:cubicBezTo>
                  <a:cubicBezTo>
                    <a:pt x="232" y="332"/>
                    <a:pt x="196" y="189"/>
                    <a:pt x="143" y="56"/>
                  </a:cubicBezTo>
                  <a:cubicBezTo>
                    <a:pt x="135" y="25"/>
                    <a:pt x="107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0"/>
            <p:cNvSpPr/>
            <p:nvPr/>
          </p:nvSpPr>
          <p:spPr>
            <a:xfrm>
              <a:off x="2671506" y="4314121"/>
              <a:ext cx="68729" cy="28268"/>
            </a:xfrm>
            <a:custGeom>
              <a:avLst/>
              <a:gdLst/>
              <a:ahLst/>
              <a:cxnLst/>
              <a:rect l="l" t="t" r="r" b="b"/>
              <a:pathLst>
                <a:path w="1381" h="568" extrusionOk="0">
                  <a:moveTo>
                    <a:pt x="89" y="1"/>
                  </a:moveTo>
                  <a:cubicBezTo>
                    <a:pt x="0" y="1"/>
                    <a:pt x="0" y="135"/>
                    <a:pt x="89" y="135"/>
                  </a:cubicBezTo>
                  <a:cubicBezTo>
                    <a:pt x="509" y="153"/>
                    <a:pt x="919" y="295"/>
                    <a:pt x="1258" y="554"/>
                  </a:cubicBezTo>
                  <a:cubicBezTo>
                    <a:pt x="1271" y="564"/>
                    <a:pt x="1284" y="568"/>
                    <a:pt x="1295" y="568"/>
                  </a:cubicBezTo>
                  <a:cubicBezTo>
                    <a:pt x="1348" y="568"/>
                    <a:pt x="1381" y="482"/>
                    <a:pt x="1330" y="438"/>
                  </a:cubicBezTo>
                  <a:cubicBezTo>
                    <a:pt x="973" y="170"/>
                    <a:pt x="536" y="10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0"/>
            <p:cNvSpPr/>
            <p:nvPr/>
          </p:nvSpPr>
          <p:spPr>
            <a:xfrm>
              <a:off x="2679070" y="4310140"/>
              <a:ext cx="61961" cy="32399"/>
            </a:xfrm>
            <a:custGeom>
              <a:avLst/>
              <a:gdLst/>
              <a:ahLst/>
              <a:cxnLst/>
              <a:rect l="l" t="t" r="r" b="b"/>
              <a:pathLst>
                <a:path w="1245" h="651" extrusionOk="0">
                  <a:moveTo>
                    <a:pt x="81" y="0"/>
                  </a:moveTo>
                  <a:cubicBezTo>
                    <a:pt x="1" y="0"/>
                    <a:pt x="11" y="126"/>
                    <a:pt x="89" y="134"/>
                  </a:cubicBezTo>
                  <a:cubicBezTo>
                    <a:pt x="482" y="161"/>
                    <a:pt x="847" y="340"/>
                    <a:pt x="1106" y="625"/>
                  </a:cubicBezTo>
                  <a:cubicBezTo>
                    <a:pt x="1122" y="643"/>
                    <a:pt x="1139" y="650"/>
                    <a:pt x="1155" y="650"/>
                  </a:cubicBezTo>
                  <a:cubicBezTo>
                    <a:pt x="1204" y="650"/>
                    <a:pt x="1245" y="583"/>
                    <a:pt x="1204" y="536"/>
                  </a:cubicBezTo>
                  <a:cubicBezTo>
                    <a:pt x="919" y="215"/>
                    <a:pt x="517" y="27"/>
                    <a:pt x="89" y="1"/>
                  </a:cubicBezTo>
                  <a:cubicBezTo>
                    <a:pt x="86" y="0"/>
                    <a:pt x="83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0"/>
            <p:cNvSpPr/>
            <p:nvPr/>
          </p:nvSpPr>
          <p:spPr>
            <a:xfrm>
              <a:off x="2680613" y="4306954"/>
              <a:ext cx="59870" cy="34688"/>
            </a:xfrm>
            <a:custGeom>
              <a:avLst/>
              <a:gdLst/>
              <a:ahLst/>
              <a:cxnLst/>
              <a:rect l="l" t="t" r="r" b="b"/>
              <a:pathLst>
                <a:path w="1203" h="697" extrusionOk="0">
                  <a:moveTo>
                    <a:pt x="97" y="1"/>
                  </a:moveTo>
                  <a:cubicBezTo>
                    <a:pt x="27" y="1"/>
                    <a:pt x="1" y="119"/>
                    <a:pt x="76" y="127"/>
                  </a:cubicBezTo>
                  <a:cubicBezTo>
                    <a:pt x="460" y="198"/>
                    <a:pt x="799" y="395"/>
                    <a:pt x="1057" y="671"/>
                  </a:cubicBezTo>
                  <a:cubicBezTo>
                    <a:pt x="1073" y="689"/>
                    <a:pt x="1090" y="696"/>
                    <a:pt x="1107" y="696"/>
                  </a:cubicBezTo>
                  <a:cubicBezTo>
                    <a:pt x="1158" y="696"/>
                    <a:pt x="1202" y="629"/>
                    <a:pt x="1155" y="582"/>
                  </a:cubicBezTo>
                  <a:cubicBezTo>
                    <a:pt x="879" y="279"/>
                    <a:pt x="513" y="74"/>
                    <a:pt x="112" y="2"/>
                  </a:cubicBezTo>
                  <a:cubicBezTo>
                    <a:pt x="107" y="1"/>
                    <a:pt x="102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0"/>
            <p:cNvSpPr/>
            <p:nvPr/>
          </p:nvSpPr>
          <p:spPr>
            <a:xfrm>
              <a:off x="2741628" y="4297698"/>
              <a:ext cx="21450" cy="42900"/>
            </a:xfrm>
            <a:custGeom>
              <a:avLst/>
              <a:gdLst/>
              <a:ahLst/>
              <a:cxnLst/>
              <a:rect l="l" t="t" r="r" b="b"/>
              <a:pathLst>
                <a:path w="431" h="862" extrusionOk="0">
                  <a:moveTo>
                    <a:pt x="72" y="1"/>
                  </a:moveTo>
                  <a:cubicBezTo>
                    <a:pt x="36" y="1"/>
                    <a:pt x="1" y="37"/>
                    <a:pt x="1" y="72"/>
                  </a:cubicBezTo>
                  <a:cubicBezTo>
                    <a:pt x="28" y="349"/>
                    <a:pt x="126" y="607"/>
                    <a:pt x="277" y="830"/>
                  </a:cubicBezTo>
                  <a:cubicBezTo>
                    <a:pt x="291" y="853"/>
                    <a:pt x="313" y="862"/>
                    <a:pt x="335" y="862"/>
                  </a:cubicBezTo>
                  <a:cubicBezTo>
                    <a:pt x="383" y="862"/>
                    <a:pt x="430" y="817"/>
                    <a:pt x="393" y="768"/>
                  </a:cubicBezTo>
                  <a:cubicBezTo>
                    <a:pt x="251" y="563"/>
                    <a:pt x="161" y="322"/>
                    <a:pt x="144" y="72"/>
                  </a:cubicBezTo>
                  <a:cubicBezTo>
                    <a:pt x="135" y="37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0"/>
            <p:cNvSpPr/>
            <p:nvPr/>
          </p:nvSpPr>
          <p:spPr>
            <a:xfrm>
              <a:off x="2746505" y="4305163"/>
              <a:ext cx="12492" cy="26626"/>
            </a:xfrm>
            <a:custGeom>
              <a:avLst/>
              <a:gdLst/>
              <a:ahLst/>
              <a:cxnLst/>
              <a:rect l="l" t="t" r="r" b="b"/>
              <a:pathLst>
                <a:path w="251" h="535" extrusionOk="0">
                  <a:moveTo>
                    <a:pt x="70" y="0"/>
                  </a:moveTo>
                  <a:cubicBezTo>
                    <a:pt x="64" y="0"/>
                    <a:pt x="59" y="1"/>
                    <a:pt x="54" y="2"/>
                  </a:cubicBezTo>
                  <a:cubicBezTo>
                    <a:pt x="10" y="11"/>
                    <a:pt x="1" y="47"/>
                    <a:pt x="1" y="83"/>
                  </a:cubicBezTo>
                  <a:cubicBezTo>
                    <a:pt x="28" y="217"/>
                    <a:pt x="63" y="350"/>
                    <a:pt x="108" y="484"/>
                  </a:cubicBezTo>
                  <a:cubicBezTo>
                    <a:pt x="115" y="512"/>
                    <a:pt x="138" y="535"/>
                    <a:pt x="165" y="535"/>
                  </a:cubicBezTo>
                  <a:cubicBezTo>
                    <a:pt x="173" y="535"/>
                    <a:pt x="180" y="533"/>
                    <a:pt x="188" y="529"/>
                  </a:cubicBezTo>
                  <a:cubicBezTo>
                    <a:pt x="224" y="520"/>
                    <a:pt x="251" y="484"/>
                    <a:pt x="242" y="449"/>
                  </a:cubicBezTo>
                  <a:cubicBezTo>
                    <a:pt x="197" y="315"/>
                    <a:pt x="162" y="181"/>
                    <a:pt x="135" y="47"/>
                  </a:cubicBezTo>
                  <a:cubicBezTo>
                    <a:pt x="127" y="18"/>
                    <a:pt x="9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0"/>
            <p:cNvSpPr/>
            <p:nvPr/>
          </p:nvSpPr>
          <p:spPr>
            <a:xfrm>
              <a:off x="2587598" y="4062397"/>
              <a:ext cx="7565" cy="7614"/>
            </a:xfrm>
            <a:custGeom>
              <a:avLst/>
              <a:gdLst/>
              <a:ahLst/>
              <a:cxnLst/>
              <a:rect l="l" t="t" r="r" b="b"/>
              <a:pathLst>
                <a:path w="152" h="153" extrusionOk="0">
                  <a:moveTo>
                    <a:pt x="72" y="1"/>
                  </a:moveTo>
                  <a:cubicBezTo>
                    <a:pt x="63" y="1"/>
                    <a:pt x="54" y="1"/>
                    <a:pt x="45" y="10"/>
                  </a:cubicBezTo>
                  <a:cubicBezTo>
                    <a:pt x="36" y="10"/>
                    <a:pt x="27" y="10"/>
                    <a:pt x="18" y="19"/>
                  </a:cubicBezTo>
                  <a:cubicBezTo>
                    <a:pt x="18" y="27"/>
                    <a:pt x="18" y="27"/>
                    <a:pt x="9" y="36"/>
                  </a:cubicBezTo>
                  <a:cubicBezTo>
                    <a:pt x="0" y="45"/>
                    <a:pt x="0" y="54"/>
                    <a:pt x="0" y="72"/>
                  </a:cubicBezTo>
                  <a:cubicBezTo>
                    <a:pt x="0" y="72"/>
                    <a:pt x="0" y="81"/>
                    <a:pt x="0" y="90"/>
                  </a:cubicBezTo>
                  <a:cubicBezTo>
                    <a:pt x="9" y="99"/>
                    <a:pt x="9" y="108"/>
                    <a:pt x="18" y="117"/>
                  </a:cubicBezTo>
                  <a:lnTo>
                    <a:pt x="36" y="135"/>
                  </a:lnTo>
                  <a:cubicBezTo>
                    <a:pt x="45" y="143"/>
                    <a:pt x="54" y="143"/>
                    <a:pt x="63" y="143"/>
                  </a:cubicBezTo>
                  <a:cubicBezTo>
                    <a:pt x="72" y="152"/>
                    <a:pt x="80" y="152"/>
                    <a:pt x="89" y="152"/>
                  </a:cubicBezTo>
                  <a:cubicBezTo>
                    <a:pt x="98" y="152"/>
                    <a:pt x="107" y="152"/>
                    <a:pt x="107" y="143"/>
                  </a:cubicBezTo>
                  <a:cubicBezTo>
                    <a:pt x="116" y="143"/>
                    <a:pt x="125" y="143"/>
                    <a:pt x="134" y="135"/>
                  </a:cubicBezTo>
                  <a:cubicBezTo>
                    <a:pt x="134" y="126"/>
                    <a:pt x="143" y="126"/>
                    <a:pt x="143" y="117"/>
                  </a:cubicBezTo>
                  <a:cubicBezTo>
                    <a:pt x="152" y="108"/>
                    <a:pt x="152" y="99"/>
                    <a:pt x="152" y="81"/>
                  </a:cubicBezTo>
                  <a:cubicBezTo>
                    <a:pt x="152" y="81"/>
                    <a:pt x="152" y="72"/>
                    <a:pt x="152" y="63"/>
                  </a:cubicBezTo>
                  <a:cubicBezTo>
                    <a:pt x="152" y="54"/>
                    <a:pt x="143" y="45"/>
                    <a:pt x="134" y="36"/>
                  </a:cubicBezTo>
                  <a:cubicBezTo>
                    <a:pt x="125" y="27"/>
                    <a:pt x="125" y="27"/>
                    <a:pt x="116" y="19"/>
                  </a:cubicBezTo>
                  <a:cubicBezTo>
                    <a:pt x="107" y="10"/>
                    <a:pt x="107" y="10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0"/>
            <p:cNvSpPr/>
            <p:nvPr/>
          </p:nvSpPr>
          <p:spPr>
            <a:xfrm>
              <a:off x="2570179" y="4062148"/>
              <a:ext cx="28567" cy="125115"/>
            </a:xfrm>
            <a:custGeom>
              <a:avLst/>
              <a:gdLst/>
              <a:ahLst/>
              <a:cxnLst/>
              <a:rect l="l" t="t" r="r" b="b"/>
              <a:pathLst>
                <a:path w="574" h="2514" extrusionOk="0">
                  <a:moveTo>
                    <a:pt x="420" y="1"/>
                  </a:moveTo>
                  <a:cubicBezTo>
                    <a:pt x="365" y="1"/>
                    <a:pt x="327" y="87"/>
                    <a:pt x="386" y="131"/>
                  </a:cubicBezTo>
                  <a:cubicBezTo>
                    <a:pt x="394" y="136"/>
                    <a:pt x="403" y="143"/>
                    <a:pt x="411" y="150"/>
                  </a:cubicBezTo>
                  <a:lnTo>
                    <a:pt x="411" y="150"/>
                  </a:lnTo>
                  <a:cubicBezTo>
                    <a:pt x="53" y="870"/>
                    <a:pt x="0" y="1711"/>
                    <a:pt x="270" y="2468"/>
                  </a:cubicBezTo>
                  <a:cubicBezTo>
                    <a:pt x="280" y="2500"/>
                    <a:pt x="308" y="2513"/>
                    <a:pt x="334" y="2513"/>
                  </a:cubicBezTo>
                  <a:cubicBezTo>
                    <a:pt x="376" y="2513"/>
                    <a:pt x="416" y="2481"/>
                    <a:pt x="395" y="2432"/>
                  </a:cubicBezTo>
                  <a:cubicBezTo>
                    <a:pt x="136" y="1692"/>
                    <a:pt x="190" y="862"/>
                    <a:pt x="555" y="166"/>
                  </a:cubicBezTo>
                  <a:cubicBezTo>
                    <a:pt x="573" y="131"/>
                    <a:pt x="555" y="95"/>
                    <a:pt x="529" y="77"/>
                  </a:cubicBezTo>
                  <a:cubicBezTo>
                    <a:pt x="502" y="50"/>
                    <a:pt x="475" y="32"/>
                    <a:pt x="457" y="15"/>
                  </a:cubicBezTo>
                  <a:cubicBezTo>
                    <a:pt x="444" y="5"/>
                    <a:pt x="432" y="1"/>
                    <a:pt x="4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0"/>
            <p:cNvSpPr/>
            <p:nvPr/>
          </p:nvSpPr>
          <p:spPr>
            <a:xfrm>
              <a:off x="2434065" y="4141826"/>
              <a:ext cx="112773" cy="18215"/>
            </a:xfrm>
            <a:custGeom>
              <a:avLst/>
              <a:gdLst/>
              <a:ahLst/>
              <a:cxnLst/>
              <a:rect l="l" t="t" r="r" b="b"/>
              <a:pathLst>
                <a:path w="2266" h="366" extrusionOk="0">
                  <a:moveTo>
                    <a:pt x="1252" y="1"/>
                  </a:moveTo>
                  <a:cubicBezTo>
                    <a:pt x="848" y="1"/>
                    <a:pt x="445" y="82"/>
                    <a:pt x="70" y="242"/>
                  </a:cubicBezTo>
                  <a:cubicBezTo>
                    <a:pt x="0" y="273"/>
                    <a:pt x="45" y="365"/>
                    <a:pt x="111" y="365"/>
                  </a:cubicBezTo>
                  <a:cubicBezTo>
                    <a:pt x="120" y="365"/>
                    <a:pt x="131" y="363"/>
                    <a:pt x="141" y="358"/>
                  </a:cubicBezTo>
                  <a:cubicBezTo>
                    <a:pt x="486" y="208"/>
                    <a:pt x="860" y="134"/>
                    <a:pt x="1235" y="134"/>
                  </a:cubicBezTo>
                  <a:cubicBezTo>
                    <a:pt x="1548" y="134"/>
                    <a:pt x="1861" y="185"/>
                    <a:pt x="2157" y="287"/>
                  </a:cubicBezTo>
                  <a:cubicBezTo>
                    <a:pt x="2165" y="290"/>
                    <a:pt x="2172" y="291"/>
                    <a:pt x="2179" y="291"/>
                  </a:cubicBezTo>
                  <a:cubicBezTo>
                    <a:pt x="2243" y="291"/>
                    <a:pt x="2266" y="185"/>
                    <a:pt x="2193" y="153"/>
                  </a:cubicBezTo>
                  <a:cubicBezTo>
                    <a:pt x="1887" y="51"/>
                    <a:pt x="1569" y="1"/>
                    <a:pt x="1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0"/>
            <p:cNvSpPr/>
            <p:nvPr/>
          </p:nvSpPr>
          <p:spPr>
            <a:xfrm>
              <a:off x="2455266" y="4009793"/>
              <a:ext cx="32697" cy="96300"/>
            </a:xfrm>
            <a:custGeom>
              <a:avLst/>
              <a:gdLst/>
              <a:ahLst/>
              <a:cxnLst/>
              <a:rect l="l" t="t" r="r" b="b"/>
              <a:pathLst>
                <a:path w="657" h="1935" extrusionOk="0">
                  <a:moveTo>
                    <a:pt x="110" y="1"/>
                  </a:moveTo>
                  <a:cubicBezTo>
                    <a:pt x="77" y="1"/>
                    <a:pt x="41" y="23"/>
                    <a:pt x="36" y="67"/>
                  </a:cubicBezTo>
                  <a:cubicBezTo>
                    <a:pt x="1" y="710"/>
                    <a:pt x="170" y="1352"/>
                    <a:pt x="509" y="1905"/>
                  </a:cubicBezTo>
                  <a:cubicBezTo>
                    <a:pt x="522" y="1926"/>
                    <a:pt x="541" y="1935"/>
                    <a:pt x="561" y="1935"/>
                  </a:cubicBezTo>
                  <a:cubicBezTo>
                    <a:pt x="608" y="1935"/>
                    <a:pt x="657" y="1884"/>
                    <a:pt x="625" y="1834"/>
                  </a:cubicBezTo>
                  <a:cubicBezTo>
                    <a:pt x="295" y="1307"/>
                    <a:pt x="135" y="683"/>
                    <a:pt x="170" y="67"/>
                  </a:cubicBezTo>
                  <a:cubicBezTo>
                    <a:pt x="175" y="23"/>
                    <a:pt x="143" y="1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0"/>
            <p:cNvSpPr/>
            <p:nvPr/>
          </p:nvSpPr>
          <p:spPr>
            <a:xfrm>
              <a:off x="2318604" y="4068021"/>
              <a:ext cx="119591" cy="22744"/>
            </a:xfrm>
            <a:custGeom>
              <a:avLst/>
              <a:gdLst/>
              <a:ahLst/>
              <a:cxnLst/>
              <a:rect l="l" t="t" r="r" b="b"/>
              <a:pathLst>
                <a:path w="2403" h="457" extrusionOk="0">
                  <a:moveTo>
                    <a:pt x="1566" y="0"/>
                  </a:moveTo>
                  <a:cubicBezTo>
                    <a:pt x="1053" y="0"/>
                    <a:pt x="542" y="113"/>
                    <a:pt x="70" y="334"/>
                  </a:cubicBezTo>
                  <a:cubicBezTo>
                    <a:pt x="1" y="365"/>
                    <a:pt x="45" y="456"/>
                    <a:pt x="111" y="456"/>
                  </a:cubicBezTo>
                  <a:cubicBezTo>
                    <a:pt x="121" y="456"/>
                    <a:pt x="131" y="454"/>
                    <a:pt x="142" y="450"/>
                  </a:cubicBezTo>
                  <a:cubicBezTo>
                    <a:pt x="581" y="242"/>
                    <a:pt x="1067" y="137"/>
                    <a:pt x="1553" y="137"/>
                  </a:cubicBezTo>
                  <a:cubicBezTo>
                    <a:pt x="1798" y="137"/>
                    <a:pt x="2043" y="164"/>
                    <a:pt x="2283" y="218"/>
                  </a:cubicBezTo>
                  <a:cubicBezTo>
                    <a:pt x="2288" y="219"/>
                    <a:pt x="2294" y="219"/>
                    <a:pt x="2299" y="219"/>
                  </a:cubicBezTo>
                  <a:cubicBezTo>
                    <a:pt x="2376" y="219"/>
                    <a:pt x="2403" y="101"/>
                    <a:pt x="2327" y="84"/>
                  </a:cubicBezTo>
                  <a:cubicBezTo>
                    <a:pt x="2076" y="28"/>
                    <a:pt x="1821" y="0"/>
                    <a:pt x="1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0"/>
            <p:cNvSpPr/>
            <p:nvPr/>
          </p:nvSpPr>
          <p:spPr>
            <a:xfrm>
              <a:off x="2342493" y="3938078"/>
              <a:ext cx="40212" cy="93712"/>
            </a:xfrm>
            <a:custGeom>
              <a:avLst/>
              <a:gdLst/>
              <a:ahLst/>
              <a:cxnLst/>
              <a:rect l="l" t="t" r="r" b="b"/>
              <a:pathLst>
                <a:path w="808" h="1883" extrusionOk="0">
                  <a:moveTo>
                    <a:pt x="184" y="0"/>
                  </a:moveTo>
                  <a:cubicBezTo>
                    <a:pt x="158" y="0"/>
                    <a:pt x="133" y="14"/>
                    <a:pt x="126" y="45"/>
                  </a:cubicBezTo>
                  <a:cubicBezTo>
                    <a:pt x="1" y="706"/>
                    <a:pt x="340" y="1303"/>
                    <a:pt x="661" y="1847"/>
                  </a:cubicBezTo>
                  <a:cubicBezTo>
                    <a:pt x="675" y="1873"/>
                    <a:pt x="696" y="1883"/>
                    <a:pt x="717" y="1883"/>
                  </a:cubicBezTo>
                  <a:cubicBezTo>
                    <a:pt x="763" y="1883"/>
                    <a:pt x="808" y="1834"/>
                    <a:pt x="777" y="1785"/>
                  </a:cubicBezTo>
                  <a:cubicBezTo>
                    <a:pt x="474" y="1277"/>
                    <a:pt x="144" y="706"/>
                    <a:pt x="259" y="81"/>
                  </a:cubicBezTo>
                  <a:cubicBezTo>
                    <a:pt x="270" y="32"/>
                    <a:pt x="22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0"/>
            <p:cNvSpPr/>
            <p:nvPr/>
          </p:nvSpPr>
          <p:spPr>
            <a:xfrm>
              <a:off x="2238379" y="4010539"/>
              <a:ext cx="103915" cy="29960"/>
            </a:xfrm>
            <a:custGeom>
              <a:avLst/>
              <a:gdLst/>
              <a:ahLst/>
              <a:cxnLst/>
              <a:rect l="l" t="t" r="r" b="b"/>
              <a:pathLst>
                <a:path w="2088" h="602" extrusionOk="0">
                  <a:moveTo>
                    <a:pt x="1545" y="1"/>
                  </a:moveTo>
                  <a:cubicBezTo>
                    <a:pt x="1016" y="1"/>
                    <a:pt x="492" y="162"/>
                    <a:pt x="59" y="472"/>
                  </a:cubicBezTo>
                  <a:cubicBezTo>
                    <a:pt x="0" y="516"/>
                    <a:pt x="38" y="602"/>
                    <a:pt x="92" y="602"/>
                  </a:cubicBezTo>
                  <a:cubicBezTo>
                    <a:pt x="104" y="602"/>
                    <a:pt x="117" y="597"/>
                    <a:pt x="130" y="588"/>
                  </a:cubicBezTo>
                  <a:cubicBezTo>
                    <a:pt x="538" y="297"/>
                    <a:pt x="1032" y="136"/>
                    <a:pt x="1536" y="136"/>
                  </a:cubicBezTo>
                  <a:cubicBezTo>
                    <a:pt x="1683" y="136"/>
                    <a:pt x="1830" y="149"/>
                    <a:pt x="1977" y="177"/>
                  </a:cubicBezTo>
                  <a:cubicBezTo>
                    <a:pt x="1982" y="178"/>
                    <a:pt x="1987" y="179"/>
                    <a:pt x="1991" y="179"/>
                  </a:cubicBezTo>
                  <a:cubicBezTo>
                    <a:pt x="2061" y="179"/>
                    <a:pt x="2088" y="60"/>
                    <a:pt x="2012" y="44"/>
                  </a:cubicBezTo>
                  <a:cubicBezTo>
                    <a:pt x="1858" y="15"/>
                    <a:pt x="170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0"/>
            <p:cNvSpPr/>
            <p:nvPr/>
          </p:nvSpPr>
          <p:spPr>
            <a:xfrm>
              <a:off x="2255947" y="3871588"/>
              <a:ext cx="30308" cy="92468"/>
            </a:xfrm>
            <a:custGeom>
              <a:avLst/>
              <a:gdLst/>
              <a:ahLst/>
              <a:cxnLst/>
              <a:rect l="l" t="t" r="r" b="b"/>
              <a:pathLst>
                <a:path w="609" h="1858" extrusionOk="0">
                  <a:moveTo>
                    <a:pt x="186" y="1"/>
                  </a:moveTo>
                  <a:cubicBezTo>
                    <a:pt x="158" y="1"/>
                    <a:pt x="132" y="16"/>
                    <a:pt x="125" y="52"/>
                  </a:cubicBezTo>
                  <a:cubicBezTo>
                    <a:pt x="0" y="659"/>
                    <a:pt x="116" y="1301"/>
                    <a:pt x="455" y="1827"/>
                  </a:cubicBezTo>
                  <a:cubicBezTo>
                    <a:pt x="471" y="1848"/>
                    <a:pt x="492" y="1857"/>
                    <a:pt x="512" y="1857"/>
                  </a:cubicBezTo>
                  <a:cubicBezTo>
                    <a:pt x="562" y="1857"/>
                    <a:pt x="609" y="1807"/>
                    <a:pt x="571" y="1756"/>
                  </a:cubicBezTo>
                  <a:cubicBezTo>
                    <a:pt x="250" y="1265"/>
                    <a:pt x="134" y="659"/>
                    <a:pt x="259" y="88"/>
                  </a:cubicBezTo>
                  <a:cubicBezTo>
                    <a:pt x="270" y="35"/>
                    <a:pt x="226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0"/>
            <p:cNvSpPr/>
            <p:nvPr/>
          </p:nvSpPr>
          <p:spPr>
            <a:xfrm>
              <a:off x="2167510" y="3958731"/>
              <a:ext cx="84903" cy="19111"/>
            </a:xfrm>
            <a:custGeom>
              <a:avLst/>
              <a:gdLst/>
              <a:ahLst/>
              <a:cxnLst/>
              <a:rect l="l" t="t" r="r" b="b"/>
              <a:pathLst>
                <a:path w="1706" h="384" extrusionOk="0">
                  <a:moveTo>
                    <a:pt x="1419" y="0"/>
                  </a:moveTo>
                  <a:cubicBezTo>
                    <a:pt x="959" y="0"/>
                    <a:pt x="503" y="82"/>
                    <a:pt x="73" y="246"/>
                  </a:cubicBezTo>
                  <a:cubicBezTo>
                    <a:pt x="0" y="270"/>
                    <a:pt x="23" y="383"/>
                    <a:pt x="88" y="383"/>
                  </a:cubicBezTo>
                  <a:cubicBezTo>
                    <a:pt x="95" y="383"/>
                    <a:pt x="102" y="382"/>
                    <a:pt x="109" y="380"/>
                  </a:cubicBezTo>
                  <a:cubicBezTo>
                    <a:pt x="534" y="222"/>
                    <a:pt x="981" y="134"/>
                    <a:pt x="1435" y="134"/>
                  </a:cubicBezTo>
                  <a:cubicBezTo>
                    <a:pt x="1496" y="134"/>
                    <a:pt x="1556" y="136"/>
                    <a:pt x="1617" y="139"/>
                  </a:cubicBezTo>
                  <a:cubicBezTo>
                    <a:pt x="1706" y="139"/>
                    <a:pt x="1706" y="5"/>
                    <a:pt x="1617" y="5"/>
                  </a:cubicBezTo>
                  <a:cubicBezTo>
                    <a:pt x="1551" y="2"/>
                    <a:pt x="1485" y="0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0"/>
            <p:cNvSpPr/>
            <p:nvPr/>
          </p:nvSpPr>
          <p:spPr>
            <a:xfrm>
              <a:off x="2180599" y="3927228"/>
              <a:ext cx="72461" cy="38072"/>
            </a:xfrm>
            <a:custGeom>
              <a:avLst/>
              <a:gdLst/>
              <a:ahLst/>
              <a:cxnLst/>
              <a:rect l="l" t="t" r="r" b="b"/>
              <a:pathLst>
                <a:path w="1456" h="765" extrusionOk="0">
                  <a:moveTo>
                    <a:pt x="87" y="1"/>
                  </a:moveTo>
                  <a:cubicBezTo>
                    <a:pt x="34" y="1"/>
                    <a:pt x="1" y="93"/>
                    <a:pt x="60" y="130"/>
                  </a:cubicBezTo>
                  <a:cubicBezTo>
                    <a:pt x="444" y="424"/>
                    <a:pt x="881" y="629"/>
                    <a:pt x="1345" y="763"/>
                  </a:cubicBezTo>
                  <a:cubicBezTo>
                    <a:pt x="1350" y="764"/>
                    <a:pt x="1354" y="765"/>
                    <a:pt x="1359" y="765"/>
                  </a:cubicBezTo>
                  <a:cubicBezTo>
                    <a:pt x="1429" y="765"/>
                    <a:pt x="1456" y="646"/>
                    <a:pt x="1380" y="629"/>
                  </a:cubicBezTo>
                  <a:cubicBezTo>
                    <a:pt x="925" y="504"/>
                    <a:pt x="497" y="299"/>
                    <a:pt x="122" y="14"/>
                  </a:cubicBezTo>
                  <a:cubicBezTo>
                    <a:pt x="110" y="4"/>
                    <a:pt x="98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0"/>
            <p:cNvSpPr/>
            <p:nvPr/>
          </p:nvSpPr>
          <p:spPr>
            <a:xfrm>
              <a:off x="2206279" y="3949076"/>
              <a:ext cx="22594" cy="15279"/>
            </a:xfrm>
            <a:custGeom>
              <a:avLst/>
              <a:gdLst/>
              <a:ahLst/>
              <a:cxnLst/>
              <a:rect l="l" t="t" r="r" b="b"/>
              <a:pathLst>
                <a:path w="454" h="307" extrusionOk="0">
                  <a:moveTo>
                    <a:pt x="79" y="1"/>
                  </a:moveTo>
                  <a:cubicBezTo>
                    <a:pt x="50" y="1"/>
                    <a:pt x="24" y="18"/>
                    <a:pt x="17" y="47"/>
                  </a:cubicBezTo>
                  <a:cubicBezTo>
                    <a:pt x="1" y="71"/>
                    <a:pt x="14" y="103"/>
                    <a:pt x="36" y="122"/>
                  </a:cubicBezTo>
                  <a:lnTo>
                    <a:pt x="36" y="122"/>
                  </a:lnTo>
                  <a:cubicBezTo>
                    <a:pt x="41" y="132"/>
                    <a:pt x="50" y="140"/>
                    <a:pt x="61" y="146"/>
                  </a:cubicBezTo>
                  <a:cubicBezTo>
                    <a:pt x="79" y="154"/>
                    <a:pt x="97" y="163"/>
                    <a:pt x="115" y="173"/>
                  </a:cubicBezTo>
                  <a:lnTo>
                    <a:pt x="115" y="173"/>
                  </a:lnTo>
                  <a:cubicBezTo>
                    <a:pt x="190" y="219"/>
                    <a:pt x="266" y="263"/>
                    <a:pt x="347" y="297"/>
                  </a:cubicBezTo>
                  <a:cubicBezTo>
                    <a:pt x="359" y="303"/>
                    <a:pt x="371" y="306"/>
                    <a:pt x="382" y="306"/>
                  </a:cubicBezTo>
                  <a:cubicBezTo>
                    <a:pt x="404" y="306"/>
                    <a:pt x="424" y="294"/>
                    <a:pt x="436" y="270"/>
                  </a:cubicBezTo>
                  <a:cubicBezTo>
                    <a:pt x="454" y="244"/>
                    <a:pt x="445" y="199"/>
                    <a:pt x="418" y="181"/>
                  </a:cubicBezTo>
                  <a:cubicBezTo>
                    <a:pt x="365" y="152"/>
                    <a:pt x="313" y="124"/>
                    <a:pt x="260" y="95"/>
                  </a:cubicBezTo>
                  <a:lnTo>
                    <a:pt x="260" y="95"/>
                  </a:lnTo>
                  <a:cubicBezTo>
                    <a:pt x="210" y="50"/>
                    <a:pt x="153" y="19"/>
                    <a:pt x="97" y="3"/>
                  </a:cubicBezTo>
                  <a:cubicBezTo>
                    <a:pt x="91" y="1"/>
                    <a:pt x="85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0"/>
            <p:cNvSpPr/>
            <p:nvPr/>
          </p:nvSpPr>
          <p:spPr>
            <a:xfrm>
              <a:off x="2249726" y="3926880"/>
              <a:ext cx="38122" cy="37525"/>
            </a:xfrm>
            <a:custGeom>
              <a:avLst/>
              <a:gdLst/>
              <a:ahLst/>
              <a:cxnLst/>
              <a:rect l="l" t="t" r="r" b="b"/>
              <a:pathLst>
                <a:path w="766" h="754" extrusionOk="0">
                  <a:moveTo>
                    <a:pt x="72" y="1"/>
                  </a:moveTo>
                  <a:cubicBezTo>
                    <a:pt x="66" y="1"/>
                    <a:pt x="60" y="1"/>
                    <a:pt x="54" y="3"/>
                  </a:cubicBezTo>
                  <a:cubicBezTo>
                    <a:pt x="18" y="12"/>
                    <a:pt x="0" y="47"/>
                    <a:pt x="9" y="83"/>
                  </a:cubicBezTo>
                  <a:cubicBezTo>
                    <a:pt x="54" y="235"/>
                    <a:pt x="143" y="369"/>
                    <a:pt x="259" y="476"/>
                  </a:cubicBezTo>
                  <a:cubicBezTo>
                    <a:pt x="375" y="583"/>
                    <a:pt x="500" y="663"/>
                    <a:pt x="634" y="743"/>
                  </a:cubicBezTo>
                  <a:cubicBezTo>
                    <a:pt x="646" y="750"/>
                    <a:pt x="658" y="753"/>
                    <a:pt x="670" y="753"/>
                  </a:cubicBezTo>
                  <a:cubicBezTo>
                    <a:pt x="730" y="753"/>
                    <a:pt x="765" y="665"/>
                    <a:pt x="705" y="627"/>
                  </a:cubicBezTo>
                  <a:cubicBezTo>
                    <a:pt x="589" y="556"/>
                    <a:pt x="464" y="485"/>
                    <a:pt x="366" y="386"/>
                  </a:cubicBezTo>
                  <a:cubicBezTo>
                    <a:pt x="259" y="297"/>
                    <a:pt x="179" y="181"/>
                    <a:pt x="143" y="47"/>
                  </a:cubicBezTo>
                  <a:cubicBezTo>
                    <a:pt x="128" y="18"/>
                    <a:pt x="10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0"/>
            <p:cNvSpPr/>
            <p:nvPr/>
          </p:nvSpPr>
          <p:spPr>
            <a:xfrm>
              <a:off x="2284812" y="3999789"/>
              <a:ext cx="58029" cy="19608"/>
            </a:xfrm>
            <a:custGeom>
              <a:avLst/>
              <a:gdLst/>
              <a:ahLst/>
              <a:cxnLst/>
              <a:rect l="l" t="t" r="r" b="b"/>
              <a:pathLst>
                <a:path w="1166" h="394" extrusionOk="0">
                  <a:moveTo>
                    <a:pt x="73" y="0"/>
                  </a:moveTo>
                  <a:cubicBezTo>
                    <a:pt x="0" y="0"/>
                    <a:pt x="2" y="135"/>
                    <a:pt x="80" y="135"/>
                  </a:cubicBezTo>
                  <a:cubicBezTo>
                    <a:pt x="419" y="144"/>
                    <a:pt x="740" y="224"/>
                    <a:pt x="1035" y="384"/>
                  </a:cubicBezTo>
                  <a:cubicBezTo>
                    <a:pt x="1045" y="391"/>
                    <a:pt x="1056" y="394"/>
                    <a:pt x="1066" y="394"/>
                  </a:cubicBezTo>
                  <a:cubicBezTo>
                    <a:pt x="1124" y="394"/>
                    <a:pt x="1166" y="299"/>
                    <a:pt x="1097" y="268"/>
                  </a:cubicBezTo>
                  <a:cubicBezTo>
                    <a:pt x="785" y="99"/>
                    <a:pt x="437" y="1"/>
                    <a:pt x="80" y="1"/>
                  </a:cubicBezTo>
                  <a:cubicBezTo>
                    <a:pt x="78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0"/>
            <p:cNvSpPr/>
            <p:nvPr/>
          </p:nvSpPr>
          <p:spPr>
            <a:xfrm>
              <a:off x="2283468" y="3996256"/>
              <a:ext cx="59422" cy="23192"/>
            </a:xfrm>
            <a:custGeom>
              <a:avLst/>
              <a:gdLst/>
              <a:ahLst/>
              <a:cxnLst/>
              <a:rect l="l" t="t" r="r" b="b"/>
              <a:pathLst>
                <a:path w="1194" h="466" extrusionOk="0">
                  <a:moveTo>
                    <a:pt x="82" y="0"/>
                  </a:moveTo>
                  <a:cubicBezTo>
                    <a:pt x="0" y="0"/>
                    <a:pt x="3" y="134"/>
                    <a:pt x="89" y="134"/>
                  </a:cubicBezTo>
                  <a:cubicBezTo>
                    <a:pt x="437" y="143"/>
                    <a:pt x="776" y="259"/>
                    <a:pt x="1062" y="455"/>
                  </a:cubicBezTo>
                  <a:cubicBezTo>
                    <a:pt x="1073" y="462"/>
                    <a:pt x="1084" y="465"/>
                    <a:pt x="1095" y="465"/>
                  </a:cubicBezTo>
                  <a:cubicBezTo>
                    <a:pt x="1152" y="465"/>
                    <a:pt x="1194" y="376"/>
                    <a:pt x="1133" y="331"/>
                  </a:cubicBezTo>
                  <a:cubicBezTo>
                    <a:pt x="821" y="125"/>
                    <a:pt x="455" y="9"/>
                    <a:pt x="89" y="0"/>
                  </a:cubicBezTo>
                  <a:cubicBezTo>
                    <a:pt x="87" y="0"/>
                    <a:pt x="84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0"/>
            <p:cNvSpPr/>
            <p:nvPr/>
          </p:nvSpPr>
          <p:spPr>
            <a:xfrm>
              <a:off x="2288794" y="4001581"/>
              <a:ext cx="23590" cy="12143"/>
            </a:xfrm>
            <a:custGeom>
              <a:avLst/>
              <a:gdLst/>
              <a:ahLst/>
              <a:cxnLst/>
              <a:rect l="l" t="t" r="r" b="b"/>
              <a:pathLst>
                <a:path w="474" h="244" extrusionOk="0">
                  <a:moveTo>
                    <a:pt x="143" y="1"/>
                  </a:moveTo>
                  <a:cubicBezTo>
                    <a:pt x="116" y="1"/>
                    <a:pt x="90" y="18"/>
                    <a:pt x="81" y="45"/>
                  </a:cubicBezTo>
                  <a:cubicBezTo>
                    <a:pt x="77" y="50"/>
                    <a:pt x="75" y="56"/>
                    <a:pt x="73" y="61"/>
                  </a:cubicBezTo>
                  <a:lnTo>
                    <a:pt x="73" y="61"/>
                  </a:lnTo>
                  <a:cubicBezTo>
                    <a:pt x="73" y="61"/>
                    <a:pt x="72" y="61"/>
                    <a:pt x="72" y="61"/>
                  </a:cubicBezTo>
                  <a:cubicBezTo>
                    <a:pt x="43" y="61"/>
                    <a:pt x="17" y="79"/>
                    <a:pt x="9" y="116"/>
                  </a:cubicBezTo>
                  <a:cubicBezTo>
                    <a:pt x="0" y="152"/>
                    <a:pt x="18" y="188"/>
                    <a:pt x="54" y="197"/>
                  </a:cubicBezTo>
                  <a:cubicBezTo>
                    <a:pt x="54" y="197"/>
                    <a:pt x="54" y="197"/>
                    <a:pt x="54" y="197"/>
                  </a:cubicBezTo>
                  <a:lnTo>
                    <a:pt x="54" y="197"/>
                  </a:lnTo>
                  <a:cubicBezTo>
                    <a:pt x="56" y="198"/>
                    <a:pt x="59" y="198"/>
                    <a:pt x="61" y="199"/>
                  </a:cubicBezTo>
                  <a:lnTo>
                    <a:pt x="61" y="199"/>
                  </a:lnTo>
                  <a:cubicBezTo>
                    <a:pt x="155" y="227"/>
                    <a:pt x="249" y="244"/>
                    <a:pt x="342" y="244"/>
                  </a:cubicBezTo>
                  <a:cubicBezTo>
                    <a:pt x="362" y="244"/>
                    <a:pt x="382" y="243"/>
                    <a:pt x="402" y="241"/>
                  </a:cubicBezTo>
                  <a:cubicBezTo>
                    <a:pt x="429" y="241"/>
                    <a:pt x="455" y="224"/>
                    <a:pt x="464" y="206"/>
                  </a:cubicBezTo>
                  <a:cubicBezTo>
                    <a:pt x="473" y="179"/>
                    <a:pt x="473" y="143"/>
                    <a:pt x="455" y="125"/>
                  </a:cubicBezTo>
                  <a:cubicBezTo>
                    <a:pt x="357" y="54"/>
                    <a:pt x="259" y="18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0"/>
            <p:cNvSpPr/>
            <p:nvPr/>
          </p:nvSpPr>
          <p:spPr>
            <a:xfrm>
              <a:off x="2333435" y="3978937"/>
              <a:ext cx="49519" cy="52654"/>
            </a:xfrm>
            <a:custGeom>
              <a:avLst/>
              <a:gdLst/>
              <a:ahLst/>
              <a:cxnLst/>
              <a:rect l="l" t="t" r="r" b="b"/>
              <a:pathLst>
                <a:path w="995" h="1058" extrusionOk="0">
                  <a:moveTo>
                    <a:pt x="91" y="1"/>
                  </a:moveTo>
                  <a:cubicBezTo>
                    <a:pt x="45" y="1"/>
                    <a:pt x="1" y="50"/>
                    <a:pt x="31" y="99"/>
                  </a:cubicBezTo>
                  <a:cubicBezTo>
                    <a:pt x="245" y="473"/>
                    <a:pt x="531" y="795"/>
                    <a:pt x="879" y="1044"/>
                  </a:cubicBezTo>
                  <a:cubicBezTo>
                    <a:pt x="888" y="1054"/>
                    <a:pt x="901" y="1058"/>
                    <a:pt x="913" y="1058"/>
                  </a:cubicBezTo>
                  <a:cubicBezTo>
                    <a:pt x="937" y="1058"/>
                    <a:pt x="962" y="1044"/>
                    <a:pt x="968" y="1026"/>
                  </a:cubicBezTo>
                  <a:cubicBezTo>
                    <a:pt x="995" y="991"/>
                    <a:pt x="977" y="955"/>
                    <a:pt x="950" y="928"/>
                  </a:cubicBezTo>
                  <a:cubicBezTo>
                    <a:pt x="620" y="696"/>
                    <a:pt x="343" y="384"/>
                    <a:pt x="147" y="36"/>
                  </a:cubicBezTo>
                  <a:cubicBezTo>
                    <a:pt x="133" y="11"/>
                    <a:pt x="112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0"/>
            <p:cNvSpPr/>
            <p:nvPr/>
          </p:nvSpPr>
          <p:spPr>
            <a:xfrm>
              <a:off x="2344732" y="3981575"/>
              <a:ext cx="17817" cy="20803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77" y="0"/>
                  </a:moveTo>
                  <a:cubicBezTo>
                    <a:pt x="60" y="0"/>
                    <a:pt x="44" y="8"/>
                    <a:pt x="27" y="19"/>
                  </a:cubicBezTo>
                  <a:cubicBezTo>
                    <a:pt x="9" y="37"/>
                    <a:pt x="0" y="64"/>
                    <a:pt x="9" y="90"/>
                  </a:cubicBezTo>
                  <a:cubicBezTo>
                    <a:pt x="14" y="116"/>
                    <a:pt x="21" y="142"/>
                    <a:pt x="30" y="167"/>
                  </a:cubicBezTo>
                  <a:lnTo>
                    <a:pt x="30" y="167"/>
                  </a:lnTo>
                  <a:cubicBezTo>
                    <a:pt x="30" y="183"/>
                    <a:pt x="35" y="199"/>
                    <a:pt x="50" y="212"/>
                  </a:cubicBezTo>
                  <a:lnTo>
                    <a:pt x="50" y="212"/>
                  </a:lnTo>
                  <a:cubicBezTo>
                    <a:pt x="77" y="266"/>
                    <a:pt x="114" y="317"/>
                    <a:pt x="161" y="358"/>
                  </a:cubicBezTo>
                  <a:cubicBezTo>
                    <a:pt x="176" y="368"/>
                    <a:pt x="193" y="375"/>
                    <a:pt x="210" y="375"/>
                  </a:cubicBezTo>
                  <a:cubicBezTo>
                    <a:pt x="212" y="375"/>
                    <a:pt x="215" y="375"/>
                    <a:pt x="217" y="374"/>
                  </a:cubicBezTo>
                  <a:lnTo>
                    <a:pt x="217" y="374"/>
                  </a:lnTo>
                  <a:cubicBezTo>
                    <a:pt x="227" y="399"/>
                    <a:pt x="253" y="417"/>
                    <a:pt x="279" y="417"/>
                  </a:cubicBezTo>
                  <a:cubicBezTo>
                    <a:pt x="288" y="417"/>
                    <a:pt x="296" y="415"/>
                    <a:pt x="304" y="411"/>
                  </a:cubicBezTo>
                  <a:cubicBezTo>
                    <a:pt x="330" y="403"/>
                    <a:pt x="357" y="367"/>
                    <a:pt x="348" y="331"/>
                  </a:cubicBezTo>
                  <a:cubicBezTo>
                    <a:pt x="304" y="197"/>
                    <a:pt x="223" y="90"/>
                    <a:pt x="107" y="10"/>
                  </a:cubicBezTo>
                  <a:cubicBezTo>
                    <a:pt x="97" y="3"/>
                    <a:pt x="87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0"/>
            <p:cNvSpPr/>
            <p:nvPr/>
          </p:nvSpPr>
          <p:spPr>
            <a:xfrm>
              <a:off x="2360260" y="4051050"/>
              <a:ext cx="77986" cy="27173"/>
            </a:xfrm>
            <a:custGeom>
              <a:avLst/>
              <a:gdLst/>
              <a:ahLst/>
              <a:cxnLst/>
              <a:rect l="l" t="t" r="r" b="b"/>
              <a:pathLst>
                <a:path w="1567" h="546" extrusionOk="0">
                  <a:moveTo>
                    <a:pt x="241" y="0"/>
                  </a:moveTo>
                  <a:cubicBezTo>
                    <a:pt x="190" y="0"/>
                    <a:pt x="140" y="2"/>
                    <a:pt x="90" y="6"/>
                  </a:cubicBezTo>
                  <a:cubicBezTo>
                    <a:pt x="3" y="14"/>
                    <a:pt x="1" y="149"/>
                    <a:pt x="82" y="149"/>
                  </a:cubicBezTo>
                  <a:cubicBezTo>
                    <a:pt x="85" y="149"/>
                    <a:pt x="87" y="149"/>
                    <a:pt x="90" y="148"/>
                  </a:cubicBezTo>
                  <a:cubicBezTo>
                    <a:pt x="148" y="143"/>
                    <a:pt x="206" y="140"/>
                    <a:pt x="264" y="140"/>
                  </a:cubicBezTo>
                  <a:cubicBezTo>
                    <a:pt x="687" y="140"/>
                    <a:pt x="1100" y="281"/>
                    <a:pt x="1437" y="532"/>
                  </a:cubicBezTo>
                  <a:cubicBezTo>
                    <a:pt x="1450" y="542"/>
                    <a:pt x="1463" y="546"/>
                    <a:pt x="1475" y="546"/>
                  </a:cubicBezTo>
                  <a:cubicBezTo>
                    <a:pt x="1529" y="546"/>
                    <a:pt x="1567" y="460"/>
                    <a:pt x="1508" y="416"/>
                  </a:cubicBezTo>
                  <a:cubicBezTo>
                    <a:pt x="1147" y="143"/>
                    <a:pt x="692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0"/>
            <p:cNvSpPr/>
            <p:nvPr/>
          </p:nvSpPr>
          <p:spPr>
            <a:xfrm>
              <a:off x="2363047" y="4060456"/>
              <a:ext cx="67286" cy="16722"/>
            </a:xfrm>
            <a:custGeom>
              <a:avLst/>
              <a:gdLst/>
              <a:ahLst/>
              <a:cxnLst/>
              <a:rect l="l" t="t" r="r" b="b"/>
              <a:pathLst>
                <a:path w="1352" h="336" extrusionOk="0">
                  <a:moveTo>
                    <a:pt x="473" y="1"/>
                  </a:moveTo>
                  <a:cubicBezTo>
                    <a:pt x="353" y="1"/>
                    <a:pt x="233" y="13"/>
                    <a:pt x="115" y="38"/>
                  </a:cubicBezTo>
                  <a:lnTo>
                    <a:pt x="115" y="38"/>
                  </a:lnTo>
                  <a:cubicBezTo>
                    <a:pt x="106" y="39"/>
                    <a:pt x="97" y="39"/>
                    <a:pt x="87" y="40"/>
                  </a:cubicBezTo>
                  <a:cubicBezTo>
                    <a:pt x="88" y="41"/>
                    <a:pt x="88" y="43"/>
                    <a:pt x="88" y="44"/>
                  </a:cubicBezTo>
                  <a:lnTo>
                    <a:pt x="88" y="44"/>
                  </a:lnTo>
                  <a:cubicBezTo>
                    <a:pt x="82" y="46"/>
                    <a:pt x="76" y="47"/>
                    <a:pt x="70" y="49"/>
                  </a:cubicBezTo>
                  <a:cubicBezTo>
                    <a:pt x="1" y="66"/>
                    <a:pt x="15" y="183"/>
                    <a:pt x="80" y="183"/>
                  </a:cubicBezTo>
                  <a:cubicBezTo>
                    <a:pt x="83" y="183"/>
                    <a:pt x="85" y="183"/>
                    <a:pt x="87" y="182"/>
                  </a:cubicBezTo>
                  <a:cubicBezTo>
                    <a:pt x="109" y="180"/>
                    <a:pt x="131" y="178"/>
                    <a:pt x="152" y="177"/>
                  </a:cubicBezTo>
                  <a:lnTo>
                    <a:pt x="152" y="177"/>
                  </a:lnTo>
                  <a:cubicBezTo>
                    <a:pt x="155" y="207"/>
                    <a:pt x="175" y="236"/>
                    <a:pt x="212" y="236"/>
                  </a:cubicBezTo>
                  <a:lnTo>
                    <a:pt x="516" y="236"/>
                  </a:lnTo>
                  <a:cubicBezTo>
                    <a:pt x="576" y="236"/>
                    <a:pt x="596" y="176"/>
                    <a:pt x="572" y="135"/>
                  </a:cubicBezTo>
                  <a:lnTo>
                    <a:pt x="572" y="135"/>
                  </a:lnTo>
                  <a:cubicBezTo>
                    <a:pt x="798" y="150"/>
                    <a:pt x="1019" y="214"/>
                    <a:pt x="1220" y="325"/>
                  </a:cubicBezTo>
                  <a:cubicBezTo>
                    <a:pt x="1233" y="332"/>
                    <a:pt x="1245" y="335"/>
                    <a:pt x="1256" y="335"/>
                  </a:cubicBezTo>
                  <a:cubicBezTo>
                    <a:pt x="1317" y="335"/>
                    <a:pt x="1352" y="247"/>
                    <a:pt x="1292" y="209"/>
                  </a:cubicBezTo>
                  <a:cubicBezTo>
                    <a:pt x="1038" y="70"/>
                    <a:pt x="756" y="1"/>
                    <a:pt x="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0"/>
            <p:cNvSpPr/>
            <p:nvPr/>
          </p:nvSpPr>
          <p:spPr>
            <a:xfrm>
              <a:off x="2446009" y="4051697"/>
              <a:ext cx="41307" cy="54247"/>
            </a:xfrm>
            <a:custGeom>
              <a:avLst/>
              <a:gdLst/>
              <a:ahLst/>
              <a:cxnLst/>
              <a:rect l="l" t="t" r="r" b="b"/>
              <a:pathLst>
                <a:path w="830" h="1090" extrusionOk="0">
                  <a:moveTo>
                    <a:pt x="86" y="1"/>
                  </a:moveTo>
                  <a:cubicBezTo>
                    <a:pt x="44" y="1"/>
                    <a:pt x="1" y="33"/>
                    <a:pt x="17" y="82"/>
                  </a:cubicBezTo>
                  <a:cubicBezTo>
                    <a:pt x="151" y="465"/>
                    <a:pt x="392" y="813"/>
                    <a:pt x="713" y="1072"/>
                  </a:cubicBezTo>
                  <a:cubicBezTo>
                    <a:pt x="728" y="1082"/>
                    <a:pt x="745" y="1089"/>
                    <a:pt x="762" y="1089"/>
                  </a:cubicBezTo>
                  <a:cubicBezTo>
                    <a:pt x="776" y="1089"/>
                    <a:pt x="790" y="1084"/>
                    <a:pt x="802" y="1072"/>
                  </a:cubicBezTo>
                  <a:cubicBezTo>
                    <a:pt x="829" y="1045"/>
                    <a:pt x="829" y="992"/>
                    <a:pt x="802" y="974"/>
                  </a:cubicBezTo>
                  <a:cubicBezTo>
                    <a:pt x="508" y="733"/>
                    <a:pt x="276" y="412"/>
                    <a:pt x="151" y="46"/>
                  </a:cubicBezTo>
                  <a:cubicBezTo>
                    <a:pt x="140" y="15"/>
                    <a:pt x="113" y="1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0"/>
            <p:cNvSpPr/>
            <p:nvPr/>
          </p:nvSpPr>
          <p:spPr>
            <a:xfrm>
              <a:off x="2461935" y="4127244"/>
              <a:ext cx="85998" cy="28517"/>
            </a:xfrm>
            <a:custGeom>
              <a:avLst/>
              <a:gdLst/>
              <a:ahLst/>
              <a:cxnLst/>
              <a:rect l="l" t="t" r="r" b="b"/>
              <a:pathLst>
                <a:path w="1728" h="573" extrusionOk="0">
                  <a:moveTo>
                    <a:pt x="90" y="0"/>
                  </a:moveTo>
                  <a:cubicBezTo>
                    <a:pt x="1" y="0"/>
                    <a:pt x="1" y="134"/>
                    <a:pt x="90" y="143"/>
                  </a:cubicBezTo>
                  <a:cubicBezTo>
                    <a:pt x="616" y="143"/>
                    <a:pt x="1142" y="295"/>
                    <a:pt x="1597" y="562"/>
                  </a:cubicBezTo>
                  <a:cubicBezTo>
                    <a:pt x="1609" y="569"/>
                    <a:pt x="1620" y="572"/>
                    <a:pt x="1630" y="572"/>
                  </a:cubicBezTo>
                  <a:cubicBezTo>
                    <a:pt x="1687" y="572"/>
                    <a:pt x="1728" y="484"/>
                    <a:pt x="1660" y="446"/>
                  </a:cubicBezTo>
                  <a:cubicBezTo>
                    <a:pt x="1187" y="161"/>
                    <a:pt x="643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0"/>
            <p:cNvSpPr/>
            <p:nvPr/>
          </p:nvSpPr>
          <p:spPr>
            <a:xfrm>
              <a:off x="2463527" y="4133017"/>
              <a:ext cx="34439" cy="11148"/>
            </a:xfrm>
            <a:custGeom>
              <a:avLst/>
              <a:gdLst/>
              <a:ahLst/>
              <a:cxnLst/>
              <a:rect l="l" t="t" r="r" b="b"/>
              <a:pathLst>
                <a:path w="692" h="224" extrusionOk="0">
                  <a:moveTo>
                    <a:pt x="76" y="0"/>
                  </a:moveTo>
                  <a:cubicBezTo>
                    <a:pt x="22" y="0"/>
                    <a:pt x="0" y="49"/>
                    <a:pt x="12" y="88"/>
                  </a:cubicBezTo>
                  <a:lnTo>
                    <a:pt x="12" y="88"/>
                  </a:lnTo>
                  <a:cubicBezTo>
                    <a:pt x="9" y="94"/>
                    <a:pt x="6" y="100"/>
                    <a:pt x="4" y="107"/>
                  </a:cubicBezTo>
                  <a:cubicBezTo>
                    <a:pt x="4" y="134"/>
                    <a:pt x="13" y="170"/>
                    <a:pt x="40" y="179"/>
                  </a:cubicBezTo>
                  <a:cubicBezTo>
                    <a:pt x="98" y="208"/>
                    <a:pt x="160" y="221"/>
                    <a:pt x="221" y="221"/>
                  </a:cubicBezTo>
                  <a:cubicBezTo>
                    <a:pt x="274" y="221"/>
                    <a:pt x="327" y="211"/>
                    <a:pt x="376" y="192"/>
                  </a:cubicBezTo>
                  <a:lnTo>
                    <a:pt x="376" y="192"/>
                  </a:lnTo>
                  <a:cubicBezTo>
                    <a:pt x="451" y="198"/>
                    <a:pt x="526" y="208"/>
                    <a:pt x="602" y="223"/>
                  </a:cubicBezTo>
                  <a:cubicBezTo>
                    <a:pt x="638" y="223"/>
                    <a:pt x="673" y="205"/>
                    <a:pt x="682" y="170"/>
                  </a:cubicBezTo>
                  <a:cubicBezTo>
                    <a:pt x="691" y="143"/>
                    <a:pt x="673" y="98"/>
                    <a:pt x="638" y="89"/>
                  </a:cubicBezTo>
                  <a:cubicBezTo>
                    <a:pt x="571" y="77"/>
                    <a:pt x="504" y="66"/>
                    <a:pt x="437" y="59"/>
                  </a:cubicBezTo>
                  <a:lnTo>
                    <a:pt x="437" y="59"/>
                  </a:lnTo>
                  <a:cubicBezTo>
                    <a:pt x="429" y="52"/>
                    <a:pt x="418" y="47"/>
                    <a:pt x="406" y="45"/>
                  </a:cubicBezTo>
                  <a:cubicBezTo>
                    <a:pt x="299" y="18"/>
                    <a:pt x="183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0"/>
            <p:cNvSpPr/>
            <p:nvPr/>
          </p:nvSpPr>
          <p:spPr>
            <a:xfrm>
              <a:off x="2559379" y="4125253"/>
              <a:ext cx="32498" cy="63205"/>
            </a:xfrm>
            <a:custGeom>
              <a:avLst/>
              <a:gdLst/>
              <a:ahLst/>
              <a:cxnLst/>
              <a:rect l="l" t="t" r="r" b="b"/>
              <a:pathLst>
                <a:path w="653" h="1270" extrusionOk="0">
                  <a:moveTo>
                    <a:pt x="66" y="0"/>
                  </a:moveTo>
                  <a:cubicBezTo>
                    <a:pt x="32" y="0"/>
                    <a:pt x="1" y="22"/>
                    <a:pt x="5" y="67"/>
                  </a:cubicBezTo>
                  <a:cubicBezTo>
                    <a:pt x="59" y="504"/>
                    <a:pt x="237" y="906"/>
                    <a:pt x="514" y="1244"/>
                  </a:cubicBezTo>
                  <a:cubicBezTo>
                    <a:pt x="527" y="1262"/>
                    <a:pt x="543" y="1269"/>
                    <a:pt x="559" y="1269"/>
                  </a:cubicBezTo>
                  <a:cubicBezTo>
                    <a:pt x="606" y="1269"/>
                    <a:pt x="652" y="1202"/>
                    <a:pt x="612" y="1155"/>
                  </a:cubicBezTo>
                  <a:cubicBezTo>
                    <a:pt x="353" y="843"/>
                    <a:pt x="193" y="459"/>
                    <a:pt x="148" y="67"/>
                  </a:cubicBezTo>
                  <a:cubicBezTo>
                    <a:pt x="139" y="22"/>
                    <a:pt x="101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0"/>
            <p:cNvSpPr/>
            <p:nvPr/>
          </p:nvSpPr>
          <p:spPr>
            <a:xfrm>
              <a:off x="2568039" y="4141179"/>
              <a:ext cx="13835" cy="23739"/>
            </a:xfrm>
            <a:custGeom>
              <a:avLst/>
              <a:gdLst/>
              <a:ahLst/>
              <a:cxnLst/>
              <a:rect l="l" t="t" r="r" b="b"/>
              <a:pathLst>
                <a:path w="278" h="477" extrusionOk="0">
                  <a:moveTo>
                    <a:pt x="69" y="199"/>
                  </a:moveTo>
                  <a:cubicBezTo>
                    <a:pt x="69" y="199"/>
                    <a:pt x="70" y="200"/>
                    <a:pt x="72" y="202"/>
                  </a:cubicBezTo>
                  <a:cubicBezTo>
                    <a:pt x="72" y="204"/>
                    <a:pt x="72" y="204"/>
                    <a:pt x="71" y="204"/>
                  </a:cubicBezTo>
                  <a:cubicBezTo>
                    <a:pt x="70" y="204"/>
                    <a:pt x="67" y="199"/>
                    <a:pt x="69" y="199"/>
                  </a:cubicBezTo>
                  <a:close/>
                  <a:moveTo>
                    <a:pt x="70" y="0"/>
                  </a:moveTo>
                  <a:cubicBezTo>
                    <a:pt x="61" y="0"/>
                    <a:pt x="52" y="2"/>
                    <a:pt x="45" y="6"/>
                  </a:cubicBezTo>
                  <a:cubicBezTo>
                    <a:pt x="19" y="15"/>
                    <a:pt x="1" y="41"/>
                    <a:pt x="1" y="68"/>
                  </a:cubicBezTo>
                  <a:cubicBezTo>
                    <a:pt x="10" y="184"/>
                    <a:pt x="36" y="291"/>
                    <a:pt x="81" y="389"/>
                  </a:cubicBezTo>
                  <a:cubicBezTo>
                    <a:pt x="99" y="416"/>
                    <a:pt x="117" y="443"/>
                    <a:pt x="143" y="461"/>
                  </a:cubicBezTo>
                  <a:cubicBezTo>
                    <a:pt x="158" y="472"/>
                    <a:pt x="175" y="477"/>
                    <a:pt x="191" y="477"/>
                  </a:cubicBezTo>
                  <a:cubicBezTo>
                    <a:pt x="213" y="477"/>
                    <a:pt x="235" y="467"/>
                    <a:pt x="250" y="452"/>
                  </a:cubicBezTo>
                  <a:cubicBezTo>
                    <a:pt x="277" y="416"/>
                    <a:pt x="277" y="380"/>
                    <a:pt x="277" y="345"/>
                  </a:cubicBezTo>
                  <a:cubicBezTo>
                    <a:pt x="268" y="318"/>
                    <a:pt x="268" y="291"/>
                    <a:pt x="259" y="264"/>
                  </a:cubicBezTo>
                  <a:cubicBezTo>
                    <a:pt x="242" y="202"/>
                    <a:pt x="224" y="139"/>
                    <a:pt x="197" y="77"/>
                  </a:cubicBezTo>
                  <a:cubicBezTo>
                    <a:pt x="184" y="58"/>
                    <a:pt x="159" y="44"/>
                    <a:pt x="133" y="43"/>
                  </a:cubicBezTo>
                  <a:lnTo>
                    <a:pt x="133" y="43"/>
                  </a:lnTo>
                  <a:cubicBezTo>
                    <a:pt x="127" y="36"/>
                    <a:pt x="122" y="30"/>
                    <a:pt x="117" y="23"/>
                  </a:cubicBezTo>
                  <a:cubicBezTo>
                    <a:pt x="105" y="7"/>
                    <a:pt x="87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0"/>
            <p:cNvSpPr/>
            <p:nvPr/>
          </p:nvSpPr>
          <p:spPr>
            <a:xfrm>
              <a:off x="2553855" y="4216378"/>
              <a:ext cx="84655" cy="24635"/>
            </a:xfrm>
            <a:custGeom>
              <a:avLst/>
              <a:gdLst/>
              <a:ahLst/>
              <a:cxnLst/>
              <a:rect l="l" t="t" r="r" b="b"/>
              <a:pathLst>
                <a:path w="1701" h="495" extrusionOk="0">
                  <a:moveTo>
                    <a:pt x="386" y="0"/>
                  </a:moveTo>
                  <a:cubicBezTo>
                    <a:pt x="287" y="0"/>
                    <a:pt x="188" y="7"/>
                    <a:pt x="89" y="20"/>
                  </a:cubicBezTo>
                  <a:cubicBezTo>
                    <a:pt x="3" y="29"/>
                    <a:pt x="0" y="154"/>
                    <a:pt x="81" y="154"/>
                  </a:cubicBezTo>
                  <a:cubicBezTo>
                    <a:pt x="84" y="154"/>
                    <a:pt x="87" y="154"/>
                    <a:pt x="89" y="154"/>
                  </a:cubicBezTo>
                  <a:cubicBezTo>
                    <a:pt x="189" y="140"/>
                    <a:pt x="288" y="133"/>
                    <a:pt x="387" y="133"/>
                  </a:cubicBezTo>
                  <a:cubicBezTo>
                    <a:pt x="803" y="133"/>
                    <a:pt x="1210" y="253"/>
                    <a:pt x="1570" y="484"/>
                  </a:cubicBezTo>
                  <a:cubicBezTo>
                    <a:pt x="1581" y="491"/>
                    <a:pt x="1593" y="494"/>
                    <a:pt x="1603" y="494"/>
                  </a:cubicBezTo>
                  <a:cubicBezTo>
                    <a:pt x="1660" y="494"/>
                    <a:pt x="1700" y="406"/>
                    <a:pt x="1633" y="368"/>
                  </a:cubicBezTo>
                  <a:cubicBezTo>
                    <a:pt x="1262" y="128"/>
                    <a:pt x="825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0"/>
            <p:cNvSpPr/>
            <p:nvPr/>
          </p:nvSpPr>
          <p:spPr>
            <a:xfrm>
              <a:off x="2554303" y="4218169"/>
              <a:ext cx="38669" cy="10800"/>
            </a:xfrm>
            <a:custGeom>
              <a:avLst/>
              <a:gdLst/>
              <a:ahLst/>
              <a:cxnLst/>
              <a:rect l="l" t="t" r="r" b="b"/>
              <a:pathLst>
                <a:path w="777" h="217" extrusionOk="0">
                  <a:moveTo>
                    <a:pt x="62" y="1"/>
                  </a:moveTo>
                  <a:cubicBezTo>
                    <a:pt x="30" y="1"/>
                    <a:pt x="0" y="40"/>
                    <a:pt x="0" y="64"/>
                  </a:cubicBezTo>
                  <a:cubicBezTo>
                    <a:pt x="0" y="109"/>
                    <a:pt x="36" y="127"/>
                    <a:pt x="71" y="136"/>
                  </a:cubicBezTo>
                  <a:cubicBezTo>
                    <a:pt x="286" y="163"/>
                    <a:pt x="491" y="189"/>
                    <a:pt x="705" y="216"/>
                  </a:cubicBezTo>
                  <a:cubicBezTo>
                    <a:pt x="741" y="216"/>
                    <a:pt x="776" y="180"/>
                    <a:pt x="776" y="145"/>
                  </a:cubicBezTo>
                  <a:cubicBezTo>
                    <a:pt x="776" y="109"/>
                    <a:pt x="741" y="82"/>
                    <a:pt x="705" y="82"/>
                  </a:cubicBezTo>
                  <a:cubicBezTo>
                    <a:pt x="491" y="55"/>
                    <a:pt x="286" y="29"/>
                    <a:pt x="71" y="2"/>
                  </a:cubicBezTo>
                  <a:cubicBezTo>
                    <a:pt x="68" y="1"/>
                    <a:pt x="65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0"/>
            <p:cNvSpPr/>
            <p:nvPr/>
          </p:nvSpPr>
          <p:spPr>
            <a:xfrm>
              <a:off x="2550272" y="4213093"/>
              <a:ext cx="87441" cy="27472"/>
            </a:xfrm>
            <a:custGeom>
              <a:avLst/>
              <a:gdLst/>
              <a:ahLst/>
              <a:cxnLst/>
              <a:rect l="l" t="t" r="r" b="b"/>
              <a:pathLst>
                <a:path w="1757" h="552" extrusionOk="0">
                  <a:moveTo>
                    <a:pt x="259" y="0"/>
                  </a:moveTo>
                  <a:cubicBezTo>
                    <a:pt x="203" y="0"/>
                    <a:pt x="146" y="2"/>
                    <a:pt x="90" y="6"/>
                  </a:cubicBezTo>
                  <a:cubicBezTo>
                    <a:pt x="1" y="6"/>
                    <a:pt x="1" y="140"/>
                    <a:pt x="90" y="140"/>
                  </a:cubicBezTo>
                  <a:cubicBezTo>
                    <a:pt x="145" y="136"/>
                    <a:pt x="200" y="134"/>
                    <a:pt x="254" y="134"/>
                  </a:cubicBezTo>
                  <a:cubicBezTo>
                    <a:pt x="741" y="134"/>
                    <a:pt x="1215" y="276"/>
                    <a:pt x="1624" y="541"/>
                  </a:cubicBezTo>
                  <a:cubicBezTo>
                    <a:pt x="1636" y="548"/>
                    <a:pt x="1647" y="551"/>
                    <a:pt x="1657" y="551"/>
                  </a:cubicBezTo>
                  <a:cubicBezTo>
                    <a:pt x="1715" y="551"/>
                    <a:pt x="1756" y="463"/>
                    <a:pt x="1696" y="425"/>
                  </a:cubicBezTo>
                  <a:cubicBezTo>
                    <a:pt x="1270" y="144"/>
                    <a:pt x="76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0"/>
            <p:cNvSpPr/>
            <p:nvPr/>
          </p:nvSpPr>
          <p:spPr>
            <a:xfrm>
              <a:off x="2742972" y="4286400"/>
              <a:ext cx="26427" cy="83261"/>
            </a:xfrm>
            <a:custGeom>
              <a:avLst/>
              <a:gdLst/>
              <a:ahLst/>
              <a:cxnLst/>
              <a:rect l="l" t="t" r="r" b="b"/>
              <a:pathLst>
                <a:path w="531" h="1673" extrusionOk="0">
                  <a:moveTo>
                    <a:pt x="69" y="0"/>
                  </a:moveTo>
                  <a:cubicBezTo>
                    <a:pt x="34" y="0"/>
                    <a:pt x="1" y="23"/>
                    <a:pt x="1" y="67"/>
                  </a:cubicBezTo>
                  <a:cubicBezTo>
                    <a:pt x="27" y="611"/>
                    <a:pt x="161" y="1147"/>
                    <a:pt x="384" y="1637"/>
                  </a:cubicBezTo>
                  <a:cubicBezTo>
                    <a:pt x="395" y="1663"/>
                    <a:pt x="415" y="1673"/>
                    <a:pt x="436" y="1673"/>
                  </a:cubicBezTo>
                  <a:cubicBezTo>
                    <a:pt x="482" y="1673"/>
                    <a:pt x="531" y="1624"/>
                    <a:pt x="500" y="1575"/>
                  </a:cubicBezTo>
                  <a:cubicBezTo>
                    <a:pt x="286" y="1102"/>
                    <a:pt x="161" y="585"/>
                    <a:pt x="143" y="67"/>
                  </a:cubicBezTo>
                  <a:cubicBezTo>
                    <a:pt x="139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0"/>
            <p:cNvSpPr/>
            <p:nvPr/>
          </p:nvSpPr>
          <p:spPr>
            <a:xfrm>
              <a:off x="2765815" y="4482783"/>
              <a:ext cx="66440" cy="24983"/>
            </a:xfrm>
            <a:custGeom>
              <a:avLst/>
              <a:gdLst/>
              <a:ahLst/>
              <a:cxnLst/>
              <a:rect l="l" t="t" r="r" b="b"/>
              <a:pathLst>
                <a:path w="1335" h="502" extrusionOk="0">
                  <a:moveTo>
                    <a:pt x="97" y="1"/>
                  </a:moveTo>
                  <a:cubicBezTo>
                    <a:pt x="40" y="1"/>
                    <a:pt x="0" y="89"/>
                    <a:pt x="68" y="127"/>
                  </a:cubicBezTo>
                  <a:cubicBezTo>
                    <a:pt x="425" y="332"/>
                    <a:pt x="826" y="457"/>
                    <a:pt x="1245" y="501"/>
                  </a:cubicBezTo>
                  <a:cubicBezTo>
                    <a:pt x="1248" y="502"/>
                    <a:pt x="1251" y="502"/>
                    <a:pt x="1253" y="502"/>
                  </a:cubicBezTo>
                  <a:cubicBezTo>
                    <a:pt x="1335" y="502"/>
                    <a:pt x="1332" y="367"/>
                    <a:pt x="1245" y="359"/>
                  </a:cubicBezTo>
                  <a:cubicBezTo>
                    <a:pt x="853" y="323"/>
                    <a:pt x="478" y="207"/>
                    <a:pt x="130" y="11"/>
                  </a:cubicBezTo>
                  <a:cubicBezTo>
                    <a:pt x="119" y="4"/>
                    <a:pt x="10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0"/>
            <p:cNvSpPr/>
            <p:nvPr/>
          </p:nvSpPr>
          <p:spPr>
            <a:xfrm>
              <a:off x="2650902" y="4363540"/>
              <a:ext cx="90776" cy="41755"/>
            </a:xfrm>
            <a:custGeom>
              <a:avLst/>
              <a:gdLst/>
              <a:ahLst/>
              <a:cxnLst/>
              <a:rect l="l" t="t" r="r" b="b"/>
              <a:pathLst>
                <a:path w="1824" h="839" extrusionOk="0">
                  <a:moveTo>
                    <a:pt x="110" y="0"/>
                  </a:moveTo>
                  <a:cubicBezTo>
                    <a:pt x="51" y="0"/>
                    <a:pt x="1" y="71"/>
                    <a:pt x="57" y="114"/>
                  </a:cubicBezTo>
                  <a:cubicBezTo>
                    <a:pt x="539" y="507"/>
                    <a:pt x="1119" y="756"/>
                    <a:pt x="1735" y="837"/>
                  </a:cubicBezTo>
                  <a:cubicBezTo>
                    <a:pt x="1740" y="838"/>
                    <a:pt x="1745" y="838"/>
                    <a:pt x="1749" y="838"/>
                  </a:cubicBezTo>
                  <a:cubicBezTo>
                    <a:pt x="1823" y="838"/>
                    <a:pt x="1819" y="711"/>
                    <a:pt x="1735" y="703"/>
                  </a:cubicBezTo>
                  <a:cubicBezTo>
                    <a:pt x="1155" y="623"/>
                    <a:pt x="602" y="382"/>
                    <a:pt x="156" y="16"/>
                  </a:cubicBezTo>
                  <a:cubicBezTo>
                    <a:pt x="141" y="5"/>
                    <a:pt x="125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0"/>
            <p:cNvSpPr/>
            <p:nvPr/>
          </p:nvSpPr>
          <p:spPr>
            <a:xfrm>
              <a:off x="2548729" y="4269081"/>
              <a:ext cx="75497" cy="34539"/>
            </a:xfrm>
            <a:custGeom>
              <a:avLst/>
              <a:gdLst/>
              <a:ahLst/>
              <a:cxnLst/>
              <a:rect l="l" t="t" r="r" b="b"/>
              <a:pathLst>
                <a:path w="1517" h="694" extrusionOk="0">
                  <a:moveTo>
                    <a:pt x="84" y="0"/>
                  </a:moveTo>
                  <a:cubicBezTo>
                    <a:pt x="32" y="0"/>
                    <a:pt x="0" y="86"/>
                    <a:pt x="59" y="130"/>
                  </a:cubicBezTo>
                  <a:cubicBezTo>
                    <a:pt x="460" y="415"/>
                    <a:pt x="915" y="603"/>
                    <a:pt x="1397" y="692"/>
                  </a:cubicBezTo>
                  <a:cubicBezTo>
                    <a:pt x="1402" y="693"/>
                    <a:pt x="1408" y="693"/>
                    <a:pt x="1413" y="693"/>
                  </a:cubicBezTo>
                  <a:cubicBezTo>
                    <a:pt x="1490" y="693"/>
                    <a:pt x="1516" y="575"/>
                    <a:pt x="1432" y="567"/>
                  </a:cubicBezTo>
                  <a:cubicBezTo>
                    <a:pt x="960" y="478"/>
                    <a:pt x="514" y="290"/>
                    <a:pt x="121" y="14"/>
                  </a:cubicBezTo>
                  <a:cubicBezTo>
                    <a:pt x="108" y="4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0"/>
            <p:cNvSpPr/>
            <p:nvPr/>
          </p:nvSpPr>
          <p:spPr>
            <a:xfrm>
              <a:off x="2707587" y="4214735"/>
              <a:ext cx="21699" cy="66639"/>
            </a:xfrm>
            <a:custGeom>
              <a:avLst/>
              <a:gdLst/>
              <a:ahLst/>
              <a:cxnLst/>
              <a:rect l="l" t="t" r="r" b="b"/>
              <a:pathLst>
                <a:path w="436" h="1339" extrusionOk="0">
                  <a:moveTo>
                    <a:pt x="91" y="0"/>
                  </a:moveTo>
                  <a:cubicBezTo>
                    <a:pt x="48" y="0"/>
                    <a:pt x="0" y="51"/>
                    <a:pt x="25" y="107"/>
                  </a:cubicBezTo>
                  <a:cubicBezTo>
                    <a:pt x="185" y="472"/>
                    <a:pt x="274" y="874"/>
                    <a:pt x="292" y="1275"/>
                  </a:cubicBezTo>
                  <a:cubicBezTo>
                    <a:pt x="297" y="1317"/>
                    <a:pt x="334" y="1339"/>
                    <a:pt x="370" y="1339"/>
                  </a:cubicBezTo>
                  <a:cubicBezTo>
                    <a:pt x="403" y="1339"/>
                    <a:pt x="435" y="1319"/>
                    <a:pt x="435" y="1275"/>
                  </a:cubicBezTo>
                  <a:cubicBezTo>
                    <a:pt x="408" y="847"/>
                    <a:pt x="310" y="428"/>
                    <a:pt x="141" y="35"/>
                  </a:cubicBezTo>
                  <a:cubicBezTo>
                    <a:pt x="130" y="10"/>
                    <a:pt x="111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0"/>
            <p:cNvSpPr/>
            <p:nvPr/>
          </p:nvSpPr>
          <p:spPr>
            <a:xfrm>
              <a:off x="2612133" y="4126796"/>
              <a:ext cx="26924" cy="52007"/>
            </a:xfrm>
            <a:custGeom>
              <a:avLst/>
              <a:gdLst/>
              <a:ahLst/>
              <a:cxnLst/>
              <a:rect l="l" t="t" r="r" b="b"/>
              <a:pathLst>
                <a:path w="541" h="1045" extrusionOk="0">
                  <a:moveTo>
                    <a:pt x="90" y="0"/>
                  </a:moveTo>
                  <a:cubicBezTo>
                    <a:pt x="47" y="0"/>
                    <a:pt x="0" y="49"/>
                    <a:pt x="25" y="98"/>
                  </a:cubicBezTo>
                  <a:cubicBezTo>
                    <a:pt x="176" y="384"/>
                    <a:pt x="301" y="687"/>
                    <a:pt x="390" y="999"/>
                  </a:cubicBezTo>
                  <a:cubicBezTo>
                    <a:pt x="401" y="1031"/>
                    <a:pt x="428" y="1045"/>
                    <a:pt x="455" y="1045"/>
                  </a:cubicBezTo>
                  <a:cubicBezTo>
                    <a:pt x="498" y="1045"/>
                    <a:pt x="540" y="1012"/>
                    <a:pt x="524" y="964"/>
                  </a:cubicBezTo>
                  <a:cubicBezTo>
                    <a:pt x="435" y="643"/>
                    <a:pt x="301" y="330"/>
                    <a:pt x="141" y="36"/>
                  </a:cubicBezTo>
                  <a:cubicBezTo>
                    <a:pt x="129" y="11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0"/>
            <p:cNvSpPr/>
            <p:nvPr/>
          </p:nvSpPr>
          <p:spPr>
            <a:xfrm>
              <a:off x="2465120" y="4179749"/>
              <a:ext cx="63205" cy="25730"/>
            </a:xfrm>
            <a:custGeom>
              <a:avLst/>
              <a:gdLst/>
              <a:ahLst/>
              <a:cxnLst/>
              <a:rect l="l" t="t" r="r" b="b"/>
              <a:pathLst>
                <a:path w="1270" h="517" extrusionOk="0">
                  <a:moveTo>
                    <a:pt x="111" y="0"/>
                  </a:moveTo>
                  <a:cubicBezTo>
                    <a:pt x="45" y="0"/>
                    <a:pt x="1" y="92"/>
                    <a:pt x="70" y="123"/>
                  </a:cubicBezTo>
                  <a:cubicBezTo>
                    <a:pt x="409" y="301"/>
                    <a:pt x="775" y="435"/>
                    <a:pt x="1159" y="515"/>
                  </a:cubicBezTo>
                  <a:cubicBezTo>
                    <a:pt x="1164" y="516"/>
                    <a:pt x="1169" y="517"/>
                    <a:pt x="1173" y="517"/>
                  </a:cubicBezTo>
                  <a:cubicBezTo>
                    <a:pt x="1243" y="517"/>
                    <a:pt x="1270" y="398"/>
                    <a:pt x="1194" y="381"/>
                  </a:cubicBezTo>
                  <a:cubicBezTo>
                    <a:pt x="829" y="310"/>
                    <a:pt x="472" y="176"/>
                    <a:pt x="142" y="7"/>
                  </a:cubicBezTo>
                  <a:cubicBezTo>
                    <a:pt x="131" y="2"/>
                    <a:pt x="121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0"/>
            <p:cNvSpPr/>
            <p:nvPr/>
          </p:nvSpPr>
          <p:spPr>
            <a:xfrm>
              <a:off x="2505282" y="4041893"/>
              <a:ext cx="29462" cy="40561"/>
            </a:xfrm>
            <a:custGeom>
              <a:avLst/>
              <a:gdLst/>
              <a:ahLst/>
              <a:cxnLst/>
              <a:rect l="l" t="t" r="r" b="b"/>
              <a:pathLst>
                <a:path w="592" h="815" extrusionOk="0">
                  <a:moveTo>
                    <a:pt x="101" y="0"/>
                  </a:moveTo>
                  <a:cubicBezTo>
                    <a:pt x="48" y="0"/>
                    <a:pt x="0" y="70"/>
                    <a:pt x="48" y="118"/>
                  </a:cubicBezTo>
                  <a:cubicBezTo>
                    <a:pt x="227" y="306"/>
                    <a:pt x="361" y="520"/>
                    <a:pt x="441" y="770"/>
                  </a:cubicBezTo>
                  <a:cubicBezTo>
                    <a:pt x="451" y="801"/>
                    <a:pt x="478" y="814"/>
                    <a:pt x="504" y="814"/>
                  </a:cubicBezTo>
                  <a:cubicBezTo>
                    <a:pt x="547" y="814"/>
                    <a:pt x="591" y="780"/>
                    <a:pt x="575" y="725"/>
                  </a:cubicBezTo>
                  <a:cubicBezTo>
                    <a:pt x="486" y="466"/>
                    <a:pt x="334" y="225"/>
                    <a:pt x="147" y="20"/>
                  </a:cubicBezTo>
                  <a:cubicBezTo>
                    <a:pt x="132" y="6"/>
                    <a:pt x="117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0"/>
            <p:cNvSpPr/>
            <p:nvPr/>
          </p:nvSpPr>
          <p:spPr>
            <a:xfrm>
              <a:off x="2404652" y="3991379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0"/>
            <p:cNvSpPr/>
            <p:nvPr/>
          </p:nvSpPr>
          <p:spPr>
            <a:xfrm>
              <a:off x="2382456" y="3962414"/>
              <a:ext cx="18265" cy="17568"/>
            </a:xfrm>
            <a:custGeom>
              <a:avLst/>
              <a:gdLst/>
              <a:ahLst/>
              <a:cxnLst/>
              <a:rect l="l" t="t" r="r" b="b"/>
              <a:pathLst>
                <a:path w="367" h="353" extrusionOk="0">
                  <a:moveTo>
                    <a:pt x="76" y="0"/>
                  </a:moveTo>
                  <a:cubicBezTo>
                    <a:pt x="59" y="0"/>
                    <a:pt x="41" y="7"/>
                    <a:pt x="27" y="20"/>
                  </a:cubicBezTo>
                  <a:cubicBezTo>
                    <a:pt x="1" y="47"/>
                    <a:pt x="1" y="83"/>
                    <a:pt x="27" y="110"/>
                  </a:cubicBezTo>
                  <a:cubicBezTo>
                    <a:pt x="99" y="190"/>
                    <a:pt x="170" y="261"/>
                    <a:pt x="242" y="333"/>
                  </a:cubicBezTo>
                  <a:cubicBezTo>
                    <a:pt x="255" y="346"/>
                    <a:pt x="273" y="353"/>
                    <a:pt x="291" y="353"/>
                  </a:cubicBezTo>
                  <a:cubicBezTo>
                    <a:pt x="308" y="353"/>
                    <a:pt x="326" y="346"/>
                    <a:pt x="340" y="333"/>
                  </a:cubicBezTo>
                  <a:cubicBezTo>
                    <a:pt x="366" y="306"/>
                    <a:pt x="366" y="270"/>
                    <a:pt x="340" y="243"/>
                  </a:cubicBezTo>
                  <a:cubicBezTo>
                    <a:pt x="268" y="163"/>
                    <a:pt x="197" y="92"/>
                    <a:pt x="126" y="20"/>
                  </a:cubicBezTo>
                  <a:cubicBezTo>
                    <a:pt x="112" y="7"/>
                    <a:pt x="94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0"/>
            <p:cNvSpPr/>
            <p:nvPr/>
          </p:nvSpPr>
          <p:spPr>
            <a:xfrm>
              <a:off x="2279835" y="4040897"/>
              <a:ext cx="44094" cy="11994"/>
            </a:xfrm>
            <a:custGeom>
              <a:avLst/>
              <a:gdLst/>
              <a:ahLst/>
              <a:cxnLst/>
              <a:rect l="l" t="t" r="r" b="b"/>
              <a:pathLst>
                <a:path w="886" h="241" extrusionOk="0">
                  <a:moveTo>
                    <a:pt x="88" y="1"/>
                  </a:moveTo>
                  <a:cubicBezTo>
                    <a:pt x="23" y="1"/>
                    <a:pt x="0" y="114"/>
                    <a:pt x="73" y="138"/>
                  </a:cubicBezTo>
                  <a:cubicBezTo>
                    <a:pt x="273" y="205"/>
                    <a:pt x="480" y="241"/>
                    <a:pt x="692" y="241"/>
                  </a:cubicBezTo>
                  <a:cubicBezTo>
                    <a:pt x="735" y="241"/>
                    <a:pt x="779" y="239"/>
                    <a:pt x="823" y="236"/>
                  </a:cubicBezTo>
                  <a:cubicBezTo>
                    <a:pt x="858" y="228"/>
                    <a:pt x="885" y="210"/>
                    <a:pt x="885" y="165"/>
                  </a:cubicBezTo>
                  <a:cubicBezTo>
                    <a:pt x="885" y="133"/>
                    <a:pt x="864" y="101"/>
                    <a:pt x="834" y="101"/>
                  </a:cubicBezTo>
                  <a:cubicBezTo>
                    <a:pt x="830" y="101"/>
                    <a:pt x="826" y="102"/>
                    <a:pt x="823" y="103"/>
                  </a:cubicBezTo>
                  <a:cubicBezTo>
                    <a:pt x="782" y="106"/>
                    <a:pt x="741" y="107"/>
                    <a:pt x="701" y="107"/>
                  </a:cubicBezTo>
                  <a:cubicBezTo>
                    <a:pt x="501" y="107"/>
                    <a:pt x="302" y="71"/>
                    <a:pt x="109" y="4"/>
                  </a:cubicBezTo>
                  <a:cubicBezTo>
                    <a:pt x="102" y="2"/>
                    <a:pt x="95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0"/>
            <p:cNvSpPr/>
            <p:nvPr/>
          </p:nvSpPr>
          <p:spPr>
            <a:xfrm>
              <a:off x="2174328" y="3874724"/>
              <a:ext cx="55640" cy="39565"/>
            </a:xfrm>
            <a:custGeom>
              <a:avLst/>
              <a:gdLst/>
              <a:ahLst/>
              <a:cxnLst/>
              <a:rect l="l" t="t" r="r" b="b"/>
              <a:pathLst>
                <a:path w="1118" h="795" extrusionOk="0">
                  <a:moveTo>
                    <a:pt x="102" y="0"/>
                  </a:moveTo>
                  <a:cubicBezTo>
                    <a:pt x="38" y="0"/>
                    <a:pt x="0" y="92"/>
                    <a:pt x="70" y="123"/>
                  </a:cubicBezTo>
                  <a:cubicBezTo>
                    <a:pt x="409" y="284"/>
                    <a:pt x="712" y="498"/>
                    <a:pt x="971" y="774"/>
                  </a:cubicBezTo>
                  <a:cubicBezTo>
                    <a:pt x="985" y="788"/>
                    <a:pt x="1001" y="794"/>
                    <a:pt x="1017" y="794"/>
                  </a:cubicBezTo>
                  <a:cubicBezTo>
                    <a:pt x="1070" y="794"/>
                    <a:pt x="1118" y="724"/>
                    <a:pt x="1069" y="676"/>
                  </a:cubicBezTo>
                  <a:cubicBezTo>
                    <a:pt x="802" y="400"/>
                    <a:pt x="480" y="168"/>
                    <a:pt x="133" y="7"/>
                  </a:cubicBezTo>
                  <a:cubicBezTo>
                    <a:pt x="122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0"/>
            <p:cNvSpPr/>
            <p:nvPr/>
          </p:nvSpPr>
          <p:spPr>
            <a:xfrm>
              <a:off x="2289689" y="3919067"/>
              <a:ext cx="24535" cy="39963"/>
            </a:xfrm>
            <a:custGeom>
              <a:avLst/>
              <a:gdLst/>
              <a:ahLst/>
              <a:cxnLst/>
              <a:rect l="l" t="t" r="r" b="b"/>
              <a:pathLst>
                <a:path w="493" h="803" extrusionOk="0">
                  <a:moveTo>
                    <a:pt x="81" y="0"/>
                  </a:moveTo>
                  <a:cubicBezTo>
                    <a:pt x="62" y="0"/>
                    <a:pt x="42" y="7"/>
                    <a:pt x="27" y="17"/>
                  </a:cubicBezTo>
                  <a:cubicBezTo>
                    <a:pt x="0" y="53"/>
                    <a:pt x="9" y="88"/>
                    <a:pt x="27" y="115"/>
                  </a:cubicBezTo>
                  <a:cubicBezTo>
                    <a:pt x="188" y="303"/>
                    <a:pt x="295" y="517"/>
                    <a:pt x="348" y="758"/>
                  </a:cubicBezTo>
                  <a:cubicBezTo>
                    <a:pt x="355" y="789"/>
                    <a:pt x="380" y="803"/>
                    <a:pt x="407" y="803"/>
                  </a:cubicBezTo>
                  <a:cubicBezTo>
                    <a:pt x="448" y="803"/>
                    <a:pt x="493" y="770"/>
                    <a:pt x="482" y="722"/>
                  </a:cubicBezTo>
                  <a:cubicBezTo>
                    <a:pt x="428" y="463"/>
                    <a:pt x="303" y="222"/>
                    <a:pt x="125" y="17"/>
                  </a:cubicBezTo>
                  <a:cubicBezTo>
                    <a:pt x="113" y="5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0"/>
            <p:cNvSpPr/>
            <p:nvPr/>
          </p:nvSpPr>
          <p:spPr>
            <a:xfrm>
              <a:off x="1986556" y="3746523"/>
              <a:ext cx="126658" cy="99485"/>
            </a:xfrm>
            <a:custGeom>
              <a:avLst/>
              <a:gdLst/>
              <a:ahLst/>
              <a:cxnLst/>
              <a:rect l="l" t="t" r="r" b="b"/>
              <a:pathLst>
                <a:path w="2545" h="1999" extrusionOk="0">
                  <a:moveTo>
                    <a:pt x="92" y="0"/>
                  </a:moveTo>
                  <a:cubicBezTo>
                    <a:pt x="48" y="0"/>
                    <a:pt x="0" y="47"/>
                    <a:pt x="25" y="103"/>
                  </a:cubicBezTo>
                  <a:cubicBezTo>
                    <a:pt x="507" y="1084"/>
                    <a:pt x="1836" y="1084"/>
                    <a:pt x="2398" y="1967"/>
                  </a:cubicBezTo>
                  <a:cubicBezTo>
                    <a:pt x="2412" y="1989"/>
                    <a:pt x="2432" y="1999"/>
                    <a:pt x="2453" y="1999"/>
                  </a:cubicBezTo>
                  <a:cubicBezTo>
                    <a:pt x="2499" y="1999"/>
                    <a:pt x="2545" y="1952"/>
                    <a:pt x="2514" y="1896"/>
                  </a:cubicBezTo>
                  <a:cubicBezTo>
                    <a:pt x="2237" y="1459"/>
                    <a:pt x="1773" y="1218"/>
                    <a:pt x="1318" y="995"/>
                  </a:cubicBezTo>
                  <a:cubicBezTo>
                    <a:pt x="863" y="772"/>
                    <a:pt x="382" y="513"/>
                    <a:pt x="141" y="32"/>
                  </a:cubicBezTo>
                  <a:cubicBezTo>
                    <a:pt x="130" y="10"/>
                    <a:pt x="111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0"/>
            <p:cNvSpPr/>
            <p:nvPr/>
          </p:nvSpPr>
          <p:spPr>
            <a:xfrm>
              <a:off x="2157905" y="3769864"/>
              <a:ext cx="122030" cy="96599"/>
            </a:xfrm>
            <a:custGeom>
              <a:avLst/>
              <a:gdLst/>
              <a:ahLst/>
              <a:cxnLst/>
              <a:rect l="l" t="t" r="r" b="b"/>
              <a:pathLst>
                <a:path w="2452" h="1941" extrusionOk="0">
                  <a:moveTo>
                    <a:pt x="92" y="0"/>
                  </a:moveTo>
                  <a:cubicBezTo>
                    <a:pt x="48" y="0"/>
                    <a:pt x="1" y="51"/>
                    <a:pt x="25" y="107"/>
                  </a:cubicBezTo>
                  <a:cubicBezTo>
                    <a:pt x="239" y="526"/>
                    <a:pt x="659" y="785"/>
                    <a:pt x="1069" y="981"/>
                  </a:cubicBezTo>
                  <a:cubicBezTo>
                    <a:pt x="1292" y="1097"/>
                    <a:pt x="1533" y="1195"/>
                    <a:pt x="1747" y="1320"/>
                  </a:cubicBezTo>
                  <a:cubicBezTo>
                    <a:pt x="1863" y="1383"/>
                    <a:pt x="1970" y="1454"/>
                    <a:pt x="2068" y="1534"/>
                  </a:cubicBezTo>
                  <a:cubicBezTo>
                    <a:pt x="2175" y="1614"/>
                    <a:pt x="2309" y="1730"/>
                    <a:pt x="2300" y="1873"/>
                  </a:cubicBezTo>
                  <a:cubicBezTo>
                    <a:pt x="2300" y="1918"/>
                    <a:pt x="2334" y="1940"/>
                    <a:pt x="2368" y="1940"/>
                  </a:cubicBezTo>
                  <a:cubicBezTo>
                    <a:pt x="2403" y="1940"/>
                    <a:pt x="2439" y="1918"/>
                    <a:pt x="2443" y="1873"/>
                  </a:cubicBezTo>
                  <a:cubicBezTo>
                    <a:pt x="2452" y="1623"/>
                    <a:pt x="2184" y="1445"/>
                    <a:pt x="2006" y="1320"/>
                  </a:cubicBezTo>
                  <a:cubicBezTo>
                    <a:pt x="1783" y="1168"/>
                    <a:pt x="1542" y="1052"/>
                    <a:pt x="1301" y="945"/>
                  </a:cubicBezTo>
                  <a:cubicBezTo>
                    <a:pt x="855" y="740"/>
                    <a:pt x="373" y="499"/>
                    <a:pt x="141" y="35"/>
                  </a:cubicBezTo>
                  <a:cubicBezTo>
                    <a:pt x="130" y="11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0"/>
            <p:cNvSpPr/>
            <p:nvPr/>
          </p:nvSpPr>
          <p:spPr>
            <a:xfrm>
              <a:off x="2059067" y="3885026"/>
              <a:ext cx="108742" cy="92767"/>
            </a:xfrm>
            <a:custGeom>
              <a:avLst/>
              <a:gdLst/>
              <a:ahLst/>
              <a:cxnLst/>
              <a:rect l="l" t="t" r="r" b="b"/>
              <a:pathLst>
                <a:path w="2185" h="1864" extrusionOk="0">
                  <a:moveTo>
                    <a:pt x="96" y="1"/>
                  </a:moveTo>
                  <a:cubicBezTo>
                    <a:pt x="50" y="1"/>
                    <a:pt x="0" y="48"/>
                    <a:pt x="31" y="103"/>
                  </a:cubicBezTo>
                  <a:cubicBezTo>
                    <a:pt x="254" y="505"/>
                    <a:pt x="495" y="906"/>
                    <a:pt x="887" y="1165"/>
                  </a:cubicBezTo>
                  <a:cubicBezTo>
                    <a:pt x="1262" y="1415"/>
                    <a:pt x="1708" y="1540"/>
                    <a:pt x="2038" y="1843"/>
                  </a:cubicBezTo>
                  <a:cubicBezTo>
                    <a:pt x="2054" y="1857"/>
                    <a:pt x="2072" y="1863"/>
                    <a:pt x="2088" y="1863"/>
                  </a:cubicBezTo>
                  <a:cubicBezTo>
                    <a:pt x="2142" y="1863"/>
                    <a:pt x="2185" y="1795"/>
                    <a:pt x="2136" y="1754"/>
                  </a:cubicBezTo>
                  <a:cubicBezTo>
                    <a:pt x="1815" y="1459"/>
                    <a:pt x="1396" y="1326"/>
                    <a:pt x="1030" y="1103"/>
                  </a:cubicBezTo>
                  <a:cubicBezTo>
                    <a:pt x="620" y="844"/>
                    <a:pt x="379" y="442"/>
                    <a:pt x="147" y="32"/>
                  </a:cubicBezTo>
                  <a:cubicBezTo>
                    <a:pt x="136" y="10"/>
                    <a:pt x="116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0"/>
            <p:cNvSpPr/>
            <p:nvPr/>
          </p:nvSpPr>
          <p:spPr>
            <a:xfrm>
              <a:off x="2270081" y="3821124"/>
              <a:ext cx="130889" cy="114963"/>
            </a:xfrm>
            <a:custGeom>
              <a:avLst/>
              <a:gdLst/>
              <a:ahLst/>
              <a:cxnLst/>
              <a:rect l="l" t="t" r="r" b="b"/>
              <a:pathLst>
                <a:path w="2630" h="2310" extrusionOk="0">
                  <a:moveTo>
                    <a:pt x="87" y="1"/>
                  </a:moveTo>
                  <a:cubicBezTo>
                    <a:pt x="23" y="1"/>
                    <a:pt x="0" y="106"/>
                    <a:pt x="73" y="138"/>
                  </a:cubicBezTo>
                  <a:cubicBezTo>
                    <a:pt x="590" y="353"/>
                    <a:pt x="867" y="870"/>
                    <a:pt x="1233" y="1262"/>
                  </a:cubicBezTo>
                  <a:cubicBezTo>
                    <a:pt x="1420" y="1459"/>
                    <a:pt x="1634" y="1610"/>
                    <a:pt x="1875" y="1753"/>
                  </a:cubicBezTo>
                  <a:cubicBezTo>
                    <a:pt x="2116" y="1887"/>
                    <a:pt x="2357" y="2030"/>
                    <a:pt x="2482" y="2279"/>
                  </a:cubicBezTo>
                  <a:cubicBezTo>
                    <a:pt x="2495" y="2300"/>
                    <a:pt x="2514" y="2309"/>
                    <a:pt x="2533" y="2309"/>
                  </a:cubicBezTo>
                  <a:cubicBezTo>
                    <a:pt x="2580" y="2309"/>
                    <a:pt x="2629" y="2259"/>
                    <a:pt x="2598" y="2208"/>
                  </a:cubicBezTo>
                  <a:cubicBezTo>
                    <a:pt x="2473" y="1958"/>
                    <a:pt x="2241" y="1798"/>
                    <a:pt x="2000" y="1664"/>
                  </a:cubicBezTo>
                  <a:cubicBezTo>
                    <a:pt x="1741" y="1512"/>
                    <a:pt x="1509" y="1361"/>
                    <a:pt x="1304" y="1138"/>
                  </a:cubicBezTo>
                  <a:cubicBezTo>
                    <a:pt x="938" y="727"/>
                    <a:pt x="644" y="228"/>
                    <a:pt x="109" y="5"/>
                  </a:cubicBezTo>
                  <a:cubicBezTo>
                    <a:pt x="101" y="2"/>
                    <a:pt x="94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0"/>
            <p:cNvSpPr/>
            <p:nvPr/>
          </p:nvSpPr>
          <p:spPr>
            <a:xfrm>
              <a:off x="2084747" y="3987497"/>
              <a:ext cx="159505" cy="73407"/>
            </a:xfrm>
            <a:custGeom>
              <a:avLst/>
              <a:gdLst/>
              <a:ahLst/>
              <a:cxnLst/>
              <a:rect l="l" t="t" r="r" b="b"/>
              <a:pathLst>
                <a:path w="3205" h="1475" extrusionOk="0">
                  <a:moveTo>
                    <a:pt x="107" y="0"/>
                  </a:moveTo>
                  <a:cubicBezTo>
                    <a:pt x="53" y="0"/>
                    <a:pt x="0" y="71"/>
                    <a:pt x="50" y="114"/>
                  </a:cubicBezTo>
                  <a:cubicBezTo>
                    <a:pt x="478" y="480"/>
                    <a:pt x="960" y="756"/>
                    <a:pt x="1495" y="944"/>
                  </a:cubicBezTo>
                  <a:cubicBezTo>
                    <a:pt x="1754" y="1033"/>
                    <a:pt x="2031" y="1095"/>
                    <a:pt x="2307" y="1158"/>
                  </a:cubicBezTo>
                  <a:cubicBezTo>
                    <a:pt x="2584" y="1220"/>
                    <a:pt x="2851" y="1301"/>
                    <a:pt x="3083" y="1461"/>
                  </a:cubicBezTo>
                  <a:cubicBezTo>
                    <a:pt x="3096" y="1470"/>
                    <a:pt x="3108" y="1474"/>
                    <a:pt x="3119" y="1474"/>
                  </a:cubicBezTo>
                  <a:cubicBezTo>
                    <a:pt x="3172" y="1474"/>
                    <a:pt x="3205" y="1382"/>
                    <a:pt x="3146" y="1345"/>
                  </a:cubicBezTo>
                  <a:cubicBezTo>
                    <a:pt x="2700" y="1024"/>
                    <a:pt x="2120" y="1006"/>
                    <a:pt x="1620" y="846"/>
                  </a:cubicBezTo>
                  <a:cubicBezTo>
                    <a:pt x="1076" y="667"/>
                    <a:pt x="577" y="382"/>
                    <a:pt x="148" y="16"/>
                  </a:cubicBezTo>
                  <a:cubicBezTo>
                    <a:pt x="136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0"/>
            <p:cNvSpPr/>
            <p:nvPr/>
          </p:nvSpPr>
          <p:spPr>
            <a:xfrm>
              <a:off x="2213296" y="4093502"/>
              <a:ext cx="214349" cy="62209"/>
            </a:xfrm>
            <a:custGeom>
              <a:avLst/>
              <a:gdLst/>
              <a:ahLst/>
              <a:cxnLst/>
              <a:rect l="l" t="t" r="r" b="b"/>
              <a:pathLst>
                <a:path w="4307" h="1250" extrusionOk="0">
                  <a:moveTo>
                    <a:pt x="251" y="1"/>
                  </a:moveTo>
                  <a:cubicBezTo>
                    <a:pt x="198" y="1"/>
                    <a:pt x="144" y="3"/>
                    <a:pt x="90" y="9"/>
                  </a:cubicBezTo>
                  <a:cubicBezTo>
                    <a:pt x="4" y="18"/>
                    <a:pt x="1" y="143"/>
                    <a:pt x="82" y="143"/>
                  </a:cubicBezTo>
                  <a:cubicBezTo>
                    <a:pt x="84" y="143"/>
                    <a:pt x="87" y="143"/>
                    <a:pt x="90" y="143"/>
                  </a:cubicBezTo>
                  <a:cubicBezTo>
                    <a:pt x="141" y="138"/>
                    <a:pt x="191" y="136"/>
                    <a:pt x="241" y="136"/>
                  </a:cubicBezTo>
                  <a:cubicBezTo>
                    <a:pt x="927" y="136"/>
                    <a:pt x="1528" y="568"/>
                    <a:pt x="2169" y="767"/>
                  </a:cubicBezTo>
                  <a:cubicBezTo>
                    <a:pt x="2829" y="964"/>
                    <a:pt x="3542" y="937"/>
                    <a:pt x="4176" y="1240"/>
                  </a:cubicBezTo>
                  <a:cubicBezTo>
                    <a:pt x="4186" y="1247"/>
                    <a:pt x="4197" y="1250"/>
                    <a:pt x="4207" y="1250"/>
                  </a:cubicBezTo>
                  <a:cubicBezTo>
                    <a:pt x="4265" y="1250"/>
                    <a:pt x="4307" y="1155"/>
                    <a:pt x="4238" y="1124"/>
                  </a:cubicBezTo>
                  <a:cubicBezTo>
                    <a:pt x="3748" y="883"/>
                    <a:pt x="3194" y="839"/>
                    <a:pt x="2659" y="741"/>
                  </a:cubicBezTo>
                  <a:cubicBezTo>
                    <a:pt x="2383" y="687"/>
                    <a:pt x="2115" y="616"/>
                    <a:pt x="1856" y="509"/>
                  </a:cubicBezTo>
                  <a:cubicBezTo>
                    <a:pt x="1589" y="393"/>
                    <a:pt x="1330" y="268"/>
                    <a:pt x="1053" y="170"/>
                  </a:cubicBezTo>
                  <a:cubicBezTo>
                    <a:pt x="800" y="73"/>
                    <a:pt x="527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0"/>
            <p:cNvSpPr/>
            <p:nvPr/>
          </p:nvSpPr>
          <p:spPr>
            <a:xfrm>
              <a:off x="2348415" y="3841230"/>
              <a:ext cx="110484" cy="153533"/>
            </a:xfrm>
            <a:custGeom>
              <a:avLst/>
              <a:gdLst/>
              <a:ahLst/>
              <a:cxnLst/>
              <a:rect l="l" t="t" r="r" b="b"/>
              <a:pathLst>
                <a:path w="2220" h="3085" extrusionOk="0">
                  <a:moveTo>
                    <a:pt x="88" y="0"/>
                  </a:moveTo>
                  <a:cubicBezTo>
                    <a:pt x="45" y="0"/>
                    <a:pt x="1" y="46"/>
                    <a:pt x="25" y="100"/>
                  </a:cubicBezTo>
                  <a:cubicBezTo>
                    <a:pt x="274" y="662"/>
                    <a:pt x="649" y="1108"/>
                    <a:pt x="1104" y="1501"/>
                  </a:cubicBezTo>
                  <a:cubicBezTo>
                    <a:pt x="1532" y="1875"/>
                    <a:pt x="2085" y="2357"/>
                    <a:pt x="1987" y="2999"/>
                  </a:cubicBezTo>
                  <a:cubicBezTo>
                    <a:pt x="1982" y="3049"/>
                    <a:pt x="2030" y="3084"/>
                    <a:pt x="2070" y="3084"/>
                  </a:cubicBezTo>
                  <a:cubicBezTo>
                    <a:pt x="2095" y="3084"/>
                    <a:pt x="2117" y="3070"/>
                    <a:pt x="2121" y="3035"/>
                  </a:cubicBezTo>
                  <a:cubicBezTo>
                    <a:pt x="2219" y="2402"/>
                    <a:pt x="1764" y="1902"/>
                    <a:pt x="1327" y="1519"/>
                  </a:cubicBezTo>
                  <a:cubicBezTo>
                    <a:pt x="1086" y="1305"/>
                    <a:pt x="845" y="1099"/>
                    <a:pt x="649" y="858"/>
                  </a:cubicBezTo>
                  <a:cubicBezTo>
                    <a:pt x="444" y="609"/>
                    <a:pt x="274" y="332"/>
                    <a:pt x="140" y="38"/>
                  </a:cubicBezTo>
                  <a:cubicBezTo>
                    <a:pt x="129" y="11"/>
                    <a:pt x="108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0"/>
            <p:cNvSpPr/>
            <p:nvPr/>
          </p:nvSpPr>
          <p:spPr>
            <a:xfrm>
              <a:off x="2443023" y="3871588"/>
              <a:ext cx="137508" cy="213751"/>
            </a:xfrm>
            <a:custGeom>
              <a:avLst/>
              <a:gdLst/>
              <a:ahLst/>
              <a:cxnLst/>
              <a:rect l="l" t="t" r="r" b="b"/>
              <a:pathLst>
                <a:path w="2763" h="4295" extrusionOk="0">
                  <a:moveTo>
                    <a:pt x="82" y="1"/>
                  </a:moveTo>
                  <a:cubicBezTo>
                    <a:pt x="43" y="1"/>
                    <a:pt x="1" y="35"/>
                    <a:pt x="6" y="88"/>
                  </a:cubicBezTo>
                  <a:cubicBezTo>
                    <a:pt x="256" y="1471"/>
                    <a:pt x="1977" y="1827"/>
                    <a:pt x="2423" y="3103"/>
                  </a:cubicBezTo>
                  <a:cubicBezTo>
                    <a:pt x="2548" y="3460"/>
                    <a:pt x="2575" y="3844"/>
                    <a:pt x="2495" y="4209"/>
                  </a:cubicBezTo>
                  <a:cubicBezTo>
                    <a:pt x="2484" y="4258"/>
                    <a:pt x="2526" y="4294"/>
                    <a:pt x="2565" y="4294"/>
                  </a:cubicBezTo>
                  <a:cubicBezTo>
                    <a:pt x="2590" y="4294"/>
                    <a:pt x="2613" y="4280"/>
                    <a:pt x="2620" y="4245"/>
                  </a:cubicBezTo>
                  <a:cubicBezTo>
                    <a:pt x="2762" y="3603"/>
                    <a:pt x="2611" y="2943"/>
                    <a:pt x="2200" y="2434"/>
                  </a:cubicBezTo>
                  <a:cubicBezTo>
                    <a:pt x="1763" y="1881"/>
                    <a:pt x="1139" y="1533"/>
                    <a:pt x="666" y="1025"/>
                  </a:cubicBezTo>
                  <a:cubicBezTo>
                    <a:pt x="407" y="748"/>
                    <a:pt x="211" y="418"/>
                    <a:pt x="140" y="52"/>
                  </a:cubicBezTo>
                  <a:cubicBezTo>
                    <a:pt x="132" y="16"/>
                    <a:pt x="108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0"/>
            <p:cNvSpPr/>
            <p:nvPr/>
          </p:nvSpPr>
          <p:spPr>
            <a:xfrm>
              <a:off x="2539970" y="3906973"/>
              <a:ext cx="118695" cy="216787"/>
            </a:xfrm>
            <a:custGeom>
              <a:avLst/>
              <a:gdLst/>
              <a:ahLst/>
              <a:cxnLst/>
              <a:rect l="l" t="t" r="r" b="b"/>
              <a:pathLst>
                <a:path w="2385" h="4356" extrusionOk="0">
                  <a:moveTo>
                    <a:pt x="83" y="1"/>
                  </a:moveTo>
                  <a:cubicBezTo>
                    <a:pt x="42" y="1"/>
                    <a:pt x="1" y="33"/>
                    <a:pt x="12" y="82"/>
                  </a:cubicBezTo>
                  <a:cubicBezTo>
                    <a:pt x="395" y="1313"/>
                    <a:pt x="1635" y="2009"/>
                    <a:pt x="2037" y="3222"/>
                  </a:cubicBezTo>
                  <a:cubicBezTo>
                    <a:pt x="2153" y="3561"/>
                    <a:pt x="2188" y="3927"/>
                    <a:pt x="2090" y="4275"/>
                  </a:cubicBezTo>
                  <a:cubicBezTo>
                    <a:pt x="2074" y="4323"/>
                    <a:pt x="2117" y="4355"/>
                    <a:pt x="2157" y="4355"/>
                  </a:cubicBezTo>
                  <a:cubicBezTo>
                    <a:pt x="2183" y="4355"/>
                    <a:pt x="2208" y="4342"/>
                    <a:pt x="2215" y="4310"/>
                  </a:cubicBezTo>
                  <a:cubicBezTo>
                    <a:pt x="2385" y="3695"/>
                    <a:pt x="2188" y="3061"/>
                    <a:pt x="1858" y="2544"/>
                  </a:cubicBezTo>
                  <a:cubicBezTo>
                    <a:pt x="1519" y="1991"/>
                    <a:pt x="1037" y="1536"/>
                    <a:pt x="654" y="1009"/>
                  </a:cubicBezTo>
                  <a:cubicBezTo>
                    <a:pt x="440" y="715"/>
                    <a:pt x="252" y="394"/>
                    <a:pt x="145" y="46"/>
                  </a:cubicBezTo>
                  <a:cubicBezTo>
                    <a:pt x="135" y="14"/>
                    <a:pt x="109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0"/>
            <p:cNvSpPr/>
            <p:nvPr/>
          </p:nvSpPr>
          <p:spPr>
            <a:xfrm>
              <a:off x="2305267" y="4164072"/>
              <a:ext cx="217534" cy="69625"/>
            </a:xfrm>
            <a:custGeom>
              <a:avLst/>
              <a:gdLst/>
              <a:ahLst/>
              <a:cxnLst/>
              <a:rect l="l" t="t" r="r" b="b"/>
              <a:pathLst>
                <a:path w="4371" h="1399" extrusionOk="0">
                  <a:moveTo>
                    <a:pt x="80" y="0"/>
                  </a:moveTo>
                  <a:cubicBezTo>
                    <a:pt x="0" y="0"/>
                    <a:pt x="11" y="126"/>
                    <a:pt x="89" y="134"/>
                  </a:cubicBezTo>
                  <a:cubicBezTo>
                    <a:pt x="383" y="161"/>
                    <a:pt x="686" y="197"/>
                    <a:pt x="972" y="268"/>
                  </a:cubicBezTo>
                  <a:cubicBezTo>
                    <a:pt x="1266" y="340"/>
                    <a:pt x="1525" y="456"/>
                    <a:pt x="1784" y="607"/>
                  </a:cubicBezTo>
                  <a:cubicBezTo>
                    <a:pt x="2024" y="759"/>
                    <a:pt x="2265" y="928"/>
                    <a:pt x="2524" y="1053"/>
                  </a:cubicBezTo>
                  <a:cubicBezTo>
                    <a:pt x="2783" y="1178"/>
                    <a:pt x="3050" y="1267"/>
                    <a:pt x="3336" y="1321"/>
                  </a:cubicBezTo>
                  <a:cubicBezTo>
                    <a:pt x="3574" y="1375"/>
                    <a:pt x="3813" y="1399"/>
                    <a:pt x="4055" y="1399"/>
                  </a:cubicBezTo>
                  <a:cubicBezTo>
                    <a:pt x="4130" y="1399"/>
                    <a:pt x="4206" y="1396"/>
                    <a:pt x="4282" y="1392"/>
                  </a:cubicBezTo>
                  <a:cubicBezTo>
                    <a:pt x="4371" y="1383"/>
                    <a:pt x="4371" y="1250"/>
                    <a:pt x="4282" y="1250"/>
                  </a:cubicBezTo>
                  <a:cubicBezTo>
                    <a:pt x="4196" y="1256"/>
                    <a:pt x="4110" y="1259"/>
                    <a:pt x="4024" y="1259"/>
                  </a:cubicBezTo>
                  <a:cubicBezTo>
                    <a:pt x="3529" y="1259"/>
                    <a:pt x="3036" y="1150"/>
                    <a:pt x="2595" y="937"/>
                  </a:cubicBezTo>
                  <a:cubicBezTo>
                    <a:pt x="2328" y="812"/>
                    <a:pt x="2096" y="643"/>
                    <a:pt x="1846" y="491"/>
                  </a:cubicBezTo>
                  <a:cubicBezTo>
                    <a:pt x="1605" y="340"/>
                    <a:pt x="1338" y="224"/>
                    <a:pt x="1061" y="143"/>
                  </a:cubicBezTo>
                  <a:cubicBezTo>
                    <a:pt x="740" y="63"/>
                    <a:pt x="419" y="36"/>
                    <a:pt x="89" y="1"/>
                  </a:cubicBezTo>
                  <a:cubicBezTo>
                    <a:pt x="86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0"/>
            <p:cNvSpPr/>
            <p:nvPr/>
          </p:nvSpPr>
          <p:spPr>
            <a:xfrm>
              <a:off x="2367177" y="4217672"/>
              <a:ext cx="152289" cy="64200"/>
            </a:xfrm>
            <a:custGeom>
              <a:avLst/>
              <a:gdLst/>
              <a:ahLst/>
              <a:cxnLst/>
              <a:rect l="l" t="t" r="r" b="b"/>
              <a:pathLst>
                <a:path w="3060" h="1290" extrusionOk="0">
                  <a:moveTo>
                    <a:pt x="98" y="1"/>
                  </a:moveTo>
                  <a:cubicBezTo>
                    <a:pt x="49" y="1"/>
                    <a:pt x="1" y="71"/>
                    <a:pt x="49" y="119"/>
                  </a:cubicBezTo>
                  <a:cubicBezTo>
                    <a:pt x="406" y="494"/>
                    <a:pt x="923" y="619"/>
                    <a:pt x="1423" y="708"/>
                  </a:cubicBezTo>
                  <a:cubicBezTo>
                    <a:pt x="1940" y="806"/>
                    <a:pt x="2520" y="886"/>
                    <a:pt x="2922" y="1270"/>
                  </a:cubicBezTo>
                  <a:cubicBezTo>
                    <a:pt x="2936" y="1284"/>
                    <a:pt x="2951" y="1290"/>
                    <a:pt x="2966" y="1290"/>
                  </a:cubicBezTo>
                  <a:cubicBezTo>
                    <a:pt x="3017" y="1290"/>
                    <a:pt x="3059" y="1220"/>
                    <a:pt x="3011" y="1172"/>
                  </a:cubicBezTo>
                  <a:cubicBezTo>
                    <a:pt x="2627" y="806"/>
                    <a:pt x="2101" y="690"/>
                    <a:pt x="1592" y="601"/>
                  </a:cubicBezTo>
                  <a:cubicBezTo>
                    <a:pt x="1075" y="512"/>
                    <a:pt x="522" y="413"/>
                    <a:pt x="138" y="21"/>
                  </a:cubicBezTo>
                  <a:cubicBezTo>
                    <a:pt x="126" y="7"/>
                    <a:pt x="112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0"/>
            <p:cNvSpPr/>
            <p:nvPr/>
          </p:nvSpPr>
          <p:spPr>
            <a:xfrm>
              <a:off x="2626814" y="3969531"/>
              <a:ext cx="91771" cy="193247"/>
            </a:xfrm>
            <a:custGeom>
              <a:avLst/>
              <a:gdLst/>
              <a:ahLst/>
              <a:cxnLst/>
              <a:rect l="l" t="t" r="r" b="b"/>
              <a:pathLst>
                <a:path w="1844" h="3883" extrusionOk="0">
                  <a:moveTo>
                    <a:pt x="99" y="0"/>
                  </a:moveTo>
                  <a:cubicBezTo>
                    <a:pt x="50" y="0"/>
                    <a:pt x="0" y="70"/>
                    <a:pt x="42" y="118"/>
                  </a:cubicBezTo>
                  <a:cubicBezTo>
                    <a:pt x="256" y="377"/>
                    <a:pt x="434" y="671"/>
                    <a:pt x="577" y="975"/>
                  </a:cubicBezTo>
                  <a:cubicBezTo>
                    <a:pt x="711" y="1296"/>
                    <a:pt x="782" y="1635"/>
                    <a:pt x="880" y="1965"/>
                  </a:cubicBezTo>
                  <a:cubicBezTo>
                    <a:pt x="987" y="2286"/>
                    <a:pt x="1175" y="2545"/>
                    <a:pt x="1335" y="2839"/>
                  </a:cubicBezTo>
                  <a:cubicBezTo>
                    <a:pt x="1496" y="3116"/>
                    <a:pt x="1621" y="3472"/>
                    <a:pt x="1469" y="3776"/>
                  </a:cubicBezTo>
                  <a:cubicBezTo>
                    <a:pt x="1438" y="3831"/>
                    <a:pt x="1484" y="3882"/>
                    <a:pt x="1530" y="3882"/>
                  </a:cubicBezTo>
                  <a:cubicBezTo>
                    <a:pt x="1551" y="3882"/>
                    <a:pt x="1571" y="3872"/>
                    <a:pt x="1585" y="3847"/>
                  </a:cubicBezTo>
                  <a:cubicBezTo>
                    <a:pt x="1844" y="3339"/>
                    <a:pt x="1487" y="2830"/>
                    <a:pt x="1237" y="2411"/>
                  </a:cubicBezTo>
                  <a:cubicBezTo>
                    <a:pt x="1086" y="2152"/>
                    <a:pt x="996" y="1885"/>
                    <a:pt x="925" y="1590"/>
                  </a:cubicBezTo>
                  <a:cubicBezTo>
                    <a:pt x="854" y="1323"/>
                    <a:pt x="764" y="1055"/>
                    <a:pt x="640" y="805"/>
                  </a:cubicBezTo>
                  <a:cubicBezTo>
                    <a:pt x="506" y="529"/>
                    <a:pt x="336" y="261"/>
                    <a:pt x="140" y="20"/>
                  </a:cubicBezTo>
                  <a:cubicBezTo>
                    <a:pt x="128" y="6"/>
                    <a:pt x="11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0"/>
            <p:cNvSpPr/>
            <p:nvPr/>
          </p:nvSpPr>
          <p:spPr>
            <a:xfrm>
              <a:off x="2708433" y="4077128"/>
              <a:ext cx="58576" cy="187574"/>
            </a:xfrm>
            <a:custGeom>
              <a:avLst/>
              <a:gdLst/>
              <a:ahLst/>
              <a:cxnLst/>
              <a:rect l="l" t="t" r="r" b="b"/>
              <a:pathLst>
                <a:path w="1177" h="3769" extrusionOk="0">
                  <a:moveTo>
                    <a:pt x="81" y="1"/>
                  </a:moveTo>
                  <a:cubicBezTo>
                    <a:pt x="42" y="1"/>
                    <a:pt x="1" y="35"/>
                    <a:pt x="17" y="88"/>
                  </a:cubicBezTo>
                  <a:cubicBezTo>
                    <a:pt x="106" y="392"/>
                    <a:pt x="195" y="704"/>
                    <a:pt x="320" y="1007"/>
                  </a:cubicBezTo>
                  <a:cubicBezTo>
                    <a:pt x="427" y="1302"/>
                    <a:pt x="579" y="1578"/>
                    <a:pt x="739" y="1846"/>
                  </a:cubicBezTo>
                  <a:cubicBezTo>
                    <a:pt x="819" y="1971"/>
                    <a:pt x="909" y="2104"/>
                    <a:pt x="962" y="2247"/>
                  </a:cubicBezTo>
                  <a:cubicBezTo>
                    <a:pt x="1025" y="2408"/>
                    <a:pt x="1042" y="2568"/>
                    <a:pt x="1034" y="2738"/>
                  </a:cubicBezTo>
                  <a:cubicBezTo>
                    <a:pt x="1025" y="3059"/>
                    <a:pt x="935" y="3380"/>
                    <a:pt x="971" y="3701"/>
                  </a:cubicBezTo>
                  <a:cubicBezTo>
                    <a:pt x="976" y="3746"/>
                    <a:pt x="1013" y="3768"/>
                    <a:pt x="1048" y="3768"/>
                  </a:cubicBezTo>
                  <a:cubicBezTo>
                    <a:pt x="1083" y="3768"/>
                    <a:pt x="1114" y="3746"/>
                    <a:pt x="1105" y="3701"/>
                  </a:cubicBezTo>
                  <a:cubicBezTo>
                    <a:pt x="1069" y="3362"/>
                    <a:pt x="1167" y="3041"/>
                    <a:pt x="1176" y="2702"/>
                  </a:cubicBezTo>
                  <a:cubicBezTo>
                    <a:pt x="1176" y="2390"/>
                    <a:pt x="1069" y="2122"/>
                    <a:pt x="909" y="1855"/>
                  </a:cubicBezTo>
                  <a:cubicBezTo>
                    <a:pt x="739" y="1578"/>
                    <a:pt x="579" y="1302"/>
                    <a:pt x="463" y="998"/>
                  </a:cubicBezTo>
                  <a:cubicBezTo>
                    <a:pt x="338" y="695"/>
                    <a:pt x="240" y="374"/>
                    <a:pt x="141" y="53"/>
                  </a:cubicBezTo>
                  <a:cubicBezTo>
                    <a:pt x="134" y="17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0"/>
            <p:cNvSpPr/>
            <p:nvPr/>
          </p:nvSpPr>
          <p:spPr>
            <a:xfrm>
              <a:off x="2940648" y="4483729"/>
              <a:ext cx="21699" cy="77090"/>
            </a:xfrm>
            <a:custGeom>
              <a:avLst/>
              <a:gdLst/>
              <a:ahLst/>
              <a:cxnLst/>
              <a:rect l="l" t="t" r="r" b="b"/>
              <a:pathLst>
                <a:path w="436" h="1549" extrusionOk="0">
                  <a:moveTo>
                    <a:pt x="91" y="1"/>
                  </a:moveTo>
                  <a:cubicBezTo>
                    <a:pt x="48" y="1"/>
                    <a:pt x="1" y="50"/>
                    <a:pt x="25" y="99"/>
                  </a:cubicBezTo>
                  <a:cubicBezTo>
                    <a:pt x="221" y="536"/>
                    <a:pt x="293" y="1009"/>
                    <a:pt x="248" y="1482"/>
                  </a:cubicBezTo>
                  <a:cubicBezTo>
                    <a:pt x="244" y="1526"/>
                    <a:pt x="275" y="1549"/>
                    <a:pt x="308" y="1549"/>
                  </a:cubicBezTo>
                  <a:cubicBezTo>
                    <a:pt x="342" y="1549"/>
                    <a:pt x="378" y="1526"/>
                    <a:pt x="382" y="1482"/>
                  </a:cubicBezTo>
                  <a:cubicBezTo>
                    <a:pt x="436" y="991"/>
                    <a:pt x="346" y="491"/>
                    <a:pt x="141" y="36"/>
                  </a:cubicBezTo>
                  <a:cubicBezTo>
                    <a:pt x="130" y="11"/>
                    <a:pt x="111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0"/>
            <p:cNvSpPr/>
            <p:nvPr/>
          </p:nvSpPr>
          <p:spPr>
            <a:xfrm>
              <a:off x="2854401" y="4589385"/>
              <a:ext cx="52455" cy="15627"/>
            </a:xfrm>
            <a:custGeom>
              <a:avLst/>
              <a:gdLst/>
              <a:ahLst/>
              <a:cxnLst/>
              <a:rect l="l" t="t" r="r" b="b"/>
              <a:pathLst>
                <a:path w="1054" h="314" extrusionOk="0">
                  <a:moveTo>
                    <a:pt x="77" y="1"/>
                  </a:moveTo>
                  <a:cubicBezTo>
                    <a:pt x="54" y="1"/>
                    <a:pt x="30" y="13"/>
                    <a:pt x="19" y="37"/>
                  </a:cubicBezTo>
                  <a:cubicBezTo>
                    <a:pt x="1" y="63"/>
                    <a:pt x="10" y="108"/>
                    <a:pt x="45" y="126"/>
                  </a:cubicBezTo>
                  <a:cubicBezTo>
                    <a:pt x="313" y="251"/>
                    <a:pt x="612" y="314"/>
                    <a:pt x="906" y="314"/>
                  </a:cubicBezTo>
                  <a:cubicBezTo>
                    <a:pt x="925" y="314"/>
                    <a:pt x="945" y="314"/>
                    <a:pt x="964" y="313"/>
                  </a:cubicBezTo>
                  <a:cubicBezTo>
                    <a:pt x="1053" y="313"/>
                    <a:pt x="1053" y="179"/>
                    <a:pt x="964" y="179"/>
                  </a:cubicBezTo>
                  <a:cubicBezTo>
                    <a:pt x="943" y="180"/>
                    <a:pt x="922" y="180"/>
                    <a:pt x="901" y="180"/>
                  </a:cubicBezTo>
                  <a:cubicBezTo>
                    <a:pt x="628" y="180"/>
                    <a:pt x="356" y="126"/>
                    <a:pt x="108" y="10"/>
                  </a:cubicBezTo>
                  <a:cubicBezTo>
                    <a:pt x="99" y="4"/>
                    <a:pt x="88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0"/>
            <p:cNvSpPr/>
            <p:nvPr/>
          </p:nvSpPr>
          <p:spPr>
            <a:xfrm>
              <a:off x="2831309" y="4576097"/>
              <a:ext cx="8510" cy="6719"/>
            </a:xfrm>
            <a:custGeom>
              <a:avLst/>
              <a:gdLst/>
              <a:ahLst/>
              <a:cxnLst/>
              <a:rect l="l" t="t" r="r" b="b"/>
              <a:pathLst>
                <a:path w="171" h="135" extrusionOk="0">
                  <a:moveTo>
                    <a:pt x="81" y="0"/>
                  </a:moveTo>
                  <a:cubicBezTo>
                    <a:pt x="1" y="0"/>
                    <a:pt x="1" y="134"/>
                    <a:pt x="81" y="134"/>
                  </a:cubicBezTo>
                  <a:cubicBezTo>
                    <a:pt x="170" y="134"/>
                    <a:pt x="170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0"/>
            <p:cNvSpPr/>
            <p:nvPr/>
          </p:nvSpPr>
          <p:spPr>
            <a:xfrm>
              <a:off x="2950104" y="4607948"/>
              <a:ext cx="243463" cy="718195"/>
            </a:xfrm>
            <a:custGeom>
              <a:avLst/>
              <a:gdLst/>
              <a:ahLst/>
              <a:cxnLst/>
              <a:rect l="l" t="t" r="r" b="b"/>
              <a:pathLst>
                <a:path w="4892" h="14431" extrusionOk="0">
                  <a:moveTo>
                    <a:pt x="194" y="1"/>
                  </a:moveTo>
                  <a:cubicBezTo>
                    <a:pt x="95" y="1"/>
                    <a:pt x="0" y="98"/>
                    <a:pt x="76" y="199"/>
                  </a:cubicBezTo>
                  <a:cubicBezTo>
                    <a:pt x="2396" y="3312"/>
                    <a:pt x="3421" y="7130"/>
                    <a:pt x="4082" y="10904"/>
                  </a:cubicBezTo>
                  <a:cubicBezTo>
                    <a:pt x="4278" y="12037"/>
                    <a:pt x="4447" y="13188"/>
                    <a:pt x="4617" y="14330"/>
                  </a:cubicBezTo>
                  <a:cubicBezTo>
                    <a:pt x="4624" y="14400"/>
                    <a:pt x="4670" y="14431"/>
                    <a:pt x="4722" y="14431"/>
                  </a:cubicBezTo>
                  <a:cubicBezTo>
                    <a:pt x="4801" y="14431"/>
                    <a:pt x="4892" y="14361"/>
                    <a:pt x="4876" y="14258"/>
                  </a:cubicBezTo>
                  <a:cubicBezTo>
                    <a:pt x="4296" y="10342"/>
                    <a:pt x="3707" y="6354"/>
                    <a:pt x="1949" y="2768"/>
                  </a:cubicBezTo>
                  <a:cubicBezTo>
                    <a:pt x="1486" y="1814"/>
                    <a:pt x="941" y="904"/>
                    <a:pt x="308" y="56"/>
                  </a:cubicBezTo>
                  <a:cubicBezTo>
                    <a:pt x="277" y="17"/>
                    <a:pt x="23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0"/>
            <p:cNvSpPr/>
            <p:nvPr/>
          </p:nvSpPr>
          <p:spPr>
            <a:xfrm>
              <a:off x="2781641" y="4676627"/>
              <a:ext cx="392616" cy="539330"/>
            </a:xfrm>
            <a:custGeom>
              <a:avLst/>
              <a:gdLst/>
              <a:ahLst/>
              <a:cxnLst/>
              <a:rect l="l" t="t" r="r" b="b"/>
              <a:pathLst>
                <a:path w="7889" h="10837" extrusionOk="0">
                  <a:moveTo>
                    <a:pt x="215" y="0"/>
                  </a:moveTo>
                  <a:cubicBezTo>
                    <a:pt x="102" y="0"/>
                    <a:pt x="1" y="137"/>
                    <a:pt x="107" y="228"/>
                  </a:cubicBezTo>
                  <a:cubicBezTo>
                    <a:pt x="2721" y="2387"/>
                    <a:pt x="4880" y="5081"/>
                    <a:pt x="6423" y="8097"/>
                  </a:cubicBezTo>
                  <a:cubicBezTo>
                    <a:pt x="6869" y="8962"/>
                    <a:pt x="7252" y="9845"/>
                    <a:pt x="7591" y="10746"/>
                  </a:cubicBezTo>
                  <a:cubicBezTo>
                    <a:pt x="7616" y="10809"/>
                    <a:pt x="7671" y="10837"/>
                    <a:pt x="7725" y="10837"/>
                  </a:cubicBezTo>
                  <a:cubicBezTo>
                    <a:pt x="7808" y="10837"/>
                    <a:pt x="7888" y="10772"/>
                    <a:pt x="7850" y="10675"/>
                  </a:cubicBezTo>
                  <a:cubicBezTo>
                    <a:pt x="6655" y="7463"/>
                    <a:pt x="4808" y="4510"/>
                    <a:pt x="2444" y="2030"/>
                  </a:cubicBezTo>
                  <a:cubicBezTo>
                    <a:pt x="1775" y="1326"/>
                    <a:pt x="1052" y="657"/>
                    <a:pt x="303" y="32"/>
                  </a:cubicBezTo>
                  <a:cubicBezTo>
                    <a:pt x="275" y="10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0"/>
            <p:cNvSpPr/>
            <p:nvPr/>
          </p:nvSpPr>
          <p:spPr>
            <a:xfrm>
              <a:off x="2710772" y="4674736"/>
              <a:ext cx="85102" cy="62359"/>
            </a:xfrm>
            <a:custGeom>
              <a:avLst/>
              <a:gdLst/>
              <a:ahLst/>
              <a:cxnLst/>
              <a:rect l="l" t="t" r="r" b="b"/>
              <a:pathLst>
                <a:path w="1710" h="1253" extrusionOk="0">
                  <a:moveTo>
                    <a:pt x="1555" y="1"/>
                  </a:moveTo>
                  <a:cubicBezTo>
                    <a:pt x="1507" y="1"/>
                    <a:pt x="1464" y="27"/>
                    <a:pt x="1433" y="70"/>
                  </a:cubicBezTo>
                  <a:cubicBezTo>
                    <a:pt x="1120" y="507"/>
                    <a:pt x="665" y="828"/>
                    <a:pt x="148" y="980"/>
                  </a:cubicBezTo>
                  <a:cubicBezTo>
                    <a:pt x="0" y="1029"/>
                    <a:pt x="49" y="1253"/>
                    <a:pt x="190" y="1253"/>
                  </a:cubicBezTo>
                  <a:cubicBezTo>
                    <a:pt x="202" y="1253"/>
                    <a:pt x="215" y="1251"/>
                    <a:pt x="228" y="1248"/>
                  </a:cubicBezTo>
                  <a:cubicBezTo>
                    <a:pt x="808" y="1069"/>
                    <a:pt x="1317" y="704"/>
                    <a:pt x="1665" y="204"/>
                  </a:cubicBezTo>
                  <a:cubicBezTo>
                    <a:pt x="1709" y="150"/>
                    <a:pt x="1673" y="52"/>
                    <a:pt x="1620" y="17"/>
                  </a:cubicBezTo>
                  <a:cubicBezTo>
                    <a:pt x="1598" y="6"/>
                    <a:pt x="1576" y="1"/>
                    <a:pt x="1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0"/>
            <p:cNvSpPr/>
            <p:nvPr/>
          </p:nvSpPr>
          <p:spPr>
            <a:xfrm>
              <a:off x="2706293" y="4723459"/>
              <a:ext cx="75348" cy="554211"/>
            </a:xfrm>
            <a:custGeom>
              <a:avLst/>
              <a:gdLst/>
              <a:ahLst/>
              <a:cxnLst/>
              <a:rect l="l" t="t" r="r" b="b"/>
              <a:pathLst>
                <a:path w="1514" h="11136" extrusionOk="0">
                  <a:moveTo>
                    <a:pt x="166" y="0"/>
                  </a:moveTo>
                  <a:cubicBezTo>
                    <a:pt x="84" y="0"/>
                    <a:pt x="0" y="67"/>
                    <a:pt x="33" y="171"/>
                  </a:cubicBezTo>
                  <a:cubicBezTo>
                    <a:pt x="987" y="2865"/>
                    <a:pt x="1255" y="5800"/>
                    <a:pt x="791" y="8628"/>
                  </a:cubicBezTo>
                  <a:cubicBezTo>
                    <a:pt x="666" y="9422"/>
                    <a:pt x="479" y="10207"/>
                    <a:pt x="238" y="10974"/>
                  </a:cubicBezTo>
                  <a:cubicBezTo>
                    <a:pt x="206" y="11071"/>
                    <a:pt x="288" y="11136"/>
                    <a:pt x="370" y="11136"/>
                  </a:cubicBezTo>
                  <a:cubicBezTo>
                    <a:pt x="423" y="11136"/>
                    <a:pt x="476" y="11109"/>
                    <a:pt x="497" y="11045"/>
                  </a:cubicBezTo>
                  <a:cubicBezTo>
                    <a:pt x="1362" y="8289"/>
                    <a:pt x="1514" y="5318"/>
                    <a:pt x="952" y="2490"/>
                  </a:cubicBezTo>
                  <a:cubicBezTo>
                    <a:pt x="791" y="1669"/>
                    <a:pt x="568" y="875"/>
                    <a:pt x="292" y="90"/>
                  </a:cubicBezTo>
                  <a:cubicBezTo>
                    <a:pt x="271" y="28"/>
                    <a:pt x="21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0"/>
            <p:cNvSpPr/>
            <p:nvPr/>
          </p:nvSpPr>
          <p:spPr>
            <a:xfrm>
              <a:off x="2722020" y="4794427"/>
              <a:ext cx="114664" cy="479858"/>
            </a:xfrm>
            <a:custGeom>
              <a:avLst/>
              <a:gdLst/>
              <a:ahLst/>
              <a:cxnLst/>
              <a:rect l="l" t="t" r="r" b="b"/>
              <a:pathLst>
                <a:path w="2304" h="9642" extrusionOk="0">
                  <a:moveTo>
                    <a:pt x="2041" y="0"/>
                  </a:moveTo>
                  <a:cubicBezTo>
                    <a:pt x="1974" y="0"/>
                    <a:pt x="1911" y="43"/>
                    <a:pt x="1920" y="127"/>
                  </a:cubicBezTo>
                  <a:cubicBezTo>
                    <a:pt x="2197" y="2616"/>
                    <a:pt x="1867" y="5159"/>
                    <a:pt x="975" y="7496"/>
                  </a:cubicBezTo>
                  <a:cubicBezTo>
                    <a:pt x="716" y="8165"/>
                    <a:pt x="404" y="8807"/>
                    <a:pt x="56" y="9441"/>
                  </a:cubicBezTo>
                  <a:cubicBezTo>
                    <a:pt x="0" y="9545"/>
                    <a:pt x="93" y="9641"/>
                    <a:pt x="186" y="9641"/>
                  </a:cubicBezTo>
                  <a:cubicBezTo>
                    <a:pt x="227" y="9641"/>
                    <a:pt x="269" y="9622"/>
                    <a:pt x="297" y="9575"/>
                  </a:cubicBezTo>
                  <a:cubicBezTo>
                    <a:pt x="1528" y="7353"/>
                    <a:pt x="2215" y="4847"/>
                    <a:pt x="2286" y="2313"/>
                  </a:cubicBezTo>
                  <a:cubicBezTo>
                    <a:pt x="2304" y="1581"/>
                    <a:pt x="2268" y="859"/>
                    <a:pt x="2188" y="127"/>
                  </a:cubicBezTo>
                  <a:cubicBezTo>
                    <a:pt x="2179" y="43"/>
                    <a:pt x="2108" y="0"/>
                    <a:pt x="20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0"/>
            <p:cNvSpPr/>
            <p:nvPr/>
          </p:nvSpPr>
          <p:spPr>
            <a:xfrm>
              <a:off x="2827079" y="4823143"/>
              <a:ext cx="329560" cy="510366"/>
            </a:xfrm>
            <a:custGeom>
              <a:avLst/>
              <a:gdLst/>
              <a:ahLst/>
              <a:cxnLst/>
              <a:rect l="l" t="t" r="r" b="b"/>
              <a:pathLst>
                <a:path w="6622" h="10255" extrusionOk="0">
                  <a:moveTo>
                    <a:pt x="200" y="1"/>
                  </a:moveTo>
                  <a:cubicBezTo>
                    <a:pt x="94" y="1"/>
                    <a:pt x="0" y="139"/>
                    <a:pt x="104" y="228"/>
                  </a:cubicBezTo>
                  <a:cubicBezTo>
                    <a:pt x="2334" y="2352"/>
                    <a:pt x="4136" y="4903"/>
                    <a:pt x="5403" y="7713"/>
                  </a:cubicBezTo>
                  <a:cubicBezTo>
                    <a:pt x="5760" y="8507"/>
                    <a:pt x="6063" y="9328"/>
                    <a:pt x="6331" y="10157"/>
                  </a:cubicBezTo>
                  <a:cubicBezTo>
                    <a:pt x="6352" y="10225"/>
                    <a:pt x="6406" y="10254"/>
                    <a:pt x="6460" y="10254"/>
                  </a:cubicBezTo>
                  <a:cubicBezTo>
                    <a:pt x="6541" y="10254"/>
                    <a:pt x="6621" y="10188"/>
                    <a:pt x="6589" y="10086"/>
                  </a:cubicBezTo>
                  <a:cubicBezTo>
                    <a:pt x="5644" y="7124"/>
                    <a:pt x="4118" y="4350"/>
                    <a:pt x="2111" y="1968"/>
                  </a:cubicBezTo>
                  <a:cubicBezTo>
                    <a:pt x="1540" y="1290"/>
                    <a:pt x="933" y="648"/>
                    <a:pt x="291" y="41"/>
                  </a:cubicBezTo>
                  <a:cubicBezTo>
                    <a:pt x="263" y="13"/>
                    <a:pt x="231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0"/>
            <p:cNvSpPr/>
            <p:nvPr/>
          </p:nvSpPr>
          <p:spPr>
            <a:xfrm>
              <a:off x="3054666" y="4343434"/>
              <a:ext cx="119442" cy="777418"/>
            </a:xfrm>
            <a:custGeom>
              <a:avLst/>
              <a:gdLst/>
              <a:ahLst/>
              <a:cxnLst/>
              <a:rect l="l" t="t" r="r" b="b"/>
              <a:pathLst>
                <a:path w="2400" h="15621" extrusionOk="0">
                  <a:moveTo>
                    <a:pt x="759" y="0"/>
                  </a:moveTo>
                  <a:cubicBezTo>
                    <a:pt x="728" y="0"/>
                    <a:pt x="697" y="14"/>
                    <a:pt x="669" y="45"/>
                  </a:cubicBezTo>
                  <a:cubicBezTo>
                    <a:pt x="80" y="723"/>
                    <a:pt x="0" y="1660"/>
                    <a:pt x="187" y="2516"/>
                  </a:cubicBezTo>
                  <a:cubicBezTo>
                    <a:pt x="402" y="3524"/>
                    <a:pt x="990" y="4408"/>
                    <a:pt x="1374" y="5353"/>
                  </a:cubicBezTo>
                  <a:cubicBezTo>
                    <a:pt x="1793" y="6370"/>
                    <a:pt x="2034" y="7459"/>
                    <a:pt x="2097" y="8565"/>
                  </a:cubicBezTo>
                  <a:cubicBezTo>
                    <a:pt x="2159" y="9662"/>
                    <a:pt x="1998" y="10742"/>
                    <a:pt x="1865" y="11830"/>
                  </a:cubicBezTo>
                  <a:cubicBezTo>
                    <a:pt x="1695" y="13052"/>
                    <a:pt x="1570" y="14301"/>
                    <a:pt x="1847" y="15523"/>
                  </a:cubicBezTo>
                  <a:cubicBezTo>
                    <a:pt x="1865" y="15591"/>
                    <a:pt x="1916" y="15620"/>
                    <a:pt x="1970" y="15620"/>
                  </a:cubicBezTo>
                  <a:cubicBezTo>
                    <a:pt x="2051" y="15620"/>
                    <a:pt x="2136" y="15554"/>
                    <a:pt x="2114" y="15452"/>
                  </a:cubicBezTo>
                  <a:cubicBezTo>
                    <a:pt x="1633" y="13320"/>
                    <a:pt x="2400" y="11179"/>
                    <a:pt x="2382" y="9038"/>
                  </a:cubicBezTo>
                  <a:cubicBezTo>
                    <a:pt x="2373" y="8003"/>
                    <a:pt x="2213" y="6968"/>
                    <a:pt x="1891" y="5987"/>
                  </a:cubicBezTo>
                  <a:cubicBezTo>
                    <a:pt x="1579" y="5005"/>
                    <a:pt x="1035" y="4122"/>
                    <a:pt x="669" y="3168"/>
                  </a:cubicBezTo>
                  <a:cubicBezTo>
                    <a:pt x="312" y="2240"/>
                    <a:pt x="152" y="1053"/>
                    <a:pt x="857" y="233"/>
                  </a:cubicBezTo>
                  <a:cubicBezTo>
                    <a:pt x="945" y="137"/>
                    <a:pt x="857" y="0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0"/>
            <p:cNvSpPr/>
            <p:nvPr/>
          </p:nvSpPr>
          <p:spPr>
            <a:xfrm>
              <a:off x="3081739" y="4343882"/>
              <a:ext cx="185185" cy="914329"/>
            </a:xfrm>
            <a:custGeom>
              <a:avLst/>
              <a:gdLst/>
              <a:ahLst/>
              <a:cxnLst/>
              <a:rect l="l" t="t" r="r" b="b"/>
              <a:pathLst>
                <a:path w="3721" h="18372" extrusionOk="0">
                  <a:moveTo>
                    <a:pt x="309" y="1"/>
                  </a:moveTo>
                  <a:cubicBezTo>
                    <a:pt x="241" y="1"/>
                    <a:pt x="170" y="45"/>
                    <a:pt x="161" y="134"/>
                  </a:cubicBezTo>
                  <a:cubicBezTo>
                    <a:pt x="0" y="2561"/>
                    <a:pt x="1936" y="4363"/>
                    <a:pt x="2855" y="6433"/>
                  </a:cubicBezTo>
                  <a:cubicBezTo>
                    <a:pt x="3105" y="6995"/>
                    <a:pt x="3265" y="7592"/>
                    <a:pt x="3319" y="8208"/>
                  </a:cubicBezTo>
                  <a:cubicBezTo>
                    <a:pt x="3364" y="8850"/>
                    <a:pt x="3310" y="9501"/>
                    <a:pt x="3194" y="10135"/>
                  </a:cubicBezTo>
                  <a:cubicBezTo>
                    <a:pt x="2980" y="11393"/>
                    <a:pt x="2623" y="12633"/>
                    <a:pt x="2391" y="13891"/>
                  </a:cubicBezTo>
                  <a:cubicBezTo>
                    <a:pt x="2124" y="15327"/>
                    <a:pt x="1945" y="16781"/>
                    <a:pt x="1856" y="18244"/>
                  </a:cubicBezTo>
                  <a:cubicBezTo>
                    <a:pt x="1851" y="18329"/>
                    <a:pt x="1916" y="18371"/>
                    <a:pt x="1983" y="18371"/>
                  </a:cubicBezTo>
                  <a:cubicBezTo>
                    <a:pt x="2050" y="18371"/>
                    <a:pt x="2119" y="18329"/>
                    <a:pt x="2124" y="18244"/>
                  </a:cubicBezTo>
                  <a:cubicBezTo>
                    <a:pt x="2213" y="16924"/>
                    <a:pt x="2364" y="15612"/>
                    <a:pt x="2587" y="14319"/>
                  </a:cubicBezTo>
                  <a:cubicBezTo>
                    <a:pt x="2810" y="13052"/>
                    <a:pt x="3149" y="11812"/>
                    <a:pt x="3390" y="10554"/>
                  </a:cubicBezTo>
                  <a:cubicBezTo>
                    <a:pt x="3631" y="9350"/>
                    <a:pt x="3720" y="8110"/>
                    <a:pt x="3337" y="6923"/>
                  </a:cubicBezTo>
                  <a:cubicBezTo>
                    <a:pt x="2971" y="5835"/>
                    <a:pt x="2311" y="4880"/>
                    <a:pt x="1713" y="3908"/>
                  </a:cubicBezTo>
                  <a:cubicBezTo>
                    <a:pt x="1008" y="2775"/>
                    <a:pt x="339" y="1508"/>
                    <a:pt x="437" y="134"/>
                  </a:cubicBezTo>
                  <a:cubicBezTo>
                    <a:pt x="442" y="45"/>
                    <a:pt x="377" y="1"/>
                    <a:pt x="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0"/>
            <p:cNvSpPr/>
            <p:nvPr/>
          </p:nvSpPr>
          <p:spPr>
            <a:xfrm>
              <a:off x="2809461" y="4745356"/>
              <a:ext cx="12143" cy="34141"/>
            </a:xfrm>
            <a:custGeom>
              <a:avLst/>
              <a:gdLst/>
              <a:ahLst/>
              <a:cxnLst/>
              <a:rect l="l" t="t" r="r" b="b"/>
              <a:pathLst>
                <a:path w="244" h="686" extrusionOk="0">
                  <a:moveTo>
                    <a:pt x="85" y="0"/>
                  </a:moveTo>
                  <a:cubicBezTo>
                    <a:pt x="44" y="0"/>
                    <a:pt x="1" y="34"/>
                    <a:pt x="12" y="87"/>
                  </a:cubicBezTo>
                  <a:cubicBezTo>
                    <a:pt x="56" y="257"/>
                    <a:pt x="92" y="435"/>
                    <a:pt x="101" y="614"/>
                  </a:cubicBezTo>
                  <a:cubicBezTo>
                    <a:pt x="101" y="658"/>
                    <a:pt x="128" y="685"/>
                    <a:pt x="172" y="685"/>
                  </a:cubicBezTo>
                  <a:cubicBezTo>
                    <a:pt x="208" y="685"/>
                    <a:pt x="244" y="658"/>
                    <a:pt x="235" y="614"/>
                  </a:cubicBezTo>
                  <a:cubicBezTo>
                    <a:pt x="226" y="426"/>
                    <a:pt x="190" y="239"/>
                    <a:pt x="145" y="52"/>
                  </a:cubicBezTo>
                  <a:cubicBezTo>
                    <a:pt x="138" y="16"/>
                    <a:pt x="112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0"/>
            <p:cNvSpPr/>
            <p:nvPr/>
          </p:nvSpPr>
          <p:spPr>
            <a:xfrm>
              <a:off x="2748396" y="4762128"/>
              <a:ext cx="32150" cy="108145"/>
            </a:xfrm>
            <a:custGeom>
              <a:avLst/>
              <a:gdLst/>
              <a:ahLst/>
              <a:cxnLst/>
              <a:rect l="l" t="t" r="r" b="b"/>
              <a:pathLst>
                <a:path w="646" h="2173" extrusionOk="0">
                  <a:moveTo>
                    <a:pt x="92" y="1"/>
                  </a:moveTo>
                  <a:cubicBezTo>
                    <a:pt x="48" y="1"/>
                    <a:pt x="1" y="52"/>
                    <a:pt x="25" y="107"/>
                  </a:cubicBezTo>
                  <a:cubicBezTo>
                    <a:pt x="293" y="741"/>
                    <a:pt x="463" y="1419"/>
                    <a:pt x="507" y="2106"/>
                  </a:cubicBezTo>
                  <a:cubicBezTo>
                    <a:pt x="512" y="2150"/>
                    <a:pt x="547" y="2172"/>
                    <a:pt x="581" y="2172"/>
                  </a:cubicBezTo>
                  <a:cubicBezTo>
                    <a:pt x="614" y="2172"/>
                    <a:pt x="645" y="2150"/>
                    <a:pt x="641" y="2106"/>
                  </a:cubicBezTo>
                  <a:cubicBezTo>
                    <a:pt x="596" y="1392"/>
                    <a:pt x="427" y="696"/>
                    <a:pt x="141" y="36"/>
                  </a:cubicBezTo>
                  <a:cubicBezTo>
                    <a:pt x="130" y="11"/>
                    <a:pt x="112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0"/>
            <p:cNvSpPr/>
            <p:nvPr/>
          </p:nvSpPr>
          <p:spPr>
            <a:xfrm>
              <a:off x="2774923" y="4887293"/>
              <a:ext cx="8958" cy="6719"/>
            </a:xfrm>
            <a:custGeom>
              <a:avLst/>
              <a:gdLst/>
              <a:ahLst/>
              <a:cxnLst/>
              <a:rect l="l" t="t" r="r" b="b"/>
              <a:pathLst>
                <a:path w="180" h="135" extrusionOk="0">
                  <a:moveTo>
                    <a:pt x="90" y="1"/>
                  </a:moveTo>
                  <a:cubicBezTo>
                    <a:pt x="1" y="1"/>
                    <a:pt x="1" y="135"/>
                    <a:pt x="90" y="135"/>
                  </a:cubicBezTo>
                  <a:cubicBezTo>
                    <a:pt x="179" y="135"/>
                    <a:pt x="179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0"/>
            <p:cNvSpPr/>
            <p:nvPr/>
          </p:nvSpPr>
          <p:spPr>
            <a:xfrm>
              <a:off x="2869879" y="4807267"/>
              <a:ext cx="106751" cy="114067"/>
            </a:xfrm>
            <a:custGeom>
              <a:avLst/>
              <a:gdLst/>
              <a:ahLst/>
              <a:cxnLst/>
              <a:rect l="l" t="t" r="r" b="b"/>
              <a:pathLst>
                <a:path w="2145" h="2292" extrusionOk="0">
                  <a:moveTo>
                    <a:pt x="99" y="1"/>
                  </a:moveTo>
                  <a:cubicBezTo>
                    <a:pt x="47" y="1"/>
                    <a:pt x="0" y="71"/>
                    <a:pt x="56" y="119"/>
                  </a:cubicBezTo>
                  <a:cubicBezTo>
                    <a:pt x="769" y="770"/>
                    <a:pt x="1420" y="1484"/>
                    <a:pt x="1991" y="2260"/>
                  </a:cubicBezTo>
                  <a:cubicBezTo>
                    <a:pt x="2008" y="2282"/>
                    <a:pt x="2031" y="2292"/>
                    <a:pt x="2053" y="2292"/>
                  </a:cubicBezTo>
                  <a:cubicBezTo>
                    <a:pt x="2101" y="2292"/>
                    <a:pt x="2144" y="2247"/>
                    <a:pt x="2107" y="2198"/>
                  </a:cubicBezTo>
                  <a:cubicBezTo>
                    <a:pt x="1527" y="1404"/>
                    <a:pt x="876" y="681"/>
                    <a:pt x="145" y="21"/>
                  </a:cubicBezTo>
                  <a:cubicBezTo>
                    <a:pt x="131" y="7"/>
                    <a:pt x="11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0"/>
            <p:cNvSpPr/>
            <p:nvPr/>
          </p:nvSpPr>
          <p:spPr>
            <a:xfrm>
              <a:off x="3066908" y="5093779"/>
              <a:ext cx="50614" cy="79280"/>
            </a:xfrm>
            <a:custGeom>
              <a:avLst/>
              <a:gdLst/>
              <a:ahLst/>
              <a:cxnLst/>
              <a:rect l="l" t="t" r="r" b="b"/>
              <a:pathLst>
                <a:path w="1017" h="1593" extrusionOk="0">
                  <a:moveTo>
                    <a:pt x="91" y="0"/>
                  </a:moveTo>
                  <a:cubicBezTo>
                    <a:pt x="45" y="0"/>
                    <a:pt x="0" y="49"/>
                    <a:pt x="31" y="98"/>
                  </a:cubicBezTo>
                  <a:cubicBezTo>
                    <a:pt x="307" y="589"/>
                    <a:pt x="593" y="1071"/>
                    <a:pt x="869" y="1561"/>
                  </a:cubicBezTo>
                  <a:cubicBezTo>
                    <a:pt x="883" y="1583"/>
                    <a:pt x="903" y="1593"/>
                    <a:pt x="924" y="1593"/>
                  </a:cubicBezTo>
                  <a:cubicBezTo>
                    <a:pt x="970" y="1593"/>
                    <a:pt x="1016" y="1546"/>
                    <a:pt x="985" y="1490"/>
                  </a:cubicBezTo>
                  <a:cubicBezTo>
                    <a:pt x="709" y="1008"/>
                    <a:pt x="432" y="518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0"/>
            <p:cNvSpPr/>
            <p:nvPr/>
          </p:nvSpPr>
          <p:spPr>
            <a:xfrm>
              <a:off x="3204366" y="4694146"/>
              <a:ext cx="28815" cy="176376"/>
            </a:xfrm>
            <a:custGeom>
              <a:avLst/>
              <a:gdLst/>
              <a:ahLst/>
              <a:cxnLst/>
              <a:rect l="l" t="t" r="r" b="b"/>
              <a:pathLst>
                <a:path w="579" h="3544" extrusionOk="0">
                  <a:moveTo>
                    <a:pt x="81" y="1"/>
                  </a:moveTo>
                  <a:cubicBezTo>
                    <a:pt x="40" y="1"/>
                    <a:pt x="0" y="33"/>
                    <a:pt x="16" y="82"/>
                  </a:cubicBezTo>
                  <a:cubicBezTo>
                    <a:pt x="382" y="1170"/>
                    <a:pt x="436" y="2348"/>
                    <a:pt x="168" y="3463"/>
                  </a:cubicBezTo>
                  <a:cubicBezTo>
                    <a:pt x="157" y="3511"/>
                    <a:pt x="199" y="3544"/>
                    <a:pt x="239" y="3544"/>
                  </a:cubicBezTo>
                  <a:cubicBezTo>
                    <a:pt x="266" y="3544"/>
                    <a:pt x="291" y="3530"/>
                    <a:pt x="302" y="3498"/>
                  </a:cubicBezTo>
                  <a:cubicBezTo>
                    <a:pt x="578" y="2365"/>
                    <a:pt x="525" y="1152"/>
                    <a:pt x="150" y="46"/>
                  </a:cubicBezTo>
                  <a:cubicBezTo>
                    <a:pt x="136" y="14"/>
                    <a:pt x="108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0"/>
            <p:cNvSpPr/>
            <p:nvPr/>
          </p:nvSpPr>
          <p:spPr>
            <a:xfrm>
              <a:off x="3160571" y="4598045"/>
              <a:ext cx="43994" cy="67933"/>
            </a:xfrm>
            <a:custGeom>
              <a:avLst/>
              <a:gdLst/>
              <a:ahLst/>
              <a:cxnLst/>
              <a:rect l="l" t="t" r="r" b="b"/>
              <a:pathLst>
                <a:path w="884" h="1365" extrusionOk="0">
                  <a:moveTo>
                    <a:pt x="92" y="1"/>
                  </a:moveTo>
                  <a:cubicBezTo>
                    <a:pt x="46" y="1"/>
                    <a:pt x="0" y="48"/>
                    <a:pt x="31" y="103"/>
                  </a:cubicBezTo>
                  <a:cubicBezTo>
                    <a:pt x="263" y="514"/>
                    <a:pt x="495" y="924"/>
                    <a:pt x="736" y="1335"/>
                  </a:cubicBezTo>
                  <a:cubicBezTo>
                    <a:pt x="746" y="1355"/>
                    <a:pt x="764" y="1364"/>
                    <a:pt x="784" y="1364"/>
                  </a:cubicBezTo>
                  <a:cubicBezTo>
                    <a:pt x="830" y="1364"/>
                    <a:pt x="883" y="1314"/>
                    <a:pt x="852" y="1263"/>
                  </a:cubicBezTo>
                  <a:cubicBezTo>
                    <a:pt x="611" y="853"/>
                    <a:pt x="379" y="442"/>
                    <a:pt x="147" y="32"/>
                  </a:cubicBezTo>
                  <a:cubicBezTo>
                    <a:pt x="133" y="10"/>
                    <a:pt x="113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0"/>
            <p:cNvSpPr/>
            <p:nvPr/>
          </p:nvSpPr>
          <p:spPr>
            <a:xfrm>
              <a:off x="3076414" y="4370060"/>
              <a:ext cx="52156" cy="165925"/>
            </a:xfrm>
            <a:custGeom>
              <a:avLst/>
              <a:gdLst/>
              <a:ahLst/>
              <a:cxnLst/>
              <a:rect l="l" t="t" r="r" b="b"/>
              <a:pathLst>
                <a:path w="1048" h="3334" extrusionOk="0">
                  <a:moveTo>
                    <a:pt x="240" y="0"/>
                  </a:moveTo>
                  <a:cubicBezTo>
                    <a:pt x="214" y="0"/>
                    <a:pt x="191" y="14"/>
                    <a:pt x="188" y="46"/>
                  </a:cubicBezTo>
                  <a:cubicBezTo>
                    <a:pt x="0" y="1179"/>
                    <a:pt x="250" y="2356"/>
                    <a:pt x="892" y="3302"/>
                  </a:cubicBezTo>
                  <a:cubicBezTo>
                    <a:pt x="909" y="3324"/>
                    <a:pt x="932" y="3333"/>
                    <a:pt x="954" y="3333"/>
                  </a:cubicBezTo>
                  <a:cubicBezTo>
                    <a:pt x="1003" y="3333"/>
                    <a:pt x="1048" y="3288"/>
                    <a:pt x="1017" y="3239"/>
                  </a:cubicBezTo>
                  <a:cubicBezTo>
                    <a:pt x="393" y="2320"/>
                    <a:pt x="134" y="1179"/>
                    <a:pt x="321" y="81"/>
                  </a:cubicBezTo>
                  <a:cubicBezTo>
                    <a:pt x="327" y="33"/>
                    <a:pt x="280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0"/>
            <p:cNvSpPr/>
            <p:nvPr/>
          </p:nvSpPr>
          <p:spPr>
            <a:xfrm>
              <a:off x="3207352" y="4884208"/>
              <a:ext cx="6719" cy="7167"/>
            </a:xfrm>
            <a:custGeom>
              <a:avLst/>
              <a:gdLst/>
              <a:ahLst/>
              <a:cxnLst/>
              <a:rect l="l" t="t" r="r" b="b"/>
              <a:pathLst>
                <a:path w="135" h="144" extrusionOk="0">
                  <a:moveTo>
                    <a:pt x="46" y="0"/>
                  </a:moveTo>
                  <a:cubicBezTo>
                    <a:pt x="37" y="0"/>
                    <a:pt x="28" y="9"/>
                    <a:pt x="19" y="18"/>
                  </a:cubicBezTo>
                  <a:lnTo>
                    <a:pt x="10" y="36"/>
                  </a:lnTo>
                  <a:cubicBezTo>
                    <a:pt x="1" y="45"/>
                    <a:pt x="1" y="54"/>
                    <a:pt x="1" y="63"/>
                  </a:cubicBezTo>
                  <a:lnTo>
                    <a:pt x="1" y="72"/>
                  </a:lnTo>
                  <a:cubicBezTo>
                    <a:pt x="1" y="81"/>
                    <a:pt x="1" y="90"/>
                    <a:pt x="1" y="99"/>
                  </a:cubicBezTo>
                  <a:cubicBezTo>
                    <a:pt x="10" y="108"/>
                    <a:pt x="10" y="116"/>
                    <a:pt x="19" y="125"/>
                  </a:cubicBezTo>
                  <a:cubicBezTo>
                    <a:pt x="28" y="125"/>
                    <a:pt x="28" y="134"/>
                    <a:pt x="37" y="134"/>
                  </a:cubicBezTo>
                  <a:cubicBezTo>
                    <a:pt x="46" y="143"/>
                    <a:pt x="54" y="143"/>
                    <a:pt x="63" y="143"/>
                  </a:cubicBezTo>
                  <a:lnTo>
                    <a:pt x="81" y="143"/>
                  </a:lnTo>
                  <a:cubicBezTo>
                    <a:pt x="99" y="134"/>
                    <a:pt x="108" y="134"/>
                    <a:pt x="117" y="125"/>
                  </a:cubicBezTo>
                  <a:lnTo>
                    <a:pt x="126" y="108"/>
                  </a:lnTo>
                  <a:cubicBezTo>
                    <a:pt x="135" y="99"/>
                    <a:pt x="135" y="90"/>
                    <a:pt x="135" y="72"/>
                  </a:cubicBezTo>
                  <a:lnTo>
                    <a:pt x="135" y="63"/>
                  </a:lnTo>
                  <a:cubicBezTo>
                    <a:pt x="135" y="54"/>
                    <a:pt x="135" y="45"/>
                    <a:pt x="126" y="36"/>
                  </a:cubicBezTo>
                  <a:cubicBezTo>
                    <a:pt x="126" y="27"/>
                    <a:pt x="117" y="27"/>
                    <a:pt x="117" y="18"/>
                  </a:cubicBezTo>
                  <a:cubicBezTo>
                    <a:pt x="108" y="9"/>
                    <a:pt x="99" y="9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0"/>
            <p:cNvSpPr/>
            <p:nvPr/>
          </p:nvSpPr>
          <p:spPr>
            <a:xfrm>
              <a:off x="2977825" y="4578536"/>
              <a:ext cx="21300" cy="89084"/>
            </a:xfrm>
            <a:custGeom>
              <a:avLst/>
              <a:gdLst/>
              <a:ahLst/>
              <a:cxnLst/>
              <a:rect l="l" t="t" r="r" b="b"/>
              <a:pathLst>
                <a:path w="428" h="1790" extrusionOk="0">
                  <a:moveTo>
                    <a:pt x="146" y="0"/>
                  </a:moveTo>
                  <a:cubicBezTo>
                    <a:pt x="112" y="0"/>
                    <a:pt x="77" y="23"/>
                    <a:pt x="72" y="67"/>
                  </a:cubicBezTo>
                  <a:cubicBezTo>
                    <a:pt x="1" y="638"/>
                    <a:pt x="72" y="1218"/>
                    <a:pt x="277" y="1744"/>
                  </a:cubicBezTo>
                  <a:cubicBezTo>
                    <a:pt x="288" y="1776"/>
                    <a:pt x="315" y="1790"/>
                    <a:pt x="342" y="1790"/>
                  </a:cubicBezTo>
                  <a:cubicBezTo>
                    <a:pt x="385" y="1790"/>
                    <a:pt x="427" y="1757"/>
                    <a:pt x="411" y="1709"/>
                  </a:cubicBezTo>
                  <a:cubicBezTo>
                    <a:pt x="206" y="1191"/>
                    <a:pt x="135" y="620"/>
                    <a:pt x="206" y="67"/>
                  </a:cubicBezTo>
                  <a:cubicBezTo>
                    <a:pt x="210" y="23"/>
                    <a:pt x="179" y="0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0"/>
            <p:cNvSpPr/>
            <p:nvPr/>
          </p:nvSpPr>
          <p:spPr>
            <a:xfrm>
              <a:off x="2891528" y="4631339"/>
              <a:ext cx="99386" cy="35086"/>
            </a:xfrm>
            <a:custGeom>
              <a:avLst/>
              <a:gdLst/>
              <a:ahLst/>
              <a:cxnLst/>
              <a:rect l="l" t="t" r="r" b="b"/>
              <a:pathLst>
                <a:path w="1997" h="705" extrusionOk="0">
                  <a:moveTo>
                    <a:pt x="482" y="1"/>
                  </a:moveTo>
                  <a:cubicBezTo>
                    <a:pt x="346" y="1"/>
                    <a:pt x="210" y="14"/>
                    <a:pt x="75" y="41"/>
                  </a:cubicBezTo>
                  <a:cubicBezTo>
                    <a:pt x="0" y="58"/>
                    <a:pt x="27" y="177"/>
                    <a:pt x="97" y="177"/>
                  </a:cubicBezTo>
                  <a:cubicBezTo>
                    <a:pt x="101" y="177"/>
                    <a:pt x="106" y="176"/>
                    <a:pt x="111" y="175"/>
                  </a:cubicBezTo>
                  <a:cubicBezTo>
                    <a:pt x="236" y="150"/>
                    <a:pt x="362" y="138"/>
                    <a:pt x="487" y="138"/>
                  </a:cubicBezTo>
                  <a:cubicBezTo>
                    <a:pt x="991" y="138"/>
                    <a:pt x="1487" y="333"/>
                    <a:pt x="1851" y="683"/>
                  </a:cubicBezTo>
                  <a:cubicBezTo>
                    <a:pt x="1866" y="698"/>
                    <a:pt x="1883" y="705"/>
                    <a:pt x="1899" y="705"/>
                  </a:cubicBezTo>
                  <a:cubicBezTo>
                    <a:pt x="1951" y="705"/>
                    <a:pt x="1996" y="642"/>
                    <a:pt x="1949" y="594"/>
                  </a:cubicBezTo>
                  <a:cubicBezTo>
                    <a:pt x="1557" y="209"/>
                    <a:pt x="1023" y="1"/>
                    <a:pt x="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0"/>
            <p:cNvSpPr/>
            <p:nvPr/>
          </p:nvSpPr>
          <p:spPr>
            <a:xfrm>
              <a:off x="2964985" y="4590729"/>
              <a:ext cx="8908" cy="6719"/>
            </a:xfrm>
            <a:custGeom>
              <a:avLst/>
              <a:gdLst/>
              <a:ahLst/>
              <a:cxnLst/>
              <a:rect l="l" t="t" r="r" b="b"/>
              <a:pathLst>
                <a:path w="179" h="135" extrusionOk="0">
                  <a:moveTo>
                    <a:pt x="89" y="1"/>
                  </a:moveTo>
                  <a:cubicBezTo>
                    <a:pt x="0" y="1"/>
                    <a:pt x="0" y="134"/>
                    <a:pt x="89" y="134"/>
                  </a:cubicBezTo>
                  <a:cubicBezTo>
                    <a:pt x="170" y="134"/>
                    <a:pt x="179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0"/>
            <p:cNvSpPr/>
            <p:nvPr/>
          </p:nvSpPr>
          <p:spPr>
            <a:xfrm>
              <a:off x="2883714" y="4566392"/>
              <a:ext cx="96300" cy="63553"/>
            </a:xfrm>
            <a:custGeom>
              <a:avLst/>
              <a:gdLst/>
              <a:ahLst/>
              <a:cxnLst/>
              <a:rect l="l" t="t" r="r" b="b"/>
              <a:pathLst>
                <a:path w="1935" h="1277" extrusionOk="0">
                  <a:moveTo>
                    <a:pt x="1858" y="1"/>
                  </a:moveTo>
                  <a:cubicBezTo>
                    <a:pt x="1831" y="1"/>
                    <a:pt x="1804" y="17"/>
                    <a:pt x="1794" y="53"/>
                  </a:cubicBezTo>
                  <a:cubicBezTo>
                    <a:pt x="1572" y="711"/>
                    <a:pt x="947" y="1141"/>
                    <a:pt x="264" y="1141"/>
                  </a:cubicBezTo>
                  <a:cubicBezTo>
                    <a:pt x="206" y="1141"/>
                    <a:pt x="148" y="1138"/>
                    <a:pt x="90" y="1132"/>
                  </a:cubicBezTo>
                  <a:cubicBezTo>
                    <a:pt x="87" y="1132"/>
                    <a:pt x="84" y="1132"/>
                    <a:pt x="81" y="1132"/>
                  </a:cubicBezTo>
                  <a:cubicBezTo>
                    <a:pt x="1" y="1132"/>
                    <a:pt x="3" y="1257"/>
                    <a:pt x="90" y="1266"/>
                  </a:cubicBezTo>
                  <a:cubicBezTo>
                    <a:pt x="153" y="1273"/>
                    <a:pt x="215" y="1276"/>
                    <a:pt x="277" y="1276"/>
                  </a:cubicBezTo>
                  <a:cubicBezTo>
                    <a:pt x="1017" y="1276"/>
                    <a:pt x="1688" y="796"/>
                    <a:pt x="1919" y="88"/>
                  </a:cubicBezTo>
                  <a:cubicBezTo>
                    <a:pt x="1935" y="35"/>
                    <a:pt x="1897" y="1"/>
                    <a:pt x="1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0"/>
            <p:cNvSpPr/>
            <p:nvPr/>
          </p:nvSpPr>
          <p:spPr>
            <a:xfrm>
              <a:off x="2942291" y="4597646"/>
              <a:ext cx="45786" cy="52853"/>
            </a:xfrm>
            <a:custGeom>
              <a:avLst/>
              <a:gdLst/>
              <a:ahLst/>
              <a:cxnLst/>
              <a:rect l="l" t="t" r="r" b="b"/>
              <a:pathLst>
                <a:path w="920" h="1062" extrusionOk="0">
                  <a:moveTo>
                    <a:pt x="438" y="1"/>
                  </a:moveTo>
                  <a:cubicBezTo>
                    <a:pt x="403" y="1"/>
                    <a:pt x="371" y="23"/>
                    <a:pt x="376" y="67"/>
                  </a:cubicBezTo>
                  <a:cubicBezTo>
                    <a:pt x="376" y="80"/>
                    <a:pt x="375" y="93"/>
                    <a:pt x="375" y="105"/>
                  </a:cubicBezTo>
                  <a:lnTo>
                    <a:pt x="375" y="105"/>
                  </a:lnTo>
                  <a:cubicBezTo>
                    <a:pt x="368" y="111"/>
                    <a:pt x="362" y="119"/>
                    <a:pt x="358" y="129"/>
                  </a:cubicBezTo>
                  <a:cubicBezTo>
                    <a:pt x="355" y="135"/>
                    <a:pt x="352" y="141"/>
                    <a:pt x="350" y="147"/>
                  </a:cubicBezTo>
                  <a:lnTo>
                    <a:pt x="350" y="147"/>
                  </a:lnTo>
                  <a:cubicBezTo>
                    <a:pt x="349" y="147"/>
                    <a:pt x="349" y="147"/>
                    <a:pt x="349" y="147"/>
                  </a:cubicBezTo>
                  <a:lnTo>
                    <a:pt x="349" y="147"/>
                  </a:lnTo>
                  <a:cubicBezTo>
                    <a:pt x="349" y="148"/>
                    <a:pt x="349" y="149"/>
                    <a:pt x="348" y="150"/>
                  </a:cubicBezTo>
                  <a:lnTo>
                    <a:pt x="348" y="150"/>
                  </a:lnTo>
                  <a:cubicBezTo>
                    <a:pt x="329" y="197"/>
                    <a:pt x="322" y="243"/>
                    <a:pt x="322" y="290"/>
                  </a:cubicBezTo>
                  <a:cubicBezTo>
                    <a:pt x="323" y="297"/>
                    <a:pt x="325" y="304"/>
                    <a:pt x="328" y="311"/>
                  </a:cubicBezTo>
                  <a:lnTo>
                    <a:pt x="328" y="311"/>
                  </a:lnTo>
                  <a:cubicBezTo>
                    <a:pt x="327" y="365"/>
                    <a:pt x="329" y="418"/>
                    <a:pt x="336" y="471"/>
                  </a:cubicBezTo>
                  <a:lnTo>
                    <a:pt x="336" y="471"/>
                  </a:lnTo>
                  <a:cubicBezTo>
                    <a:pt x="335" y="470"/>
                    <a:pt x="333" y="469"/>
                    <a:pt x="331" y="468"/>
                  </a:cubicBezTo>
                  <a:cubicBezTo>
                    <a:pt x="320" y="463"/>
                    <a:pt x="309" y="460"/>
                    <a:pt x="299" y="460"/>
                  </a:cubicBezTo>
                  <a:cubicBezTo>
                    <a:pt x="281" y="460"/>
                    <a:pt x="265" y="468"/>
                    <a:pt x="252" y="481"/>
                  </a:cubicBezTo>
                  <a:lnTo>
                    <a:pt x="252" y="481"/>
                  </a:lnTo>
                  <a:cubicBezTo>
                    <a:pt x="243" y="454"/>
                    <a:pt x="230" y="428"/>
                    <a:pt x="215" y="406"/>
                  </a:cubicBezTo>
                  <a:cubicBezTo>
                    <a:pt x="202" y="384"/>
                    <a:pt x="180" y="372"/>
                    <a:pt x="157" y="372"/>
                  </a:cubicBezTo>
                  <a:cubicBezTo>
                    <a:pt x="148" y="372"/>
                    <a:pt x="139" y="374"/>
                    <a:pt x="131" y="378"/>
                  </a:cubicBezTo>
                  <a:lnTo>
                    <a:pt x="131" y="378"/>
                  </a:lnTo>
                  <a:cubicBezTo>
                    <a:pt x="105" y="382"/>
                    <a:pt x="81" y="399"/>
                    <a:pt x="72" y="424"/>
                  </a:cubicBezTo>
                  <a:cubicBezTo>
                    <a:pt x="56" y="463"/>
                    <a:pt x="42" y="499"/>
                    <a:pt x="30" y="534"/>
                  </a:cubicBezTo>
                  <a:lnTo>
                    <a:pt x="30" y="534"/>
                  </a:lnTo>
                  <a:cubicBezTo>
                    <a:pt x="29" y="535"/>
                    <a:pt x="29" y="537"/>
                    <a:pt x="28" y="539"/>
                  </a:cubicBezTo>
                  <a:lnTo>
                    <a:pt x="28" y="539"/>
                  </a:lnTo>
                  <a:cubicBezTo>
                    <a:pt x="22" y="547"/>
                    <a:pt x="19" y="556"/>
                    <a:pt x="19" y="566"/>
                  </a:cubicBezTo>
                  <a:cubicBezTo>
                    <a:pt x="10" y="575"/>
                    <a:pt x="10" y="584"/>
                    <a:pt x="10" y="593"/>
                  </a:cubicBezTo>
                  <a:cubicBezTo>
                    <a:pt x="0" y="642"/>
                    <a:pt x="31" y="675"/>
                    <a:pt x="67" y="680"/>
                  </a:cubicBezTo>
                  <a:lnTo>
                    <a:pt x="67" y="680"/>
                  </a:lnTo>
                  <a:cubicBezTo>
                    <a:pt x="77" y="684"/>
                    <a:pt x="87" y="687"/>
                    <a:pt x="98" y="687"/>
                  </a:cubicBezTo>
                  <a:cubicBezTo>
                    <a:pt x="99" y="687"/>
                    <a:pt x="99" y="687"/>
                    <a:pt x="99" y="687"/>
                  </a:cubicBezTo>
                  <a:lnTo>
                    <a:pt x="99" y="687"/>
                  </a:lnTo>
                  <a:cubicBezTo>
                    <a:pt x="105" y="689"/>
                    <a:pt x="111" y="691"/>
                    <a:pt x="116" y="692"/>
                  </a:cubicBezTo>
                  <a:lnTo>
                    <a:pt x="116" y="692"/>
                  </a:lnTo>
                  <a:cubicBezTo>
                    <a:pt x="118" y="694"/>
                    <a:pt x="119" y="695"/>
                    <a:pt x="121" y="696"/>
                  </a:cubicBezTo>
                  <a:lnTo>
                    <a:pt x="121" y="696"/>
                  </a:lnTo>
                  <a:cubicBezTo>
                    <a:pt x="169" y="844"/>
                    <a:pt x="305" y="929"/>
                    <a:pt x="439" y="992"/>
                  </a:cubicBezTo>
                  <a:lnTo>
                    <a:pt x="439" y="992"/>
                  </a:lnTo>
                  <a:cubicBezTo>
                    <a:pt x="448" y="1005"/>
                    <a:pt x="456" y="1018"/>
                    <a:pt x="465" y="1030"/>
                  </a:cubicBezTo>
                  <a:cubicBezTo>
                    <a:pt x="479" y="1052"/>
                    <a:pt x="499" y="1062"/>
                    <a:pt x="520" y="1062"/>
                  </a:cubicBezTo>
                  <a:cubicBezTo>
                    <a:pt x="563" y="1062"/>
                    <a:pt x="606" y="1020"/>
                    <a:pt x="586" y="969"/>
                  </a:cubicBezTo>
                  <a:lnTo>
                    <a:pt x="586" y="969"/>
                  </a:lnTo>
                  <a:cubicBezTo>
                    <a:pt x="590" y="949"/>
                    <a:pt x="584" y="926"/>
                    <a:pt x="563" y="905"/>
                  </a:cubicBezTo>
                  <a:cubicBezTo>
                    <a:pt x="560" y="902"/>
                    <a:pt x="557" y="900"/>
                    <a:pt x="554" y="897"/>
                  </a:cubicBezTo>
                  <a:lnTo>
                    <a:pt x="554" y="897"/>
                  </a:lnTo>
                  <a:lnTo>
                    <a:pt x="554" y="897"/>
                  </a:lnTo>
                  <a:cubicBezTo>
                    <a:pt x="554" y="897"/>
                    <a:pt x="554" y="897"/>
                    <a:pt x="554" y="896"/>
                  </a:cubicBezTo>
                  <a:lnTo>
                    <a:pt x="554" y="896"/>
                  </a:lnTo>
                  <a:cubicBezTo>
                    <a:pt x="538" y="880"/>
                    <a:pt x="521" y="864"/>
                    <a:pt x="504" y="847"/>
                  </a:cubicBezTo>
                  <a:lnTo>
                    <a:pt x="504" y="847"/>
                  </a:lnTo>
                  <a:cubicBezTo>
                    <a:pt x="492" y="828"/>
                    <a:pt x="480" y="809"/>
                    <a:pt x="469" y="789"/>
                  </a:cubicBezTo>
                  <a:lnTo>
                    <a:pt x="469" y="789"/>
                  </a:lnTo>
                  <a:cubicBezTo>
                    <a:pt x="469" y="789"/>
                    <a:pt x="469" y="789"/>
                    <a:pt x="470" y="789"/>
                  </a:cubicBezTo>
                  <a:cubicBezTo>
                    <a:pt x="513" y="789"/>
                    <a:pt x="561" y="738"/>
                    <a:pt x="536" y="682"/>
                  </a:cubicBezTo>
                  <a:cubicBezTo>
                    <a:pt x="481" y="564"/>
                    <a:pt x="458" y="429"/>
                    <a:pt x="463" y="295"/>
                  </a:cubicBezTo>
                  <a:lnTo>
                    <a:pt x="463" y="295"/>
                  </a:lnTo>
                  <a:cubicBezTo>
                    <a:pt x="475" y="271"/>
                    <a:pt x="485" y="245"/>
                    <a:pt x="493" y="220"/>
                  </a:cubicBezTo>
                  <a:lnTo>
                    <a:pt x="493" y="220"/>
                  </a:lnTo>
                  <a:cubicBezTo>
                    <a:pt x="513" y="291"/>
                    <a:pt x="538" y="363"/>
                    <a:pt x="570" y="435"/>
                  </a:cubicBezTo>
                  <a:lnTo>
                    <a:pt x="570" y="435"/>
                  </a:lnTo>
                  <a:cubicBezTo>
                    <a:pt x="573" y="446"/>
                    <a:pt x="577" y="457"/>
                    <a:pt x="581" y="468"/>
                  </a:cubicBezTo>
                  <a:cubicBezTo>
                    <a:pt x="592" y="499"/>
                    <a:pt x="610" y="540"/>
                    <a:pt x="634" y="573"/>
                  </a:cubicBezTo>
                  <a:lnTo>
                    <a:pt x="634" y="573"/>
                  </a:lnTo>
                  <a:cubicBezTo>
                    <a:pt x="667" y="632"/>
                    <a:pt x="711" y="685"/>
                    <a:pt x="771" y="685"/>
                  </a:cubicBezTo>
                  <a:cubicBezTo>
                    <a:pt x="779" y="685"/>
                    <a:pt x="787" y="684"/>
                    <a:pt x="795" y="682"/>
                  </a:cubicBezTo>
                  <a:cubicBezTo>
                    <a:pt x="920" y="665"/>
                    <a:pt x="866" y="486"/>
                    <a:pt x="840" y="406"/>
                  </a:cubicBezTo>
                  <a:cubicBezTo>
                    <a:pt x="804" y="299"/>
                    <a:pt x="742" y="201"/>
                    <a:pt x="661" y="120"/>
                  </a:cubicBezTo>
                  <a:cubicBezTo>
                    <a:pt x="656" y="114"/>
                    <a:pt x="650" y="109"/>
                    <a:pt x="644" y="105"/>
                  </a:cubicBezTo>
                  <a:lnTo>
                    <a:pt x="644" y="105"/>
                  </a:lnTo>
                  <a:cubicBezTo>
                    <a:pt x="638" y="95"/>
                    <a:pt x="632" y="85"/>
                    <a:pt x="626" y="76"/>
                  </a:cubicBezTo>
                  <a:cubicBezTo>
                    <a:pt x="610" y="53"/>
                    <a:pt x="590" y="42"/>
                    <a:pt x="569" y="41"/>
                  </a:cubicBezTo>
                  <a:lnTo>
                    <a:pt x="569" y="41"/>
                  </a:lnTo>
                  <a:cubicBezTo>
                    <a:pt x="557" y="28"/>
                    <a:pt x="543" y="22"/>
                    <a:pt x="528" y="22"/>
                  </a:cubicBezTo>
                  <a:cubicBezTo>
                    <a:pt x="518" y="22"/>
                    <a:pt x="508" y="25"/>
                    <a:pt x="499" y="30"/>
                  </a:cubicBezTo>
                  <a:lnTo>
                    <a:pt x="499" y="30"/>
                  </a:lnTo>
                  <a:cubicBezTo>
                    <a:pt x="484" y="10"/>
                    <a:pt x="460" y="1"/>
                    <a:pt x="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0"/>
            <p:cNvSpPr/>
            <p:nvPr/>
          </p:nvSpPr>
          <p:spPr>
            <a:xfrm>
              <a:off x="2797318" y="4306258"/>
              <a:ext cx="10949" cy="79777"/>
            </a:xfrm>
            <a:custGeom>
              <a:avLst/>
              <a:gdLst/>
              <a:ahLst/>
              <a:cxnLst/>
              <a:rect l="l" t="t" r="r" b="b"/>
              <a:pathLst>
                <a:path w="220" h="1603" extrusionOk="0">
                  <a:moveTo>
                    <a:pt x="82" y="0"/>
                  </a:moveTo>
                  <a:cubicBezTo>
                    <a:pt x="43" y="0"/>
                    <a:pt x="1" y="34"/>
                    <a:pt x="6" y="88"/>
                  </a:cubicBezTo>
                  <a:cubicBezTo>
                    <a:pt x="86" y="560"/>
                    <a:pt x="86" y="1042"/>
                    <a:pt x="15" y="1515"/>
                  </a:cubicBezTo>
                  <a:cubicBezTo>
                    <a:pt x="9" y="1568"/>
                    <a:pt x="52" y="1602"/>
                    <a:pt x="90" y="1602"/>
                  </a:cubicBezTo>
                  <a:cubicBezTo>
                    <a:pt x="117" y="1602"/>
                    <a:pt x="141" y="1587"/>
                    <a:pt x="149" y="1551"/>
                  </a:cubicBezTo>
                  <a:cubicBezTo>
                    <a:pt x="220" y="1051"/>
                    <a:pt x="220" y="551"/>
                    <a:pt x="140" y="52"/>
                  </a:cubicBezTo>
                  <a:cubicBezTo>
                    <a:pt x="132" y="16"/>
                    <a:pt x="108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0"/>
            <p:cNvSpPr/>
            <p:nvPr/>
          </p:nvSpPr>
          <p:spPr>
            <a:xfrm>
              <a:off x="2871969" y="4390962"/>
              <a:ext cx="20454" cy="50414"/>
            </a:xfrm>
            <a:custGeom>
              <a:avLst/>
              <a:gdLst/>
              <a:ahLst/>
              <a:cxnLst/>
              <a:rect l="l" t="t" r="r" b="b"/>
              <a:pathLst>
                <a:path w="411" h="1013" extrusionOk="0">
                  <a:moveTo>
                    <a:pt x="91" y="0"/>
                  </a:moveTo>
                  <a:cubicBezTo>
                    <a:pt x="46" y="0"/>
                    <a:pt x="1" y="49"/>
                    <a:pt x="31" y="98"/>
                  </a:cubicBezTo>
                  <a:cubicBezTo>
                    <a:pt x="165" y="366"/>
                    <a:pt x="254" y="651"/>
                    <a:pt x="272" y="946"/>
                  </a:cubicBezTo>
                  <a:cubicBezTo>
                    <a:pt x="277" y="990"/>
                    <a:pt x="312" y="1013"/>
                    <a:pt x="346" y="1013"/>
                  </a:cubicBezTo>
                  <a:cubicBezTo>
                    <a:pt x="379" y="1013"/>
                    <a:pt x="410" y="990"/>
                    <a:pt x="406" y="946"/>
                  </a:cubicBezTo>
                  <a:cubicBezTo>
                    <a:pt x="388" y="625"/>
                    <a:pt x="299" y="312"/>
                    <a:pt x="147" y="36"/>
                  </a:cubicBezTo>
                  <a:cubicBezTo>
                    <a:pt x="133" y="11"/>
                    <a:pt x="11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0"/>
            <p:cNvSpPr/>
            <p:nvPr/>
          </p:nvSpPr>
          <p:spPr>
            <a:xfrm>
              <a:off x="2861070" y="4442471"/>
              <a:ext cx="8908" cy="6669"/>
            </a:xfrm>
            <a:custGeom>
              <a:avLst/>
              <a:gdLst/>
              <a:ahLst/>
              <a:cxnLst/>
              <a:rect l="l" t="t" r="r" b="b"/>
              <a:pathLst>
                <a:path w="179" h="134" extrusionOk="0">
                  <a:moveTo>
                    <a:pt x="90" y="0"/>
                  </a:moveTo>
                  <a:cubicBezTo>
                    <a:pt x="1" y="0"/>
                    <a:pt x="1" y="134"/>
                    <a:pt x="90" y="134"/>
                  </a:cubicBezTo>
                  <a:cubicBezTo>
                    <a:pt x="179" y="134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Рисунок 10" descr="сл 3.jpg"/>
          <p:cNvPicPr>
            <a:picLocks noGrp="1" noChangeAspect="1"/>
          </p:cNvPicPr>
          <p:nvPr/>
        </p:nvPicPr>
        <p:blipFill>
          <a:blip r:embed="rId4" cstate="print"/>
          <a:srcRect l="23776" r="23776"/>
          <a:stretch>
            <a:fillRect/>
          </a:stretch>
        </p:blipFill>
        <p:spPr>
          <a:xfrm>
            <a:off x="0" y="0"/>
            <a:ext cx="4038600" cy="51384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" name="Изображение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-21590"/>
            <a:ext cx="4038600" cy="5206365"/>
          </a:xfrm>
          <a:prstGeom prst="rect">
            <a:avLst/>
          </a:prstGeom>
        </p:spPr>
      </p:pic>
      <p:sp>
        <p:nvSpPr>
          <p:cNvPr id="2" name="Прямоугольник 0"/>
          <p:cNvSpPr/>
          <p:nvPr/>
        </p:nvSpPr>
        <p:spPr>
          <a:xfrm>
            <a:off x="0" y="-21590"/>
            <a:ext cx="4039235" cy="520636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eat by Slidesgo">
  <a:themeElements>
    <a:clrScheme name="Другие 1">
      <a:dk1>
        <a:srgbClr val="2D2821"/>
      </a:dk1>
      <a:lt1>
        <a:srgbClr val="F4EBD4"/>
      </a:lt1>
      <a:dk2>
        <a:srgbClr val="FAF5EF"/>
      </a:dk2>
      <a:lt2>
        <a:srgbClr val="E7DABB"/>
      </a:lt2>
      <a:accent1>
        <a:srgbClr val="D1BFAF"/>
      </a:accent1>
      <a:accent2>
        <a:srgbClr val="EDD69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A5042"/>
      </a:hlink>
      <a:folHlink>
        <a:srgbClr val="0097A7"/>
      </a:folHlink>
    </a:clrScheme>
    <a:fontScheme name="Calligraphy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华文行楷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明朝"/>
        <a:font script="Hang" typeface="HY견명조"/>
        <a:font script="Hans" typeface="华文行楷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734</Words>
  <Application>Microsoft Office PowerPoint</Application>
  <PresentationFormat>Экран (16:9)</PresentationFormat>
  <Paragraphs>74</Paragraphs>
  <Slides>21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8" baseType="lpstr">
      <vt:lpstr>Arial</vt:lpstr>
      <vt:lpstr>Armata</vt:lpstr>
      <vt:lpstr>Poppins</vt:lpstr>
      <vt:lpstr>Times New Roman</vt:lpstr>
      <vt:lpstr>Calibri</vt:lpstr>
      <vt:lpstr>StarSymbol</vt:lpstr>
      <vt:lpstr>Cabin</vt:lpstr>
      <vt:lpstr>Poppins Medium</vt:lpstr>
      <vt:lpstr>Actor</vt:lpstr>
      <vt:lpstr>Oleo Script</vt:lpstr>
      <vt:lpstr>Londrina Solid</vt:lpstr>
      <vt:lpstr>SimSun</vt:lpstr>
      <vt:lpstr>Poppins Black</vt:lpstr>
      <vt:lpstr>Arial Black</vt:lpstr>
      <vt:lpstr>Bebas Neue</vt:lpstr>
      <vt:lpstr>Cambria</vt:lpstr>
      <vt:lpstr>Wheat by Slidesgo</vt:lpstr>
      <vt:lpstr>«Вторая жизнь»  НИИ Юго-Востока</vt:lpstr>
      <vt:lpstr>Введение</vt:lpstr>
      <vt:lpstr>Введение</vt:lpstr>
      <vt:lpstr>Введение</vt:lpstr>
      <vt:lpstr>Презентация PowerPoint</vt:lpstr>
      <vt:lpstr>Их  именами названы улицы.</vt:lpstr>
      <vt:lpstr>Их  именами названы улицы.</vt:lpstr>
      <vt:lpstr>Их  именами названы улицы.</vt:lpstr>
      <vt:lpstr>Их  именами названы улицы.</vt:lpstr>
      <vt:lpstr>Их  именами названы улицы.</vt:lpstr>
      <vt:lpstr>История НИИ Юго-Востока</vt:lpstr>
      <vt:lpstr>Презентация PowerPoint</vt:lpstr>
      <vt:lpstr>Современный НИИ Юго-Востока </vt:lpstr>
      <vt:lpstr>Совместные работы</vt:lpstr>
      <vt:lpstr>Совместные работы</vt:lpstr>
      <vt:lpstr>Григорий Иванович Веденеев</vt:lpstr>
      <vt:lpstr>Константин Порфирьевич Гриванов </vt:lpstr>
      <vt:lpstr>Владимир Федорович Унгенфухт</vt:lpstr>
      <vt:lpstr>Практическая часть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«Вторая жизнь»  НИИ Юго-Востока</dc:title>
  <dc:creator>Надежда</dc:creator>
  <cp:lastModifiedBy>Пользователь Windows</cp:lastModifiedBy>
  <cp:revision>6</cp:revision>
  <dcterms:created xsi:type="dcterms:W3CDTF">2025-04-08T12:58:05Z</dcterms:created>
  <dcterms:modified xsi:type="dcterms:W3CDTF">2025-07-04T06:12:51Z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72D14E9B20B949D3A88F3DA6A0E0936F_13</vt:lpwstr>
  </property>
  <property fmtid="{D5CDD505-2E9C-101B-9397-08002B2CF9AE}" pid="3" name="KSOProductBuildVer">
    <vt:lpwstr>1049-12.2.0.20326</vt:lpwstr>
  </property>
</Properties>
</file>