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0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FBD8B-F52C-4831-A007-8238CC21890C}" type="datetimeFigureOut">
              <a:rPr lang="ru-RU" smtClean="0"/>
              <a:pPr/>
              <a:t>21.07.2025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C8FDB-B30E-4FCD-A03A-3CD8B55DA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0;%20&#1079;&#1086;&#1088;&#1080;%20&#1079;&#1076;&#1077;&#1089;&#1100;%20&#1090;&#1080;&#1093;&#1080;&#1077;.%20&#1048;&#1085;&#1090;&#1077;&#1088;&#1072;&#1082;&#1090;&#1080;&#1074;&#1085;&#1099;&#1077;%20&#1079;&#1072;&#1076;&#1072;&#1085;&#1080;&#1103;\&#1060;&#1088;&#1072;&#1075;&#1084;&#1077;&#1085;&#1090;_&#1092;&#1080;&#1083;&#1100;&#1084;&#107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591187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Посмотрите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видеофрагмент и ответьте на вопросы: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ведёт себя Женя, уводя за собой фашистов? Можно ли назвать её поведение героическим?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Фрагмент_фильм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71604" y="1571611"/>
            <a:ext cx="6429420" cy="4822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</Words>
  <Application>Microsoft Office PowerPoint</Application>
  <PresentationFormat>Экран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2023-05-04T13:39:19Z</dcterms:created>
  <dcterms:modified xsi:type="dcterms:W3CDTF">2025-07-21T14:09:51Z</dcterms:modified>
</cp:coreProperties>
</file>