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Tomorrow Semi Bold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Tomorrow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48" d="100"/>
          <a:sy n="48" d="100"/>
        </p:scale>
        <p:origin x="-120" y="-133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4465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yteka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nlinetestpad.com/" TargetMode="External"/><Relationship Id="rId4" Type="http://schemas.openxmlformats.org/officeDocument/2006/relationships/hyperlink" Target="http://www.quizizz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39522"/>
            <a:ext cx="7556421" cy="354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Цифровые образовательные технологии на уроках русского языка и литературы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823579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Приветствуем, коллеги! Эта презентация посвящена использованию цифровых технологий. Они расширяют возможности обучения русскому языку и литературе. Рассмотрим ресурсы и методики, помогающие сделать уроки интереснее и эффективнее.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91014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C73B87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393537" y="7042785"/>
            <a:ext cx="13608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Tomorrow Medium" pitchFamily="34" charset="0"/>
                <a:ea typeface="Tomorrow Medium" pitchFamily="34" charset="-122"/>
                <a:cs typeface="Tomorrow Medium" pitchFamily="34" charset="-120"/>
              </a:rPr>
              <a:t>ОУ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8447434" y="6374606"/>
            <a:ext cx="5389177" cy="1336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ru-RU" sz="2200" b="1" dirty="0" smtClean="0">
                <a:solidFill>
                  <a:srgbClr val="61615C"/>
                </a:solidFill>
                <a:latin typeface="Tomorrow Bold" pitchFamily="34" charset="0"/>
                <a:ea typeface="Tomorrow Bold" pitchFamily="34" charset="-122"/>
                <a:cs typeface="Tomorrow Bold" pitchFamily="34" charset="-120"/>
              </a:rPr>
              <a:t>Учитель русского языка и литературы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ru-RU" sz="2200" b="1" dirty="0" smtClean="0">
                <a:solidFill>
                  <a:srgbClr val="61615C"/>
                </a:solidFill>
                <a:latin typeface="Tomorrow Bold" pitchFamily="34" charset="0"/>
                <a:ea typeface="Tomorrow Bold" pitchFamily="34" charset="-122"/>
                <a:cs typeface="Tomorrow Bold" pitchFamily="34" charset="-120"/>
              </a:rPr>
              <a:t> МБОУ «Гимназия № 10 ЗМР РТ»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ru-RU" sz="2200" b="1" dirty="0" smtClean="0">
                <a:solidFill>
                  <a:srgbClr val="61615C"/>
                </a:solidFill>
                <a:latin typeface="Tomorrow Bold" pitchFamily="34" charset="0"/>
                <a:ea typeface="Tomorrow Bold" pitchFamily="34" charset="-122"/>
                <a:cs typeface="Tomorrow Bold" pitchFamily="34" charset="-120"/>
              </a:rPr>
              <a:t> </a:t>
            </a:r>
            <a:r>
              <a:rPr lang="en-US" sz="2200" b="1" dirty="0" err="1" smtClean="0">
                <a:solidFill>
                  <a:srgbClr val="61615C"/>
                </a:solidFill>
                <a:latin typeface="Tomorrow Bold" pitchFamily="34" charset="0"/>
                <a:ea typeface="Tomorrow Bold" pitchFamily="34" charset="-122"/>
                <a:cs typeface="Tomorrow Bold" pitchFamily="34" charset="-120"/>
              </a:rPr>
              <a:t>Ольга</a:t>
            </a:r>
            <a:r>
              <a:rPr lang="en-US" sz="2200" b="1" dirty="0" smtClean="0">
                <a:solidFill>
                  <a:srgbClr val="61615C"/>
                </a:solidFill>
                <a:latin typeface="Tomorrow Bold" pitchFamily="34" charset="0"/>
                <a:ea typeface="Tomorrow Bold" pitchFamily="34" charset="-122"/>
                <a:cs typeface="Tomorrow Bold" pitchFamily="34" charset="-120"/>
              </a:rPr>
              <a:t> </a:t>
            </a:r>
            <a:r>
              <a:rPr lang="ru-RU" sz="2200" b="1" dirty="0" smtClean="0">
                <a:solidFill>
                  <a:srgbClr val="61615C"/>
                </a:solidFill>
                <a:latin typeface="Tomorrow Bold" pitchFamily="34" charset="0"/>
                <a:ea typeface="Tomorrow Bold" pitchFamily="34" charset="-122"/>
                <a:cs typeface="Tomorrow Bold" pitchFamily="34" charset="-120"/>
              </a:rPr>
              <a:t>Александровна </a:t>
            </a:r>
            <a:r>
              <a:rPr lang="en-US" sz="2200" b="1" dirty="0" err="1" smtClean="0">
                <a:solidFill>
                  <a:srgbClr val="61615C"/>
                </a:solidFill>
                <a:latin typeface="Tomorrow Bold" pitchFamily="34" charset="0"/>
                <a:ea typeface="Tomorrow Bold" pitchFamily="34" charset="-122"/>
                <a:cs typeface="Tomorrow Bold" pitchFamily="34" charset="-120"/>
              </a:rPr>
              <a:t>Устинова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06867"/>
            <a:ext cx="124506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Обзор цифровых образовательных ресурсов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59881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Современному учителю доступны разнообразные инструменты. Они облегчают подготовку и проведение занятий. Интерактивные платформы, онлайн-тесты, конструкторы квестов – лишь часть из них.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51556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Joyteka.com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95776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Quizizz.com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39996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Online Test Pad</a:t>
            </a:r>
            <a:endParaRPr lang="en-US" sz="17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521" y="2910959"/>
            <a:ext cx="6244709" cy="34565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731883"/>
            <a:ext cx="762392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Возможности Joyteka.com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278082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1390" y="35746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Квест-комнаты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4451390" y="4065032"/>
            <a:ext cx="29015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Создавайте увлекательные квесты для повторения материала.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104" y="278082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3104" y="3574613"/>
            <a:ext cx="29016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Тесты для повторения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510224" y="4600813"/>
            <a:ext cx="29016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Быстрая проверка знаний.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4938" y="2780824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934938" y="3574613"/>
            <a:ext cx="29016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Задания по терминам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934938" y="4430792"/>
            <a:ext cx="29016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Изучение новых понятий.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4451390" y="5771793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Joyteka.com предлагает инструменты для создания интерактивных заданий. Квест-комнаты, тесты, задания по терминам – все это делает обучение более интересным.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1640" y="582692"/>
            <a:ext cx="10087570" cy="662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Колесо имён для выбора отвечающего</a:t>
            </a:r>
            <a:endParaRPr lang="en-US" sz="4150" dirty="0"/>
          </a:p>
        </p:txBody>
      </p:sp>
      <p:sp>
        <p:nvSpPr>
          <p:cNvPr id="3" name="Text 1"/>
          <p:cNvSpPr/>
          <p:nvPr/>
        </p:nvSpPr>
        <p:spPr>
          <a:xfrm>
            <a:off x="741640" y="1753314"/>
            <a:ext cx="6315075" cy="1017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Инструмент для случайного выбора ученика. Это помогает вовлечь в работу каждого. Урок становится динамичным и непредсказуемым.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741640" y="2961203"/>
            <a:ext cx="6315075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Вовлечение всех учеников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41640" y="3374350"/>
            <a:ext cx="6315075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Спонтанность и динамика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741640" y="3787497"/>
            <a:ext cx="6315075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Справедливый выбор</a:t>
            </a:r>
            <a:endParaRPr lang="en-US" sz="16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305" y="1801058"/>
            <a:ext cx="5880616" cy="56533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11028" y="765215"/>
            <a:ext cx="9465945" cy="1345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Интерактивные возможности Quizizz.com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4411028" y="2433518"/>
            <a:ext cx="161449" cy="809744"/>
          </a:xfrm>
          <a:prstGeom prst="roundRect">
            <a:avLst>
              <a:gd name="adj" fmla="val 20000"/>
            </a:avLst>
          </a:prstGeom>
          <a:solidFill>
            <a:srgbClr val="F0EAEA"/>
          </a:solidFill>
          <a:ln/>
        </p:spPr>
      </p:sp>
      <p:sp>
        <p:nvSpPr>
          <p:cNvPr id="5" name="Text 2"/>
          <p:cNvSpPr/>
          <p:nvPr/>
        </p:nvSpPr>
        <p:spPr>
          <a:xfrm>
            <a:off x="4895374" y="2433518"/>
            <a:ext cx="2690812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Живые викторины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4895374" y="2898934"/>
            <a:ext cx="8981599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Соревновательный формат для активного обучения.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4733925" y="3458528"/>
            <a:ext cx="161449" cy="809744"/>
          </a:xfrm>
          <a:prstGeom prst="roundRect">
            <a:avLst>
              <a:gd name="adj" fmla="val 20000"/>
            </a:avLst>
          </a:prstGeom>
          <a:solidFill>
            <a:srgbClr val="F0EAEA"/>
          </a:solidFill>
          <a:ln/>
        </p:spPr>
      </p:sp>
      <p:sp>
        <p:nvSpPr>
          <p:cNvPr id="8" name="Text 5"/>
          <p:cNvSpPr/>
          <p:nvPr/>
        </p:nvSpPr>
        <p:spPr>
          <a:xfrm>
            <a:off x="5218271" y="3458528"/>
            <a:ext cx="2690812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Викторины-тесты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5218271" y="3923943"/>
            <a:ext cx="8658701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Проверка знаний в игровой форме.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5056823" y="4483537"/>
            <a:ext cx="161449" cy="809744"/>
          </a:xfrm>
          <a:prstGeom prst="roundRect">
            <a:avLst>
              <a:gd name="adj" fmla="val 20000"/>
            </a:avLst>
          </a:prstGeom>
          <a:solidFill>
            <a:srgbClr val="F0EAEA"/>
          </a:solidFill>
          <a:ln/>
        </p:spPr>
      </p:sp>
      <p:sp>
        <p:nvSpPr>
          <p:cNvPr id="11" name="Text 8"/>
          <p:cNvSpPr/>
          <p:nvPr/>
        </p:nvSpPr>
        <p:spPr>
          <a:xfrm>
            <a:off x="5541169" y="4483537"/>
            <a:ext cx="2690812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Готовые базы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5541169" y="4948952"/>
            <a:ext cx="8335804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Используйте готовые тесты для экономии времени.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5379720" y="5508546"/>
            <a:ext cx="161449" cy="809744"/>
          </a:xfrm>
          <a:prstGeom prst="roundRect">
            <a:avLst>
              <a:gd name="adj" fmla="val 20000"/>
            </a:avLst>
          </a:prstGeom>
          <a:solidFill>
            <a:srgbClr val="F0EAEA"/>
          </a:solidFill>
          <a:ln/>
        </p:spPr>
      </p:sp>
      <p:sp>
        <p:nvSpPr>
          <p:cNvPr id="14" name="Text 11"/>
          <p:cNvSpPr/>
          <p:nvPr/>
        </p:nvSpPr>
        <p:spPr>
          <a:xfrm>
            <a:off x="5864066" y="5508546"/>
            <a:ext cx="2690812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Создание с ИИ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5864066" y="5973961"/>
            <a:ext cx="8012906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Искусственный интеллект поможет в создании викторин.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4411028" y="6798588"/>
            <a:ext cx="9465945" cy="688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Quizizz.com предлагает множество вариантов. Живые викторины, готовые тесты, создание с помощью ИИ – выбор за вами. Платформа адаптируется под нужды учителя.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3073" y="607457"/>
            <a:ext cx="10974229" cy="690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Onlinetestpad.com: тесты и кроссворды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3" y="1739384"/>
            <a:ext cx="6376511" cy="394096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73073" y="5956459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Создание тестов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773073" y="6434018"/>
            <a:ext cx="6376511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Различные форматы вопросов.</a:t>
            </a:r>
            <a:endParaRPr lang="en-US" sz="17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816" y="1739384"/>
            <a:ext cx="6376511" cy="394096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0816" y="5956459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Кроссворды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7480816" y="6434018"/>
            <a:ext cx="6376511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Интерактивное повторение лексики.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773073" y="7035879"/>
            <a:ext cx="13084254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Onlinetestpad.com предлагает создание тестов и кроссвордов. Это отличный способ проверить знания. Кроссворды помогают в изучении лексики.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37937"/>
            <a:ext cx="6910387" cy="637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Возможности Genially.com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569" y="3187065"/>
            <a:ext cx="7043023" cy="704302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855488" y="5172670"/>
            <a:ext cx="344448" cy="430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1</a:t>
            </a:r>
            <a:endParaRPr lang="en-US" sz="27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569" y="3187065"/>
            <a:ext cx="7043023" cy="704302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142798" y="3852148"/>
            <a:ext cx="344448" cy="430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2</a:t>
            </a:r>
            <a:endParaRPr lang="en-US" sz="2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569" y="3187065"/>
            <a:ext cx="7043023" cy="704302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429988" y="5172670"/>
            <a:ext cx="344448" cy="430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3</a:t>
            </a:r>
            <a:endParaRPr lang="en-US" sz="2700" dirty="0"/>
          </a:p>
        </p:txBody>
      </p:sp>
      <p:sp>
        <p:nvSpPr>
          <p:cNvPr id="9" name="Text 4"/>
          <p:cNvSpPr/>
          <p:nvPr/>
        </p:nvSpPr>
        <p:spPr>
          <a:xfrm>
            <a:off x="793790" y="6938129"/>
            <a:ext cx="13042821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Genially.com позволяет создавать интерактивный контент. Это инфографика, презентации, плакаты. Они оживят урок и сделают материал более запоминающимся.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1589603" y="2740581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Инфографика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793790" y="3181826"/>
            <a:ext cx="4143494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Визуализация данных для лучшего восприятия.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5778460" y="1684139"/>
            <a:ext cx="307324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Интерактивные плакаты</a:t>
            </a:r>
            <a:endParaRPr lang="en-US" sz="2000" dirty="0"/>
          </a:p>
        </p:txBody>
      </p:sp>
      <p:sp>
        <p:nvSpPr>
          <p:cNvPr id="13" name="Text 8"/>
          <p:cNvSpPr/>
          <p:nvPr/>
        </p:nvSpPr>
        <p:spPr>
          <a:xfrm>
            <a:off x="5243393" y="2125385"/>
            <a:ext cx="4143494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Создание увлекательных учебных материалов.</a:t>
            </a:r>
            <a:endParaRPr lang="en-US" sz="1600" dirty="0"/>
          </a:p>
        </p:txBody>
      </p:sp>
      <p:sp>
        <p:nvSpPr>
          <p:cNvPr id="14" name="Text 9"/>
          <p:cNvSpPr/>
          <p:nvPr/>
        </p:nvSpPr>
        <p:spPr>
          <a:xfrm>
            <a:off x="10488811" y="3067288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Презентации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10032802" y="3508534"/>
            <a:ext cx="3463885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Динамичные слайды с анимацией.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0902" y="610314"/>
            <a:ext cx="7594997" cy="1383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Udoba.org для интерактивного контента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902" y="2325172"/>
            <a:ext cx="1106448" cy="132766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9177" y="2546390"/>
            <a:ext cx="3880723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Интерактивные упражнения</a:t>
            </a:r>
            <a:endParaRPr lang="en-US" sz="21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902" y="3652838"/>
            <a:ext cx="1106448" cy="132766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699177" y="3874056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Обучающие игры</a:t>
            </a:r>
            <a:endParaRPr lang="en-US" sz="21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902" y="4980503"/>
            <a:ext cx="1106448" cy="132766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7699177" y="5201722"/>
            <a:ext cx="3223260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Виртуальные экскурсии</a:t>
            </a:r>
            <a:endParaRPr lang="en-US" sz="2150" dirty="0"/>
          </a:p>
        </p:txBody>
      </p:sp>
      <p:sp>
        <p:nvSpPr>
          <p:cNvPr id="10" name="Text 4"/>
          <p:cNvSpPr/>
          <p:nvPr/>
        </p:nvSpPr>
        <p:spPr>
          <a:xfrm>
            <a:off x="6260902" y="6557010"/>
            <a:ext cx="7594997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Udoba.org предлагает интерактивные упражнения, игры и экскурсии. Это поможет разнообразить учебный процесс. Виртуальные экскурсии позволят посетить музеи.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042" y="258416"/>
            <a:ext cx="5705061" cy="76332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8069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Wordwall.net для создания викторин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538413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F0EAEA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27652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Шаблоны игр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255645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Используйте готовые шаблоны для создания викторин.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538413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F0EAEA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2765227"/>
            <a:ext cx="31828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Разнообразие заданий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255645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Подбор слов, викторины, открытые вопросы.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797981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F0EAEA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0247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Интерактивность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5515213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Ученики вовлечены в процесс.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93790" y="636008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Wordwall.net помогает создавать викторины. Выбирайте шаблоны, добавляйте задания. Платформа проста в использовании и эффективна.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406</Words>
  <Application>Microsoft Office PowerPoint</Application>
  <PresentationFormat>Произвольный</PresentationFormat>
  <Paragraphs>73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Tomorrow Semi Bold</vt:lpstr>
      <vt:lpstr>Calibri</vt:lpstr>
      <vt:lpstr>Tomorrow</vt:lpstr>
      <vt:lpstr>Tomorrow Medium</vt:lpstr>
      <vt:lpstr>Tomorrow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компьютер завучи</cp:lastModifiedBy>
  <cp:revision>4</cp:revision>
  <dcterms:created xsi:type="dcterms:W3CDTF">2025-04-02T08:02:25Z</dcterms:created>
  <dcterms:modified xsi:type="dcterms:W3CDTF">2025-07-17T06:39:41Z</dcterms:modified>
</cp:coreProperties>
</file>