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60"/>
  </p:normalViewPr>
  <p:slideViewPr>
    <p:cSldViewPr>
      <p:cViewPr>
        <p:scale>
          <a:sx n="81" d="100"/>
          <a:sy n="81" d="100"/>
        </p:scale>
        <p:origin x="-94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if.ru/" TargetMode="External"/><Relationship Id="rId2" Type="http://schemas.openxmlformats.org/officeDocument/2006/relationships/hyperlink" Target="https://ped-kopilka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lide-share.ru/zhivotnie-na-vojne" TargetMode="External"/><Relationship Id="rId4" Type="http://schemas.openxmlformats.org/officeDocument/2006/relationships/hyperlink" Target="https://uchitely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63888" y="1268760"/>
            <a:ext cx="177427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Животные – герои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Великой Отечественной войны</a:t>
            </a:r>
          </a:p>
        </p:txBody>
      </p:sp>
      <p:pic>
        <p:nvPicPr>
          <p:cNvPr id="4108" name="Picture 12" descr="https://cf2.ppt-online.org/files2/slide/f/FTYDNwIEAVbWu1lJR8LfSK3g6XHvB0koMyxhea/slide-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1340768"/>
            <a:ext cx="343936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10" name="AutoShape 14" descr="https://aroundpet.ru/wp-content/uploads/pamyatnik-koshkam-blokadnogo-leningrada-1170x7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2" name="Picture 16" descr="https://avatars.mds.yandex.net/get-zen_doc/3499786/pub_601315726e30ac5150d1eb9d_60131b5f5f624a023d6c16f2/scale_120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99592" y="1340768"/>
            <a:ext cx="266429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4" name="Picture 18" descr="https://s12.stc.all.kpcdn.net/share/i/4/408199/inx960x64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99593" y="3717032"/>
            <a:ext cx="360355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6" name="Picture 20" descr="https://liveinmsk.ru/up/photos/album/victorypark/230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3968" y="2996952"/>
            <a:ext cx="367240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03143" y="5445224"/>
            <a:ext cx="41733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выполнила: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ГБОУ школы № 565 Кировского района г. Санкт- Петербурга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Барских Ирина Алексеевна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96" y="-171400"/>
            <a:ext cx="8229600" cy="11430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Лоси</a:t>
            </a:r>
          </a:p>
        </p:txBody>
      </p:sp>
      <p:pic>
        <p:nvPicPr>
          <p:cNvPr id="4" name="Picture 7" descr="los_voin_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548680"/>
            <a:ext cx="3324517" cy="345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27984" y="980728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Отпечатки подков лошади были хорошо заметны в лесу.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Тогда и появилась идея использовать для этой цели лосей. Следы лося не вызывали подозрений. Лось может питаться тонкими ветками деревьев, а лосиное молоко обладает целебными свойствами. </a:t>
            </a:r>
          </a:p>
        </p:txBody>
      </p:sp>
      <p:pic>
        <p:nvPicPr>
          <p:cNvPr id="6" name="Picture 5" descr="los_voin_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29980" y="3219450"/>
            <a:ext cx="4762500" cy="3638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96" y="-27384"/>
            <a:ext cx="8229600" cy="11430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Олени</a:t>
            </a:r>
          </a:p>
        </p:txBody>
      </p:sp>
      <p:pic>
        <p:nvPicPr>
          <p:cNvPr id="4" name="Picture 4" descr="Будни великой отечественной войны 1941-1945,Сталин,Жуков,Рокоссовский,сражения,фотографии,1943 год,окопная правда,плакаты,архив,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052736"/>
            <a:ext cx="438945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fbc2c28a42a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128" y="1817024"/>
            <a:ext cx="3122114" cy="4564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15616" y="4255928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нартах, в которые впрягались олени перевозили грузы, снаряды, патроны.  Важнейшей задачей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оленных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частей являлась санитарная эвакуация раненых.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-171400"/>
            <a:ext cx="8229600" cy="11430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Мыши</a:t>
            </a:r>
          </a:p>
        </p:txBody>
      </p:sp>
      <p:pic>
        <p:nvPicPr>
          <p:cNvPr id="4" name="Picture 9" descr="_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599" y="836712"/>
            <a:ext cx="375773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Dekorativnye-myshi-i-krysy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8352" y="2996952"/>
            <a:ext cx="427613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860032" y="1303600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Разpyшали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электpопpоводкy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небольшие детали. Мышь была идеальным средством для выведения из строя танков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дpyгих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механизированных средств.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96" y="-99392"/>
            <a:ext cx="8229600" cy="11430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Чайки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5180999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Эти птицы кружились над подводными лодками  и таким образом выдавали их месторасположение береговым наблюдателям. Наблюдатели по телефону сообщали, в каком квадрате над морем кружатся чайки, и самолеты вылетали и бомбили эти места.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620688"/>
            <a:ext cx="4824536" cy="3652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s://photocentra.ru/images/main62/623741_mai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031" y="2808312"/>
            <a:ext cx="4753465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96" y="-171400"/>
            <a:ext cx="8229600" cy="11430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Дельфины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5976" y="908720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Специально обученные животные несли на своих спинах мины, которые взрывались, когда они подплывали к кораблям противника. Таким образом было потоплено очень много вражеских судов.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4509120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Они находили и иногда вытаскивали на свет потерянные боеприпасы, в первую очередь, торпеды и мины.</a:t>
            </a:r>
          </a:p>
        </p:txBody>
      </p:sp>
      <p:pic>
        <p:nvPicPr>
          <p:cNvPr id="26626" name="Picture 2" descr="https://russian7.ru/wp-content/uploads/2019/11/1-99.jpg"/>
          <p:cNvPicPr>
            <a:picLocks noChangeAspect="1" noChangeArrowheads="1"/>
          </p:cNvPicPr>
          <p:nvPr/>
        </p:nvPicPr>
        <p:blipFill>
          <a:blip r:embed="rId2" cstate="screen"/>
          <a:srcRect l="8911" t="13333" r="6433"/>
          <a:stretch>
            <a:fillRect/>
          </a:stretch>
        </p:blipFill>
        <p:spPr bwMode="auto">
          <a:xfrm>
            <a:off x="816506" y="908720"/>
            <a:ext cx="368348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s://avatars.mds.yandex.net/get-zen_doc/1857933/pub_5dd3aceaee79f72ab47fe200_5dd3b316eec9e2085b07bdf6/scale_120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2391086"/>
            <a:ext cx="3364343" cy="4350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33904" y="271189"/>
            <a:ext cx="639448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486916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Джульбарс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 единственная собака, удостоенная медали «За боевые заслуги», обнаружила 7468 мин и более 150 снарядов. Участвовала в Параде Победы 1945 года. В 1946 году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Джульбарс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снялся в кино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«Белый Клык» в главной роли.</a:t>
            </a:r>
          </a:p>
        </p:txBody>
      </p:sp>
      <p:pic>
        <p:nvPicPr>
          <p:cNvPr id="27652" name="Picture 4" descr="https://bgt-borskoe.ru/wp-content/uploads/2020/05/s1200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32656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Давайте вспомним тех животных, кто помогал советским людям победить врага: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0912" y="1512168"/>
            <a:ext cx="8229600" cy="56612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1. Кто из животного мира был связистом во время войны?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(собака, голубь)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На каких млекопитающих перевозили грузы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? (лоси, олени, собаки, лошади)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Кто помогал саперам?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(собаки)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Какие животные помогали обнаружить врага?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(собаки, чайки, кошки)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Кто помогал уничтожать вражеские танки?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(собаки, мыши, голуби)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 Кто защищал продуктовые запасы от грызунов?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(кошки)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 Кто выполнял роль санитаров на поле боя?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(собаки)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8. Кто «служил» в разведке?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(собаки)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9. Как звали собаку удостоенную медалью «За боевые заслуги»?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Джульбарс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10. Какое живое оружие использовалось против немецких кораблей?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(дельфины)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556792"/>
            <a:ext cx="7715200" cy="456937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2"/>
              </a:rPr>
              <a:t>https://ped-kopilka.ru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3"/>
              </a:rPr>
              <a:t>https://aif.ru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4"/>
              </a:rPr>
              <a:t>https://uchitelya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5"/>
              </a:rPr>
              <a:t>https://slide-share.ru/zhivotnie-na-vojne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461248"/>
            <a:ext cx="8388424" cy="1396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фронтах Великой Отечественной войны нашим бойцам помогали животные: лошади, собаки, кошки, голуби и другие. Они совершали подвиги, погибали в сражениях, как и люди ради мирного неба над нами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6" descr="https://fsd.multiurok.ru/html/2017/10/11/s_59dd3d0384d2d/img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3848" y="332656"/>
            <a:ext cx="230425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https://ds05.infourok.ru/uploads/ex/0441/00050d50-a8be8319/img2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188640"/>
            <a:ext cx="345638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cf2.ppt-online.org/files2/slide/b/B1GqHPiNFhmgtZnIkSsyp9Jv6Q4LaY8wjTO3dE/slide-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692696"/>
            <a:ext cx="252028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s://cf2.ppt-online.org/files2/slide/b/B1GqHPiNFhmgtZnIkSsyp9Jv6Q4LaY8wjTO3dE/slide-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4048" y="2564904"/>
            <a:ext cx="410445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https://myslide.ru/documents_4/e597412a65c7f373098255dcf9166534/img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99792" y="3171829"/>
            <a:ext cx="2353525" cy="2129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96" y="44624"/>
            <a:ext cx="8229600" cy="11430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Собаки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</p:txBody>
      </p:sp>
      <p:pic>
        <p:nvPicPr>
          <p:cNvPr id="6" name="Picture 6" descr=" ..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99592" y="908720"/>
            <a:ext cx="3816424" cy="2717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2" descr="0_bf119_2290dac1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20802" y="3573016"/>
            <a:ext cx="4715694" cy="306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55576" y="3789040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Ездовые собаки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 зимой на нартах, летом на специальных тележках под огнем и взрывами вывозили с поля боя  тяжелораненых, подвозили к боевым частям боеприпасы.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Собаки-санитары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отыскивали раненых, приносили им воду и перевязочные материалы.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6016" y="865743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Собаки-связисты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в сложной боевой обстановке, порой в непроходимых для человека местах доставляли боевые донесения, для установления связи участвовали в закладке телефонного провода. Иногда даже тяжело раненая собака доползала до места назначения и выполняла свою боевую задачу.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260648"/>
            <a:ext cx="3754760" cy="2448272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</p:txBody>
      </p:sp>
      <p:pic>
        <p:nvPicPr>
          <p:cNvPr id="4" name="Picture 8" descr="100402177_1367168145_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3284538"/>
            <a:ext cx="4500562" cy="357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 descr="istrebite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1840" y="72454"/>
            <a:ext cx="4140200" cy="3284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932040" y="76470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Собаки-истребители танков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подрывали  фашистские танки.                    И большая часть собак-истребителей погибала вместе с танком.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4149080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Собаки-миноискатели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обнаруживали мины, а вожатые саперы обезвреживали их. 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Собаки чувствовали приближение вражеских самолетов.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20c99ca21d333c4b8e2796f9234eefdb_69e43873b3ad9043a5d5bc81a6fc1cd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3645024"/>
            <a:ext cx="424847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Верблюды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</p:txBody>
      </p:sp>
      <p:pic>
        <p:nvPicPr>
          <p:cNvPr id="4" name="Picture 4" descr="Верблюд Яшк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1196752"/>
            <a:ext cx="460851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508104" y="1196752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Одними из самых необычных помощников были верблюды. Они очень выносливые и сильные, поэтому наравне с лошадьми возили на передовой тяжёлые пушки и полевые кухни. В тылу верблюды помогали перевозить вещи.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4820959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 верблюжья шерсть, славящаяся великолепными термоизоляционными качествами, применялась в одежде.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Кошки</a:t>
            </a:r>
          </a:p>
        </p:txBody>
      </p:sp>
      <p:pic>
        <p:nvPicPr>
          <p:cNvPr id="4" name="Picture 16" descr="DdQR9--9bl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836712"/>
            <a:ext cx="3240360" cy="3758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ovcharkаa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804562" y="2924944"/>
            <a:ext cx="2835382" cy="3510000"/>
          </a:xfrm>
          <a:prstGeom prst="rect">
            <a:avLst/>
          </a:prstGeo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4644008" y="1268760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Они безошибочно определяли приближение надвигающейся бомбардировки и, проявляя беспокойство, предупреждали об этом своих хозяев.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4797152"/>
            <a:ext cx="554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блокадном Ленинграде их практически не осталось, крысы атаковали и без того скудные запасы продуктов. В город завезли эшелон с «мяукающей дивизией». Кошки стали очищать город от грызунов.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Кошки своими маленькими тельцами согревали детей, и грели до тех пор, пока не замерзали сами.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-99392"/>
            <a:ext cx="8229600" cy="11430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Лошади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</a:t>
            </a:r>
          </a:p>
        </p:txBody>
      </p:sp>
      <p:pic>
        <p:nvPicPr>
          <p:cNvPr id="4" name="Picture 5" descr="medium214824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764704"/>
            <a:ext cx="4033118" cy="3017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Кавалерия Советской армии в Великой Отечественной войне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2302506"/>
            <a:ext cx="4139952" cy="4510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04048" y="764704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войну лошадей применяли и как транспортную силу, особенно в артиллерии. Упряжка в шесть лошадей тянула пушку, меняя огневые позиции батареи. 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422108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Конь может пройти там, где не пройдёт никакая техника – и сделает это незаметно.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Голуби</a:t>
            </a:r>
          </a:p>
        </p:txBody>
      </p:sp>
      <p:pic>
        <p:nvPicPr>
          <p:cNvPr id="4" name="Picture 5" descr="9927886eb45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2120" y="548680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331640" y="980728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 самым смекалистым, быстрым и выносливым прицепляли фотокамеры. Они летали над позициями врага и делали фотографии. Затем приносили их к своим.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36096" y="4437112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Они доставляли от одного отряда к другому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голубеграммы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К спине голубя крепили специальный прибор –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порт-депешник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который клали донесение или микроплёнку.</a:t>
            </a:r>
          </a:p>
        </p:txBody>
      </p:sp>
      <p:pic>
        <p:nvPicPr>
          <p:cNvPr id="12" name="Picture 4" descr="Наш голубь с порт-депешником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2420888"/>
            <a:ext cx="3336413" cy="2806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Порт-депешник лапчатый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3" y="4581128"/>
            <a:ext cx="2576461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</p:txBody>
      </p:sp>
      <p:pic>
        <p:nvPicPr>
          <p:cNvPr id="6" name="Picture 4" descr="Голубь с ГЗС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260648"/>
            <a:ext cx="327660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83968" y="620688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Самым опасным заданием для голубя был… подрыв вражеских самолётов. К голубю прицепляли снаряд на специальной отстёгивающейся конструкции.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4" descr="1613735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3068960"/>
            <a:ext cx="387465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11560" y="4100879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Голубь подлетал к самолёту или бомбе, садился на него. Снаряд отстёгивался и голубь улетал. А вражеский самолёт загорался и падал на землю.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566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Животные – герои  Великой Отечественной войны</vt:lpstr>
      <vt:lpstr>   </vt:lpstr>
      <vt:lpstr>Собаки </vt:lpstr>
      <vt:lpstr>    </vt:lpstr>
      <vt:lpstr>Верблюды</vt:lpstr>
      <vt:lpstr>Кошки</vt:lpstr>
      <vt:lpstr>Лошади</vt:lpstr>
      <vt:lpstr>Голуби</vt:lpstr>
      <vt:lpstr>  </vt:lpstr>
      <vt:lpstr>Лоси</vt:lpstr>
      <vt:lpstr>Олени</vt:lpstr>
      <vt:lpstr>Мыши</vt:lpstr>
      <vt:lpstr>Чайки</vt:lpstr>
      <vt:lpstr>Дельфины</vt:lpstr>
      <vt:lpstr> </vt:lpstr>
      <vt:lpstr>Давайте вспомним тех животных, кто помогал советским людям победить врага:</vt:lpstr>
      <vt:lpstr>Используемые 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– герои  Великой Отечественной войны</dc:title>
  <dc:creator>Andrey</dc:creator>
  <cp:lastModifiedBy>Барских Ирина Алексеевна</cp:lastModifiedBy>
  <cp:revision>22</cp:revision>
  <dcterms:created xsi:type="dcterms:W3CDTF">2022-05-10T13:56:57Z</dcterms:created>
  <dcterms:modified xsi:type="dcterms:W3CDTF">2025-06-17T09:37:21Z</dcterms:modified>
</cp:coreProperties>
</file>