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9A5-AC04-4D0F-9B75-4BC0637CF7F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9A5-AC04-4D0F-9B75-4BC0637CF7F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9A5-AC04-4D0F-9B75-4BC0637CF7F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9A5-AC04-4D0F-9B75-4BC0637CF7F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9A5-AC04-4D0F-9B75-4BC0637CF7F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9A5-AC04-4D0F-9B75-4BC0637CF7F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9A5-AC04-4D0F-9B75-4BC0637CF7F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9A5-AC04-4D0F-9B75-4BC0637CF7F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9A5-AC04-4D0F-9B75-4BC0637CF7F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9A5-AC04-4D0F-9B75-4BC0637CF7F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9A5-AC04-4D0F-9B75-4BC0637CF7F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6B5C9A5-AC04-4D0F-9B75-4BC0637CF7F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2564905"/>
            <a:ext cx="7117180" cy="2212476"/>
          </a:xfrm>
        </p:spPr>
        <p:txBody>
          <a:bodyPr/>
          <a:lstStyle/>
          <a:p>
            <a:r>
              <a:rPr lang="ru-RU" sz="6600" dirty="0" smtClean="0"/>
              <a:t>Загадки о полевых и садовых цветах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8781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7125113" cy="924475"/>
          </a:xfrm>
        </p:spPr>
        <p:txBody>
          <a:bodyPr/>
          <a:lstStyle/>
          <a:p>
            <a:r>
              <a:rPr lang="ru-RU" dirty="0"/>
              <a:t>Длинный тонкий стебелек, </a:t>
            </a:r>
            <a:br>
              <a:rPr lang="ru-RU" dirty="0"/>
            </a:br>
            <a:r>
              <a:rPr lang="ru-RU" dirty="0"/>
              <a:t>Сверху - алый огонек. </a:t>
            </a:r>
            <a:br>
              <a:rPr lang="ru-RU" dirty="0"/>
            </a:br>
            <a:r>
              <a:rPr lang="ru-RU" dirty="0"/>
              <a:t>Не растенье, а маяк - </a:t>
            </a:r>
            <a:br>
              <a:rPr lang="ru-RU" dirty="0"/>
            </a:br>
            <a:r>
              <a:rPr lang="ru-RU" dirty="0"/>
              <a:t>Это ярко-красный 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492896"/>
            <a:ext cx="5527646" cy="4052888"/>
          </a:xfrm>
        </p:spPr>
      </p:pic>
    </p:spTree>
    <p:extLst>
      <p:ext uri="{BB962C8B-B14F-4D97-AF65-F5344CB8AC3E}">
        <p14:creationId xmlns:p14="http://schemas.microsoft.com/office/powerpoint/2010/main" xmlns="" val="52920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125113" cy="924475"/>
          </a:xfrm>
        </p:spPr>
        <p:txBody>
          <a:bodyPr/>
          <a:lstStyle/>
          <a:p>
            <a:r>
              <a:rPr lang="ru-RU" dirty="0"/>
              <a:t>Он похож на колосок-</a:t>
            </a:r>
            <a:br>
              <a:rPr lang="ru-RU" dirty="0"/>
            </a:br>
            <a:r>
              <a:rPr lang="ru-RU" dirty="0"/>
              <a:t>Многоцветен и высок,</a:t>
            </a:r>
            <a:br>
              <a:rPr lang="ru-RU" dirty="0"/>
            </a:br>
            <a:r>
              <a:rPr lang="ru-RU" dirty="0"/>
              <a:t>Только странный он чуток – </a:t>
            </a:r>
            <a:br>
              <a:rPr lang="ru-RU" dirty="0"/>
            </a:br>
            <a:r>
              <a:rPr lang="ru-RU" dirty="0"/>
              <a:t>Вместо зернышек – цветок.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492896"/>
            <a:ext cx="4052888" cy="4052888"/>
          </a:xfrm>
        </p:spPr>
      </p:pic>
    </p:spTree>
    <p:extLst>
      <p:ext uri="{BB962C8B-B14F-4D97-AF65-F5344CB8AC3E}">
        <p14:creationId xmlns:p14="http://schemas.microsoft.com/office/powerpoint/2010/main" xmlns="" val="330225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7125113" cy="924475"/>
          </a:xfrm>
        </p:spPr>
        <p:txBody>
          <a:bodyPr/>
          <a:lstStyle/>
          <a:p>
            <a:r>
              <a:rPr lang="ru-RU" dirty="0"/>
              <a:t>Посмотрите - у ограды</a:t>
            </a:r>
            <a:br>
              <a:rPr lang="ru-RU" dirty="0"/>
            </a:br>
            <a:r>
              <a:rPr lang="ru-RU" dirty="0"/>
              <a:t>Расцвела царица сада.</a:t>
            </a:r>
            <a:br>
              <a:rPr lang="ru-RU" dirty="0"/>
            </a:br>
            <a:r>
              <a:rPr lang="ru-RU" dirty="0"/>
              <a:t>Не тюльпан и не мимоза,</a:t>
            </a:r>
            <a:br>
              <a:rPr lang="ru-RU" dirty="0"/>
            </a:br>
            <a:r>
              <a:rPr lang="ru-RU" dirty="0"/>
              <a:t>А в шипах красотка...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564904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xmlns="" val="418111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125113" cy="924475"/>
          </a:xfrm>
        </p:spPr>
        <p:txBody>
          <a:bodyPr/>
          <a:lstStyle/>
          <a:p>
            <a:r>
              <a:rPr lang="ru-RU" dirty="0"/>
              <a:t>Замечательный цветок,</a:t>
            </a:r>
            <a:br>
              <a:rPr lang="ru-RU" dirty="0"/>
            </a:br>
            <a:r>
              <a:rPr lang="ru-RU" dirty="0"/>
              <a:t>Он как яркий огонек,</a:t>
            </a:r>
            <a:br>
              <a:rPr lang="ru-RU" dirty="0"/>
            </a:br>
            <a:r>
              <a:rPr lang="ru-RU" dirty="0"/>
              <a:t>Пышный, важный, словно пан,</a:t>
            </a:r>
            <a:br>
              <a:rPr lang="ru-RU" dirty="0"/>
            </a:br>
            <a:r>
              <a:rPr lang="ru-RU" dirty="0"/>
              <a:t>Распускается...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492896"/>
            <a:ext cx="5386963" cy="4052888"/>
          </a:xfrm>
        </p:spPr>
      </p:pic>
    </p:spTree>
    <p:extLst>
      <p:ext uri="{BB962C8B-B14F-4D97-AF65-F5344CB8AC3E}">
        <p14:creationId xmlns:p14="http://schemas.microsoft.com/office/powerpoint/2010/main" xmlns="" val="420981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852936"/>
            <a:ext cx="5378309" cy="2410346"/>
          </a:xfrm>
        </p:spPr>
      </p:pic>
    </p:spTree>
    <p:extLst>
      <p:ext uri="{BB962C8B-B14F-4D97-AF65-F5344CB8AC3E}">
        <p14:creationId xmlns:p14="http://schemas.microsoft.com/office/powerpoint/2010/main" xmlns="" val="158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588" y="504056"/>
            <a:ext cx="7522998" cy="1916832"/>
          </a:xfrm>
        </p:spPr>
        <p:txBody>
          <a:bodyPr/>
          <a:lstStyle/>
          <a:p>
            <a:r>
              <a:rPr lang="ru-RU" dirty="0"/>
              <a:t>Стоит в саду кудряшка —</a:t>
            </a:r>
            <a:br>
              <a:rPr lang="ru-RU" dirty="0"/>
            </a:br>
            <a:r>
              <a:rPr lang="ru-RU" dirty="0"/>
              <a:t>Белая рубашка,</a:t>
            </a:r>
            <a:br>
              <a:rPr lang="ru-RU" dirty="0"/>
            </a:br>
            <a:r>
              <a:rPr lang="ru-RU" dirty="0"/>
              <a:t>Сердечко золотое.</a:t>
            </a:r>
            <a:br>
              <a:rPr lang="ru-RU" dirty="0"/>
            </a:br>
            <a:r>
              <a:rPr lang="ru-RU" dirty="0"/>
              <a:t>Что это такое?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3212976"/>
            <a:ext cx="1618341" cy="122413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588" y="2420888"/>
            <a:ext cx="6667941" cy="416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866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297" y="883542"/>
            <a:ext cx="7125113" cy="924475"/>
          </a:xfrm>
        </p:spPr>
        <p:txBody>
          <a:bodyPr/>
          <a:lstStyle/>
          <a:p>
            <a:r>
              <a:rPr lang="ru-RU" sz="2800" dirty="0"/>
              <a:t>Голодный шмель вздыхает тяжко:</a:t>
            </a:r>
            <a:br>
              <a:rPr lang="ru-RU" sz="2800" dirty="0"/>
            </a:br>
            <a:r>
              <a:rPr lang="ru-RU" sz="2800" dirty="0"/>
              <a:t>Поел бы с радостью я кашки.</a:t>
            </a:r>
            <a:br>
              <a:rPr lang="ru-RU" sz="2800" dirty="0"/>
            </a:br>
            <a:r>
              <a:rPr lang="ru-RU" sz="2800" dirty="0"/>
              <a:t>Цветов едва коснулся ветер.</a:t>
            </a:r>
            <a:br>
              <a:rPr lang="ru-RU" sz="2800" dirty="0"/>
            </a:br>
            <a:r>
              <a:rPr lang="ru-RU" sz="2800" dirty="0"/>
              <a:t>И шмель тот час заметил ...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276872"/>
            <a:ext cx="5964433" cy="4212973"/>
          </a:xfrm>
        </p:spPr>
      </p:pic>
    </p:spTree>
    <p:extLst>
      <p:ext uri="{BB962C8B-B14F-4D97-AF65-F5344CB8AC3E}">
        <p14:creationId xmlns:p14="http://schemas.microsoft.com/office/powerpoint/2010/main" xmlns="" val="152412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125113" cy="924475"/>
          </a:xfrm>
        </p:spPr>
        <p:txBody>
          <a:bodyPr/>
          <a:lstStyle/>
          <a:p>
            <a:r>
              <a:rPr lang="ru-RU" sz="2800" dirty="0"/>
              <a:t>Жёлтый глаз из-под земли</a:t>
            </a:r>
            <a:br>
              <a:rPr lang="ru-RU" sz="2800" dirty="0"/>
            </a:br>
            <a:r>
              <a:rPr lang="ru-RU" sz="2800" dirty="0"/>
              <a:t>Первым дарят нам они.</a:t>
            </a:r>
            <a:br>
              <a:rPr lang="ru-RU" sz="2800" dirty="0"/>
            </a:br>
            <a:r>
              <a:rPr lang="ru-RU" sz="2800" dirty="0"/>
              <a:t>Как их правильно назвать,</a:t>
            </a:r>
            <a:br>
              <a:rPr lang="ru-RU" sz="2800" dirty="0"/>
            </a:br>
            <a:r>
              <a:rPr lang="ru-RU" sz="2800" dirty="0"/>
              <a:t>Если им земля, как мать?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190462"/>
            <a:ext cx="6120680" cy="4406890"/>
          </a:xfrm>
        </p:spPr>
      </p:pic>
    </p:spTree>
    <p:extLst>
      <p:ext uri="{BB962C8B-B14F-4D97-AF65-F5344CB8AC3E}">
        <p14:creationId xmlns:p14="http://schemas.microsoft.com/office/powerpoint/2010/main" xmlns="" val="40805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125113" cy="924475"/>
          </a:xfrm>
        </p:spPr>
        <p:txBody>
          <a:bodyPr/>
          <a:lstStyle/>
          <a:p>
            <a:r>
              <a:rPr lang="ru-RU" sz="2800" dirty="0"/>
              <a:t>Словно синий огонёк</a:t>
            </a:r>
            <a:br>
              <a:rPr lang="ru-RU" sz="2800" dirty="0"/>
            </a:br>
            <a:r>
              <a:rPr lang="ru-RU" sz="2800" dirty="0"/>
              <a:t>Кто-то вдруг во ржи зажёг.</a:t>
            </a:r>
            <a:br>
              <a:rPr lang="ru-RU" sz="2800" dirty="0"/>
            </a:br>
            <a:r>
              <a:rPr lang="ru-RU" sz="2800" dirty="0"/>
              <a:t>Яркий полевой цветок.</a:t>
            </a:r>
            <a:br>
              <a:rPr lang="ru-RU" sz="2800" dirty="0"/>
            </a:br>
            <a:r>
              <a:rPr lang="ru-RU" sz="2800" dirty="0"/>
              <a:t>Что же это?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132856"/>
            <a:ext cx="5814172" cy="4257764"/>
          </a:xfrm>
        </p:spPr>
      </p:pic>
    </p:spTree>
    <p:extLst>
      <p:ext uri="{BB962C8B-B14F-4D97-AF65-F5344CB8AC3E}">
        <p14:creationId xmlns:p14="http://schemas.microsoft.com/office/powerpoint/2010/main" xmlns="" val="9981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7125113" cy="924475"/>
          </a:xfrm>
        </p:spPr>
        <p:txBody>
          <a:bodyPr/>
          <a:lstStyle/>
          <a:p>
            <a:r>
              <a:rPr lang="ru-RU" dirty="0"/>
              <a:t>Синенький звонок висит, </a:t>
            </a:r>
            <a:br>
              <a:rPr lang="ru-RU" dirty="0"/>
            </a:br>
            <a:r>
              <a:rPr lang="ru-RU" dirty="0"/>
              <a:t>Никогда он не звенит.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988840"/>
            <a:ext cx="5904656" cy="4428493"/>
          </a:xfrm>
        </p:spPr>
      </p:pic>
    </p:spTree>
    <p:extLst>
      <p:ext uri="{BB962C8B-B14F-4D97-AF65-F5344CB8AC3E}">
        <p14:creationId xmlns:p14="http://schemas.microsoft.com/office/powerpoint/2010/main" xmlns="" val="28365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Цветёт он майскою порой, </a:t>
            </a:r>
            <a:br>
              <a:rPr lang="ru-RU" sz="2800" dirty="0"/>
            </a:br>
            <a:r>
              <a:rPr lang="ru-RU" sz="2800" dirty="0"/>
              <a:t>Его найдёшь в тени лесной:</a:t>
            </a:r>
            <a:br>
              <a:rPr lang="ru-RU" sz="2800" dirty="0"/>
            </a:br>
            <a:r>
              <a:rPr lang="ru-RU" sz="2800" dirty="0"/>
              <a:t>На стебельке, как бусы в ряд,</a:t>
            </a:r>
            <a:br>
              <a:rPr lang="ru-RU" sz="2800" dirty="0"/>
            </a:br>
            <a:r>
              <a:rPr lang="ru-RU" sz="2800" dirty="0"/>
              <a:t>Цветы душистые </a:t>
            </a:r>
            <a:r>
              <a:rPr lang="ru-RU" sz="2800" dirty="0" smtClean="0"/>
              <a:t>висят.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348880"/>
            <a:ext cx="5798269" cy="4348702"/>
          </a:xfrm>
        </p:spPr>
      </p:pic>
    </p:spTree>
    <p:extLst>
      <p:ext uri="{BB962C8B-B14F-4D97-AF65-F5344CB8AC3E}">
        <p14:creationId xmlns:p14="http://schemas.microsoft.com/office/powerpoint/2010/main" xmlns="" val="39066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7125113" cy="924475"/>
          </a:xfrm>
        </p:spPr>
        <p:txBody>
          <a:bodyPr/>
          <a:lstStyle/>
          <a:p>
            <a:r>
              <a:rPr lang="ru-RU" sz="2800" dirty="0"/>
              <a:t>Капли солнца спозаранку</a:t>
            </a:r>
            <a:br>
              <a:rPr lang="ru-RU" sz="2800" dirty="0"/>
            </a:br>
            <a:r>
              <a:rPr lang="ru-RU" sz="2800" dirty="0"/>
              <a:t>Появились на полянке.</a:t>
            </a:r>
            <a:br>
              <a:rPr lang="ru-RU" sz="2800" dirty="0"/>
            </a:br>
            <a:r>
              <a:rPr lang="ru-RU" sz="2800" dirty="0"/>
              <a:t>Это в жёлтый сарафанчик</a:t>
            </a:r>
            <a:br>
              <a:rPr lang="ru-RU" sz="2800" dirty="0"/>
            </a:br>
            <a:r>
              <a:rPr lang="ru-RU" sz="2800" dirty="0"/>
              <a:t>Нарядился</a:t>
            </a:r>
            <a:r>
              <a:rPr lang="ru-RU" dirty="0"/>
              <a:t>...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276872"/>
            <a:ext cx="7124700" cy="4007643"/>
          </a:xfrm>
        </p:spPr>
      </p:pic>
    </p:spTree>
    <p:extLst>
      <p:ext uri="{BB962C8B-B14F-4D97-AF65-F5344CB8AC3E}">
        <p14:creationId xmlns:p14="http://schemas.microsoft.com/office/powerpoint/2010/main" xmlns="" val="222957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125113" cy="924475"/>
          </a:xfrm>
        </p:spPr>
        <p:txBody>
          <a:bodyPr/>
          <a:lstStyle/>
          <a:p>
            <a:r>
              <a:rPr lang="ru-RU" dirty="0"/>
              <a:t>Ноготок короток, </a:t>
            </a:r>
            <a:br>
              <a:rPr lang="ru-RU" dirty="0"/>
            </a:br>
            <a:r>
              <a:rPr lang="ru-RU" dirty="0"/>
              <a:t>А сквозь землю прошел - </a:t>
            </a:r>
            <a:br>
              <a:rPr lang="ru-RU" dirty="0"/>
            </a:br>
            <a:r>
              <a:rPr lang="ru-RU" dirty="0"/>
              <a:t>Шапку золота нашел.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204864"/>
            <a:ext cx="5820697" cy="4052888"/>
          </a:xfrm>
        </p:spPr>
      </p:pic>
    </p:spTree>
    <p:extLst>
      <p:ext uri="{BB962C8B-B14F-4D97-AF65-F5344CB8AC3E}">
        <p14:creationId xmlns:p14="http://schemas.microsoft.com/office/powerpoint/2010/main" xmlns="" val="317689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532</TotalTime>
  <Words>57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Загадки о полевых и садовых цветах</vt:lpstr>
      <vt:lpstr>Стоит в саду кудряшка — Белая рубашка, Сердечко золотое. Что это такое? </vt:lpstr>
      <vt:lpstr>Голодный шмель вздыхает тяжко: Поел бы с радостью я кашки. Цветов едва коснулся ветер. И шмель тот час заметил ... </vt:lpstr>
      <vt:lpstr>Жёлтый глаз из-под земли Первым дарят нам они. Как их правильно назвать, Если им земля, как мать? </vt:lpstr>
      <vt:lpstr>Словно синий огонёк Кто-то вдруг во ржи зажёг. Яркий полевой цветок. Что же это? </vt:lpstr>
      <vt:lpstr>Синенький звонок висит,  Никогда он не звенит.  </vt:lpstr>
      <vt:lpstr>Цветёт он майскою порой,  Его найдёшь в тени лесной: На стебельке, как бусы в ряд, Цветы душистые висят.</vt:lpstr>
      <vt:lpstr>Капли солнца спозаранку Появились на полянке. Это в жёлтый сарафанчик Нарядился...</vt:lpstr>
      <vt:lpstr>Ноготок короток,  А сквозь землю прошел -  Шапку золота нашел. </vt:lpstr>
      <vt:lpstr>Длинный тонкий стебелек,  Сверху - алый огонек.  Не растенье, а маяк -  Это ярко-красный …</vt:lpstr>
      <vt:lpstr>Он похож на колосок- Многоцветен и высок, Только странный он чуток –  Вместо зернышек – цветок.</vt:lpstr>
      <vt:lpstr>Посмотрите - у ограды Расцвела царица сада. Не тюльпан и не мимоза, А в шипах красотка... </vt:lpstr>
      <vt:lpstr>Замечательный цветок, Он как яркий огонек, Пышный, важный, словно пан, Распускается...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Полевые и садовые цветы</dc:title>
  <dc:creator>1</dc:creator>
  <cp:lastModifiedBy>Admin_PC</cp:lastModifiedBy>
  <cp:revision>13</cp:revision>
  <dcterms:created xsi:type="dcterms:W3CDTF">2018-02-13T11:37:34Z</dcterms:created>
  <dcterms:modified xsi:type="dcterms:W3CDTF">2025-06-04T05:40:54Z</dcterms:modified>
</cp:coreProperties>
</file>