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9" r:id="rId2"/>
    <p:sldId id="282" r:id="rId3"/>
    <p:sldId id="278" r:id="rId4"/>
    <p:sldId id="280" r:id="rId5"/>
    <p:sldId id="281" r:id="rId6"/>
    <p:sldId id="285" r:id="rId7"/>
    <p:sldId id="283" r:id="rId8"/>
    <p:sldId id="266" r:id="rId9"/>
    <p:sldId id="275" r:id="rId10"/>
    <p:sldId id="286" r:id="rId11"/>
    <p:sldId id="287" r:id="rId12"/>
    <p:sldId id="25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EF82A-79DC-4FB0-AD36-D6AB3CE98005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EB55C-E02C-492F-B585-B71E99D42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7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3340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2DE297-BC4F-4EA8-9365-BA2AC1EEF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710D5-49EF-4BBD-9581-871D2CEE13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002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8483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65012-1DDB-4F20-A683-7C8EEFE73F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4102A-119F-431A-B6EC-CAD17FBAE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02EFC-2D2A-4199-8341-443931551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24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C8D13-B6D0-4EB0-B2E3-B60447D0D5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BBFC1-9FF2-4476-9E23-2D70DC9ED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4FB2-94BC-415B-A431-754AEEC8F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92D4-5E4F-4DBE-88C0-A461A53282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17010-1385-42E7-8108-FF572EA68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4FEEE-722E-46EF-8651-B9BA18B825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74638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7FEE87-727D-4F5F-9537-15BC6A1DD4F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325" y="2286000"/>
            <a:ext cx="6264275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Военный январь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763838" y="457200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8198" name="Picture 6" descr="70578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457200"/>
            <a:ext cx="762000" cy="67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 января 1942 года подвиг чекистов-лыжников в д.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Хлуднево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8229600" cy="5105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57200"/>
            <a:ext cx="8229599" cy="6019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086600" cy="5287963"/>
          </a:xfrm>
        </p:spPr>
        <p:txBody>
          <a:bodyPr/>
          <a:lstStyle/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Помним.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Гордимся!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Прорыв блокады Ленинграда</a:t>
            </a:r>
            <a:endParaRPr lang="ru-RU" sz="4000" dirty="0"/>
          </a:p>
        </p:txBody>
      </p:sp>
      <p:pic>
        <p:nvPicPr>
          <p:cNvPr id="4" name="Содержимое 3" descr="и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7467599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Прорыв блокады Ленинграда</a:t>
            </a:r>
            <a:endParaRPr lang="ru-RU" sz="2800" dirty="0"/>
          </a:p>
        </p:txBody>
      </p:sp>
      <p:pic>
        <p:nvPicPr>
          <p:cNvPr id="5" name="Содержимое 4" descr="Говоров_и_Жда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4648200" cy="2869644"/>
          </a:xfrm>
        </p:spPr>
      </p:pic>
      <p:pic>
        <p:nvPicPr>
          <p:cNvPr id="1028" name="Picture 4" descr="https://sun9-47.userapi.com/impg/bSLsz2YCMnqXf6_2vWpjyjEZamJ8IUn7mamBsA/55c9AStU8jg.jpg?size=1280x915&amp;quality=95&amp;sign=f60bb48bf30174aa7cbe4b7d0ceea637&amp;c_uniq_tag=97ij1uz4adKBBUQ4PeQhWzxqExJrwa-At_pD8bgAS_Q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733800"/>
            <a:ext cx="4648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Сообщение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Совинформбюро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прорыве блокады Ленинграда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80px-Proryv_blokady_sovinformbu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382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января 1944г. – День воинской славы России. День снятия блокады Ленинграда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е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419600" cy="3352800"/>
          </a:xfrm>
        </p:spPr>
      </p:pic>
      <p:pic>
        <p:nvPicPr>
          <p:cNvPr id="31746" name="Picture 2" descr="https://alternathistory.ru/wp-content/uploads/2023/01/nash-leningrad-istorii-blokady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624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января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отмечается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Международный день памяти жертв Холокоста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Освенцим</a:t>
            </a:r>
            <a:endParaRPr lang="ru-RU" sz="2000" dirty="0"/>
          </a:p>
        </p:txBody>
      </p:sp>
      <p:pic>
        <p:nvPicPr>
          <p:cNvPr id="4" name="Содержимое 3" descr="ос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12407"/>
            <a:ext cx="8001000" cy="4501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Ежегодно 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января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отмечается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Международный день памяти жертв Холокоста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с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1143000"/>
            <a:ext cx="7547372" cy="498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Сталинградская битва.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операции-2 февраля 1943г.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343400" cy="4267200"/>
          </a:xfrm>
        </p:spPr>
      </p:pic>
      <p:pic>
        <p:nvPicPr>
          <p:cNvPr id="6" name="Содержимое 5" descr="п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267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Корсунь-Шевченковская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операция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января-17 февраля 1944 г.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9368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Николай Федорович Ватутин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29368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Степанович Конев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van_Stepanovich_Kone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19601" y="1905000"/>
            <a:ext cx="3352800" cy="4191000"/>
          </a:xfrm>
        </p:spPr>
      </p:pic>
      <p:pic>
        <p:nvPicPr>
          <p:cNvPr id="7" name="Содержимое 4" descr="Командующий_Воронежским_фронтом_генерал_армии_Н.Ф._Ватути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3733800" cy="422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Военный январь XX века </vt:lpstr>
      <vt:lpstr>Прорыв блокады Ленинграда</vt:lpstr>
      <vt:lpstr>Прорыв блокады Ленинграда</vt:lpstr>
      <vt:lpstr>Сообщение Совинформбюро о прорыве блокады Ленинграда</vt:lpstr>
      <vt:lpstr>27 января 1944г. – День воинской славы России. День снятия блокады Ленинграда</vt:lpstr>
      <vt:lpstr>Ежегодно 27 января отмечается Международный день памяти жертв Холокоста Освенцим</vt:lpstr>
      <vt:lpstr>Ежегодно 27 января отмечается Международный день памяти жертв Холокоста </vt:lpstr>
      <vt:lpstr>Сталинградская битва.  Завершение операции-2 февраля 1943г.</vt:lpstr>
      <vt:lpstr>Корсунь-Шевченковская операция  24 января-17 февраля 1944 г.</vt:lpstr>
      <vt:lpstr>23 января 1942 года подвиг чекистов-лыжников в д. Хлуднево.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lench</cp:lastModifiedBy>
  <cp:revision>56</cp:revision>
  <cp:lastPrinted>1601-01-01T00:00:00Z</cp:lastPrinted>
  <dcterms:created xsi:type="dcterms:W3CDTF">1601-01-01T00:00:00Z</dcterms:created>
  <dcterms:modified xsi:type="dcterms:W3CDTF">2024-01-24T14:32:44Z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