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9" r:id="rId2"/>
    <p:sldId id="264" r:id="rId3"/>
    <p:sldId id="265" r:id="rId4"/>
    <p:sldId id="266" r:id="rId5"/>
    <p:sldId id="273" r:id="rId6"/>
    <p:sldId id="267" r:id="rId7"/>
    <p:sldId id="268" r:id="rId8"/>
    <p:sldId id="269" r:id="rId9"/>
    <p:sldId id="275" r:id="rId10"/>
    <p:sldId id="270" r:id="rId11"/>
    <p:sldId id="271" r:id="rId12"/>
    <p:sldId id="272" r:id="rId13"/>
    <p:sldId id="25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EF82A-79DC-4FB0-AD36-D6AB3CE9800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EB55C-E02C-492F-B585-B71E99D422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477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2DE297-BC4F-4EA8-9365-BA2AC1EEFA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10D5-49EF-4BBD-9581-871D2CEE13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65012-1DDB-4F20-A683-7C8EEFE73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4102A-119F-431A-B6EC-CAD17FBAE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02EFC-2D2A-4199-8341-443931551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C8D13-B6D0-4EB0-B2E3-B60447D0D5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BBFC1-9FF2-4476-9E23-2D70DC9ED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4FB2-94BC-415B-A431-754AEEC8F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92D4-5E4F-4DBE-88C0-A461A5328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17010-1385-42E7-8108-FF572EA68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4FEEE-722E-46EF-8651-B9BA18B825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7FEE87-727D-4F5F-9537-15BC6A1DD4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25" y="2286000"/>
            <a:ext cx="6264275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Военный февраль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63838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8198" name="Picture 6" descr="70578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457200"/>
            <a:ext cx="762000" cy="67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6397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Матросов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1-_1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Дмитрий Михайлович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Карбышев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февраля 1989г.-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 советских войск из Афганистана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086600" cy="5287963"/>
          </a:xfrm>
        </p:spPr>
        <p:txBody>
          <a:bodyPr/>
          <a:lstStyle/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Помним.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Гордимся!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Русско-японская война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1904-1905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февраля</a:t>
            </a:r>
            <a:endParaRPr lang="ru-RU" sz="3200" dirty="0"/>
          </a:p>
        </p:txBody>
      </p:sp>
      <p:pic>
        <p:nvPicPr>
          <p:cNvPr id="1026" name="Picture 2" descr="C:\Users\79125\Desktop\мамина работа\slide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февраля 1916 г.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Взятие русскими войсками Эрзерума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э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47800"/>
            <a:ext cx="9144000" cy="5410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Сталинградская битва.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Завершение операции-2 февраля 1943г.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343400" cy="4267200"/>
          </a:xfrm>
        </p:spPr>
      </p:pic>
      <p:pic>
        <p:nvPicPr>
          <p:cNvPr id="6" name="Содержимое 5" descr="п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2671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Освобождение Курска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февраля-2 сентября 1943г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044977-a6c9de78f07deeeef1dbaefb8b49088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572000" cy="2853230"/>
          </a:xfrm>
        </p:spPr>
      </p:pic>
      <p:pic>
        <p:nvPicPr>
          <p:cNvPr id="6" name="Содержимое 5" descr="Иван_Данилович_Черняховски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2774" y="1447800"/>
            <a:ext cx="3744025" cy="4876800"/>
          </a:xfrm>
        </p:spPr>
      </p:pic>
      <p:pic>
        <p:nvPicPr>
          <p:cNvPr id="1026" name="Picture 2" descr="C:\Users\lench\Desktop\1429390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45720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Ялтинская (Крымская конференция)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4-11 февраля 1945 г.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я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arnasse.ru/images/0302125(3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Петрович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Девятаев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«Побег из ада»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Корсунь-Шевченковская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операция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января-17 февраля 1944 г.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9368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Федорович Ватутин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9368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 Степанович Конев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van_Stepanovich_Kone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19601" y="1905000"/>
            <a:ext cx="3352800" cy="4191000"/>
          </a:xfrm>
        </p:spPr>
      </p:pic>
      <p:pic>
        <p:nvPicPr>
          <p:cNvPr id="7" name="Содержимое 4" descr="Командующий_Воронежским_фронтом_генерал_армии_Н.Ф._Ватути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3733800" cy="4221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49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Военный февраль XX века </vt:lpstr>
      <vt:lpstr>Русско-японская война 1904-1905 гг. 9 февраля</vt:lpstr>
      <vt:lpstr>16 февраля 1916 г. Взятие русскими войсками Эрзерума</vt:lpstr>
      <vt:lpstr>Сталинградская битва.  Завершение операции-2 февраля 1943г.</vt:lpstr>
      <vt:lpstr>Освобождение Курска  2 февраля-2 сентября 1943г.</vt:lpstr>
      <vt:lpstr>Ялтинская (Крымская конференция) 4-11 февраля 1945 г.</vt:lpstr>
      <vt:lpstr>Слайд 7</vt:lpstr>
      <vt:lpstr>Михаил Петрович Девятаев.  «Побег из ада»</vt:lpstr>
      <vt:lpstr>Корсунь-Шевченковская операция  24 января-17 февраля 1944 г.</vt:lpstr>
      <vt:lpstr>Александр Матросов</vt:lpstr>
      <vt:lpstr>Дмитрий Михайлович Карбышев</vt:lpstr>
      <vt:lpstr>15 февраля 1989г.- вывод советских войск из Афганистана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lench</cp:lastModifiedBy>
  <cp:revision>23</cp:revision>
  <cp:lastPrinted>1601-01-01T00:00:00Z</cp:lastPrinted>
  <dcterms:created xsi:type="dcterms:W3CDTF">1601-01-01T00:00:00Z</dcterms:created>
  <dcterms:modified xsi:type="dcterms:W3CDTF">2023-02-07T15:02:38Z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