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15E252-CCD8-4324-98E5-56E71EB5A5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7A1122-2465-4E42-97FF-53FC88A2C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1EB946-56E6-4624-AEE8-B47503FE5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7C1A-72A8-408B-86CB-7002B39A3E39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2AEFA1-402C-426B-9D6B-DB5261E98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603FCE-2EDC-43CE-85D6-FD3B01A4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B8BE-FDAE-4BC3-B87A-E5750575C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0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CCA38F-51DF-44C6-825F-BB921AEB4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9E3751-8D70-4E7F-8D21-5B502AA2E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190419-27B4-4A86-A98B-554A5DA4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7C1A-72A8-408B-86CB-7002B39A3E39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3A6A97-814D-4988-9AF7-4CB8F483B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40CA07-C511-4FB0-9381-BCEF28E95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B8BE-FDAE-4BC3-B87A-E5750575C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38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EC2794C-47D3-4BE3-A385-FD35FF762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A897BA-A163-4581-A01D-3941492146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4BD558-EA6C-4C1E-8822-6ABBC8CF4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7C1A-72A8-408B-86CB-7002B39A3E39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CDC88-B225-4B6C-BDA9-32E5116DF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96EF40-F80A-4751-806B-9507A4056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B8BE-FDAE-4BC3-B87A-E5750575C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519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85462-F867-4D79-A421-74FBE7917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B8C45-7EA3-43FC-9F2E-4387BC108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132787-4E2E-470B-9101-CD4B4585D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7C1A-72A8-408B-86CB-7002B39A3E39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1DB98F-E002-4F54-B72D-4F06E6DD5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7914E4-BB4C-4108-BD92-B7A49750D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B8BE-FDAE-4BC3-B87A-E5750575C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76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6F328-C21A-4F04-9E37-E7F3E2048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1979A8-D36C-44CC-AAC9-924A456B5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90527F-0771-4952-8BFF-10CC203CC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7C1A-72A8-408B-86CB-7002B39A3E39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623822-B4E8-40F7-920D-7BD3DA32D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F04587-8F6E-48B6-B0B5-0F3E20D86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B8BE-FDAE-4BC3-B87A-E5750575C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214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19C99-520F-494D-A436-1CC5D76CF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1CDD7F-A3CB-40EB-8556-F3935A855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01B611-375B-401D-86FA-041C8C80A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B46F87-69B5-4DDD-A56E-549C90E80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7C1A-72A8-408B-86CB-7002B39A3E39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96DA85-D6F6-4794-960E-E04ADF1A1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6F2980-96C2-420E-B03E-BF4D19E20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B8BE-FDAE-4BC3-B87A-E5750575C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47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0B9F6-762B-49E9-934E-0046D4B5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60BA97-FC18-4F41-A6A2-53A106283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B13384-D5A4-4524-B35C-E5EBFF411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F7ABD9A-AA31-408D-BBC1-290F66C102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73193B-45BE-4875-A2E5-C28F8A8735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90C10F-1FDD-4E82-9B33-34F60672F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7C1A-72A8-408B-86CB-7002B39A3E39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8E678C0-DCA6-4BCD-B5DC-7A3198557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C1AD1C6-99D9-42A3-BC20-44C4A93C0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B8BE-FDAE-4BC3-B87A-E5750575C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41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9341B-4510-4589-BF25-E78DB0758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1609AD-7F11-4213-8EED-E9C19443B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7C1A-72A8-408B-86CB-7002B39A3E39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128D3A6-B768-421A-9D8F-4C2B6FB45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5AF0B8E-251E-4655-BA04-6C243084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B8BE-FDAE-4BC3-B87A-E5750575C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90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AFE1364-1F9D-4875-9276-561794AF3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7C1A-72A8-408B-86CB-7002B39A3E39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C953E3-EDB5-4D95-BC52-3D35281CB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7DF1DF-1FC8-42FB-8019-B3A8A0E0A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B8BE-FDAE-4BC3-B87A-E5750575C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63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02AB63-01CD-4C97-8A3F-095D0B8CF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E547D2-3604-4709-9A28-01B58BAFB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E6462B-E31E-4CC6-AB9D-869CA5164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0AEAB9-5B1B-40D9-9370-B3BB01E00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7C1A-72A8-408B-86CB-7002B39A3E39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31C19F-453C-4D32-BE92-96354A8B7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9A406B-B3FB-4708-83A5-085F4BEC1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B8BE-FDAE-4BC3-B87A-E5750575C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DB4BF-40B9-4822-8D82-EF520AAF9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A132979-7AA8-4FC5-9EEB-A6637CD6D8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C3B591-59CA-4BCE-8D44-7C0E3E60B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F40A98-FD7E-4FF2-A7C1-C5F285DCB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F7C1A-72A8-408B-86CB-7002B39A3E39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43035A-AD31-4F74-894F-7239C1FA7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938DBD-F023-4065-9D01-7065F67E1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4B8BE-FDAE-4BC3-B87A-E5750575C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78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3088A3-5812-44FF-8C24-ACE36774B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7CBDF3-A2B3-4655-B02C-CFDF3CC3F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5BC516-CCB4-4493-BA22-035D3494BB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F7C1A-72A8-408B-86CB-7002B39A3E39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AECBF0-1297-4D13-8251-99A30E2E3A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6C4DDB-24CC-46B2-998D-C705C6F77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4B8BE-FDAE-4BC3-B87A-E5750575C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22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0F4F6-B541-4E21-BC88-6E9ABF6916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«ВБИ. Масштабы проблемы».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2379E2-D49D-4FAE-96BA-1FF0A6DCBB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Ахмедов М.М.</a:t>
            </a:r>
          </a:p>
        </p:txBody>
      </p:sp>
    </p:spTree>
    <p:extLst>
      <p:ext uri="{BB962C8B-B14F-4D97-AF65-F5344CB8AC3E}">
        <p14:creationId xmlns:p14="http://schemas.microsoft.com/office/powerpoint/2010/main" val="1788530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0D6FE-5DE0-410C-BDEE-9B3BB5B44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D0D57D0-7471-4290-9CF8-CB95CB7EF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7" y="225082"/>
            <a:ext cx="10916529" cy="6372665"/>
          </a:xfrm>
        </p:spPr>
      </p:pic>
    </p:spTree>
    <p:extLst>
      <p:ext uri="{BB962C8B-B14F-4D97-AF65-F5344CB8AC3E}">
        <p14:creationId xmlns:p14="http://schemas.microsoft.com/office/powerpoint/2010/main" val="2636551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3B82B5-BB58-49AD-BC2D-9DB725A41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780E49C-BC0B-41EB-A96E-FC0050F23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3" y="211015"/>
            <a:ext cx="10972799" cy="6281860"/>
          </a:xfrm>
        </p:spPr>
      </p:pic>
    </p:spTree>
    <p:extLst>
      <p:ext uri="{BB962C8B-B14F-4D97-AF65-F5344CB8AC3E}">
        <p14:creationId xmlns:p14="http://schemas.microsoft.com/office/powerpoint/2010/main" val="753786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4EE463-0E8F-49C4-A2E4-6C4A79743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797A5DE-54FE-45A4-9187-BAD931392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" y="239151"/>
            <a:ext cx="11085342" cy="6253724"/>
          </a:xfrm>
        </p:spPr>
      </p:pic>
    </p:spTree>
    <p:extLst>
      <p:ext uri="{BB962C8B-B14F-4D97-AF65-F5344CB8AC3E}">
        <p14:creationId xmlns:p14="http://schemas.microsoft.com/office/powerpoint/2010/main" val="2587059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69155C-A13D-4161-B5A3-CA3DC130A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55820BF-68D7-42FD-8327-1F009E7FE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3" y="168812"/>
            <a:ext cx="11057205" cy="6324063"/>
          </a:xfrm>
        </p:spPr>
      </p:pic>
    </p:spTree>
    <p:extLst>
      <p:ext uri="{BB962C8B-B14F-4D97-AF65-F5344CB8AC3E}">
        <p14:creationId xmlns:p14="http://schemas.microsoft.com/office/powerpoint/2010/main" val="4103042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041291-0CF3-485A-98F1-49A81DD48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4526F3B-967D-476C-A30A-711C70E89D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5" y="211015"/>
            <a:ext cx="11000935" cy="6281860"/>
          </a:xfrm>
        </p:spPr>
      </p:pic>
    </p:spTree>
    <p:extLst>
      <p:ext uri="{BB962C8B-B14F-4D97-AF65-F5344CB8AC3E}">
        <p14:creationId xmlns:p14="http://schemas.microsoft.com/office/powerpoint/2010/main" val="1726588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77D58-A5D4-424B-8AB5-DC9B6B59D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444422A-DF8F-4742-BA56-9C6833EF7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1" y="239151"/>
            <a:ext cx="11015003" cy="6253724"/>
          </a:xfrm>
        </p:spPr>
      </p:pic>
    </p:spTree>
    <p:extLst>
      <p:ext uri="{BB962C8B-B14F-4D97-AF65-F5344CB8AC3E}">
        <p14:creationId xmlns:p14="http://schemas.microsoft.com/office/powerpoint/2010/main" val="2589693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683E13-AED8-4719-9DF4-2B2378B27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ACF02AB-3CF7-480D-8564-3C3623EE3D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" y="253218"/>
            <a:ext cx="11057205" cy="6239657"/>
          </a:xfrm>
        </p:spPr>
      </p:pic>
    </p:spTree>
    <p:extLst>
      <p:ext uri="{BB962C8B-B14F-4D97-AF65-F5344CB8AC3E}">
        <p14:creationId xmlns:p14="http://schemas.microsoft.com/office/powerpoint/2010/main" val="1797860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6CCA33-87C1-442E-BCD9-544B3261E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729009E-2C5E-47A1-A710-9756C99515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7" y="168812"/>
            <a:ext cx="11000935" cy="6324063"/>
          </a:xfrm>
        </p:spPr>
      </p:pic>
    </p:spTree>
    <p:extLst>
      <p:ext uri="{BB962C8B-B14F-4D97-AF65-F5344CB8AC3E}">
        <p14:creationId xmlns:p14="http://schemas.microsoft.com/office/powerpoint/2010/main" val="2997915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3C5FB5-2B6F-42C7-8F89-09E43B4B0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C8A4A31-EF83-4B1D-9EE1-8939F4F294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5" y="281354"/>
            <a:ext cx="10818055" cy="6211521"/>
          </a:xfrm>
        </p:spPr>
      </p:pic>
    </p:spTree>
    <p:extLst>
      <p:ext uri="{BB962C8B-B14F-4D97-AF65-F5344CB8AC3E}">
        <p14:creationId xmlns:p14="http://schemas.microsoft.com/office/powerpoint/2010/main" val="93375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92BE69-E885-423A-88E0-97DD16AEC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D9A2B7D-AF14-49C4-A6AA-2401EB605F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5" y="182880"/>
            <a:ext cx="11099408" cy="6309995"/>
          </a:xfrm>
        </p:spPr>
      </p:pic>
    </p:spTree>
    <p:extLst>
      <p:ext uri="{BB962C8B-B14F-4D97-AF65-F5344CB8AC3E}">
        <p14:creationId xmlns:p14="http://schemas.microsoft.com/office/powerpoint/2010/main" val="3830607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200892-0B3F-4FBD-9DF0-4589E41A4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9573173-9CF9-4C40-9FE6-33609833F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2" y="239152"/>
            <a:ext cx="10986868" cy="6443002"/>
          </a:xfrm>
        </p:spPr>
      </p:pic>
    </p:spTree>
    <p:extLst>
      <p:ext uri="{BB962C8B-B14F-4D97-AF65-F5344CB8AC3E}">
        <p14:creationId xmlns:p14="http://schemas.microsoft.com/office/powerpoint/2010/main" val="148621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7903E-E4EB-4EAD-977E-32C6EA301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1E3D6F0-4ECB-49EB-8305-F5326D572B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82" y="225083"/>
            <a:ext cx="11113476" cy="6267792"/>
          </a:xfrm>
        </p:spPr>
      </p:pic>
    </p:spTree>
    <p:extLst>
      <p:ext uri="{BB962C8B-B14F-4D97-AF65-F5344CB8AC3E}">
        <p14:creationId xmlns:p14="http://schemas.microsoft.com/office/powerpoint/2010/main" val="1147822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F63E4-04E4-4A5C-8839-405A083DD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E5B397E-8EB7-4395-926D-9A0DF5A3E5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1" y="239151"/>
            <a:ext cx="10846190" cy="6253724"/>
          </a:xfrm>
        </p:spPr>
      </p:pic>
    </p:spTree>
    <p:extLst>
      <p:ext uri="{BB962C8B-B14F-4D97-AF65-F5344CB8AC3E}">
        <p14:creationId xmlns:p14="http://schemas.microsoft.com/office/powerpoint/2010/main" val="2313021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56C6BB-9B37-432B-9FEC-16A256CFD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5355457-ADC5-4C7C-AD80-22B973CAA4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2" y="253218"/>
            <a:ext cx="10902462" cy="6239657"/>
          </a:xfrm>
        </p:spPr>
      </p:pic>
    </p:spTree>
    <p:extLst>
      <p:ext uri="{BB962C8B-B14F-4D97-AF65-F5344CB8AC3E}">
        <p14:creationId xmlns:p14="http://schemas.microsoft.com/office/powerpoint/2010/main" val="1154861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D8878-E333-42D7-943E-D86F369FA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8ADC320-FD6A-48B2-A9F3-6922CC464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7" y="253218"/>
            <a:ext cx="10874325" cy="6239657"/>
          </a:xfrm>
        </p:spPr>
      </p:pic>
    </p:spTree>
    <p:extLst>
      <p:ext uri="{BB962C8B-B14F-4D97-AF65-F5344CB8AC3E}">
        <p14:creationId xmlns:p14="http://schemas.microsoft.com/office/powerpoint/2010/main" val="1689998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580919-9CEF-4C52-8491-41F5F9750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3CA8A9C-B0E6-4CB2-A56E-5F8CBE6D9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4" y="225082"/>
            <a:ext cx="10986868" cy="6161649"/>
          </a:xfrm>
        </p:spPr>
      </p:pic>
    </p:spTree>
    <p:extLst>
      <p:ext uri="{BB962C8B-B14F-4D97-AF65-F5344CB8AC3E}">
        <p14:creationId xmlns:p14="http://schemas.microsoft.com/office/powerpoint/2010/main" val="1664849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74CF0-BA81-4AF1-8CF2-FBFF2E8C4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254ED059-315F-408A-8208-D17497B06C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" y="253218"/>
            <a:ext cx="10916529" cy="6239657"/>
          </a:xfrm>
        </p:spPr>
      </p:pic>
    </p:spTree>
    <p:extLst>
      <p:ext uri="{BB962C8B-B14F-4D97-AF65-F5344CB8AC3E}">
        <p14:creationId xmlns:p14="http://schemas.microsoft.com/office/powerpoint/2010/main" val="4018725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16C02-D164-49FD-AC18-58095774B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" name="Объект 58">
            <a:extLst>
              <a:ext uri="{FF2B5EF4-FFF2-40B4-BE49-F238E27FC236}">
                <a16:creationId xmlns:a16="http://schemas.microsoft.com/office/drawing/2014/main" id="{485355E9-7D65-4F37-87EF-EE48E6B37C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" y="211015"/>
            <a:ext cx="10874325" cy="6281860"/>
          </a:xfrm>
        </p:spPr>
      </p:pic>
    </p:spTree>
    <p:extLst>
      <p:ext uri="{BB962C8B-B14F-4D97-AF65-F5344CB8AC3E}">
        <p14:creationId xmlns:p14="http://schemas.microsoft.com/office/powerpoint/2010/main" val="34211640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83DF93-4281-4EDF-A24B-E0E95C74D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273B73-2B3D-4051-A3D8-8D5BDB08D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7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539D5F-A56E-40EE-A6B4-258EDFE57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4A842A-8AC7-49AC-8E3E-B776B1C26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262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0E6EA8-E35D-460F-BE4A-DE0D348A2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6E600D-7364-4767-B402-E7D1F0A86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411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949DA6-A569-4369-B5F7-3E4436EA8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4E96C4C-D9C1-41FA-84F5-3BCE01357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35" y="225083"/>
            <a:ext cx="11113476" cy="6267792"/>
          </a:xfrm>
        </p:spPr>
      </p:pic>
    </p:spTree>
    <p:extLst>
      <p:ext uri="{BB962C8B-B14F-4D97-AF65-F5344CB8AC3E}">
        <p14:creationId xmlns:p14="http://schemas.microsoft.com/office/powerpoint/2010/main" val="25738274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3AF19-6F4F-408C-9D98-56075CACC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AE3C6D-D369-41CF-9C11-02B95EE6D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75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E78160-3ED8-45EB-9A00-DD69A8BD9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383B67-4156-4E2F-9942-BA295B305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238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89DBF-C2F4-449F-9B1A-880EECBC8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229A9A7-BE96-4DA1-A56B-28FE037B05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57" y="225083"/>
            <a:ext cx="11521439" cy="6267792"/>
          </a:xfrm>
        </p:spPr>
      </p:pic>
    </p:spTree>
    <p:extLst>
      <p:ext uri="{BB962C8B-B14F-4D97-AF65-F5344CB8AC3E}">
        <p14:creationId xmlns:p14="http://schemas.microsoft.com/office/powerpoint/2010/main" val="101325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73B983-777D-447C-8643-75AACC16D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4903D74-C9E3-4B99-86E6-3FFCF1A7E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" y="225083"/>
            <a:ext cx="10818055" cy="6267792"/>
          </a:xfrm>
        </p:spPr>
      </p:pic>
    </p:spTree>
    <p:extLst>
      <p:ext uri="{BB962C8B-B14F-4D97-AF65-F5344CB8AC3E}">
        <p14:creationId xmlns:p14="http://schemas.microsoft.com/office/powerpoint/2010/main" val="868045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35F3F-C061-43B7-A7FD-41140C853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9E06633-9443-4F42-971B-48AC295AE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3" y="225083"/>
            <a:ext cx="10860258" cy="6267792"/>
          </a:xfrm>
        </p:spPr>
      </p:pic>
    </p:spTree>
    <p:extLst>
      <p:ext uri="{BB962C8B-B14F-4D97-AF65-F5344CB8AC3E}">
        <p14:creationId xmlns:p14="http://schemas.microsoft.com/office/powerpoint/2010/main" val="828423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61E2D-D030-4A24-98CD-295592771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D6C7654-094F-4C73-A079-F649785BC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4" y="253218"/>
            <a:ext cx="11057206" cy="6358597"/>
          </a:xfrm>
        </p:spPr>
      </p:pic>
    </p:spTree>
    <p:extLst>
      <p:ext uri="{BB962C8B-B14F-4D97-AF65-F5344CB8AC3E}">
        <p14:creationId xmlns:p14="http://schemas.microsoft.com/office/powerpoint/2010/main" val="1938502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33CC22-2AE4-4A90-B5EF-16F18455F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9ECA08C-5C74-43F3-89A3-260FA7572B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6" y="211015"/>
            <a:ext cx="10874326" cy="6281860"/>
          </a:xfrm>
        </p:spPr>
      </p:pic>
    </p:spTree>
    <p:extLst>
      <p:ext uri="{BB962C8B-B14F-4D97-AF65-F5344CB8AC3E}">
        <p14:creationId xmlns:p14="http://schemas.microsoft.com/office/powerpoint/2010/main" val="318255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1EE324-B98E-4B24-B076-4CDBBB47A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2B6957B-1E20-49D0-980E-7900AC71F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7" y="211015"/>
            <a:ext cx="10860258" cy="6281860"/>
          </a:xfrm>
        </p:spPr>
      </p:pic>
    </p:spTree>
    <p:extLst>
      <p:ext uri="{BB962C8B-B14F-4D97-AF65-F5344CB8AC3E}">
        <p14:creationId xmlns:p14="http://schemas.microsoft.com/office/powerpoint/2010/main" val="30159390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</Words>
  <Application>Microsoft Office PowerPoint</Application>
  <PresentationFormat>Широкоэкранный</PresentationFormat>
  <Paragraphs>3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Тема Office</vt:lpstr>
      <vt:lpstr>Тема: «ВБИ. Масштабы проблемы».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«ВБИ. Масштабы проблемы».</dc:title>
  <dc:creator>Пользователь</dc:creator>
  <cp:lastModifiedBy>Пользователь</cp:lastModifiedBy>
  <cp:revision>2</cp:revision>
  <dcterms:created xsi:type="dcterms:W3CDTF">2020-09-09T02:46:46Z</dcterms:created>
  <dcterms:modified xsi:type="dcterms:W3CDTF">2020-09-09T02:59:29Z</dcterms:modified>
</cp:coreProperties>
</file>