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9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8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750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928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1003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90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9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6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1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6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39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3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13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DA48-0666-48D4-8AD4-A7F76A2FCC9F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90F0FF-CC0C-4412-BE8E-6F9B72DF7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8728" y="1078173"/>
            <a:ext cx="4339988" cy="320722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Тычков Николай Васильевич</a:t>
            </a:r>
            <a:endParaRPr lang="ru-RU" sz="6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68287" y="5418161"/>
            <a:ext cx="5853751" cy="125559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1923-2013 </a:t>
            </a:r>
            <a:endParaRPr lang="ru-RU" sz="5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" y="1663393"/>
            <a:ext cx="3289110" cy="44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7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67" y="204716"/>
            <a:ext cx="9668160" cy="1725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Мы знаем, что ныне лежит на весах</a:t>
            </a:r>
            <a:br>
              <a:rPr lang="ru-RU" sz="4000" b="1" dirty="0" smtClean="0"/>
            </a:br>
            <a:r>
              <a:rPr lang="ru-RU" sz="4000" b="1" dirty="0" smtClean="0"/>
              <a:t>И что совершается ныне.</a:t>
            </a:r>
            <a:br>
              <a:rPr lang="ru-RU" sz="4000" b="1" dirty="0" smtClean="0"/>
            </a:br>
            <a:r>
              <a:rPr lang="ru-RU" sz="4000" b="1" dirty="0" smtClean="0"/>
              <a:t>Час мужества пробил на наших часах,</a:t>
            </a:r>
            <a:br>
              <a:rPr lang="ru-RU" sz="4000" b="1" dirty="0" smtClean="0"/>
            </a:br>
            <a:r>
              <a:rPr lang="ru-RU" sz="4000" b="1" dirty="0" smtClean="0"/>
              <a:t>И мужество нас не покинет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1321" y="2571679"/>
            <a:ext cx="4832479" cy="359163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000" dirty="0" smtClean="0"/>
              <a:t>В 1946 г. Николай Васильевич служил в 268 авто батальоне.  В тот период на Украине был голод, в Сибири и тайге находился государственный резерв хлеба.  По решению ЦК ВКП ( б)  268 – й авто батальон по тревоге был срочно  погружен в полном боевом  составе на железнодорожные платформы   и был отправлен в г. Канск Красноярского края для вывозки хлеба  из Тайги на станцию </a:t>
            </a:r>
            <a:r>
              <a:rPr lang="ru-RU" sz="2000" dirty="0" err="1" smtClean="0"/>
              <a:t>Иланск</a:t>
            </a:r>
            <a:r>
              <a:rPr lang="ru-RU" sz="2000" dirty="0" smtClean="0"/>
              <a:t> в элеватор. Оттуда он  грузился в вагоны  и отправлялся на Украину.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67" y="2571679"/>
            <a:ext cx="3331902" cy="2390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63" y="5362928"/>
            <a:ext cx="2754076" cy="1329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97" y="3235334"/>
            <a:ext cx="2663624" cy="27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597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Вы забывали о боли и трусости,</a:t>
            </a:r>
            <a:br>
              <a:rPr lang="ru-RU" sz="3600" b="1" dirty="0" smtClean="0"/>
            </a:br>
            <a:r>
              <a:rPr lang="ru-RU" sz="3600" b="1" dirty="0" smtClean="0"/>
              <a:t>Были сильней, храбрей и добрей.</a:t>
            </a:r>
            <a:br>
              <a:rPr lang="ru-RU" sz="3600" b="1" dirty="0" smtClean="0"/>
            </a:br>
            <a:r>
              <a:rPr lang="ru-RU" sz="3600" b="1" dirty="0" smtClean="0"/>
              <a:t>Вы – настоящие воины нужные,</a:t>
            </a:r>
            <a:br>
              <a:rPr lang="ru-RU" sz="3600" b="1" dirty="0" smtClean="0"/>
            </a:br>
            <a:r>
              <a:rPr lang="ru-RU" sz="3600" b="1" dirty="0" smtClean="0"/>
              <a:t>Каких уж не сыщешь теперь.</a:t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854" y="2702257"/>
            <a:ext cx="6194946" cy="347470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/>
              <a:t>Николай Васильевич активный общественный деятель, во время работы  на машиностроительном заводе он  создал ветеранскую организацию ветеранов завода. Вскоре стал председателем заводской организации ветеранов, был избран  в состав городского  совета ветеранов  от машиностроительного завода.  В том же 1983 году был избран членом городского Совета ветеранов на учредительной конференции и членом президиума городского Совета ветеранов.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125" y="2371100"/>
            <a:ext cx="2489694" cy="1674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126" y="4224848"/>
            <a:ext cx="5008728" cy="257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9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3900"/>
            <a:ext cx="10515600" cy="120100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Я творю, я живу, я лечусь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В постоянном общении с музою!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3344" y="2265527"/>
            <a:ext cx="4229669" cy="3630306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/>
              <a:t>В 10 течении  в  городском совете ветеранов возглавлял комиссию  по работе  с  </a:t>
            </a:r>
            <a:r>
              <a:rPr lang="ru-RU" sz="2000" dirty="0" err="1" smtClean="0"/>
              <a:t>вичужанами</a:t>
            </a:r>
            <a:r>
              <a:rPr lang="ru-RU" sz="2000" dirty="0" smtClean="0"/>
              <a:t>  – участниками Великой Отечественной войны. Он очень  активно занимался этой деятельностью. Николая Васильевича каждый знал в городе, как участника войны, активного  подвижника в решении бытовых и социальных вопросов  жизни ветеранов.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181" y="2183369"/>
            <a:ext cx="6437376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8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А ветеранов ведь мало совсем.</a:t>
            </a:r>
            <a:br>
              <a:rPr lang="ru-RU" sz="3200" b="1" dirty="0" smtClean="0"/>
            </a:br>
            <a:r>
              <a:rPr lang="ru-RU" sz="3200" b="1" dirty="0" smtClean="0"/>
              <a:t>Многих уносит от нас…</a:t>
            </a:r>
            <a:br>
              <a:rPr lang="ru-RU" sz="3200" b="1" dirty="0" smtClean="0"/>
            </a:br>
            <a:r>
              <a:rPr lang="ru-RU" sz="3200" b="1" dirty="0" smtClean="0"/>
              <a:t>И некому будет петь нам всем</a:t>
            </a:r>
            <a:br>
              <a:rPr lang="ru-RU" sz="3200" b="1" dirty="0" smtClean="0"/>
            </a:br>
            <a:r>
              <a:rPr lang="ru-RU" sz="3200" b="1" dirty="0" smtClean="0"/>
              <a:t>Благодарность, что пели не раз.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19414" y="2834639"/>
            <a:ext cx="4434385" cy="334232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/>
              <a:t>В  течении 10 лет Николай Васильевич   через областные и Всероссийские организации собирал информацию о  </a:t>
            </a:r>
            <a:r>
              <a:rPr lang="ru-RU" sz="2000" dirty="0" err="1" smtClean="0"/>
              <a:t>вичужанах</a:t>
            </a:r>
            <a:r>
              <a:rPr lang="ru-RU" sz="2000" dirty="0" smtClean="0"/>
              <a:t> – участниках войны, погибших  на фронтах второй мировой. Он поддерживал постоянную связь с архивами многих областных и краевых центров, министерством обороны, медицинскими архивами страны, где находил информацию о воинах – </a:t>
            </a:r>
            <a:r>
              <a:rPr lang="ru-RU" sz="2000" dirty="0" err="1" smtClean="0"/>
              <a:t>вичужанах</a:t>
            </a:r>
            <a:r>
              <a:rPr lang="ru-RU" sz="2000" dirty="0" smtClean="0"/>
              <a:t>.  Он организовал постоянную  поисковую работу  по розыску  имен </a:t>
            </a:r>
            <a:r>
              <a:rPr lang="ru-RU" sz="2000" dirty="0" err="1" smtClean="0"/>
              <a:t>вичужан</a:t>
            </a:r>
            <a:r>
              <a:rPr lang="ru-RU" sz="2000" dirty="0" smtClean="0"/>
              <a:t> погибших на фронтах войны, фактах и подробностях их смерти,  и боевых заслугах, обстоятельствах   фронтовой жизни.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3618" y="1632204"/>
            <a:ext cx="4023360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6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831"/>
            <a:ext cx="10515600" cy="222895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Сегодня все цветы – вам, дорогие,</a:t>
            </a:r>
            <a:br>
              <a:rPr lang="ru-RU" sz="3600" b="1" dirty="0" smtClean="0"/>
            </a:br>
            <a:r>
              <a:rPr lang="ru-RU" sz="3600" b="1" dirty="0" smtClean="0"/>
              <a:t>Вся мера благодарности людской.</a:t>
            </a:r>
            <a:br>
              <a:rPr lang="ru-RU" sz="3600" b="1" dirty="0" smtClean="0"/>
            </a:br>
            <a:r>
              <a:rPr lang="ru-RU" sz="3600" b="1" dirty="0" smtClean="0"/>
              <a:t>Тем, что домой пришли с войны живые.</a:t>
            </a:r>
            <a:br>
              <a:rPr lang="ru-RU" sz="3600" b="1" dirty="0" smtClean="0"/>
            </a:br>
            <a:r>
              <a:rPr lang="ru-RU" sz="3600" b="1" dirty="0" smtClean="0"/>
              <a:t>Тем, кто ушел в последний в жизни бой.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6776" y="2565779"/>
            <a:ext cx="5417023" cy="361118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Много лет Николай Васильевич занимался вопросами увековечения памяти бойцов – </a:t>
            </a:r>
            <a:r>
              <a:rPr lang="ru-RU" sz="2000" dirty="0" err="1" smtClean="0"/>
              <a:t>вичужан</a:t>
            </a:r>
            <a:r>
              <a:rPr lang="ru-RU" sz="2000" dirty="0" smtClean="0"/>
              <a:t>  павших  в боях  за Родину.  </a:t>
            </a:r>
          </a:p>
          <a:p>
            <a:pPr algn="just"/>
            <a:r>
              <a:rPr lang="ru-RU" sz="2000" dirty="0" smtClean="0"/>
              <a:t>  В период  проведения в городе торжественных мероприятий посвященных  60 – </a:t>
            </a:r>
            <a:r>
              <a:rPr lang="ru-RU" sz="2000" dirty="0" err="1" smtClean="0"/>
              <a:t>летию</a:t>
            </a:r>
            <a:r>
              <a:rPr lang="ru-RU" sz="2000" dirty="0" smtClean="0"/>
              <a:t> Победы  провел сверку имен и фамилий солдат погибших в Великой Отечественной войне  вписанных на мемориале  обелиска посвященному Победе.</a:t>
            </a:r>
          </a:p>
          <a:p>
            <a:pPr algn="just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0384" y="2426208"/>
            <a:ext cx="3136392" cy="4431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6" y="2727471"/>
            <a:ext cx="2215077" cy="38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6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783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 чём вам, друзья, никогда не забыть?</a:t>
            </a:r>
            <a:br>
              <a:rPr lang="ru-RU" b="1" dirty="0" smtClean="0"/>
            </a:br>
            <a:r>
              <a:rPr lang="ru-RU" b="1" dirty="0" smtClean="0"/>
              <a:t>О том, как войну вы смогли пережить!</a:t>
            </a:r>
            <a:br>
              <a:rPr lang="ru-RU" b="1" dirty="0" smtClean="0"/>
            </a:br>
            <a:r>
              <a:rPr lang="ru-RU" b="1" dirty="0" smtClean="0"/>
              <a:t>Как смерть приходила на ваших глазах,</a:t>
            </a:r>
            <a:br>
              <a:rPr lang="ru-RU" b="1" dirty="0" smtClean="0"/>
            </a:br>
            <a:r>
              <a:rPr lang="ru-RU" b="1" dirty="0" smtClean="0"/>
              <a:t>Как близких друзей хоронили ни раз.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6460" y="2729551"/>
            <a:ext cx="4707340" cy="344741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000" dirty="0" smtClean="0"/>
              <a:t>Николай Васильевич проводил большую работу по патриотическому воспитанию молодежи, выступал в школах, ПУ города. Он работал как экскурсовод в музее машиностроительного завода, активно сотрудничал с городской и областной печатью, выступал на радио и телевидении.</a:t>
            </a:r>
          </a:p>
          <a:p>
            <a:pPr algn="just"/>
            <a:r>
              <a:rPr lang="ru-RU" sz="2000" dirty="0" smtClean="0"/>
              <a:t>Он постоянно  работал по реализации молодежной политике в городе, участвуя в различных молодежных мероприятиях, был одним из инициаторов создания городской программы по  патриотическому воспитанию.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7508" y="2564345"/>
            <a:ext cx="2283112" cy="3222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2963" y="2291686"/>
            <a:ext cx="3386328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0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2955"/>
            <a:ext cx="8596668" cy="16574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- Нет, ребята, я не гордый. </a:t>
            </a:r>
            <a:br>
              <a:rPr lang="ru-RU" dirty="0"/>
            </a:br>
            <a:r>
              <a:rPr lang="ru-RU" dirty="0"/>
              <a:t>Не загадывая вдаль, </a:t>
            </a:r>
            <a:br>
              <a:rPr lang="ru-RU" dirty="0"/>
            </a:br>
            <a:r>
              <a:rPr lang="ru-RU" dirty="0"/>
              <a:t>Так скажу: зачем мне орден? </a:t>
            </a:r>
            <a:br>
              <a:rPr lang="ru-RU" dirty="0"/>
            </a:br>
            <a:r>
              <a:rPr lang="ru-RU" dirty="0"/>
              <a:t>Я согласен на медаль.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8978" y="2838734"/>
            <a:ext cx="5909481" cy="3202628"/>
          </a:xfrm>
        </p:spPr>
        <p:txBody>
          <a:bodyPr>
            <a:normAutofit/>
          </a:bodyPr>
          <a:lstStyle/>
          <a:p>
            <a:r>
              <a:rPr lang="ru-RU" dirty="0" smtClean="0"/>
              <a:t>За свои боевые заслуги и активную общественную работу Николай Васильевич награжден:</a:t>
            </a:r>
          </a:p>
          <a:p>
            <a:r>
              <a:rPr lang="ru-RU" dirty="0" smtClean="0"/>
              <a:t>Орден Великой Отечественной войны.</a:t>
            </a:r>
            <a:endParaRPr lang="ru-RU" dirty="0"/>
          </a:p>
          <a:p>
            <a:r>
              <a:rPr lang="ru-RU" dirty="0" smtClean="0"/>
              <a:t>За постоянную общественную работу удостоен   звания   «Почетный гражданин города Вичуги». </a:t>
            </a:r>
          </a:p>
          <a:p>
            <a:r>
              <a:rPr lang="ru-RU" dirty="0" smtClean="0"/>
              <a:t>Награжден </a:t>
            </a:r>
            <a:r>
              <a:rPr lang="ru-RU" smtClean="0"/>
              <a:t>медалями  </a:t>
            </a:r>
            <a:r>
              <a:rPr lang="ru-RU" dirty="0" smtClean="0"/>
              <a:t>за участие в Великой Отечественной войне</a:t>
            </a:r>
          </a:p>
          <a:p>
            <a:r>
              <a:rPr lang="ru-RU" dirty="0" smtClean="0"/>
              <a:t>Грамотами, благодарностями за трудовую и общественную деятельность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2497541"/>
            <a:ext cx="4954138" cy="36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Познакомить всех с его жизнью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5015" y="1825625"/>
            <a:ext cx="5348785" cy="435133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Мы поставили перед собой цель познакомить молодежь нашего города с героической биографией одного из участников Великой Отечественной войн, для того чтобы наглядно показать судьбу,   и  подвиг военного поколения </a:t>
            </a:r>
            <a:r>
              <a:rPr lang="ru-RU" sz="2000" dirty="0" err="1" smtClean="0"/>
              <a:t>вичужан</a:t>
            </a:r>
            <a:r>
              <a:rPr lang="ru-RU" sz="2000" dirty="0" smtClean="0"/>
              <a:t>. Нашей задачей, является   познакомиться с жизнью этого замечательного человека, узнать о его судьбе и  участии в Великой отечественной войне, осветить  его послевоенные годы, этапы трудовой и общественной деятельности.</a:t>
            </a:r>
          </a:p>
          <a:p>
            <a:pPr algn="just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8" y="1375216"/>
            <a:ext cx="4804171" cy="35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5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1069"/>
            <a:ext cx="8596668" cy="173933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Пусть не летит торжественно и громко </a:t>
            </a:r>
            <a:br>
              <a:rPr lang="ru-RU" sz="3600" b="1" dirty="0" smtClean="0"/>
            </a:br>
            <a:r>
              <a:rPr lang="ru-RU" sz="3600" b="1" dirty="0" smtClean="0"/>
              <a:t>О нём по миру славная молва. </a:t>
            </a:r>
            <a:br>
              <a:rPr lang="ru-RU" sz="3600" b="1" dirty="0" smtClean="0"/>
            </a:br>
            <a:r>
              <a:rPr lang="ru-RU" sz="3600" b="1" dirty="0" smtClean="0"/>
              <a:t>Для «благодарных», как всегда, потомков </a:t>
            </a:r>
            <a:br>
              <a:rPr lang="ru-RU" sz="3600" b="1" dirty="0" smtClean="0"/>
            </a:br>
            <a:r>
              <a:rPr lang="ru-RU" sz="3600" b="1" dirty="0" smtClean="0"/>
              <a:t>Сегодня эти пишутся слова. 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3134" y="3589361"/>
            <a:ext cx="4380932" cy="258760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       </a:t>
            </a:r>
            <a:r>
              <a:rPr lang="ru-RU" sz="2000" dirty="0" smtClean="0"/>
              <a:t>В июне 1939 году Николай Васильевич покидает свою малую Родину и приезжает в молодой город Вичугу. Сначала он работал рассыльным  в райисполкоме. С сентября 1939 года по апрель 1941 года работал в артели «</a:t>
            </a:r>
            <a:r>
              <a:rPr lang="ru-RU" sz="2000" dirty="0" err="1" smtClean="0"/>
              <a:t>Вичужанин</a:t>
            </a:r>
            <a:r>
              <a:rPr lang="ru-RU" sz="2000" dirty="0" smtClean="0"/>
              <a:t>», сначала  учеником, а затем счетоводом в бухгалтерии. С апреля 1941 по февраль 1942 г. г. работал в хлебопекарне №2 </a:t>
            </a:r>
            <a:r>
              <a:rPr lang="ru-RU" sz="2000" dirty="0" err="1" smtClean="0"/>
              <a:t>Вичугского</a:t>
            </a:r>
            <a:r>
              <a:rPr lang="ru-RU" sz="2000" dirty="0" smtClean="0"/>
              <a:t> хлеб комбината  экспедитором.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06543" y="1293800"/>
            <a:ext cx="2911281" cy="3875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66" y="3589361"/>
            <a:ext cx="2661315" cy="26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32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187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Ещё той ночью игры снились детям,</a:t>
            </a:r>
            <a:br>
              <a:rPr lang="ru-RU" b="1" dirty="0" smtClean="0"/>
            </a:br>
            <a:r>
              <a:rPr lang="ru-RU" b="1" dirty="0" smtClean="0"/>
              <a:t>Но грозным рёвом, не пустой игрой,</a:t>
            </a:r>
            <a:br>
              <a:rPr lang="ru-RU" b="1" dirty="0" smtClean="0"/>
            </a:br>
            <a:r>
              <a:rPr lang="ru-RU" b="1" dirty="0" smtClean="0"/>
              <a:t>Ночное небо взрезав на рассвете,</a:t>
            </a:r>
            <a:br>
              <a:rPr lang="ru-RU" b="1" dirty="0" smtClean="0"/>
            </a:br>
            <a:r>
              <a:rPr lang="ru-RU" b="1" dirty="0" smtClean="0"/>
              <a:t>Шли самолёты на восток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9230" y="3234519"/>
            <a:ext cx="5744570" cy="294244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В июне  1941 г.   Николаю Васильевичу было  17 лет. Как и многих других подростков Николая Васильевича направили на сооружение  оборонительных укреплений  в частности  рытье окопов вокруг столице страны.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34" y="2265528"/>
            <a:ext cx="2393760" cy="1937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249" y="2756848"/>
            <a:ext cx="2670981" cy="2961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76" y="4384296"/>
            <a:ext cx="2593075" cy="2256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20" y="545910"/>
            <a:ext cx="1889932" cy="15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3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68" y="268238"/>
            <a:ext cx="9840689" cy="212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Врач прописал леченье – не дёргайте ногой!</a:t>
            </a:r>
            <a:br>
              <a:rPr lang="ru-RU" b="1" dirty="0" smtClean="0"/>
            </a:br>
            <a:r>
              <a:rPr lang="ru-RU" b="1" dirty="0" smtClean="0"/>
              <a:t>Излечат боль, мученье, товарищ рядовой:</a:t>
            </a:r>
            <a:br>
              <a:rPr lang="ru-RU" b="1" dirty="0" smtClean="0"/>
            </a:br>
            <a:r>
              <a:rPr lang="ru-RU" b="1" dirty="0" smtClean="0"/>
              <a:t>Коль травму или рану пришлось вам получить –</a:t>
            </a:r>
            <a:br>
              <a:rPr lang="ru-RU" b="1" dirty="0" smtClean="0"/>
            </a:br>
            <a:r>
              <a:rPr lang="ru-RU" b="1" dirty="0" smtClean="0"/>
              <a:t>Поможет медик Анна все раны излечить!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3700" y="2634018"/>
            <a:ext cx="8010100" cy="3138986"/>
          </a:xfrm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/>
              <a:t>В  апреле 1942 года городской военкомат направил </a:t>
            </a:r>
            <a:r>
              <a:rPr lang="ru-RU" sz="2000" dirty="0" err="1" smtClean="0"/>
              <a:t>Тычкова</a:t>
            </a:r>
            <a:r>
              <a:rPr lang="ru-RU" sz="2000" dirty="0" smtClean="0"/>
              <a:t> вольнонаемным в эвакогоспиталь  Вичуги. В тот момент здание детского дома творчества, которое находиться  на улице Парковой,  было переоборудовано  в эвакогоспиталь. Николая Васильевича  назначили помощником начальника финансовой части госпиталя, где он работал до августа 1942 года.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768" y="2920812"/>
            <a:ext cx="3015032" cy="3937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3700" y="4870708"/>
            <a:ext cx="2393749" cy="1741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96864" y="5116559"/>
            <a:ext cx="2956071" cy="174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8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09" y="150125"/>
            <a:ext cx="7997588" cy="26340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Никак не можем помириться с тем,</a:t>
            </a:r>
            <a:br>
              <a:rPr lang="ru-RU" sz="3200" b="1" dirty="0" smtClean="0"/>
            </a:br>
            <a:r>
              <a:rPr lang="ru-RU" sz="3200" b="1" dirty="0" smtClean="0"/>
              <a:t>Что люди умирают не в постели,</a:t>
            </a:r>
            <a:br>
              <a:rPr lang="ru-RU" sz="3200" b="1" dirty="0" smtClean="0"/>
            </a:br>
            <a:r>
              <a:rPr lang="ru-RU" sz="3200" b="1" dirty="0" smtClean="0"/>
              <a:t>Что гибнут вдруг, не дописав поэм,</a:t>
            </a:r>
            <a:br>
              <a:rPr lang="ru-RU" sz="3200" b="1" dirty="0" smtClean="0"/>
            </a:br>
            <a:r>
              <a:rPr lang="ru-RU" sz="3200" b="1" dirty="0" smtClean="0"/>
              <a:t>Не долечив, не долетев до цели.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7976" y="2606723"/>
            <a:ext cx="7245823" cy="357024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   В августе 1942 года Н. В. Тычков  был призван в ряды Красной Армии. По распределению он  попадает под  Горький  (ныне Нижний Новгород) где обучается на радиста. В  конце 1942 года рядовой Тычков  пребывает    в 25 запасной радио полк Московского военного округа. Там готовили радистов  для работы в тылу и на территории врага.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24" y="2748247"/>
            <a:ext cx="3276600" cy="1770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24" y="305771"/>
            <a:ext cx="1560963" cy="2004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15" y="4870863"/>
            <a:ext cx="3058307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4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822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Да, можно выжить в зной, в грозу, в морозы,</a:t>
            </a:r>
            <a:br>
              <a:rPr lang="ru-RU" sz="4000" b="1" dirty="0" smtClean="0"/>
            </a:br>
            <a:r>
              <a:rPr lang="ru-RU" sz="4000" b="1" dirty="0" smtClean="0"/>
              <a:t>Да, можно голодать и холодать,</a:t>
            </a:r>
            <a:br>
              <a:rPr lang="ru-RU" sz="4000" b="1" dirty="0" smtClean="0"/>
            </a:br>
            <a:r>
              <a:rPr lang="ru-RU" sz="4000" b="1" dirty="0" smtClean="0"/>
              <a:t>Идти на смерть... Но эти три березы</a:t>
            </a:r>
            <a:br>
              <a:rPr lang="ru-RU" sz="4000" b="1" dirty="0" smtClean="0"/>
            </a:br>
            <a:r>
              <a:rPr lang="ru-RU" sz="4000" b="1" dirty="0" smtClean="0"/>
              <a:t>При жизни никому нельзя отдать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8788" y="3043451"/>
            <a:ext cx="5185012" cy="31335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000" dirty="0" smtClean="0"/>
              <a:t> С весны 1943 г до конца войны Николай Васильевич прослужил в 710 батальоне. Тогда ранней весной  1943 в центральные районы России стала пребывать военная техника из Азиатских районов страны ( в частности из Армении). Батальон в котором служил Николай Васильевич должен был собирать эту технику и готовить ее к отправке на фронт.  В течении 1943 года бойцы комплектовали технику до полной готовности.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02" y="3105203"/>
            <a:ext cx="1982410" cy="2687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49" y="3043451"/>
            <a:ext cx="374332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4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505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 все, чем мы с тобою дорожили,</a:t>
            </a:r>
            <a:br>
              <a:rPr lang="ru-RU" b="1" dirty="0" smtClean="0"/>
            </a:br>
            <a:r>
              <a:rPr lang="ru-RU" b="1" dirty="0" smtClean="0"/>
              <a:t>Призвал нас к бою воинский закон.</a:t>
            </a:r>
            <a:br>
              <a:rPr lang="ru-RU" b="1" dirty="0" smtClean="0"/>
            </a:br>
            <a:r>
              <a:rPr lang="ru-RU" b="1" dirty="0" smtClean="0"/>
              <a:t>Теперь мой дом не там, где прежде жили,</a:t>
            </a:r>
            <a:br>
              <a:rPr lang="ru-RU" b="1" dirty="0" smtClean="0"/>
            </a:br>
            <a:r>
              <a:rPr lang="ru-RU" b="1" dirty="0" smtClean="0"/>
              <a:t>А там, где отнят у мальчишки он.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7344" y="2415655"/>
            <a:ext cx="5826456" cy="263401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/>
              <a:t>Весной 1944 года 701 батальон в котором теперь служил Николай Васильевич занимался сборкой американских машин «</a:t>
            </a:r>
            <a:r>
              <a:rPr lang="ru-RU" sz="2000" dirty="0" err="1" smtClean="0"/>
              <a:t>Студэбекер</a:t>
            </a:r>
            <a:r>
              <a:rPr lang="ru-RU" sz="2000" dirty="0" smtClean="0"/>
              <a:t>», прибывшие по </a:t>
            </a:r>
            <a:r>
              <a:rPr lang="ru-RU" sz="2000" dirty="0" err="1" smtClean="0"/>
              <a:t>ленд</a:t>
            </a:r>
            <a:r>
              <a:rPr lang="ru-RU" sz="2000" dirty="0" smtClean="0"/>
              <a:t>- </a:t>
            </a:r>
            <a:r>
              <a:rPr lang="ru-RU" sz="2000" dirty="0" err="1" smtClean="0"/>
              <a:t>лизу</a:t>
            </a:r>
            <a:r>
              <a:rPr lang="ru-RU" sz="2000" dirty="0" smtClean="0"/>
              <a:t>. </a:t>
            </a:r>
          </a:p>
          <a:p>
            <a:pPr algn="just"/>
            <a:r>
              <a:rPr lang="ru-RU" sz="2000" dirty="0" smtClean="0"/>
              <a:t>Тогда на станцию Баян  - Тюмени прибывало горючее, для ее дальнейшей отправки  к китайской границе для дальнейшей войны с Японией. Горючее было из резервов Министерства обороны.  До августа 1945 г. Николай Васильевич  подвозил это горючее  к территории КНР.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53" y="166427"/>
            <a:ext cx="1960870" cy="1223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6" y="3977005"/>
            <a:ext cx="1974519" cy="1331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7" y="2652213"/>
            <a:ext cx="1551438" cy="1088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765" y="3977004"/>
            <a:ext cx="3134578" cy="2082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515" y="5049672"/>
            <a:ext cx="4858603" cy="1610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879" y="2492051"/>
            <a:ext cx="1459671" cy="12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43266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Как прохватывает ветер,</a:t>
            </a:r>
            <a:br>
              <a:rPr lang="ru-RU" b="1" dirty="0" smtClean="0"/>
            </a:br>
            <a:r>
              <a:rPr lang="ru-RU" b="1" dirty="0" smtClean="0"/>
              <a:t>Как луна теплом бедна!</a:t>
            </a:r>
            <a:br>
              <a:rPr lang="ru-RU" b="1" dirty="0" smtClean="0"/>
            </a:br>
            <a:r>
              <a:rPr lang="ru-RU" b="1" dirty="0" smtClean="0"/>
              <a:t>Ах, как трудно все на свете:</a:t>
            </a:r>
            <a:br>
              <a:rPr lang="ru-RU" b="1" dirty="0" smtClean="0"/>
            </a:br>
            <a:r>
              <a:rPr lang="ru-RU" b="1" dirty="0" smtClean="0"/>
              <a:t>Служба, жизнь, зима, война.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2686" y="2797793"/>
            <a:ext cx="4871113" cy="3152632"/>
          </a:xfrm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/>
              <a:t>3 августа 1945 года Советский Союз объявил войну Японии. 710 батальон  в составе 17- той армии Забайкальского фронта перешел в наступление через пустыни Гоби и </a:t>
            </a:r>
            <a:r>
              <a:rPr lang="ru-RU" sz="2000" dirty="0" err="1" smtClean="0"/>
              <a:t>Шамо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92" y="2797792"/>
            <a:ext cx="1910046" cy="1779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97" y="2797792"/>
            <a:ext cx="1505163" cy="1779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12" y="2859562"/>
            <a:ext cx="1704141" cy="1628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92" y="4876338"/>
            <a:ext cx="1441403" cy="1476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198" y="4959646"/>
            <a:ext cx="1471528" cy="1309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629" y="4876338"/>
            <a:ext cx="1688789" cy="14765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150" y="4959646"/>
            <a:ext cx="1377785" cy="13932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176" y="773766"/>
            <a:ext cx="1386562" cy="16153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5752" y="5272460"/>
            <a:ext cx="2096027" cy="12387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0166" y="4959646"/>
            <a:ext cx="2351072" cy="155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385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241</TotalTime>
  <Words>988</Words>
  <Application>Microsoft Office PowerPoint</Application>
  <PresentationFormat>Широкоэкранный</PresentationFormat>
  <Paragraphs>39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Грань</vt:lpstr>
      <vt:lpstr>Тычков Николай Васильевич</vt:lpstr>
      <vt:lpstr>Познакомить всех с его жизнью</vt:lpstr>
      <vt:lpstr>Пусть не летит торжественно и громко  О нём по миру славная молва.  Для «благодарных», как всегда, потомков  Сегодня эти пишутся слова. </vt:lpstr>
      <vt:lpstr>Ещё той ночью игры снились детям, Но грозным рёвом, не пустой игрой, Ночное небо взрезав на рассвете, Шли самолёты на восток.</vt:lpstr>
      <vt:lpstr>Врач прописал леченье – не дёргайте ногой! Излечат боль, мученье, товарищ рядовой: Коль травму или рану пришлось вам получить – Поможет медик Анна все раны излечить!</vt:lpstr>
      <vt:lpstr>Никак не можем помириться с тем, Что люди умирают не в постели, Что гибнут вдруг, не дописав поэм, Не долечив, не долетев до цели. </vt:lpstr>
      <vt:lpstr>Да, можно выжить в зной, в грозу, в морозы, Да, можно голодать и холодать, Идти на смерть... Но эти три березы При жизни никому нельзя отдать.</vt:lpstr>
      <vt:lpstr>За все, чем мы с тобою дорожили, Призвал нас к бою воинский закон. Теперь мой дом не там, где прежде жили, А там, где отнят у мальчишки он.</vt:lpstr>
      <vt:lpstr>Как прохватывает ветер, Как луна теплом бедна! Ах, как трудно все на свете: Служба, жизнь, зима, война.</vt:lpstr>
      <vt:lpstr>Мы знаем, что ныне лежит на весах И что совершается ныне. Час мужества пробил на наших часах, И мужество нас не покинет.</vt:lpstr>
      <vt:lpstr>Вы забывали о боли и трусости, Были сильней, храбрей и добрей. Вы – настоящие воины нужные, Каких уж не сыщешь теперь. </vt:lpstr>
      <vt:lpstr>Я творю, я живу, я лечусь  В постоянном общении с музою!   </vt:lpstr>
      <vt:lpstr>А ветеранов ведь мало совсем. Многих уносит от нас… И некому будет петь нам всем Благодарность, что пели не раз.</vt:lpstr>
      <vt:lpstr>Сегодня все цветы – вам, дорогие, Вся мера благодарности людской. Тем, что домой пришли с войны живые. Тем, кто ушел в последний в жизни бой.  </vt:lpstr>
      <vt:lpstr>О чём вам, друзья, никогда не забыть? О том, как войну вы смогли пережить! Как смерть приходила на ваших глазах, Как близких друзей хоронили ни раз.  </vt:lpstr>
      <vt:lpstr>- Нет, ребята, я не гордый.  Не загадывая вдаль,  Так скажу: зачем мне орден?  Я согласен на медаль.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Тычков Николай Васильевич</dc:title>
  <dc:creator>Александр Касаткин</dc:creator>
  <cp:lastModifiedBy>Александр Касаткин</cp:lastModifiedBy>
  <cp:revision>15</cp:revision>
  <dcterms:created xsi:type="dcterms:W3CDTF">2015-01-06T09:18:46Z</dcterms:created>
  <dcterms:modified xsi:type="dcterms:W3CDTF">2015-01-30T01:57:20Z</dcterms:modified>
</cp:coreProperties>
</file>