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78" r:id="rId6"/>
    <p:sldId id="277" r:id="rId7"/>
    <p:sldId id="280" r:id="rId8"/>
    <p:sldId id="261" r:id="rId9"/>
    <p:sldId id="268" r:id="rId10"/>
    <p:sldId id="283" r:id="rId11"/>
    <p:sldId id="264" r:id="rId12"/>
    <p:sldId id="265" r:id="rId13"/>
    <p:sldId id="270" r:id="rId14"/>
    <p:sldId id="271" r:id="rId15"/>
    <p:sldId id="267" r:id="rId16"/>
    <p:sldId id="262" r:id="rId17"/>
    <p:sldId id="263" r:id="rId18"/>
    <p:sldId id="274" r:id="rId19"/>
    <p:sldId id="275" r:id="rId20"/>
    <p:sldId id="269" r:id="rId21"/>
    <p:sldId id="276" r:id="rId22"/>
    <p:sldId id="284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7CE9BC-C3C6-43D7-9FD3-F57217C333F5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934349-4752-4EE7-89D5-640616DF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latin typeface="Book Antiqua" pitchFamily="18" charset="0"/>
              </a:rPr>
              <a:t>Шутка гениев. </a:t>
            </a:r>
            <a:r>
              <a:rPr lang="ru-RU" sz="6600" b="1" i="1" dirty="0" err="1" smtClean="0">
                <a:latin typeface="Book Antiqua" pitchFamily="18" charset="0"/>
              </a:rPr>
              <a:t>Флексагон</a:t>
            </a:r>
            <a:endParaRPr lang="ru-RU" sz="6600" b="1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05901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выполнили: </a:t>
            </a:r>
          </a:p>
          <a:p>
            <a:r>
              <a:rPr lang="ru-RU" dirty="0" smtClean="0"/>
              <a:t>Ученики </a:t>
            </a:r>
            <a:r>
              <a:rPr lang="ru-RU" dirty="0" smtClean="0"/>
              <a:t>МАОУ гимназии № 108</a:t>
            </a:r>
          </a:p>
          <a:p>
            <a:r>
              <a:rPr lang="ru-RU" dirty="0" smtClean="0"/>
              <a:t>7 Г</a:t>
            </a:r>
            <a:r>
              <a:rPr lang="ru-RU" dirty="0" smtClean="0"/>
              <a:t> класса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3812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Виды </a:t>
            </a:r>
            <a:r>
              <a:rPr lang="ru-RU" sz="6000" dirty="0" err="1" smtClean="0">
                <a:solidFill>
                  <a:srgbClr val="002060"/>
                </a:solidFill>
              </a:rPr>
              <a:t>флексагонов</a:t>
            </a:r>
            <a:r>
              <a:rPr lang="ru-RU" sz="6000" dirty="0" smtClean="0">
                <a:solidFill>
                  <a:srgbClr val="002060"/>
                </a:solidFill>
              </a:rPr>
              <a:t>: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тетрафлексагон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Тетрафлексагоны</a:t>
            </a:r>
            <a:r>
              <a:rPr lang="ru-RU" dirty="0" smtClean="0"/>
              <a:t> – сложенные из бумаги </a:t>
            </a:r>
            <a:r>
              <a:rPr lang="ru-RU" dirty="0" err="1" smtClean="0"/>
              <a:t>прямоугольники,в</a:t>
            </a:r>
            <a:r>
              <a:rPr lang="ru-RU" dirty="0" smtClean="0"/>
              <a:t> недрах которых скрывается несколько поверхностей. Их можно увидеть, вывернув четырехугольник определенным образом.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154954" cy="38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Тритетрафлексагон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2)</a:t>
            </a:r>
          </a:p>
          <a:p>
            <a:endParaRPr lang="ru-RU" dirty="0" smtClean="0"/>
          </a:p>
          <a:p>
            <a:r>
              <a:rPr lang="ru-RU" dirty="0" smtClean="0"/>
              <a:t>3) </a:t>
            </a:r>
          </a:p>
          <a:p>
            <a:endParaRPr lang="ru-RU" dirty="0" smtClean="0"/>
          </a:p>
        </p:txBody>
      </p:sp>
      <p:pic>
        <p:nvPicPr>
          <p:cNvPr id="13" name="Рисунок 12" descr="Группа 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2362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руппа 1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01008"/>
            <a:ext cx="2457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руппа 4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013176"/>
            <a:ext cx="2463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Тетратетрафлексагон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Тетратетрафлексагон</a:t>
            </a:r>
            <a:r>
              <a:rPr lang="ru-RU" dirty="0" smtClean="0"/>
              <a:t> – это </a:t>
            </a:r>
            <a:r>
              <a:rPr lang="ru-RU" dirty="0" err="1" smtClean="0"/>
              <a:t>флексагон</a:t>
            </a:r>
            <a:r>
              <a:rPr lang="ru-RU" dirty="0" smtClean="0"/>
              <a:t> с четырьмя поверхностями. </a:t>
            </a:r>
          </a:p>
          <a:p>
            <a:r>
              <a:rPr lang="ru-RU" dirty="0" smtClean="0"/>
              <a:t>1)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2) </a:t>
            </a:r>
            <a:endParaRPr lang="ru-RU" dirty="0"/>
          </a:p>
        </p:txBody>
      </p:sp>
      <p:pic>
        <p:nvPicPr>
          <p:cNvPr id="4" name="Рисунок 3" descr="Группа 4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3096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руппа 48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3096344" cy="14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Гексатетрафлексагон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Гексатетрафлексагон</a:t>
            </a:r>
            <a:r>
              <a:rPr lang="ru-RU" dirty="0" smtClean="0"/>
              <a:t> – это </a:t>
            </a:r>
            <a:r>
              <a:rPr lang="ru-RU" dirty="0" err="1" smtClean="0"/>
              <a:t>флексагон</a:t>
            </a:r>
            <a:r>
              <a:rPr lang="ru-RU" dirty="0" smtClean="0"/>
              <a:t> с шестью поверхностями, который имеет форму квадрата.</a:t>
            </a:r>
          </a:p>
          <a:p>
            <a:endParaRPr lang="ru-RU" dirty="0" smtClean="0"/>
          </a:p>
          <a:p>
            <a:r>
              <a:rPr lang="ru-RU" dirty="0" smtClean="0"/>
              <a:t>1)                                    2)</a:t>
            </a:r>
          </a:p>
        </p:txBody>
      </p:sp>
      <p:pic>
        <p:nvPicPr>
          <p:cNvPr id="4" name="Рисунок 3" descr="Группа 5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6104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руппа 6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312368" cy="170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Тригексафлексагон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Тригексафлексагон</a:t>
            </a:r>
            <a:r>
              <a:rPr lang="ru-RU" dirty="0" smtClean="0"/>
              <a:t> – это </a:t>
            </a:r>
            <a:r>
              <a:rPr lang="ru-RU" dirty="0" err="1" smtClean="0"/>
              <a:t>флексагон</a:t>
            </a:r>
            <a:r>
              <a:rPr lang="ru-RU" dirty="0" smtClean="0"/>
              <a:t> с тремя </a:t>
            </a:r>
            <a:r>
              <a:rPr lang="ru-RU" dirty="0" err="1" smtClean="0"/>
              <a:t>поверхностями,имеющий</a:t>
            </a:r>
            <a:r>
              <a:rPr lang="ru-RU" dirty="0" smtClean="0"/>
              <a:t> форму правильного шестиугольника. Каждая из трех поверхностей </a:t>
            </a:r>
            <a:r>
              <a:rPr lang="ru-RU" dirty="0" err="1" smtClean="0"/>
              <a:t>флексагона</a:t>
            </a:r>
            <a:r>
              <a:rPr lang="ru-RU" dirty="0" smtClean="0"/>
              <a:t> состоит из шести треугольников.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5112"/>
          </a:xfrm>
        </p:spPr>
        <p:txBody>
          <a:bodyPr/>
          <a:lstStyle/>
          <a:p>
            <a:r>
              <a:rPr lang="ru-RU" dirty="0" smtClean="0"/>
              <a:t>1) Для создания </a:t>
            </a:r>
            <a:r>
              <a:rPr lang="ru-RU" dirty="0" err="1" smtClean="0"/>
              <a:t>гексафлексагона</a:t>
            </a:r>
            <a:r>
              <a:rPr lang="ru-RU" dirty="0" smtClean="0"/>
              <a:t> необходимо взять полоску </a:t>
            </a:r>
            <a:r>
              <a:rPr lang="ru-RU" dirty="0" err="1" smtClean="0"/>
              <a:t>бумаги,размеченной</a:t>
            </a:r>
            <a:r>
              <a:rPr lang="ru-RU" dirty="0" smtClean="0"/>
              <a:t> на 10 треугольников с одинаковыми сторонами</a:t>
            </a:r>
          </a:p>
          <a:p>
            <a:endParaRPr lang="ru-RU" dirty="0" smtClean="0"/>
          </a:p>
          <a:p>
            <a:r>
              <a:rPr lang="ru-RU" dirty="0" smtClean="0"/>
              <a:t>2) Полоску перегибают и переворачивают по всем сторонам треугольников</a:t>
            </a:r>
          </a:p>
        </p:txBody>
      </p:sp>
      <p:pic>
        <p:nvPicPr>
          <p:cNvPr id="23" name="Рисунок 22" descr="Группа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34734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Группа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157192"/>
            <a:ext cx="1612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3) Подогнуть последний треугольник вниз ( треугольники со звездочками) и приклеить к оборотной стороне первого, получив шестиугольник.</a:t>
            </a:r>
            <a:endParaRPr lang="ru-RU" dirty="0"/>
          </a:p>
        </p:txBody>
      </p:sp>
      <p:pic>
        <p:nvPicPr>
          <p:cNvPr id="4" name="Рисунок 3" descr="Группа 4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3312368" cy="23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Гексагексафлексагон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Гексагексафлексагон</a:t>
            </a:r>
            <a:r>
              <a:rPr lang="ru-RU" dirty="0" smtClean="0"/>
              <a:t> – это </a:t>
            </a:r>
            <a:r>
              <a:rPr lang="ru-RU" dirty="0" err="1" smtClean="0"/>
              <a:t>флексагон</a:t>
            </a:r>
            <a:r>
              <a:rPr lang="ru-RU" dirty="0" smtClean="0"/>
              <a:t> с шестью поверхностями, который имеет форму правильного шестиугольника</a:t>
            </a:r>
          </a:p>
        </p:txBody>
      </p:sp>
      <p:pic>
        <p:nvPicPr>
          <p:cNvPr id="4" name="Рисунок 3" descr="Группа 2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5184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r>
              <a:rPr lang="ru-RU" dirty="0" smtClean="0"/>
              <a:t>1) Полоску перегибают и переворачивают по всем сторонам треугольников.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2) Перегнув полоску еще раз, расположим ее концы так, чтобы предпоследний треугольник оказался наложенным на первый. Подогнуть последний треугольник вниз и приклеить к оборотной стороне первого, получив шестиугольник </a:t>
            </a:r>
            <a:endParaRPr lang="ru-RU" dirty="0"/>
          </a:p>
        </p:txBody>
      </p:sp>
      <p:pic>
        <p:nvPicPr>
          <p:cNvPr id="4" name="Рисунок 3" descr="Группа 2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952328" cy="8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руппа 37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517232"/>
            <a:ext cx="1656184" cy="10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17281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Цель проекта</a:t>
            </a:r>
            <a:r>
              <a:rPr lang="ru-RU" dirty="0" smtClean="0"/>
              <a:t>: </a:t>
            </a:r>
            <a:r>
              <a:rPr lang="ru-RU" sz="3600" dirty="0" smtClean="0">
                <a:solidFill>
                  <a:srgbClr val="002060"/>
                </a:solidFill>
              </a:rPr>
              <a:t>изучить разновидности </a:t>
            </a:r>
            <a:r>
              <a:rPr lang="ru-RU" sz="3600" dirty="0" err="1" smtClean="0">
                <a:solidFill>
                  <a:srgbClr val="002060"/>
                </a:solidFill>
              </a:rPr>
              <a:t>флексагонов</a:t>
            </a:r>
            <a:r>
              <a:rPr lang="ru-RU" sz="3600" dirty="0" smtClean="0">
                <a:solidFill>
                  <a:srgbClr val="002060"/>
                </a:solidFill>
              </a:rPr>
              <a:t> и научиться самостоятельно их изготавливать.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8861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переворачивания </a:t>
            </a:r>
            <a:r>
              <a:rPr lang="ru-RU" dirty="0" err="1" smtClean="0"/>
              <a:t>флексагонов</a:t>
            </a:r>
            <a:endParaRPr lang="ru-RU" dirty="0"/>
          </a:p>
        </p:txBody>
      </p:sp>
      <p:pic>
        <p:nvPicPr>
          <p:cNvPr id="4" name="Содержимое 3" descr="hello_html_m2eb18eb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465482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ru-RU" dirty="0" err="1" smtClean="0"/>
              <a:t>Тетрагексафлексагон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Тетрагексафлексагон</a:t>
            </a:r>
            <a:r>
              <a:rPr lang="ru-RU" dirty="0" smtClean="0"/>
              <a:t> – это </a:t>
            </a:r>
            <a:r>
              <a:rPr lang="ru-RU" dirty="0" err="1" smtClean="0"/>
              <a:t>флексагон</a:t>
            </a:r>
            <a:r>
              <a:rPr lang="ru-RU" dirty="0" smtClean="0"/>
              <a:t> с четырьмя поверхностями, который имеет форму правильного шестиугольника.</a:t>
            </a:r>
          </a:p>
          <a:p>
            <a:pPr algn="just"/>
            <a:r>
              <a:rPr lang="ru-RU" dirty="0" smtClean="0"/>
              <a:t>Для создания </a:t>
            </a:r>
            <a:r>
              <a:rPr lang="ru-RU" dirty="0" err="1" smtClean="0"/>
              <a:t>тетрагексафлексагона</a:t>
            </a:r>
            <a:r>
              <a:rPr lang="ru-RU" dirty="0" smtClean="0"/>
              <a:t> нужно взять полоску бумаги, размеченной на 13 треугольников с равными сторонами в виде зигзага.</a:t>
            </a:r>
          </a:p>
          <a:p>
            <a:endParaRPr lang="ru-RU" dirty="0" smtClean="0"/>
          </a:p>
          <a:p>
            <a:r>
              <a:rPr lang="ru-RU" dirty="0" smtClean="0"/>
              <a:t>Складываем по схеме, аналогичной предыдущей</a:t>
            </a:r>
            <a:endParaRPr lang="ru-RU" dirty="0"/>
          </a:p>
        </p:txBody>
      </p:sp>
      <p:pic>
        <p:nvPicPr>
          <p:cNvPr id="4" name="Рисунок 3" descr="Группа 5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93096"/>
            <a:ext cx="3657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14724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233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Мы изучили разновидности </a:t>
            </a:r>
            <a:r>
              <a:rPr lang="ru-RU" dirty="0" err="1" smtClean="0"/>
              <a:t>флексагонов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2. Теперь мы самостоятельно можем их изготавливать;</a:t>
            </a:r>
          </a:p>
          <a:p>
            <a:r>
              <a:rPr lang="ru-RU" dirty="0" smtClean="0"/>
              <a:t>3. Мы узнали новые для нас аспекты применения </a:t>
            </a:r>
            <a:r>
              <a:rPr lang="ru-RU" dirty="0" err="1" smtClean="0"/>
              <a:t>флексагонов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4. Изготавливая </a:t>
            </a:r>
            <a:r>
              <a:rPr lang="ru-RU" dirty="0" err="1" smtClean="0"/>
              <a:t>флексагоны</a:t>
            </a:r>
            <a:r>
              <a:rPr lang="ru-RU" dirty="0" smtClean="0"/>
              <a:t>, можно совершенствовать свои навыки в развитии нашей моторики;</a:t>
            </a:r>
          </a:p>
          <a:p>
            <a:r>
              <a:rPr lang="ru-RU" dirty="0" smtClean="0"/>
              <a:t>5. Искусство по созданию </a:t>
            </a:r>
            <a:r>
              <a:rPr lang="ru-RU" dirty="0" err="1" smtClean="0"/>
              <a:t>флексагонов</a:t>
            </a:r>
            <a:r>
              <a:rPr lang="ru-RU" dirty="0" smtClean="0"/>
              <a:t> помогает развить наше пространственное воображение и усовершенствовать навыки </a:t>
            </a:r>
            <a:r>
              <a:rPr lang="ru-RU" smtClean="0"/>
              <a:t>в конструировании.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 и интернет-сайтов: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/>
              <a:t>Журнал «Популярная механика»</a:t>
            </a:r>
          </a:p>
          <a:p>
            <a:pPr lvl="0"/>
            <a:r>
              <a:rPr lang="ru-RU" sz="3600" dirty="0" err="1" smtClean="0"/>
              <a:t>Остроун</a:t>
            </a:r>
            <a:r>
              <a:rPr lang="ru-RU" sz="3600" dirty="0" smtClean="0"/>
              <a:t> Н., Киселев А. – «</a:t>
            </a:r>
            <a:r>
              <a:rPr lang="ru-RU" sz="3600" dirty="0" err="1" smtClean="0"/>
              <a:t>Флексагоны</a:t>
            </a:r>
            <a:r>
              <a:rPr lang="ru-RU" sz="3600" dirty="0" smtClean="0"/>
              <a:t>»</a:t>
            </a:r>
          </a:p>
          <a:p>
            <a:pPr lvl="0"/>
            <a:r>
              <a:rPr lang="ru-RU" sz="3600" dirty="0" smtClean="0"/>
              <a:t>Интернет сайт: «Удивительный мир </a:t>
            </a:r>
            <a:r>
              <a:rPr lang="ru-RU" sz="3600" dirty="0" err="1" smtClean="0"/>
              <a:t>флексагонов</a:t>
            </a:r>
            <a:r>
              <a:rPr lang="ru-RU" sz="3600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" name="Рисунок 2" descr="http://loki3.com/flex/all-sampl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0485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953848"/>
          </a:xfrm>
        </p:spPr>
        <p:txBody>
          <a:bodyPr/>
          <a:lstStyle/>
          <a:p>
            <a:r>
              <a:rPr lang="ru-RU" sz="3600" dirty="0" smtClean="0"/>
              <a:t>Задачи: </a:t>
            </a:r>
          </a:p>
          <a:p>
            <a:r>
              <a:rPr lang="ru-RU" sz="3600" dirty="0" smtClean="0"/>
              <a:t>1) выяснить, что такое </a:t>
            </a:r>
            <a:r>
              <a:rPr lang="ru-RU" sz="3600" dirty="0" err="1" smtClean="0"/>
              <a:t>флексагон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2) определить его предназначение;</a:t>
            </a:r>
          </a:p>
          <a:p>
            <a:r>
              <a:rPr lang="ru-RU" sz="3600" dirty="0" smtClean="0"/>
              <a:t>3)найти техники изготовления различных видов </a:t>
            </a:r>
            <a:r>
              <a:rPr lang="ru-RU" sz="3600" dirty="0" err="1" smtClean="0"/>
              <a:t>флексагонов</a:t>
            </a:r>
            <a:r>
              <a:rPr lang="ru-RU" sz="3600" dirty="0" smtClean="0"/>
              <a:t>;</a:t>
            </a:r>
          </a:p>
          <a:p>
            <a:r>
              <a:rPr lang="ru-RU" sz="3600" dirty="0" smtClean="0"/>
              <a:t>4) изготовить несколько вариантов </a:t>
            </a:r>
            <a:r>
              <a:rPr lang="ru-RU" sz="3600" dirty="0" err="1" smtClean="0"/>
              <a:t>флексагонов</a:t>
            </a:r>
            <a:r>
              <a:rPr lang="ru-RU" sz="3600" dirty="0" smtClean="0"/>
              <a:t> самостоятельно;</a:t>
            </a:r>
          </a:p>
          <a:p>
            <a:r>
              <a:rPr lang="ru-RU" sz="3600" dirty="0" smtClean="0"/>
              <a:t>5) представить проект.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686800" cy="4325112"/>
          </a:xfrm>
        </p:spPr>
        <p:txBody>
          <a:bodyPr>
            <a:normAutofit/>
          </a:bodyPr>
          <a:lstStyle/>
          <a:p>
            <a:r>
              <a:rPr lang="ru-RU" sz="4400" b="1" dirty="0" err="1" smtClean="0"/>
              <a:t>Флексагон</a:t>
            </a:r>
            <a:r>
              <a:rPr lang="ru-RU" sz="4400" dirty="0" smtClean="0"/>
              <a:t> — это многоугольники, сложенные из полосок бумаги прямоугольной формы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Вращаешь </a:t>
            </a:r>
            <a:r>
              <a:rPr lang="ru-RU" dirty="0" err="1" smtClean="0"/>
              <a:t>флексагон</a:t>
            </a:r>
            <a:r>
              <a:rPr lang="ru-RU" dirty="0" smtClean="0"/>
              <a:t>…  И понимаешь, все эти зримые образы подготовили чувства и мышление к восприятию того, что постоянно окружает нас в жизни. Как одно явление, не переставая быть собой, одной из своих «сторон», воплощается в своей противоположности, воссоздавая, с ним друг друга, в постоянном диалоге. Такая игра граней выстраивает мир…</a:t>
            </a:r>
          </a:p>
          <a:p>
            <a:pPr lvl="0"/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r>
              <a:rPr lang="ru-RU" dirty="0" err="1" smtClean="0"/>
              <a:t>флексагонов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В качестве игрушек</a:t>
            </a:r>
          </a:p>
          <a:p>
            <a:r>
              <a:rPr lang="ru-RU" dirty="0" smtClean="0"/>
              <a:t>2) Для создания шарнирного соединения двойного действия на дверной петле</a:t>
            </a:r>
          </a:p>
          <a:p>
            <a:r>
              <a:rPr lang="ru-RU" dirty="0" smtClean="0"/>
              <a:t>3) В дизайне</a:t>
            </a:r>
          </a:p>
          <a:p>
            <a:r>
              <a:rPr lang="ru-RU" dirty="0" smtClean="0"/>
              <a:t>4) Создание новых рекламных проектов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c4f94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21209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ello_html_3f8ebb2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4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ello_html_36267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20688"/>
            <a:ext cx="2444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3f513ef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2752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m2a0c19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564904"/>
            <a:ext cx="3295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ello_html_m567d769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7696" y="2132856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36712"/>
            <a:ext cx="3383280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История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53496" y="1700808"/>
            <a:ext cx="3383280" cy="51571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Первый </a:t>
            </a:r>
            <a:r>
              <a:rPr lang="ru-RU" sz="2000" dirty="0" err="1" smtClean="0"/>
              <a:t>флексагон</a:t>
            </a:r>
            <a:r>
              <a:rPr lang="ru-RU" sz="2000" dirty="0" smtClean="0"/>
              <a:t> был открыт в 1939 году английским студентом </a:t>
            </a:r>
            <a:r>
              <a:rPr lang="ru-RU" sz="2000" b="1" i="1" dirty="0" smtClean="0"/>
              <a:t>Артуром Стоуном, </a:t>
            </a:r>
            <a:r>
              <a:rPr lang="ru-RU" sz="2000" dirty="0" smtClean="0"/>
              <a:t>изучавшим</a:t>
            </a:r>
            <a:r>
              <a:rPr lang="ru-RU" sz="2000" b="1" i="1" dirty="0" smtClean="0"/>
              <a:t> </a:t>
            </a:r>
            <a:r>
              <a:rPr lang="ru-RU" sz="2000" dirty="0" smtClean="0"/>
              <a:t>тогда математику в Принстонском университете в США. Бумага формата «</a:t>
            </a:r>
            <a:r>
              <a:rPr lang="en-US" sz="2000" dirty="0" smtClean="0"/>
              <a:t>Letter</a:t>
            </a:r>
            <a:r>
              <a:rPr lang="ru-RU" sz="2000" dirty="0" smtClean="0"/>
              <a:t>» была слишком широкой, не помещалась в скоросшиватель. Стоун обрезал края бумаги и из получившихся полосок стал складывать различные фигуры. Сподвижники Артура: </a:t>
            </a:r>
            <a:r>
              <a:rPr lang="ru-RU" sz="2000" dirty="0" err="1" smtClean="0"/>
              <a:t>Бриан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Таккерман</a:t>
            </a:r>
            <a:r>
              <a:rPr lang="ru-RU" sz="2000" dirty="0" smtClean="0"/>
              <a:t>, Ричард Фейнман и Джон У. </a:t>
            </a:r>
            <a:r>
              <a:rPr lang="ru-RU" sz="2000" dirty="0" err="1" smtClean="0"/>
              <a:t>Тьюки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340854"/>
            <a:ext cx="5102225" cy="472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Необходимые материалы для изготовления </a:t>
            </a:r>
            <a:r>
              <a:rPr lang="ru-RU" dirty="0" err="1" smtClean="0"/>
              <a:t>флексагона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Бумага</a:t>
            </a:r>
          </a:p>
          <a:p>
            <a:r>
              <a:rPr lang="ru-RU" dirty="0" smtClean="0"/>
              <a:t>Линейка</a:t>
            </a:r>
          </a:p>
          <a:p>
            <a:r>
              <a:rPr lang="ru-RU" dirty="0" smtClean="0"/>
              <a:t>Простой карандаш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скотч</a:t>
            </a:r>
            <a:r>
              <a:rPr lang="en-US" dirty="0" smtClean="0"/>
              <a:t>/</a:t>
            </a:r>
            <a:r>
              <a:rPr lang="ru-RU" dirty="0" smtClean="0"/>
              <a:t>клей</a:t>
            </a:r>
          </a:p>
          <a:p>
            <a:r>
              <a:rPr lang="ru-RU" dirty="0" smtClean="0"/>
              <a:t>Материал для красочного оформления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502</TotalTime>
  <Words>575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Book Antiqua</vt:lpstr>
      <vt:lpstr>Georgia</vt:lpstr>
      <vt:lpstr>Trebuchet MS</vt:lpstr>
      <vt:lpstr>Wingdings 2</vt:lpstr>
      <vt:lpstr>Городская</vt:lpstr>
      <vt:lpstr>Шутка гениев. Флексагон</vt:lpstr>
      <vt:lpstr>Цель проекта: изучить разновидности флексагонов и научиться самостоятельно их изготавливать.</vt:lpstr>
      <vt:lpstr>Презентация PowerPoint</vt:lpstr>
      <vt:lpstr>Определение</vt:lpstr>
      <vt:lpstr>Презентация PowerPoint</vt:lpstr>
      <vt:lpstr>Применение флексагонов</vt:lpstr>
      <vt:lpstr>Презентация PowerPoint</vt:lpstr>
      <vt:lpstr>История</vt:lpstr>
      <vt:lpstr>Необходимые материалы для изготовления флексагона:</vt:lpstr>
      <vt:lpstr>Виды флексагонов:</vt:lpstr>
      <vt:lpstr>тетрафлексагон</vt:lpstr>
      <vt:lpstr>Тритетрафлексагон</vt:lpstr>
      <vt:lpstr>Тетратетрафлексагон</vt:lpstr>
      <vt:lpstr>Гексатетрафлексагон</vt:lpstr>
      <vt:lpstr>Тригексафлексагон</vt:lpstr>
      <vt:lpstr>Техника изготовления</vt:lpstr>
      <vt:lpstr>Техника изготовления</vt:lpstr>
      <vt:lpstr>Гексагексафлексагон</vt:lpstr>
      <vt:lpstr>Презентация PowerPoint</vt:lpstr>
      <vt:lpstr>Схема переворачивания флексагонов</vt:lpstr>
      <vt:lpstr>Тетрагексафлексагон</vt:lpstr>
      <vt:lpstr>Выводы:</vt:lpstr>
      <vt:lpstr>Список используемой литературы и интернет-сайтов: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Шутка гениев. Флексагон</dc:title>
  <dc:creator>User</dc:creator>
  <cp:lastModifiedBy>Учитель</cp:lastModifiedBy>
  <cp:revision>56</cp:revision>
  <dcterms:created xsi:type="dcterms:W3CDTF">2018-01-16T12:20:08Z</dcterms:created>
  <dcterms:modified xsi:type="dcterms:W3CDTF">2025-06-10T14:46:50Z</dcterms:modified>
</cp:coreProperties>
</file>