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716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МУНИЦИПАЛЬНОЕ БЮДЖЕТНОЕ ОБЩЕОБРАЗОВАТЕЬНОЕ УЧРЕЖДЕНИЕ</a:t>
            </a:r>
          </a:p>
          <a:p>
            <a:pPr algn="ctr"/>
            <a:r>
              <a:rPr lang="ru-RU" sz="2000" dirty="0" smtClean="0"/>
              <a:t>СРЕДНЯЯ ОБЩЕОБРАЗОВАТЕЛЬНАЯ ШКОЛА №66</a:t>
            </a: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5720" y="3286124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ЗАСЕДАНИЕ ШКОЛЬНОГО МЕТОДИЧНСКОГО ОБЪЕДИНЕНИЯ</a:t>
            </a:r>
          </a:p>
          <a:p>
            <a:pPr algn="ctr"/>
            <a:r>
              <a:rPr lang="ru-RU" dirty="0" smtClean="0"/>
              <a:t>КЛАССНЫХ РУКОВОДИТЕЛЕЙ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00166" y="6215082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</a:t>
            </a:r>
            <a:r>
              <a:rPr lang="ru-RU" dirty="0" smtClean="0"/>
              <a:t>. НИЖНИЙ ТАГИЛ, 2024 г.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643050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ВЗАИМОДЕЙСТВИЕ КЛАССНОГО РУКОВОДИТЕЛЯ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СЕМЬЯМИ ОБУЧАЮЩИХСЯ ДЛЯ РЕШЕНИЯ ВОСПИТАТЕЛЬНЫХ ЗАДАЧ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500034" y="1000108"/>
            <a:ext cx="792961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7224" y="357166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ПЛАН РАБОТЫ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857364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Ведение документации на обучающихся с ОВЗ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В.Н.Гоберман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Профилактическая работа классного руководителя (М.В.Ахмадуллина);</a:t>
            </a:r>
          </a:p>
          <a:p>
            <a:pPr marL="342900" indent="-3429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Практическое занятие (Е.П.Ильиных, М.В.Ахмадуллина);</a:t>
            </a:r>
          </a:p>
          <a:p>
            <a:pPr marL="342900" indent="-3429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Предотвращение детского травматизма в ОУ (Е.П. Ильиных), инструктажи по ОТ для обучающихся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ПОДРОСТОК –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ТРУДНЫЙ ПОДРОСТОК –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ОТКЛОНЯЮЩЕЕСЯ (ДЕВИАНТНОЕ) ПОВЕДЕНИЕ -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785794"/>
            <a:ext cx="8715436" cy="41549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акторы, обуславливающие отклоняющееся поведение: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Биологические (нарушение умственного развития, дефекты слуха, зрения, повреждения НС).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Психологические (нервно-психические заболевания).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Социально-педагогические (дефекты школьного, семейного или общественного воспитания, приводящие к нарушениям процесса социализации).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Социально-экономические (социальное неравенство, неполная семья)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Морально-этические (неблагоприятная криминогенная ситуация).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072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ПРИМЕРНЫЙ ПЛАН РАБОТЫ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КЛАССНОГО РУКОВОДИТЕЛЯ:</a:t>
            </a:r>
          </a:p>
          <a:p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1428736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Диагностика,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ыбор приемов и методов коррекционной работы,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оздание плана работы с учетом индивидуальных и личностных особенностей обучающегося,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роведение индивидуальной воспитательной работы,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ценка результатов.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</TotalTime>
  <Words>173</Words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2024-03-24T08:28:04Z</dcterms:created>
  <dcterms:modified xsi:type="dcterms:W3CDTF">2024-03-24T09:14:42Z</dcterms:modified>
</cp:coreProperties>
</file>