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5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18200-84FB-9ACB-036E-F61ABC836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0D0568-02CC-6DCC-F575-D4D80A00C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62A63D-BED1-DD2F-E3F2-1FEFB88C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D76-B189-4333-8BA1-8D207E9A903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256E4-E174-9C3B-EA60-2985D799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7DBBE-7B8A-5131-3FAB-DEA05297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6B0-B840-419C-AF93-40D3A74D3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1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2193-D87F-1D04-29DB-54303086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6CA720-FA51-7D8A-ABBE-33B8863F6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BE3BD-1677-0B08-AC85-9C85F848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D76-B189-4333-8BA1-8D207E9A903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21D69-6686-C08B-98E4-2FF44AF4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3E9759-FEB2-CF44-C61D-85D1E130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6B0-B840-419C-AF93-40D3A74D3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0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FDB4C4-B2CB-26C6-92FE-46B564D58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A11108-BE5E-54A1-A84E-305D550B4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00FC8-978E-B4F2-D378-74CACF7C2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D76-B189-4333-8BA1-8D207E9A903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BCEAE7-DF9D-1781-14D3-8F2C82A4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E47B4-72C2-FD13-C199-9F16B07C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6B0-B840-419C-AF93-40D3A74D3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4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166C0-6D18-63DB-AE52-016A446B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E3443D-3173-31ED-5DCA-0B8BC21E8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6835A-947C-9E2C-31C5-50CF7B4F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D76-B189-4333-8BA1-8D207E9A903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EE11C-301F-4ACF-84A4-09EBD20C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AA93C-C02A-C154-DC83-840A6F8E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6B0-B840-419C-AF93-40D3A74D3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7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CF3E0-A8A6-6752-2FDA-998C7B1E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7045CD-B0B9-471D-E4C1-8B7E5EA0D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E4736-CB8C-0186-8CE5-D0326BCD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D76-B189-4333-8BA1-8D207E9A903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F4874F-7C43-C729-8070-1F622FB8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73D4C0-B34B-7A48-9878-3B65EB58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6B0-B840-419C-AF93-40D3A74D3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5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B5E1E-9128-CEAF-7CD2-51F75E17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B33AC-4739-84BF-D766-EA815A909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A50DE1-F068-1F94-AC8C-13CA7CCDD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AC462E-E5A2-4060-3CB9-2A14A05B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D76-B189-4333-8BA1-8D207E9A903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82B0F7-2FE1-4893-42EE-DA09CC81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67565-64B4-1912-0E9A-BB48EE34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6B0-B840-419C-AF93-40D3A74D3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6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175B6-6708-A717-5E7A-A0476096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C2F6E5-5AFA-A56B-6B04-9AD2260EE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A2ACF1-F26B-48C0-EB97-72C440870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C354C8-B563-A1F5-D641-B805D64FF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5BB5BA-E0C1-2BD8-EB97-B1DA40DC7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41B77F-8CD3-91A7-4384-00A9D2EF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D76-B189-4333-8BA1-8D207E9A903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C531CE-F18D-3EBE-F230-23EB2E86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2AD662-1F03-7549-62C4-7DA977D5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6B0-B840-419C-AF93-40D3A74D3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71192-8585-5A70-3E4E-24F49DB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AAEA4D-1B1F-2530-0A64-380FD268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D76-B189-4333-8BA1-8D207E9A903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771704-5256-638D-79D0-F87B77B1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92AFB3-A755-6BDE-B203-AA009284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6B0-B840-419C-AF93-40D3A74D3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4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3B6A46-F9C1-2CC9-B982-CC20AE24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D76-B189-4333-8BA1-8D207E9A903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757D64-298C-669E-F37A-42B6B8B2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1E831A-A175-155E-F181-076B350F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6B0-B840-419C-AF93-40D3A74D3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7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0692C-91DB-F666-88A1-0C0C58C7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748C77-E544-8C50-4E70-DAC0C9E7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1E48A6-D3BD-C08E-DBEF-B106B35BE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03D0C-77C2-2FCC-6520-0988BE82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D76-B189-4333-8BA1-8D207E9A903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C710CA-4603-3788-9A0F-03049B0A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DFC54-F645-4CD4-2F03-9216CDB4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6B0-B840-419C-AF93-40D3A74D3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3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27117-A58F-F693-5D1E-06E583D8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606736-78F9-F68C-CA3A-6332C2C52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65294-DDEE-EBE9-3390-F04E860C3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0E4AD3-BE72-14BB-60B7-A1E4D433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D76-B189-4333-8BA1-8D207E9A903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2CA688-6C10-D6D3-651F-FF36E477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971039-2AEE-C60E-525B-D14D1FFB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6B0-B840-419C-AF93-40D3A74D3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3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E5A8B-BC7E-BD27-FB99-502A4938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334467-CB9C-A754-B46E-B85987A1E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044257-DC08-5623-1524-3D1DD5CE2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DD76-B189-4333-8BA1-8D207E9A903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A97E5-D125-19DD-C81A-2C9CC16F1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8BE52-CB89-3823-6069-7D7E91E74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C66B0-B840-419C-AF93-40D3A74D3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5D230-6951-E816-7C36-D7109DC5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>
            <a:extLst>
              <a:ext uri="{FF2B5EF4-FFF2-40B4-BE49-F238E27FC236}">
                <a16:creationId xmlns:a16="http://schemas.microsoft.com/office/drawing/2014/main" id="{0AB79FFB-DA0E-F6A6-798C-E36A97035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7"/>
          <a:stretch>
            <a:fillRect/>
          </a:stretch>
        </p:blipFill>
        <p:spPr bwMode="auto">
          <a:xfrm>
            <a:off x="33528" y="1304746"/>
            <a:ext cx="12124944" cy="54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4B520B-8DBE-9D18-245C-34D5944769C6}"/>
              </a:ext>
            </a:extLst>
          </p:cNvPr>
          <p:cNvSpPr txBox="1"/>
          <p:nvPr/>
        </p:nvSpPr>
        <p:spPr>
          <a:xfrm>
            <a:off x="2878667" y="220133"/>
            <a:ext cx="5977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Садовые цветы.</a:t>
            </a:r>
          </a:p>
        </p:txBody>
      </p:sp>
    </p:spTree>
    <p:extLst>
      <p:ext uri="{BB962C8B-B14F-4D97-AF65-F5344CB8AC3E}">
        <p14:creationId xmlns:p14="http://schemas.microsoft.com/office/powerpoint/2010/main" val="1110114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44A54-4C45-591D-E0F8-35CFE3622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6741890C-3B16-78B7-8588-A2FBFCA81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4031" r="17955" b="6977"/>
          <a:stretch>
            <a:fillRect/>
          </a:stretch>
        </p:blipFill>
        <p:spPr bwMode="auto">
          <a:xfrm>
            <a:off x="1063257" y="786809"/>
            <a:ext cx="2906856" cy="57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FAE91627-BF59-0A23-DC35-037344AFD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1" r="1273"/>
          <a:stretch>
            <a:fillRect/>
          </a:stretch>
        </p:blipFill>
        <p:spPr bwMode="auto">
          <a:xfrm>
            <a:off x="8910085" y="2286000"/>
            <a:ext cx="2810226" cy="41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A2AB69-5B55-4D30-2B98-F50FDEB5CED6}"/>
              </a:ext>
            </a:extLst>
          </p:cNvPr>
          <p:cNvSpPr txBox="1"/>
          <p:nvPr/>
        </p:nvSpPr>
        <p:spPr>
          <a:xfrm>
            <a:off x="3048313" y="146908"/>
            <a:ext cx="6783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«Назови ласково»</a:t>
            </a:r>
          </a:p>
        </p:txBody>
      </p:sp>
    </p:spTree>
    <p:extLst>
      <p:ext uri="{BB962C8B-B14F-4D97-AF65-F5344CB8AC3E}">
        <p14:creationId xmlns:p14="http://schemas.microsoft.com/office/powerpoint/2010/main" val="348481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B192D-6AB8-53E9-3893-6572BAB14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0F21318F-34A7-71E0-433F-BDD5E01FB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r="11191"/>
          <a:stretch>
            <a:fillRect/>
          </a:stretch>
        </p:blipFill>
        <p:spPr bwMode="auto">
          <a:xfrm>
            <a:off x="808074" y="914399"/>
            <a:ext cx="4618503" cy="534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id="{60DE2C1D-4BBC-3ECB-EE5D-49D32E819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7" b="6863"/>
          <a:stretch>
            <a:fillRect/>
          </a:stretch>
        </p:blipFill>
        <p:spPr bwMode="auto">
          <a:xfrm>
            <a:off x="7763904" y="2020186"/>
            <a:ext cx="3620022" cy="43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EB0CEB-EA03-E454-8A97-18085905E50C}"/>
              </a:ext>
            </a:extLst>
          </p:cNvPr>
          <p:cNvSpPr txBox="1"/>
          <p:nvPr/>
        </p:nvSpPr>
        <p:spPr>
          <a:xfrm>
            <a:off x="3117325" y="144958"/>
            <a:ext cx="60977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«Назови ласково»</a:t>
            </a:r>
          </a:p>
        </p:txBody>
      </p:sp>
    </p:spTree>
    <p:extLst>
      <p:ext uri="{BB962C8B-B14F-4D97-AF65-F5344CB8AC3E}">
        <p14:creationId xmlns:p14="http://schemas.microsoft.com/office/powerpoint/2010/main" val="150769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0A2DB-05B1-DF98-DF9E-BCA3BB9DB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7745296A-CD0B-A87B-A10A-E3C9D3C0F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1" t="3185" r="34560"/>
          <a:stretch>
            <a:fillRect/>
          </a:stretch>
        </p:blipFill>
        <p:spPr bwMode="auto">
          <a:xfrm>
            <a:off x="8713930" y="2466754"/>
            <a:ext cx="2035586" cy="40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icture background">
            <a:extLst>
              <a:ext uri="{FF2B5EF4-FFF2-40B4-BE49-F238E27FC236}">
                <a16:creationId xmlns:a16="http://schemas.microsoft.com/office/drawing/2014/main" id="{8C94EDF7-35B9-CE7F-EBB2-BB672E967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9" t="6852" r="12584"/>
          <a:stretch>
            <a:fillRect/>
          </a:stretch>
        </p:blipFill>
        <p:spPr bwMode="auto">
          <a:xfrm>
            <a:off x="2048538" y="1053872"/>
            <a:ext cx="2711302" cy="54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CACD8E-8C95-940E-F14F-CA0A8804405F}"/>
              </a:ext>
            </a:extLst>
          </p:cNvPr>
          <p:cNvSpPr txBox="1"/>
          <p:nvPr/>
        </p:nvSpPr>
        <p:spPr>
          <a:xfrm>
            <a:off x="3197742" y="173490"/>
            <a:ext cx="60977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«Назови ласково»</a:t>
            </a:r>
          </a:p>
        </p:txBody>
      </p:sp>
    </p:spTree>
    <p:extLst>
      <p:ext uri="{BB962C8B-B14F-4D97-AF65-F5344CB8AC3E}">
        <p14:creationId xmlns:p14="http://schemas.microsoft.com/office/powerpoint/2010/main" val="352913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BA1F8-3496-A850-E1C9-589C5C1D2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icture background">
            <a:extLst>
              <a:ext uri="{FF2B5EF4-FFF2-40B4-BE49-F238E27FC236}">
                <a16:creationId xmlns:a16="http://schemas.microsoft.com/office/drawing/2014/main" id="{0CFF9892-E496-DC28-77FA-9C22F9B53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464" y="2275367"/>
            <a:ext cx="1402889" cy="408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icture background">
            <a:extLst>
              <a:ext uri="{FF2B5EF4-FFF2-40B4-BE49-F238E27FC236}">
                <a16:creationId xmlns:a16="http://schemas.microsoft.com/office/drawing/2014/main" id="{F5E82B72-F2BD-5084-A7CF-3D36CC47B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0" t="9619" r="33056" b="10647"/>
          <a:stretch>
            <a:fillRect/>
          </a:stretch>
        </p:blipFill>
        <p:spPr bwMode="auto">
          <a:xfrm>
            <a:off x="1673144" y="791411"/>
            <a:ext cx="2345613" cy="583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A4B3F4-C919-F49D-AF5A-64840C3E03A7}"/>
              </a:ext>
            </a:extLst>
          </p:cNvPr>
          <p:cNvSpPr txBox="1"/>
          <p:nvPr/>
        </p:nvSpPr>
        <p:spPr>
          <a:xfrm>
            <a:off x="3427767" y="116781"/>
            <a:ext cx="60977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«Назови ласково»</a:t>
            </a:r>
          </a:p>
        </p:txBody>
      </p:sp>
    </p:spTree>
    <p:extLst>
      <p:ext uri="{BB962C8B-B14F-4D97-AF65-F5344CB8AC3E}">
        <p14:creationId xmlns:p14="http://schemas.microsoft.com/office/powerpoint/2010/main" val="1062007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5990A-C443-7CF1-CDD5-0F05B6645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7745A1E6-8489-B29F-891C-C8323F464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t="7442" r="17291"/>
          <a:stretch>
            <a:fillRect/>
          </a:stretch>
        </p:blipFill>
        <p:spPr bwMode="auto">
          <a:xfrm>
            <a:off x="8963246" y="2158409"/>
            <a:ext cx="1702457" cy="41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F9BE09-9E64-7287-0E84-F52FD09ED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994" y="765544"/>
            <a:ext cx="3574788" cy="55927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DAD32D-B898-26A4-73B6-A346F6E3B8DE}"/>
              </a:ext>
            </a:extLst>
          </p:cNvPr>
          <p:cNvSpPr txBox="1"/>
          <p:nvPr/>
        </p:nvSpPr>
        <p:spPr>
          <a:xfrm>
            <a:off x="3131388" y="115009"/>
            <a:ext cx="60977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«Назови ласково»</a:t>
            </a:r>
          </a:p>
        </p:txBody>
      </p:sp>
    </p:spTree>
    <p:extLst>
      <p:ext uri="{BB962C8B-B14F-4D97-AF65-F5344CB8AC3E}">
        <p14:creationId xmlns:p14="http://schemas.microsoft.com/office/powerpoint/2010/main" val="427533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DE336-7EAD-0AA5-97D1-79A1D55BD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D00C27-0626-C15F-6125-1ED44AC61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5" y="1243685"/>
            <a:ext cx="1707028" cy="4200508"/>
          </a:xfrm>
          <a:prstGeom prst="rect">
            <a:avLst/>
          </a:prstGeom>
        </p:spPr>
      </p:pic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id="{B78FEC20-C4C4-987B-E3E1-9D56CC32E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6666" r="7627" b="6046"/>
          <a:stretch>
            <a:fillRect/>
          </a:stretch>
        </p:blipFill>
        <p:spPr bwMode="auto">
          <a:xfrm>
            <a:off x="2603355" y="1180465"/>
            <a:ext cx="2892056" cy="43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ACF5B4-3309-2F42-0489-4800EAA39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725" y="1243685"/>
            <a:ext cx="3615241" cy="43407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6E7532-80F5-276E-EA31-020898165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280" y="1350084"/>
            <a:ext cx="2810500" cy="4157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2ABF06-42FD-3AC3-3093-149066B83337}"/>
              </a:ext>
            </a:extLst>
          </p:cNvPr>
          <p:cNvSpPr txBox="1"/>
          <p:nvPr/>
        </p:nvSpPr>
        <p:spPr>
          <a:xfrm>
            <a:off x="2317898" y="134201"/>
            <a:ext cx="7176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«Четвёртый лишний»</a:t>
            </a:r>
          </a:p>
        </p:txBody>
      </p:sp>
    </p:spTree>
    <p:extLst>
      <p:ext uri="{BB962C8B-B14F-4D97-AF65-F5344CB8AC3E}">
        <p14:creationId xmlns:p14="http://schemas.microsoft.com/office/powerpoint/2010/main" val="388064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09E19-EF0E-1CAA-B4C3-C6531D2D3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BAA53-77BB-2D25-605C-0214B39E3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1" y="1629555"/>
            <a:ext cx="1402202" cy="40846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D8C4B-9739-978E-9571-563866AB5851}"/>
              </a:ext>
            </a:extLst>
          </p:cNvPr>
          <p:cNvSpPr txBox="1"/>
          <p:nvPr/>
        </p:nvSpPr>
        <p:spPr>
          <a:xfrm>
            <a:off x="2442830" y="217706"/>
            <a:ext cx="74667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«Четвёртый лишний»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C9B8F6-1CDC-B196-1362-93B4E7AE5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30" y="1696665"/>
            <a:ext cx="1990886" cy="40175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A39404-2BD0-C1EB-C62F-28AB45E84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081" y="1629555"/>
            <a:ext cx="2721837" cy="4084674"/>
          </a:xfrm>
          <a:prstGeom prst="rect">
            <a:avLst/>
          </a:prstGeom>
        </p:spPr>
      </p:pic>
      <p:pic>
        <p:nvPicPr>
          <p:cNvPr id="15362" name="Picture 2" descr="Picture background">
            <a:extLst>
              <a:ext uri="{FF2B5EF4-FFF2-40B4-BE49-F238E27FC236}">
                <a16:creationId xmlns:a16="http://schemas.microsoft.com/office/drawing/2014/main" id="{216669F7-528A-9EE0-BA6C-D79BF7390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8604" r="4294" b="7475"/>
          <a:stretch>
            <a:fillRect/>
          </a:stretch>
        </p:blipFill>
        <p:spPr bwMode="auto">
          <a:xfrm>
            <a:off x="7696074" y="2288775"/>
            <a:ext cx="4106192" cy="34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>
            <a:extLst>
              <a:ext uri="{FF2B5EF4-FFF2-40B4-BE49-F238E27FC236}">
                <a16:creationId xmlns:a16="http://schemas.microsoft.com/office/drawing/2014/main" id="{58900967-9529-4D7A-C270-CEFD0DC9D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3876" r="20749" b="4651"/>
          <a:stretch>
            <a:fillRect/>
          </a:stretch>
        </p:blipFill>
        <p:spPr bwMode="auto">
          <a:xfrm>
            <a:off x="3669307" y="1381012"/>
            <a:ext cx="2972738" cy="46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Picture background">
            <a:extLst>
              <a:ext uri="{FF2B5EF4-FFF2-40B4-BE49-F238E27FC236}">
                <a16:creationId xmlns:a16="http://schemas.microsoft.com/office/drawing/2014/main" id="{57EE83B4-9CC0-B4B1-5168-EC538E8EF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0" t="6149" r="21052"/>
          <a:stretch>
            <a:fillRect/>
          </a:stretch>
        </p:blipFill>
        <p:spPr bwMode="auto">
          <a:xfrm>
            <a:off x="6642045" y="1594884"/>
            <a:ext cx="3025923" cy="446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Picture background">
            <a:extLst>
              <a:ext uri="{FF2B5EF4-FFF2-40B4-BE49-F238E27FC236}">
                <a16:creationId xmlns:a16="http://schemas.microsoft.com/office/drawing/2014/main" id="{0A0F4671-84CE-2B10-8E7C-7148B365A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3" t="11318" r="36912" b="16899"/>
          <a:stretch>
            <a:fillRect/>
          </a:stretch>
        </p:blipFill>
        <p:spPr bwMode="auto">
          <a:xfrm>
            <a:off x="9751551" y="1520454"/>
            <a:ext cx="2401141" cy="453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6FCC1-0DFB-C462-3B59-4AC252C9B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05" y="1381012"/>
            <a:ext cx="3415202" cy="4816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C6673E-1CC3-3BA7-7F97-F666F2EAFD63}"/>
              </a:ext>
            </a:extLst>
          </p:cNvPr>
          <p:cNvSpPr txBox="1"/>
          <p:nvPr/>
        </p:nvSpPr>
        <p:spPr>
          <a:xfrm>
            <a:off x="1961706" y="275718"/>
            <a:ext cx="79694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«Четвёртый лишний»</a:t>
            </a:r>
          </a:p>
        </p:txBody>
      </p:sp>
    </p:spTree>
    <p:extLst>
      <p:ext uri="{BB962C8B-B14F-4D97-AF65-F5344CB8AC3E}">
        <p14:creationId xmlns:p14="http://schemas.microsoft.com/office/powerpoint/2010/main" val="377310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98AC8-A5AF-DDC4-44FC-C13F50FE9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48A86E-4CA0-95AF-9E4A-C69EB3643829}"/>
              </a:ext>
            </a:extLst>
          </p:cNvPr>
          <p:cNvSpPr txBox="1"/>
          <p:nvPr/>
        </p:nvSpPr>
        <p:spPr>
          <a:xfrm>
            <a:off x="772886" y="707571"/>
            <a:ext cx="5442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– у ограды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Расцвела царица сада.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тюльпан и не мимоза,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 шипах красотка...</a:t>
            </a:r>
          </a:p>
          <a:p>
            <a:pPr algn="l"/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Роза.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39B115BF-F1D0-FE99-B51F-0E9E18F82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t="5847" r="22360" b="10344"/>
          <a:stretch>
            <a:fillRect/>
          </a:stretch>
        </p:blipFill>
        <p:spPr bwMode="auto">
          <a:xfrm>
            <a:off x="6645349" y="523326"/>
            <a:ext cx="4333527" cy="60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BF91E-D7E8-66E7-D26F-96AD8CA56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F59523-FDFF-F9CA-5976-5097B234DF45}"/>
              </a:ext>
            </a:extLst>
          </p:cNvPr>
          <p:cNvSpPr txBox="1"/>
          <p:nvPr/>
        </p:nvSpPr>
        <p:spPr>
          <a:xfrm>
            <a:off x="435681" y="289295"/>
            <a:ext cx="6128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клумбе цветок появился –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Раскрылся недавно бутон: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Махровую шапкой душистой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Расцвёл величавый ...</a:t>
            </a:r>
          </a:p>
          <a:p>
            <a:pPr algn="l"/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Пион.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062EDD37-3E13-F0E5-3A30-5F110366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33" y="1986922"/>
            <a:ext cx="6028661" cy="45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9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70FA5-8AAE-CF78-707E-30FC537D7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18FBED-6927-DA50-72BD-8D5B18F68CEE}"/>
              </a:ext>
            </a:extLst>
          </p:cNvPr>
          <p:cNvSpPr txBox="1"/>
          <p:nvPr/>
        </p:nvSpPr>
        <p:spPr>
          <a:xfrm>
            <a:off x="631371" y="522514"/>
            <a:ext cx="6379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извилистой дорожки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Растёт солнышко на ножке.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дозреет солнышко,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горстка зёрнышек.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Подсолнух.</a:t>
            </a: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7C85C9EF-A53D-4970-2CC2-E4AF8614F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b="18294"/>
          <a:stretch>
            <a:fillRect/>
          </a:stretch>
        </p:blipFill>
        <p:spPr bwMode="auto">
          <a:xfrm>
            <a:off x="6096000" y="328815"/>
            <a:ext cx="5658736" cy="628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7F0DD-C281-C78C-BA97-C658460AD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68EE70-39CC-63B5-5DB5-0F95A8148638}"/>
              </a:ext>
            </a:extLst>
          </p:cNvPr>
          <p:cNvSpPr txBox="1"/>
          <p:nvPr/>
        </p:nvSpPr>
        <p:spPr>
          <a:xfrm>
            <a:off x="489857" y="533400"/>
            <a:ext cx="5606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луковки вырос, </a:t>
            </a:r>
          </a:p>
          <a:p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в пищу негож. </a:t>
            </a:r>
          </a:p>
          <a:p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яркий стаканчик </a:t>
            </a:r>
          </a:p>
          <a:p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тот похож. </a:t>
            </a:r>
          </a:p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A1E82188-F3CE-91EC-EE3F-32A06EF5E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2635" r="21369" b="5679"/>
          <a:stretch>
            <a:fillRect/>
          </a:stretch>
        </p:blipFill>
        <p:spPr bwMode="auto">
          <a:xfrm>
            <a:off x="6194224" y="41933"/>
            <a:ext cx="4417069" cy="67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6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1906B-8FE5-80EF-8FCF-BF38F709F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08270A-20AB-E363-52C0-F6B0422C0ADC}"/>
              </a:ext>
            </a:extLst>
          </p:cNvPr>
          <p:cNvSpPr txBox="1"/>
          <p:nvPr/>
        </p:nvSpPr>
        <p:spPr>
          <a:xfrm>
            <a:off x="511629" y="489857"/>
            <a:ext cx="7445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Что за цветик в виде свеч,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Длинный – длинный, словно меч.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Отвечайте дружно в голос:</a:t>
            </a:r>
          </a:p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Это цветик – …               </a:t>
            </a:r>
          </a:p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Гладиолус.</a:t>
            </a:r>
            <a:endParaRPr lang="ru-RU" sz="3600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678135D0-B9D9-B1D2-7447-6C9FB603F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9" r="6307" b="-223"/>
          <a:stretch>
            <a:fillRect/>
          </a:stretch>
        </p:blipFill>
        <p:spPr bwMode="auto">
          <a:xfrm>
            <a:off x="5241851" y="2091638"/>
            <a:ext cx="6517757" cy="46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990C2-871E-0D11-D220-E0FE4ABD0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0E92A-037E-A923-D58A-F774DBC6B012}"/>
              </a:ext>
            </a:extLst>
          </p:cNvPr>
          <p:cNvSpPr txBox="1"/>
          <p:nvPr/>
        </p:nvSpPr>
        <p:spPr>
          <a:xfrm>
            <a:off x="576943" y="631371"/>
            <a:ext cx="5823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осень,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Дышат холода...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горит на клумбе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звезда.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Астра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B01AA583-161C-5307-D22C-84A542D8E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47" y="106325"/>
            <a:ext cx="4318037" cy="648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C7EE7-2F1B-2F10-43C2-C8EA8B425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1EF264-9947-7886-7602-B6C3D03D7528}"/>
              </a:ext>
            </a:extLst>
          </p:cNvPr>
          <p:cNvSpPr txBox="1"/>
          <p:nvPr/>
        </p:nvSpPr>
        <p:spPr>
          <a:xfrm>
            <a:off x="658037" y="404037"/>
            <a:ext cx="6285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цветок. Похож на гвоздик: </a:t>
            </a:r>
          </a:p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Шляпка пышная и хвостик.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Гвоздика.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6D9FB7BA-DE6F-9344-2A10-2C78C4EEA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4" t="4186" b="24496"/>
          <a:stretch>
            <a:fillRect/>
          </a:stretch>
        </p:blipFill>
        <p:spPr bwMode="auto">
          <a:xfrm>
            <a:off x="4082902" y="1681454"/>
            <a:ext cx="7134447" cy="477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5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A7588-FFDD-EADE-A482-7956397F8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B2FA57-74C9-0EB3-45D9-FD48F658E04E}"/>
              </a:ext>
            </a:extLst>
          </p:cNvPr>
          <p:cNvSpPr txBox="1"/>
          <p:nvPr/>
        </p:nvSpPr>
        <p:spPr>
          <a:xfrm>
            <a:off x="499731" y="510363"/>
            <a:ext cx="58160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Жёлто-белое создание –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Чудо-средство для гаданья...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Обрываешь лепесточки –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 получишь точный!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B9806FBE-D3EC-F244-BAE0-42A2AAA3E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/>
          <a:stretch>
            <a:fillRect/>
          </a:stretch>
        </p:blipFill>
        <p:spPr bwMode="auto">
          <a:xfrm>
            <a:off x="7006854" y="285750"/>
            <a:ext cx="4015341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1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197</Words>
  <Application>Microsoft Office PowerPoint</Application>
  <PresentationFormat>Широкоэкранный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Виктория</dc:creator>
  <cp:lastModifiedBy>Виктория</cp:lastModifiedBy>
  <cp:revision>3</cp:revision>
  <dcterms:created xsi:type="dcterms:W3CDTF">2025-06-15T15:31:06Z</dcterms:created>
  <dcterms:modified xsi:type="dcterms:W3CDTF">2025-06-15T17:39:52Z</dcterms:modified>
</cp:coreProperties>
</file>