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49908-8CA3-4157-B895-77DBE37EC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8BA73-C8E5-428A-9982-90B0F066E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0DF64-C75F-4EA8-A015-FC457EB2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9127F-28B2-4716-BB4D-EA5B30FF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897FF-BEDD-452F-BCC3-B63B07A8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2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769CC-5256-4F09-9E00-7B307514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AF3995-4B6D-4830-99E3-363967087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2A656-859F-4504-A62F-11A32D0C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28489-BF37-4D17-8F26-B01F9A4D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F3F76-3A6B-4FFC-9E88-0C50C5DF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1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F9C1DB-CF7A-42E2-A25B-E46E03770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F5F4FB-BA7F-4331-AFAF-AE542654A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AF797-0DEC-461F-9355-6AFDA193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7C5A8-55E2-465F-A851-80057DA3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189796-88BF-4892-BFE2-ED355BAE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07A86-F388-4D60-8262-0779F273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3EC20-33C3-41CE-9051-4A54B6E7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DDF53-3BD7-4BBF-B2E7-68AE707C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42EA5-4C5C-4744-947A-7C45BDA1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8504-1C06-450B-ABC3-612753E9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11DE8-A4B5-462E-944D-6329BA01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AB7AB-183D-4166-B7AD-A5B126A5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626F9-1332-456B-B15E-F2CF2F3F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84C0F2-7E22-414C-88C1-44BDA1D7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5D0F9-E861-4FBA-927A-22AF4E00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8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AF2AD-FD84-4534-8DC7-E8456B99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9DDDF-A62A-4FC7-82E2-B46D31547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B60E8F-7F11-4A77-9524-1B284ED4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25562-2BA8-402D-A7EA-0A2A044A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646AB-23D8-44A1-9676-3A4D15D0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E5A2B-D5CA-4D0D-BB23-B9B41E5F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1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319BD-0891-4D6A-99FB-23871B5B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728DA8-3EB4-4497-A228-D74FA5FC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DD2D10-E81D-4E5D-8D75-A5741A5D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ECB80E-D738-42B8-8DEF-2C69756A7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73E6C-46D8-48DA-8D05-3FC0A76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EF63F1-9DEF-4DF0-9D72-ABC516A7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243208-3FC2-4891-BA88-7C416CF4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B6485B-5A71-42A0-AB20-CC0BA0DA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3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FCE9C-611C-43AA-8540-4F39D503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6E822-0A20-4C75-B0E3-D55EF1B5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68B40D-A5A9-43EA-B97E-92F04D69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75FB7F-78E3-4350-9EE8-C0EF9F0F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181895-0D09-4A7D-AEFA-428EBFD8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B05533-924C-4262-AD68-536A85FE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35F0AC-33EE-4E70-802A-68A800C7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5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3BB8-E4DD-4799-916E-5ECB8E86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D0613-6D3D-4F57-BB5D-CBD73CBD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9ACE2-9C8D-430B-8E67-F00926F4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E28A3-8A47-474A-9A11-1C62352E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62EB6C-AB30-48CF-BE22-5E39D775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5C9D48-8E32-47EC-B04A-BEC22F13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22D73-B4C8-4512-B850-B824C2BF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2069E7-7299-417C-9328-CF88A989C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5AB9A-6F44-49A2-86F8-95091E51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3FDEB6-4D49-48D6-AFEF-92190E59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5A3544-12D2-44E4-96F9-D91F5671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620C0E-D9FE-46CA-AD29-A9EB6C19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7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E1665-5A5A-4855-A11E-E9CB484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A57B89-8F12-42E1-84C6-822E205FC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C1C0C-48B4-4692-BE40-46E8D1FF1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99D50-2F6B-4CAB-9526-4A5480DE1517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3F80D-DDBE-4195-B7C0-18037F9ED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2380E-2E4C-4F06-8FCB-288BC88F4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290D-2092-4820-8C02-4384222E0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F8B6DF-BE17-4609-B0B4-16BDC4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55" y="417605"/>
            <a:ext cx="10415295" cy="4171858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/>
              <a:t>Презентация </a:t>
            </a:r>
            <a:r>
              <a:rPr lang="ru-RU" altLang="ru-RU" sz="2200" b="1" dirty="0"/>
              <a:t>реализованного проекта </a:t>
            </a:r>
            <a:r>
              <a:rPr lang="ru-RU" altLang="ru-RU" sz="2200" b="1" dirty="0" err="1"/>
              <a:t>детско</a:t>
            </a:r>
            <a:r>
              <a:rPr lang="ru-RU" altLang="ru-RU" sz="2200" b="1" dirty="0"/>
              <a:t> – взрослого  сообщества                   </a:t>
            </a:r>
            <a:r>
              <a:rPr lang="ru-RU" altLang="ru-RU" sz="7200" b="1" dirty="0"/>
              <a:t/>
            </a:r>
            <a:br>
              <a:rPr lang="ru-RU" altLang="ru-RU" sz="7200" b="1" dirty="0"/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53C207C-1546-46EE-A963-E1807B9A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1046" y="4589463"/>
            <a:ext cx="9536404" cy="150018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                                                                   </a:t>
            </a:r>
            <a:r>
              <a:rPr lang="ru-RU" sz="1200" dirty="0"/>
              <a:t>выполнили:  Закурдаева   М.В., учитель английского языка</a:t>
            </a:r>
          </a:p>
          <a:p>
            <a:r>
              <a:rPr lang="ru-RU" sz="1200" dirty="0"/>
              <a:t>       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/>
              <a:t>                                                                                                </a:t>
            </a:r>
          </a:p>
          <a:p>
            <a:r>
              <a:rPr lang="ru-RU" sz="1200" dirty="0"/>
              <a:t>                                                                                                                                                                 МАОУ «Школа №37»</a:t>
            </a:r>
          </a:p>
          <a:p>
            <a:r>
              <a:rPr lang="ru-RU" sz="1200" dirty="0"/>
              <a:t>                                                                                                Великий Новгород</a:t>
            </a:r>
          </a:p>
          <a:p>
            <a:r>
              <a:rPr lang="ru-RU" sz="1200"/>
              <a:t>                                                                                                               </a:t>
            </a:r>
            <a:r>
              <a:rPr lang="ru-RU" sz="1200" smtClean="0"/>
              <a:t>2024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597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31FFB-EF34-481D-875B-CB6AAA9D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4704"/>
            <a:ext cx="10515600" cy="2139517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Тема проекта  «Подарок ко </a:t>
            </a:r>
            <a:r>
              <a:rPr lang="ru-RU" dirty="0" smtClean="0"/>
              <a:t>Дню </a:t>
            </a:r>
            <a:r>
              <a:rPr lang="ru-RU" dirty="0"/>
              <a:t>Учителя»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697EF-784D-4A5A-9CFA-FAB5AE748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98307"/>
            <a:ext cx="10515600" cy="2991343"/>
          </a:xfrm>
        </p:spPr>
        <p:txBody>
          <a:bodyPr/>
          <a:lstStyle/>
          <a:p>
            <a:r>
              <a:rPr lang="ru-RU" dirty="0"/>
              <a:t>Что подарить и по какому поводу каждый решает сам. Подарки. Это слово заставляет улыбнуться любого человека, подарившего его от чистого сердца и с любовью. Дарить конфеты уже не так интересно, а цветы быстро вянут. Мы решили, что учителям будет приятно получить открытку, изготовленную своими руками, руками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93782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9378-3057-40C4-90C4-A9E219F8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91954"/>
            <a:ext cx="10515600" cy="2166151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>Цель проекта: </a:t>
            </a:r>
            <a:r>
              <a:rPr lang="ru-RU" sz="4000" dirty="0" smtClean="0"/>
              <a:t>создать условия для проявления доброжелательного отношения детей к учителям посредством изготовления открыток и поздравления с Днем учителя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000" dirty="0"/>
              <a:t>                                                                       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C0A380-E6D8-4C5C-A7C2-D7208C8D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6277"/>
            <a:ext cx="10515600" cy="2263374"/>
          </a:xfrm>
        </p:spPr>
        <p:txBody>
          <a:bodyPr/>
          <a:lstStyle/>
          <a:p>
            <a:r>
              <a:rPr lang="ru-RU" dirty="0"/>
              <a:t>Целевая группа проекта : обучающиеся 5 класса</a:t>
            </a:r>
          </a:p>
        </p:txBody>
      </p:sp>
    </p:spTree>
    <p:extLst>
      <p:ext uri="{BB962C8B-B14F-4D97-AF65-F5344CB8AC3E}">
        <p14:creationId xmlns:p14="http://schemas.microsoft.com/office/powerpoint/2010/main" val="355344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5B101-3424-4CD3-A087-7D3F277A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Ожидаемые результаты: </a:t>
            </a:r>
            <a:r>
              <a:rPr lang="ru-RU" dirty="0" smtClean="0"/>
              <a:t>все дети получат опыт доброжелательного отношения к учителям</a:t>
            </a:r>
            <a:endParaRPr lang="ru-RU" dirty="0"/>
          </a:p>
        </p:txBody>
      </p:sp>
      <p:pic>
        <p:nvPicPr>
          <p:cNvPr id="1028" name="Picture 4" descr="https://school48suvorov.ru/images/novosti/00-2023/10/05/05-10-01.jpg">
            <a:extLst>
              <a:ext uri="{FF2B5EF4-FFF2-40B4-BE49-F238E27FC236}">
                <a16:creationId xmlns:a16="http://schemas.microsoft.com/office/drawing/2014/main" id="{12B477DC-3418-424C-B2B6-1E689F6DBE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68" y="1825625"/>
            <a:ext cx="5211191" cy="32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2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A2C387-E61B-4F60-9231-F3A9C63AAA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75651"/>
              </p:ext>
            </p:extLst>
          </p:nvPr>
        </p:nvGraphicFramePr>
        <p:xfrm>
          <a:off x="232756" y="332509"/>
          <a:ext cx="11521439" cy="69826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8568">
                  <a:extLst>
                    <a:ext uri="{9D8B030D-6E8A-4147-A177-3AD203B41FA5}">
                      <a16:colId xmlns:a16="http://schemas.microsoft.com/office/drawing/2014/main" val="3114365025"/>
                    </a:ext>
                  </a:extLst>
                </a:gridCol>
                <a:gridCol w="3226325">
                  <a:extLst>
                    <a:ext uri="{9D8B030D-6E8A-4147-A177-3AD203B41FA5}">
                      <a16:colId xmlns:a16="http://schemas.microsoft.com/office/drawing/2014/main" val="2199485865"/>
                    </a:ext>
                  </a:extLst>
                </a:gridCol>
                <a:gridCol w="1498251">
                  <a:extLst>
                    <a:ext uri="{9D8B030D-6E8A-4147-A177-3AD203B41FA5}">
                      <a16:colId xmlns:a16="http://schemas.microsoft.com/office/drawing/2014/main" val="449183467"/>
                    </a:ext>
                  </a:extLst>
                </a:gridCol>
                <a:gridCol w="1693172">
                  <a:extLst>
                    <a:ext uri="{9D8B030D-6E8A-4147-A177-3AD203B41FA5}">
                      <a16:colId xmlns:a16="http://schemas.microsoft.com/office/drawing/2014/main" val="458062928"/>
                    </a:ext>
                  </a:extLst>
                </a:gridCol>
                <a:gridCol w="1693172">
                  <a:extLst>
                    <a:ext uri="{9D8B030D-6E8A-4147-A177-3AD203B41FA5}">
                      <a16:colId xmlns:a16="http://schemas.microsoft.com/office/drawing/2014/main" val="2376391698"/>
                    </a:ext>
                  </a:extLst>
                </a:gridCol>
                <a:gridCol w="1410976">
                  <a:extLst>
                    <a:ext uri="{9D8B030D-6E8A-4147-A177-3AD203B41FA5}">
                      <a16:colId xmlns:a16="http://schemas.microsoft.com/office/drawing/2014/main" val="459658124"/>
                    </a:ext>
                  </a:extLst>
                </a:gridCol>
                <a:gridCol w="1410975">
                  <a:extLst>
                    <a:ext uri="{9D8B030D-6E8A-4147-A177-3AD203B41FA5}">
                      <a16:colId xmlns:a16="http://schemas.microsoft.com/office/drawing/2014/main" val="2381516308"/>
                    </a:ext>
                  </a:extLst>
                </a:gridCol>
              </a:tblGrid>
              <a:tr h="7464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действия)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Отв.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отвечает в группе)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том числе ₽)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400605400"/>
                  </a:ext>
                </a:extLst>
              </a:tr>
              <a:tr h="8780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список учителей, которым будем делать открытку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сентября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Староста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дневник, помощь классного руководителя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629580544"/>
                  </a:ext>
                </a:extLst>
              </a:tr>
              <a:tr h="8780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Распределиться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группам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сентября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Староста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 с фамилиями детей и фамилиями учителей для каждой группы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список учителей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3611402610"/>
                  </a:ext>
                </a:extLst>
              </a:tr>
              <a:tr h="10731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технику изготовления открытки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 сентября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в каждой группе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Выбрана техника работы при изготовлении открыток: аппликация, иллюстрация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Знания, полученные на уроках технологии в начальной школе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2823989739"/>
                  </a:ext>
                </a:extLst>
              </a:tr>
              <a:tr h="12682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Подобрать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необходимый материал для изготовления открыток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сентября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в каждой группе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Подобранный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картон, цветная бумага, цветные карандаши и фломастеры, клей, кисточка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3554981390"/>
                  </a:ext>
                </a:extLst>
              </a:tr>
              <a:tr h="10731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открыток по группам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в каждой группе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навыки работы с бумагой в технике аппликация и иллюстрация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2555274038"/>
                  </a:ext>
                </a:extLst>
              </a:tr>
              <a:tr h="10656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Поздравление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октября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каждой группе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доброжелательного отношения к учителям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открытки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каждой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группы старосте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378711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3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5860F-9AD2-4E2B-9066-EB0B1AA2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Полученные </a:t>
            </a:r>
            <a:r>
              <a:rPr lang="ru-RU" dirty="0" smtClean="0"/>
              <a:t>результаты</a:t>
            </a:r>
            <a:br>
              <a:rPr lang="ru-RU" dirty="0" smtClean="0"/>
            </a:br>
            <a:r>
              <a:rPr lang="ru-RU" sz="1800" dirty="0" smtClean="0"/>
              <a:t>все ребята (32 из 32) получили опыт проявления доброжелательного отношения к учителям и применили знания, умения и навыки, полученные на уроках технологии, для изготовления открыток в технике аппликация и иллюстрация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https://sun9-24.userapi.com/impg/sXdRKKKByUZE4dYhPrg6MYMm880FYv146O6g6A/zVrKQlSzEsA.jpg?size=2560x1152&amp;quality=95&amp;sign=865a68b7178a97b00e5cebe27c0f3ca4&amp;type=album">
            <a:extLst>
              <a:ext uri="{FF2B5EF4-FFF2-40B4-BE49-F238E27FC236}">
                <a16:creationId xmlns:a16="http://schemas.microsoft.com/office/drawing/2014/main" id="{C62C4C24-28EB-4EFD-9825-93827C6F4F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80" y="1825625"/>
            <a:ext cx="96696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1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294</Words>
  <Application>Microsoft Office PowerPoint</Application>
  <PresentationFormat>Широкоэкранный</PresentationFormat>
  <Paragraphs>67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реализованного проекта детско – взрослого  сообщества                    </vt:lpstr>
      <vt:lpstr>  Тема проекта  «Подарок ко Дню Учителя»</vt:lpstr>
      <vt:lpstr>  Цель проекта: создать условия для проявления доброжелательного отношения детей к учителям посредством изготовления открыток и поздравления с Днем учителя                                                                           </vt:lpstr>
      <vt:lpstr>Ожидаемые результаты: все дети получат опыт доброжелательного отношения к учителям</vt:lpstr>
      <vt:lpstr>Презентация PowerPoint</vt:lpstr>
      <vt:lpstr>Полученные результаты все ребята (32 из 32) получили опыт проявления доброжелательного отношения к учителям и применили знания, умения и навыки, полученные на уроках технологии, для изготовления открыток в технике аппликация и иллюстрация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институт профессионального развития                                  кафедра управления и воспитания                                                 ВЫПУСКНАЯ РАБОТА                         слушателя курсов повышения квалификации «Организация работы педагогических работников, осуществляющих классное  руководство в образовательных организациях»».        Презентация реализованного проекта детско – взрослого  сообщества</dc:title>
  <dc:creator>Марина Владимировна Закурдаева</dc:creator>
  <cp:lastModifiedBy>User</cp:lastModifiedBy>
  <cp:revision>14</cp:revision>
  <dcterms:created xsi:type="dcterms:W3CDTF">2023-10-18T09:40:54Z</dcterms:created>
  <dcterms:modified xsi:type="dcterms:W3CDTF">2025-06-18T14:52:08Z</dcterms:modified>
</cp:coreProperties>
</file>