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0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4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963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774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25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13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8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83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4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1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5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8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01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68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7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8F81A-AA76-468D-85DE-3FAC7278BAE9}" type="datetimeFigureOut">
              <a:rPr lang="ru-RU" smtClean="0"/>
              <a:pPr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C3585EB-C26C-44F4-ABE5-05A7B09354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65ACD-BBB8-4C05-AD54-1B159A4D31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РЕШЕНИЕ ГЕНЕТИЧЕСКИХ ЗАДАЧ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806DCE-5AEC-480F-A149-B2125A706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Мастер класс</a:t>
            </a:r>
          </a:p>
          <a:p>
            <a:pPr algn="l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Суханова Ольга Николаевна </a:t>
            </a:r>
          </a:p>
        </p:txBody>
      </p:sp>
    </p:spTree>
    <p:extLst>
      <p:ext uri="{BB962C8B-B14F-4D97-AF65-F5344CB8AC3E}">
        <p14:creationId xmlns:p14="http://schemas.microsoft.com/office/powerpoint/2010/main" val="3383335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061D1DC-60C6-46D1-9BAD-65D597EF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ДУНЯШКА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AA9B0F-E558-4B6D-8E02-73DF7207B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E3A7D3B6-CA54-4B61-B507-E5539F2181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10683"/>
            <a:ext cx="4184650" cy="3157508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6D1F2213-269E-4AF5-88F2-16AC6F0434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75E05C4C-7582-4D90-927B-9869074B65C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3" r="9419"/>
          <a:stretch>
            <a:fillRect/>
          </a:stretch>
        </p:blipFill>
        <p:spPr>
          <a:xfrm>
            <a:off x="5400135" y="2827935"/>
            <a:ext cx="3950898" cy="3157507"/>
          </a:xfrm>
        </p:spPr>
      </p:pic>
    </p:spTree>
    <p:extLst>
      <p:ext uri="{BB962C8B-B14F-4D97-AF65-F5344CB8AC3E}">
        <p14:creationId xmlns:p14="http://schemas.microsoft.com/office/powerpoint/2010/main" val="161085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510DA-736D-426A-9D5D-4CC7053D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ВЫВОД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74952-C377-4AD0-B5D6-13373D6F4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романе на протяжение трёх поколений можно проследить генотипы главных героев.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скрещиваний в их семье соответствуют  схемам законов наследования признаков у человека.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Мелеховых из романа Шолохова «Тихий Дон» могли быть реальные прототипы.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032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82953-4C43-4D95-8F14-F1D788600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D25235-1037-4A54-B2AC-349785D8D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 и умений в новой ситуации</a:t>
            </a:r>
          </a:p>
          <a:p>
            <a:pPr marL="0" indent="0">
              <a:buNone/>
            </a:pP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усвоения, обсуждение допущенных ошибок и их коррекция.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65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E0857-F7FB-40F5-B07D-C3F314FB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75000"/>
                  </a:schemeClr>
                </a:solidFill>
              </a:rPr>
              <a:t>ЗАДАЧИ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FF86E-3AA9-419B-9C21-4D771F9B1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Прочесть отрывки из романа М. Шолохова «Тихий Дон» с описанием фенотипов главных героев.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их предполагаемый генотип.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схему скрещивания. </a:t>
            </a:r>
          </a:p>
          <a:p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генотипы родителей, генотипы и фенотипы потомком в 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вывод о том, могли ли у героев романа быть реальные прототипы.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65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EA00BE-6433-4987-B989-BFF69117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742376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ПАНТЕЛЕЙ ПРОКОПЬЕВИЧ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46DDAE-D733-44D1-B8D7-019B2CA53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527FFE-D1D1-49D4-8397-6D7AD2E09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257301"/>
            <a:ext cx="3854528" cy="5199770"/>
          </a:xfrm>
        </p:spPr>
        <p:txBody>
          <a:bodyPr>
            <a:noAutofit/>
          </a:bodyPr>
          <a:lstStyle/>
          <a:p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 уклон сползавших годков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закряжистел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Пантелей Прокофьевич: раздался в ширину, чуть ссутулился, но все же выглядел стариком складным. Был сух в кости, хром, носил в левом ухе серебряную полумесяцем серьгу, до старости не слиняли на нем вороной масти борода и волосы, в гневе доходил до беспамятства. </a:t>
            </a:r>
            <a:b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E5EA32-3BEF-45C9-B4F9-8B3E92DB3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37" y="1257300"/>
            <a:ext cx="6667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11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D85BC-7086-4C56-A08B-4D795C7E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932" y="312495"/>
            <a:ext cx="3854528" cy="74991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ВАСИЛИСА ИЛЬИНИЧНА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698A4E-EC04-43E6-B840-E6A0DB11A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Roboto" panose="020B0604020202020204" pitchFamily="2" charset="0"/>
              </a:rPr>
              <a:t>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86D3AB-19D7-46D3-B4F0-063D05222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083213"/>
            <a:ext cx="3854528" cy="4278306"/>
          </a:xfrm>
        </p:spPr>
        <p:txBody>
          <a:bodyPr>
            <a:noAutofit/>
          </a:bodyPr>
          <a:lstStyle/>
          <a:p>
            <a:r>
              <a:rPr lang="ru-RU" sz="28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Ильинична — пожилая женщина, которая несмотря на преклонный возраст сохранила величественную походку. Словно гусыня, она плавает по двору... она небольшого роста, курносая, кареглазая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FC6C36-3CFD-47C6-B230-6C8F707CB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70706"/>
            <a:ext cx="6667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73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34F5E-9FE6-4EC0-B948-1F4A42B3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7963"/>
            <a:ext cx="3854528" cy="604911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ПЁТР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D080B-7694-4AE8-8E66-2C944B02B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30B3C3-60AA-4034-B34F-170E55E7F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376363"/>
            <a:ext cx="3854528" cy="2421914"/>
          </a:xfrm>
        </p:spPr>
        <p:txBody>
          <a:bodyPr>
            <a:normAutofit fontScale="92500" lnSpcReduction="10000"/>
          </a:bodyPr>
          <a:lstStyle/>
          <a:p>
            <a:r>
              <a:rPr lang="ru-RU" sz="28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Старший, уже женатый сын его Петро напоминал мать: небольшой, курносый, в буйной повители пшеничного цвета волос, кареглазый.</a:t>
            </a:r>
            <a:br>
              <a:rPr lang="ru-RU" sz="11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7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3F28C7-6D7E-488B-A2E1-61F3AD912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65" y="1376362"/>
            <a:ext cx="564114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5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2B41B9-4D63-461D-907C-4E0368114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9829"/>
            <a:ext cx="3854528" cy="698473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>
                <a:solidFill>
                  <a:schemeClr val="accent2">
                    <a:lumMod val="75000"/>
                  </a:schemeClr>
                </a:solidFill>
              </a:rPr>
              <a:t>ГРИГОРИЙ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ACC86DD8-8FD0-4CA1-A102-ED34A810A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r="27974"/>
          <a:stretch>
            <a:fillRect/>
          </a:stretch>
        </p:blipFill>
        <p:spPr>
          <a:xfrm>
            <a:off x="5753819" y="2142091"/>
            <a:ext cx="4002656" cy="361159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BF34D255-FF01-4F77-8721-9FFAE3AAA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1519311"/>
            <a:ext cx="3854528" cy="3842207"/>
          </a:xfrm>
        </p:spPr>
        <p:txBody>
          <a:bodyPr>
            <a:noAutofit/>
          </a:bodyPr>
          <a:lstStyle/>
          <a:p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Григорий, в отца попер: на полголовы выше Петра, хоть на шесть лет моложе, такой же, как у бати, вислый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коршунячий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нос, в чуть косых прорезях подсиненные миндалины горячих глаз, острые плиты скул обтянуты коричневой румянеющей кожей...  даже в улыбке было у обоих общее, </a:t>
            </a:r>
            <a:r>
              <a:rPr lang="ru-RU" sz="2400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звероватое</a:t>
            </a:r>
            <a:r>
              <a:rPr lang="ru-R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ru-RU" sz="24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11339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A09DB-1270-4E66-9F77-486737CF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ПЕРВОЕ СКРЕЩИВАНИЕ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06541F-B745-4C04-9047-E6A7F97AC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Прокопий        Х       Пленная турчанка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АА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A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</a:t>
            </a:r>
            <a:r>
              <a:rPr lang="en-US" sz="28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Пантелей Прокопьевич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Менделя. Единообразие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F1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448CE-8DBC-4FF7-AD4A-46DE238D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2">
                    <a:lumMod val="75000"/>
                  </a:schemeClr>
                </a:solidFill>
              </a:rPr>
              <a:t>ВТОРОЕ СКРЕЩИВАНИЕ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A7316-68A0-47AE-82B2-250976A2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Пантелей Прокопьевич        Х     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льинична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                                                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А;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а;  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Aa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                             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аа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Григорий                     Пётр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Анализирующее скрещивание соотношение 1:1 по фенотипу и генотипу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9572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231</TotalTime>
  <Words>349</Words>
  <Application>Microsoft Office PowerPoint</Application>
  <PresentationFormat>Широкоэкранный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Roboto</vt:lpstr>
      <vt:lpstr>Times New Roman</vt:lpstr>
      <vt:lpstr>Trebuchet MS</vt:lpstr>
      <vt:lpstr>Wingdings 3</vt:lpstr>
      <vt:lpstr>Аспект</vt:lpstr>
      <vt:lpstr>РЕШЕНИЕ ГЕНЕТИЧЕСКИХ ЗАДАЧ </vt:lpstr>
      <vt:lpstr>ЦЕЛЬ</vt:lpstr>
      <vt:lpstr>ЗАДАЧИ </vt:lpstr>
      <vt:lpstr>ПАНТЕЛЕЙ ПРОКОПЬЕВИЧ</vt:lpstr>
      <vt:lpstr>ВАСИЛИСА ИЛЬИНИЧНА</vt:lpstr>
      <vt:lpstr>ПЁТР</vt:lpstr>
      <vt:lpstr>ГРИГОРИЙ</vt:lpstr>
      <vt:lpstr>ПЕРВОЕ СКРЕЩИВАНИЕ</vt:lpstr>
      <vt:lpstr>ВТОРОЕ СКРЕЩИВАНИЕ</vt:lpstr>
      <vt:lpstr>ДУНЯШКА</vt:lpstr>
      <vt:lpstr>ВЫВОД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Совершенствование умения решать генетические задачи. </dc:title>
  <dc:creator>User</dc:creator>
  <cp:lastModifiedBy>User</cp:lastModifiedBy>
  <cp:revision>7</cp:revision>
  <dcterms:created xsi:type="dcterms:W3CDTF">2022-12-04T08:51:31Z</dcterms:created>
  <dcterms:modified xsi:type="dcterms:W3CDTF">2022-12-13T08:30:50Z</dcterms:modified>
</cp:coreProperties>
</file>