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0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6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18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23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6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42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1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84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24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1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4263-181C-4B6F-B112-2DF27BD0A046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783F9-784F-47D4-A152-9A1F3759C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24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Sport activities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140968"/>
            <a:ext cx="6400800" cy="1752600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 smtClean="0">
                <a:solidFill>
                  <a:schemeClr val="tx1"/>
                </a:solidFill>
              </a:rPr>
              <a:t>5</a:t>
            </a:r>
            <a:r>
              <a:rPr lang="en-US" sz="5000" baseline="30000" dirty="0" smtClean="0">
                <a:solidFill>
                  <a:schemeClr val="tx1"/>
                </a:solidFill>
              </a:rPr>
              <a:t>th</a:t>
            </a:r>
            <a:r>
              <a:rPr lang="en-US" sz="5000" dirty="0" smtClean="0">
                <a:solidFill>
                  <a:schemeClr val="tx1"/>
                </a:solidFill>
              </a:rPr>
              <a:t> form</a:t>
            </a:r>
          </a:p>
          <a:p>
            <a:r>
              <a:rPr lang="en-US" sz="5000" dirty="0" smtClean="0">
                <a:solidFill>
                  <a:schemeClr val="tx1"/>
                </a:solidFill>
              </a:rPr>
              <a:t>Starlight English, Module 1</a:t>
            </a:r>
          </a:p>
          <a:p>
            <a:endParaRPr lang="en-US" dirty="0"/>
          </a:p>
          <a:p>
            <a:pPr algn="just"/>
            <a:r>
              <a:rPr lang="ru-RU" dirty="0" smtClean="0"/>
              <a:t>                                                                                            Подготовлена</a:t>
            </a:r>
          </a:p>
          <a:p>
            <a:pPr algn="just"/>
            <a:r>
              <a:rPr lang="ru-RU" dirty="0" smtClean="0"/>
              <a:t>                                                                                            Учителем ГБОУ </a:t>
            </a:r>
            <a:r>
              <a:rPr lang="ru-RU" dirty="0" smtClean="0"/>
              <a:t>СОШ</a:t>
            </a:r>
            <a:r>
              <a:rPr lang="en-US" dirty="0" smtClean="0"/>
              <a:t> </a:t>
            </a:r>
            <a:r>
              <a:rPr lang="ru-RU" dirty="0" smtClean="0"/>
              <a:t>№</a:t>
            </a:r>
            <a:r>
              <a:rPr lang="ru-RU" dirty="0" smtClean="0"/>
              <a:t>504 </a:t>
            </a:r>
          </a:p>
          <a:p>
            <a:pPr algn="just"/>
            <a:r>
              <a:rPr lang="ru-RU" dirty="0" smtClean="0"/>
              <a:t>                                                                                            </a:t>
            </a:r>
            <a:r>
              <a:rPr lang="ru-RU" dirty="0" err="1" smtClean="0"/>
              <a:t>г.Санкт</a:t>
            </a:r>
            <a:r>
              <a:rPr lang="ru-RU" dirty="0" smtClean="0"/>
              <a:t>-Петербурга</a:t>
            </a:r>
          </a:p>
          <a:p>
            <a:pPr algn="just"/>
            <a:r>
              <a:rPr lang="ru-RU" dirty="0" smtClean="0"/>
              <a:t>                                                                                            </a:t>
            </a:r>
            <a:r>
              <a:rPr lang="ru-RU" dirty="0" err="1" smtClean="0"/>
              <a:t>Лукашиной</a:t>
            </a:r>
            <a:r>
              <a:rPr lang="ru-RU" dirty="0" smtClean="0"/>
              <a:t> Натальей Олеговной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9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Sport Bingo p.1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92D050"/>
                </a:solidFill>
              </a:rPr>
              <a:t>Summer sports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90414"/>
            <a:ext cx="41338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245" y="2190414"/>
            <a:ext cx="4078598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1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Sport Bingo p.2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92D050"/>
                </a:solidFill>
              </a:rPr>
              <a:t>Winter sports</a:t>
            </a:r>
          </a:p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40481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661" y="2564904"/>
            <a:ext cx="1957149" cy="255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10" y="2564903"/>
            <a:ext cx="20097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5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Play!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58578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7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Sport </a:t>
            </a:r>
            <a:r>
              <a:rPr lang="en-US" dirty="0" err="1" smtClean="0">
                <a:solidFill>
                  <a:srgbClr val="FF0000"/>
                </a:solidFill>
              </a:rPr>
              <a:t>wordsearch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5157691" cy="5199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5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Read and match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3960440" cy="516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3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end!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96752"/>
            <a:ext cx="3600400" cy="5379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48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Sport activities</vt:lpstr>
      <vt:lpstr>Sport Bingo p.1</vt:lpstr>
      <vt:lpstr>Sport Bingo p.2</vt:lpstr>
      <vt:lpstr>Play!</vt:lpstr>
      <vt:lpstr>Sport wordsearch</vt:lpstr>
      <vt:lpstr>Read and match</vt:lpstr>
      <vt:lpstr>The end!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and games</dc:title>
  <dc:creator>Nathalie</dc:creator>
  <cp:lastModifiedBy>Наталья Лукашина</cp:lastModifiedBy>
  <cp:revision>3</cp:revision>
  <dcterms:created xsi:type="dcterms:W3CDTF">2017-11-08T12:51:09Z</dcterms:created>
  <dcterms:modified xsi:type="dcterms:W3CDTF">2025-06-06T08:56:28Z</dcterms:modified>
</cp:coreProperties>
</file>