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6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94713" autoAdjust="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4kosvetlana@yandex.ru" userId="b5b7b08fdcfd6f0e" providerId="LiveId" clId="{ED6B13BD-E5A2-4BCF-BEBD-965A265EEDC7}"/>
    <pc:docChg chg="addSld delSld modSld">
      <pc:chgData name="lu4kosvetlana@yandex.ru" userId="b5b7b08fdcfd6f0e" providerId="LiveId" clId="{ED6B13BD-E5A2-4BCF-BEBD-965A265EEDC7}" dt="2024-02-28T11:37:52.092" v="13" actId="20577"/>
      <pc:docMkLst>
        <pc:docMk/>
      </pc:docMkLst>
      <pc:sldChg chg="del">
        <pc:chgData name="lu4kosvetlana@yandex.ru" userId="b5b7b08fdcfd6f0e" providerId="LiveId" clId="{ED6B13BD-E5A2-4BCF-BEBD-965A265EEDC7}" dt="2024-02-28T11:34:46.432" v="1" actId="2696"/>
        <pc:sldMkLst>
          <pc:docMk/>
          <pc:sldMk cId="0" sldId="262"/>
        </pc:sldMkLst>
      </pc:sldChg>
      <pc:sldChg chg="del">
        <pc:chgData name="lu4kosvetlana@yandex.ru" userId="b5b7b08fdcfd6f0e" providerId="LiveId" clId="{ED6B13BD-E5A2-4BCF-BEBD-965A265EEDC7}" dt="2024-02-28T11:33:42.871" v="0" actId="2696"/>
        <pc:sldMkLst>
          <pc:docMk/>
          <pc:sldMk cId="0" sldId="264"/>
        </pc:sldMkLst>
      </pc:sldChg>
      <pc:sldChg chg="del">
        <pc:chgData name="lu4kosvetlana@yandex.ru" userId="b5b7b08fdcfd6f0e" providerId="LiveId" clId="{ED6B13BD-E5A2-4BCF-BEBD-965A265EEDC7}" dt="2024-02-28T11:34:51.631" v="2" actId="2696"/>
        <pc:sldMkLst>
          <pc:docMk/>
          <pc:sldMk cId="0" sldId="265"/>
        </pc:sldMkLst>
      </pc:sldChg>
      <pc:sldChg chg="del">
        <pc:chgData name="lu4kosvetlana@yandex.ru" userId="b5b7b08fdcfd6f0e" providerId="LiveId" clId="{ED6B13BD-E5A2-4BCF-BEBD-965A265EEDC7}" dt="2024-02-28T11:36:53.602" v="4" actId="2696"/>
        <pc:sldMkLst>
          <pc:docMk/>
          <pc:sldMk cId="0" sldId="266"/>
        </pc:sldMkLst>
      </pc:sldChg>
      <pc:sldChg chg="del">
        <pc:chgData name="lu4kosvetlana@yandex.ru" userId="b5b7b08fdcfd6f0e" providerId="LiveId" clId="{ED6B13BD-E5A2-4BCF-BEBD-965A265EEDC7}" dt="2024-02-28T11:35:16.834" v="3" actId="2696"/>
        <pc:sldMkLst>
          <pc:docMk/>
          <pc:sldMk cId="0" sldId="267"/>
        </pc:sldMkLst>
      </pc:sldChg>
      <pc:sldChg chg="modSp mod">
        <pc:chgData name="lu4kosvetlana@yandex.ru" userId="b5b7b08fdcfd6f0e" providerId="LiveId" clId="{ED6B13BD-E5A2-4BCF-BEBD-965A265EEDC7}" dt="2024-02-28T11:37:52.092" v="13" actId="20577"/>
        <pc:sldMkLst>
          <pc:docMk/>
          <pc:sldMk cId="0" sldId="282"/>
        </pc:sldMkLst>
        <pc:spChg chg="mod">
          <ac:chgData name="lu4kosvetlana@yandex.ru" userId="b5b7b08fdcfd6f0e" providerId="LiveId" clId="{ED6B13BD-E5A2-4BCF-BEBD-965A265EEDC7}" dt="2024-02-28T11:37:52.092" v="13" actId="20577"/>
          <ac:spMkLst>
            <pc:docMk/>
            <pc:sldMk cId="0" sldId="282"/>
            <ac:spMk id="2" creationId="{00000000-0000-0000-0000-000000000000}"/>
          </ac:spMkLst>
        </pc:spChg>
      </pc:sldChg>
      <pc:sldChg chg="addSp modSp new mod">
        <pc:chgData name="lu4kosvetlana@yandex.ru" userId="b5b7b08fdcfd6f0e" providerId="LiveId" clId="{ED6B13BD-E5A2-4BCF-BEBD-965A265EEDC7}" dt="2024-02-28T11:37:30.419" v="8" actId="14100"/>
        <pc:sldMkLst>
          <pc:docMk/>
          <pc:sldMk cId="3806908031" sldId="286"/>
        </pc:sldMkLst>
        <pc:picChg chg="add mod">
          <ac:chgData name="lu4kosvetlana@yandex.ru" userId="b5b7b08fdcfd6f0e" providerId="LiveId" clId="{ED6B13BD-E5A2-4BCF-BEBD-965A265EEDC7}" dt="2024-02-28T11:37:30.419" v="8" actId="14100"/>
          <ac:picMkLst>
            <pc:docMk/>
            <pc:sldMk cId="3806908031" sldId="286"/>
            <ac:picMk id="2" creationId="{8D0F4F9D-0BB4-243D-FE79-A5126BFAB5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851648" cy="3744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«Развитие речи детей младшего возраста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посредством развития мелкой моторики рук, через разные виды деятельности»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                                                              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Подготовил: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воспитатель ДОУ Пелипейко Е.А.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330"/>
            <a:ext cx="7854696" cy="1214446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№4 г. Кропоткин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образования, Кавказский район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588" t="12462" r="3131" b="11460"/>
          <a:stretch>
            <a:fillRect/>
          </a:stretch>
        </p:blipFill>
        <p:spPr bwMode="auto">
          <a:xfrm>
            <a:off x="683568" y="407207"/>
            <a:ext cx="4500594" cy="2843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 b="10976"/>
          <a:stretch>
            <a:fillRect/>
          </a:stretch>
        </p:blipFill>
        <p:spPr bwMode="auto">
          <a:xfrm rot="308562">
            <a:off x="5674563" y="3561823"/>
            <a:ext cx="241778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 t="16901"/>
          <a:stretch>
            <a:fillRect/>
          </a:stretch>
        </p:blipFill>
        <p:spPr bwMode="auto">
          <a:xfrm>
            <a:off x="6000760" y="357166"/>
            <a:ext cx="2265090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643314"/>
            <a:ext cx="2148248" cy="2855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 l="17332" t="10870" r="13341"/>
          <a:stretch>
            <a:fillRect/>
          </a:stretch>
        </p:blipFill>
        <p:spPr bwMode="auto">
          <a:xfrm rot="197395">
            <a:off x="6429388" y="357166"/>
            <a:ext cx="1928826" cy="3295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18423" b="7415"/>
          <a:stretch>
            <a:fillRect/>
          </a:stretch>
        </p:blipFill>
        <p:spPr bwMode="auto">
          <a:xfrm>
            <a:off x="6286512" y="4000504"/>
            <a:ext cx="2357454" cy="2317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1142985"/>
            <a:ext cx="5429288" cy="4085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d54544ceb400bb2012484bde6552e1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12012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0f903db216a14b4db79e18918718a6e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643866" cy="5721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e6d2d44de2b3e9452623c50447bee4e3.jpeg"/>
          <p:cNvPicPr>
            <a:picLocks noChangeAspect="1" noChangeArrowheads="1"/>
          </p:cNvPicPr>
          <p:nvPr/>
        </p:nvPicPr>
        <p:blipFill>
          <a:blip r:embed="rId2"/>
          <a:srcRect b="3426"/>
          <a:stretch>
            <a:fillRect/>
          </a:stretch>
        </p:blipFill>
        <p:spPr bwMode="auto">
          <a:xfrm>
            <a:off x="785786" y="785794"/>
            <a:ext cx="7620025" cy="5519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778ea87bfed5102c11ce2cede59254c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5334037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Users\User\Desktop\lx7gfinnn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00372"/>
            <a:ext cx="2786082" cy="3433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D0F4F9D-0BB4-243D-FE79-A5126BFAB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902"/>
            <a:ext cx="9110797" cy="68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90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Рисование кистью, аппликация.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499449" cy="4643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3116"/>
            <a:ext cx="2928958" cy="389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 l="26714" t="11461" r="14526"/>
          <a:stretch>
            <a:fillRect/>
          </a:stretch>
        </p:blipFill>
        <p:spPr bwMode="auto">
          <a:xfrm>
            <a:off x="7358082" y="2928934"/>
            <a:ext cx="1498123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915" y="1071546"/>
            <a:ext cx="38768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3454303" cy="457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736"/>
            <a:ext cx="3071834" cy="7143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</a:p>
        </p:txBody>
      </p:sp>
      <p:pic>
        <p:nvPicPr>
          <p:cNvPr id="3" name="Рисунок 2" descr="C:\Users\User\Desktop\IMG_20240123_1707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357454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User\Desktop\IMG_20240122_1712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71810"/>
            <a:ext cx="2286016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User\Desktop\IMG_20240122_1723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00042"/>
            <a:ext cx="235745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Desktop\IMG_20240122_1654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643182"/>
            <a:ext cx="2233605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843838" cy="1397884"/>
          </a:xfrm>
        </p:spPr>
        <p:txBody>
          <a:bodyPr/>
          <a:lstStyle/>
          <a:p>
            <a:r>
              <a:rPr lang="ru-RU" sz="2800" b="0" dirty="0"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b="0" dirty="0"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условий для развития мелкой моторики у детей младшего возраста.</a:t>
            </a:r>
            <a:r>
              <a:rPr lang="ru-RU" sz="2400" b="0" dirty="0"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857364"/>
            <a:ext cx="7802718" cy="4286280"/>
          </a:xfrm>
        </p:spPr>
        <p:txBody>
          <a:bodyPr>
            <a:normAutofit fontScale="62500" lnSpcReduction="20000"/>
          </a:bodyPr>
          <a:lstStyle/>
          <a:p>
            <a:r>
              <a:rPr lang="ru-RU" sz="45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Blip>
                <a:blip r:embed="rId2"/>
              </a:buBlip>
            </a:pPr>
            <a:r>
              <a:rPr lang="ru-RU" sz="32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рук у детей в играх, упражнениях продуктивной деятельности.</a:t>
            </a:r>
          </a:p>
          <a:p>
            <a:pPr>
              <a:buBlip>
                <a:blip r:embed="rId2"/>
              </a:buBlip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создавать развивающую предметно  - пространственную среду для развития мелкой моторики.</a:t>
            </a:r>
          </a:p>
          <a:p>
            <a:pPr>
              <a:buBlip>
                <a:blip r:embed="rId2"/>
              </a:buBlip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привлечь родителей к взаимодействию в данном направлении.</a:t>
            </a:r>
          </a:p>
          <a:p>
            <a:r>
              <a:rPr lang="ru-RU" sz="45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45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мелкая моторика в жизни детей играет важную роль, оказывает влияние на многие функции ребенка. Взаимодействует с такими внешними свойствами сознания, как внимание, мышление, восприятие.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навыков мелкой моторики важно потому, что вся дальнейшая жизнь ребёнка потребует использования точных, координированных движений кисти и пальцев, чтобы одеваться, рисовать, а также выполнять множество разнообразных оптовых действий.</a:t>
            </a:r>
          </a:p>
          <a:p>
            <a:endParaRPr lang="ru-RU" sz="45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8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sz="32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87801"/>
            <a:ext cx="8352927" cy="628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64294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Виды деятельности развивающие мелкую моторику рук.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7772400" cy="46434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деятельность.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пальчиковые игры и упражнения с мелкими предметами;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-разложи по цвету счётные палочки, соедини резинкой пару,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-игры с киндерами, раскрути болтики с гайками,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гимнастика со стихотворным сопровождением;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пальчиковый театр;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с крупой, бусинками, пуговицами, песком, камешками.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с верёвочкой, шнуровкой,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с прищепками.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 нужный цвет и прицепи.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собрать пирамидку, корзинки;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построить башню из кубиков, выложить их в ряд;</a:t>
            </a:r>
          </a:p>
          <a:p>
            <a:pPr algn="ctr"/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деятельность.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рисование кистью, ладошками, пальцами;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аппликация из бумаги, на пластилине пуговицами, макаронами.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конструирование из конструктора – </a:t>
            </a:r>
            <a:r>
              <a:rPr lang="ru-RU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мазайка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Нанизывание на леску.</a:t>
            </a:r>
          </a:p>
          <a:p>
            <a:pPr algn="ctr"/>
            <a:endParaRPr lang="ru-RU" sz="24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85725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Средства и материалы для развития мелкой моторики</a:t>
            </a:r>
          </a:p>
        </p:txBody>
      </p:sp>
      <p:pic>
        <p:nvPicPr>
          <p:cNvPr id="3" name="Рисунок 2" descr="C:\Users\User\Desktop\maxresdefault.jpg"/>
          <p:cNvPicPr/>
          <p:nvPr/>
        </p:nvPicPr>
        <p:blipFill>
          <a:blip r:embed="rId2"/>
          <a:srcRect l="4655" t="19969" r="36142"/>
          <a:stretch>
            <a:fillRect/>
          </a:stretch>
        </p:blipFill>
        <p:spPr bwMode="auto">
          <a:xfrm>
            <a:off x="357158" y="1649214"/>
            <a:ext cx="371477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esktop\IMG_20240130_163238.jpg"/>
          <p:cNvPicPr/>
          <p:nvPr/>
        </p:nvPicPr>
        <p:blipFill>
          <a:blip r:embed="rId3" cstate="print"/>
          <a:srcRect t="5618"/>
          <a:stretch>
            <a:fillRect/>
          </a:stretch>
        </p:blipFill>
        <p:spPr bwMode="auto">
          <a:xfrm>
            <a:off x="6814206" y="1785926"/>
            <a:ext cx="1857388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IMG_20240130_1632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00504"/>
            <a:ext cx="221457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C:\Users\User\Desktop\IMG_20240130_163224.jpg"/>
          <p:cNvPicPr/>
          <p:nvPr/>
        </p:nvPicPr>
        <p:blipFill>
          <a:blip r:embed="rId5" cstate="print"/>
          <a:srcRect t="22637" b="5473"/>
          <a:stretch>
            <a:fillRect/>
          </a:stretch>
        </p:blipFill>
        <p:spPr bwMode="auto">
          <a:xfrm>
            <a:off x="4210866" y="2996952"/>
            <a:ext cx="2214578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User\Desktop\maxresdefault.jpg"/>
          <p:cNvPicPr/>
          <p:nvPr/>
        </p:nvPicPr>
        <p:blipFill>
          <a:blip r:embed="rId2"/>
          <a:srcRect l="68208" t="21818" r="5064" b="43047"/>
          <a:stretch>
            <a:fillRect/>
          </a:stretch>
        </p:blipFill>
        <p:spPr bwMode="auto">
          <a:xfrm>
            <a:off x="826640" y="5157192"/>
            <a:ext cx="2714644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14380" cy="428628"/>
          </a:xfrm>
        </p:spPr>
        <p:txBody>
          <a:bodyPr>
            <a:normAutofit/>
          </a:bodyPr>
          <a:lstStyle/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71802" y="4572008"/>
            <a:ext cx="642942" cy="785818"/>
          </a:xfrm>
        </p:spPr>
        <p:txBody>
          <a:bodyPr>
            <a:normAutofit/>
          </a:bodyPr>
          <a:lstStyle/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884" y="4214819"/>
            <a:ext cx="285752" cy="285751"/>
          </a:xfrm>
        </p:spPr>
        <p:txBody>
          <a:bodyPr>
            <a:normAutofit/>
          </a:bodyPr>
          <a:lstStyle/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8108" t="8622" r="8108" b="9898"/>
          <a:stretch>
            <a:fillRect/>
          </a:stretch>
        </p:blipFill>
        <p:spPr bwMode="auto">
          <a:xfrm>
            <a:off x="357158" y="285727"/>
            <a:ext cx="4027987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5898" t="6692" r="5636" b="6319"/>
          <a:stretch>
            <a:fillRect/>
          </a:stretch>
        </p:blipFill>
        <p:spPr bwMode="auto">
          <a:xfrm>
            <a:off x="853882" y="4323395"/>
            <a:ext cx="2849395" cy="244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13334" t="11132" r="11666" b="10509"/>
          <a:stretch>
            <a:fillRect/>
          </a:stretch>
        </p:blipFill>
        <p:spPr bwMode="auto">
          <a:xfrm>
            <a:off x="4793385" y="2887287"/>
            <a:ext cx="3568171" cy="387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 l="7861" t="5576" r="5758" b="6360"/>
          <a:stretch>
            <a:fillRect/>
          </a:stretch>
        </p:blipFill>
        <p:spPr bwMode="auto">
          <a:xfrm>
            <a:off x="5292080" y="404664"/>
            <a:ext cx="2340772" cy="222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393" t="10996" r="12946" b="9285"/>
          <a:stretch>
            <a:fillRect/>
          </a:stretch>
        </p:blipFill>
        <p:spPr bwMode="auto">
          <a:xfrm>
            <a:off x="1071538" y="500042"/>
            <a:ext cx="2286016" cy="27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14646" t="12097" r="12123" b="9274"/>
          <a:stretch>
            <a:fillRect/>
          </a:stretch>
        </p:blipFill>
        <p:spPr bwMode="auto">
          <a:xfrm>
            <a:off x="214282" y="3000372"/>
            <a:ext cx="2143140" cy="27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12056" t="7623" r="9577" b="8526"/>
          <a:stretch>
            <a:fillRect/>
          </a:stretch>
        </p:blipFill>
        <p:spPr bwMode="auto">
          <a:xfrm>
            <a:off x="2571736" y="3643314"/>
            <a:ext cx="2286016" cy="290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 l="12544" t="11944" r="12194" b="10417"/>
          <a:stretch>
            <a:fillRect/>
          </a:stretch>
        </p:blipFill>
        <p:spPr bwMode="auto">
          <a:xfrm>
            <a:off x="3500430" y="1285860"/>
            <a:ext cx="217611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 l="2799" t="3136" r="4850" b="5923"/>
          <a:stretch>
            <a:fillRect/>
          </a:stretch>
        </p:blipFill>
        <p:spPr bwMode="auto">
          <a:xfrm>
            <a:off x="5429256" y="3721247"/>
            <a:ext cx="3000396" cy="26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 l="11945" t="16068" r="13055" b="15260"/>
          <a:stretch>
            <a:fillRect/>
          </a:stretch>
        </p:blipFill>
        <p:spPr bwMode="auto">
          <a:xfrm>
            <a:off x="5857884" y="1000108"/>
            <a:ext cx="302560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668" t="6868" r="7719" b="6593"/>
          <a:stretch>
            <a:fillRect/>
          </a:stretch>
        </p:blipFill>
        <p:spPr bwMode="auto">
          <a:xfrm>
            <a:off x="571472" y="357166"/>
            <a:ext cx="252074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025" t="7755" r="7423" b="7032"/>
          <a:stretch>
            <a:fillRect/>
          </a:stretch>
        </p:blipFill>
        <p:spPr bwMode="auto">
          <a:xfrm>
            <a:off x="214282" y="2857496"/>
            <a:ext cx="134711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14705" t="9519" r="15441" b="7191"/>
          <a:stretch>
            <a:fillRect/>
          </a:stretch>
        </p:blipFill>
        <p:spPr bwMode="auto">
          <a:xfrm>
            <a:off x="2571736" y="2571744"/>
            <a:ext cx="1928826" cy="35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l="4122" t="6372" r="6565" b="5921"/>
          <a:stretch>
            <a:fillRect/>
          </a:stretch>
        </p:blipFill>
        <p:spPr bwMode="auto">
          <a:xfrm>
            <a:off x="1142976" y="492919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 l="3244" t="2986" r="5911" b="4445"/>
          <a:stretch>
            <a:fillRect/>
          </a:stretch>
        </p:blipFill>
        <p:spPr bwMode="auto">
          <a:xfrm>
            <a:off x="7358082" y="4000504"/>
            <a:ext cx="1571636" cy="1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 l="12712" t="9519" r="11016" b="7191"/>
          <a:stretch>
            <a:fillRect/>
          </a:stretch>
        </p:blipFill>
        <p:spPr bwMode="auto">
          <a:xfrm>
            <a:off x="4929190" y="3071810"/>
            <a:ext cx="2286016" cy="33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 l="12172" t="13966" r="14298" b="14205"/>
          <a:stretch>
            <a:fillRect/>
          </a:stretch>
        </p:blipFill>
        <p:spPr bwMode="auto">
          <a:xfrm>
            <a:off x="4429124" y="285728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 l="2454" t="3396" r="4307" b="4905"/>
          <a:stretch>
            <a:fillRect/>
          </a:stretch>
        </p:blipFill>
        <p:spPr bwMode="auto">
          <a:xfrm>
            <a:off x="7143768" y="1357298"/>
            <a:ext cx="1643074" cy="116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7"/>
            <a:ext cx="2028828" cy="3139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142984"/>
            <a:ext cx="1965325" cy="283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071942"/>
            <a:ext cx="3265204" cy="20669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8604"/>
            <a:ext cx="1930865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428736"/>
            <a:ext cx="1838310" cy="3052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500570"/>
            <a:ext cx="3122296" cy="1489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561" y="642918"/>
            <a:ext cx="2317013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8604"/>
            <a:ext cx="2277419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714752"/>
            <a:ext cx="1791592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 t="13653"/>
          <a:stretch>
            <a:fillRect/>
          </a:stretch>
        </p:blipFill>
        <p:spPr bwMode="auto">
          <a:xfrm>
            <a:off x="3786182" y="3000372"/>
            <a:ext cx="1671624" cy="3277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4357694"/>
            <a:ext cx="2315104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714356"/>
            <a:ext cx="2214578" cy="2496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889</TotalTime>
  <Words>291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«Развитие речи детей младшего возраста посредством развития мелкой моторики рук, через разные виды деятельности»                                                                     Подготовил:                                                           воспитатель ДОУ Пелипейко Е.А.</vt:lpstr>
      <vt:lpstr>Цель: создание условий для развития мелкой моторики у детей младшего возраста. </vt:lpstr>
      <vt:lpstr>Виды деятельности развивающие мелкую моторику рук.</vt:lpstr>
      <vt:lpstr>Средства и материалы для развития мелкой моторики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Рисование кистью, аппликация.</vt:lpstr>
      <vt:lpstr>Слайд 18</vt:lpstr>
      <vt:lpstr>Работа с  родителями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76</cp:revision>
  <dcterms:created xsi:type="dcterms:W3CDTF">2024-02-23T14:42:41Z</dcterms:created>
  <dcterms:modified xsi:type="dcterms:W3CDTF">2025-02-12T09:48:21Z</dcterms:modified>
</cp:coreProperties>
</file>