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813"/>
    <a:srgbClr val="FAB9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5814" autoAdjust="0"/>
  </p:normalViewPr>
  <p:slideViewPr>
    <p:cSldViewPr snapToGrid="0" snapToObject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23пт01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23пт02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4.2699999999999996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23пт03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6.75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23пт11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7.25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23пт12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6.43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23пт13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23пт14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23пт15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5.15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23пт16</c:v>
                </c:pt>
              </c:strCache>
            </c:strRef>
          </c:tx>
          <c:dLbls>
            <c:dLbl>
              <c:idx val="0"/>
              <c:layout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4.88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23пт17</c:v>
                </c:pt>
              </c:strCache>
            </c:strRef>
          </c:tx>
          <c:dLbls>
            <c:dLbl>
              <c:idx val="0"/>
              <c:layout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23пт21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22пт22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22пт34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небезопасности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5.85</c:v>
                </c:pt>
              </c:numCache>
            </c:numRef>
          </c:val>
        </c:ser>
        <c:axId val="81076608"/>
        <c:axId val="86334464"/>
      </c:barChart>
      <c:catAx>
        <c:axId val="81076608"/>
        <c:scaling>
          <c:orientation val="minMax"/>
        </c:scaling>
        <c:axPos val="b"/>
        <c:tickLblPos val="nextTo"/>
        <c:crossAx val="86334464"/>
        <c:crosses val="autoZero"/>
        <c:auto val="1"/>
        <c:lblAlgn val="ctr"/>
        <c:lblOffset val="100"/>
      </c:catAx>
      <c:valAx>
        <c:axId val="86334464"/>
        <c:scaling>
          <c:orientation val="minMax"/>
        </c:scaling>
        <c:axPos val="l"/>
        <c:majorGridlines/>
        <c:numFmt formatCode="General" sourceLinked="1"/>
        <c:tickLblPos val="nextTo"/>
        <c:crossAx val="81076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23пт01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23пт02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23пт03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23пт11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23пт12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6.82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23пт13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23пт14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23пт15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7.36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23пт16</c:v>
                </c:pt>
              </c:strCache>
            </c:strRef>
          </c:tx>
          <c:dLbls>
            <c:dLbl>
              <c:idx val="0"/>
              <c:layout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7.64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23пт17</c:v>
                </c:pt>
              </c:strCache>
            </c:strRef>
          </c:tx>
          <c:dLbls>
            <c:dLbl>
              <c:idx val="0"/>
              <c:layout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23пт21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6.86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22пт22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6.85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22пт34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благополучия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axId val="76947840"/>
        <c:axId val="91551232"/>
      </c:barChart>
      <c:catAx>
        <c:axId val="76947840"/>
        <c:scaling>
          <c:orientation val="minMax"/>
        </c:scaling>
        <c:axPos val="b"/>
        <c:tickLblPos val="nextTo"/>
        <c:crossAx val="91551232"/>
        <c:crosses val="autoZero"/>
        <c:auto val="1"/>
        <c:lblAlgn val="ctr"/>
        <c:lblOffset val="100"/>
      </c:catAx>
      <c:valAx>
        <c:axId val="91551232"/>
        <c:scaling>
          <c:orientation val="minMax"/>
        </c:scaling>
        <c:axPos val="l"/>
        <c:majorGridlines/>
        <c:numFmt formatCode="General" sourceLinked="1"/>
        <c:tickLblPos val="nextTo"/>
        <c:crossAx val="76947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23пт01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23пт02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2.1800000000000002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23пт03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23пт11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23пт12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2.2599999999999998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23пт13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23пт14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23пт15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23пт16</c:v>
                </c:pt>
              </c:strCache>
            </c:strRef>
          </c:tx>
          <c:dLbls>
            <c:dLbl>
              <c:idx val="0"/>
              <c:layout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2.0499999999999998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23пт17</c:v>
                </c:pt>
              </c:strCache>
            </c:strRef>
          </c:tx>
          <c:dLbls>
            <c:dLbl>
              <c:idx val="0"/>
              <c:layout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23пт21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3.13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22пт22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1.95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22пт34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разобщенности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2.76</c:v>
                </c:pt>
              </c:numCache>
            </c:numRef>
          </c:val>
        </c:ser>
        <c:axId val="114180864"/>
        <c:axId val="114182400"/>
      </c:barChart>
      <c:catAx>
        <c:axId val="114180864"/>
        <c:scaling>
          <c:orientation val="minMax"/>
        </c:scaling>
        <c:axPos val="b"/>
        <c:tickLblPos val="nextTo"/>
        <c:crossAx val="114182400"/>
        <c:crosses val="autoZero"/>
        <c:auto val="1"/>
        <c:lblAlgn val="ctr"/>
        <c:lblOffset val="100"/>
      </c:catAx>
      <c:valAx>
        <c:axId val="114182400"/>
        <c:scaling>
          <c:orientation val="minMax"/>
        </c:scaling>
        <c:axPos val="l"/>
        <c:majorGridlines/>
        <c:numFmt formatCode="General" sourceLinked="1"/>
        <c:tickLblPos val="nextTo"/>
        <c:crossAx val="114180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23пт01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23пт02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23пт03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23пт11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23пт12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3.69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23пт13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3.78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23пт14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3.69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23пт15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3.36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23пт16</c:v>
                </c:pt>
              </c:strCache>
            </c:strRef>
          </c:tx>
          <c:dLbls>
            <c:dLbl>
              <c:idx val="0"/>
              <c:layout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3.17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23пт17</c:v>
                </c:pt>
              </c:strCache>
            </c:strRef>
          </c:tx>
          <c:dLbls>
            <c:dLbl>
              <c:idx val="0"/>
              <c:layout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23пт21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3.06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22пт22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22пт34</c:v>
                </c:pt>
              </c:strCache>
            </c:strRef>
          </c:tx>
          <c:dLbls>
            <c:showSerName val="1"/>
          </c:dLbls>
          <c:cat>
            <c:strRef>
              <c:f>Лист1!$A$2</c:f>
              <c:strCache>
                <c:ptCount val="1"/>
                <c:pt idx="0">
                  <c:v>шкала равноправия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3.33</c:v>
                </c:pt>
              </c:numCache>
            </c:numRef>
          </c:val>
        </c:ser>
        <c:axId val="120126080"/>
        <c:axId val="126636416"/>
      </c:barChart>
      <c:catAx>
        <c:axId val="120126080"/>
        <c:scaling>
          <c:orientation val="minMax"/>
        </c:scaling>
        <c:axPos val="b"/>
        <c:tickLblPos val="nextTo"/>
        <c:crossAx val="126636416"/>
        <c:crosses val="autoZero"/>
        <c:auto val="1"/>
        <c:lblAlgn val="ctr"/>
        <c:lblOffset val="100"/>
      </c:catAx>
      <c:valAx>
        <c:axId val="126636416"/>
        <c:scaling>
          <c:orientation val="minMax"/>
        </c:scaling>
        <c:axPos val="l"/>
        <c:majorGridlines/>
        <c:numFmt formatCode="General" sourceLinked="1"/>
        <c:tickLblPos val="nextTo"/>
        <c:crossAx val="120126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E5688-6CC2-42DB-A22E-9F56F9E9E64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7F3B9-D8BD-44F4-B6F4-3A1024A8DC12}">
      <dgm:prSet phldrT="[Текст]"/>
      <dgm:spPr/>
      <dgm:t>
        <a:bodyPr/>
        <a:lstStyle/>
        <a:p>
          <a:r>
            <a:rPr lang="ru-RU" dirty="0" smtClean="0"/>
            <a:t>Социально-психологическое тестирование</a:t>
          </a:r>
          <a:endParaRPr lang="ru-RU" dirty="0"/>
        </a:p>
      </dgm:t>
    </dgm:pt>
    <dgm:pt modelId="{D23B7AC2-8418-4289-B919-1764A8142E07}" type="parTrans" cxnId="{FC021482-A65D-4611-9071-1ADD5FD9B9CC}">
      <dgm:prSet/>
      <dgm:spPr/>
      <dgm:t>
        <a:bodyPr/>
        <a:lstStyle/>
        <a:p>
          <a:endParaRPr lang="ru-RU"/>
        </a:p>
      </dgm:t>
    </dgm:pt>
    <dgm:pt modelId="{DE8D647F-3F38-4300-9D93-7544BAACF129}" type="sibTrans" cxnId="{FC021482-A65D-4611-9071-1ADD5FD9B9CC}">
      <dgm:prSet/>
      <dgm:spPr/>
      <dgm:t>
        <a:bodyPr/>
        <a:lstStyle/>
        <a:p>
          <a:endParaRPr lang="ru-RU"/>
        </a:p>
      </dgm:t>
    </dgm:pt>
    <dgm:pt modelId="{011A6995-4A29-43C7-A9CF-401CCAA13B7C}">
      <dgm:prSet phldrT="[Текст]"/>
      <dgm:spPr/>
      <dgm:t>
        <a:bodyPr/>
        <a:lstStyle/>
        <a:p>
          <a:r>
            <a:rPr lang="ru-RU" dirty="0" smtClean="0"/>
            <a:t>Склонность к рискованному поведению</a:t>
          </a:r>
          <a:endParaRPr lang="ru-RU" dirty="0"/>
        </a:p>
      </dgm:t>
    </dgm:pt>
    <dgm:pt modelId="{AC213B45-D7A1-4470-8848-0CBCFBBE5AEA}" type="parTrans" cxnId="{1D38A11E-04ED-43AD-8088-3E1D5F15C989}">
      <dgm:prSet/>
      <dgm:spPr/>
      <dgm:t>
        <a:bodyPr/>
        <a:lstStyle/>
        <a:p>
          <a:endParaRPr lang="ru-RU"/>
        </a:p>
      </dgm:t>
    </dgm:pt>
    <dgm:pt modelId="{02DAAEAB-6478-4525-8675-BE2F3067A9E5}" type="sibTrans" cxnId="{1D38A11E-04ED-43AD-8088-3E1D5F15C989}">
      <dgm:prSet/>
      <dgm:spPr/>
      <dgm:t>
        <a:bodyPr/>
        <a:lstStyle/>
        <a:p>
          <a:endParaRPr lang="ru-RU"/>
        </a:p>
      </dgm:t>
    </dgm:pt>
    <dgm:pt modelId="{6B249D4C-E5EE-4721-A934-334F2ED43E67}">
      <dgm:prSet phldrT="[Текст]"/>
      <dgm:spPr/>
      <dgm:t>
        <a:bodyPr/>
        <a:lstStyle/>
        <a:p>
          <a:r>
            <a:rPr lang="ru-RU" dirty="0" smtClean="0"/>
            <a:t>Склонность к суицидальному поведению</a:t>
          </a:r>
          <a:endParaRPr lang="ru-RU" dirty="0"/>
        </a:p>
      </dgm:t>
    </dgm:pt>
    <dgm:pt modelId="{F511417E-C7A0-4C9D-AF0E-A17F6BB9486F}" type="parTrans" cxnId="{F6AA923D-94CA-44A5-9AA2-F1750948AD9C}">
      <dgm:prSet/>
      <dgm:spPr/>
      <dgm:t>
        <a:bodyPr/>
        <a:lstStyle/>
        <a:p>
          <a:endParaRPr lang="ru-RU"/>
        </a:p>
      </dgm:t>
    </dgm:pt>
    <dgm:pt modelId="{322C4836-DC0A-4907-BFA8-36EC408EDD1D}" type="sibTrans" cxnId="{F6AA923D-94CA-44A5-9AA2-F1750948AD9C}">
      <dgm:prSet/>
      <dgm:spPr/>
      <dgm:t>
        <a:bodyPr/>
        <a:lstStyle/>
        <a:p>
          <a:endParaRPr lang="ru-RU"/>
        </a:p>
      </dgm:t>
    </dgm:pt>
    <dgm:pt modelId="{D00E7BD3-9E5D-40AC-9F32-EBB348D58362}">
      <dgm:prSet phldrT="[Текст]"/>
      <dgm:spPr/>
      <dgm:t>
        <a:bodyPr/>
        <a:lstStyle/>
        <a:p>
          <a:r>
            <a:rPr lang="ru-RU" dirty="0" smtClean="0"/>
            <a:t>СОП (А.Н. Орел)</a:t>
          </a:r>
          <a:endParaRPr lang="ru-RU" dirty="0"/>
        </a:p>
      </dgm:t>
    </dgm:pt>
    <dgm:pt modelId="{A8123F6D-55E2-47E2-BE14-53969C85E0DA}" type="parTrans" cxnId="{1451DCB4-5B7A-4119-B9E7-2C8566CFED3D}">
      <dgm:prSet/>
      <dgm:spPr/>
      <dgm:t>
        <a:bodyPr/>
        <a:lstStyle/>
        <a:p>
          <a:endParaRPr lang="ru-RU"/>
        </a:p>
      </dgm:t>
    </dgm:pt>
    <dgm:pt modelId="{D4954378-EB83-425D-8352-048BF7422C80}" type="sibTrans" cxnId="{1451DCB4-5B7A-4119-B9E7-2C8566CFED3D}">
      <dgm:prSet/>
      <dgm:spPr/>
      <dgm:t>
        <a:bodyPr/>
        <a:lstStyle/>
        <a:p>
          <a:endParaRPr lang="ru-RU"/>
        </a:p>
      </dgm:t>
    </dgm:pt>
    <dgm:pt modelId="{DCBC3A67-3424-4D7A-90FB-1DA0F7EAFD45}">
      <dgm:prSet phldrT="[Текст]"/>
      <dgm:spPr/>
      <dgm:t>
        <a:bodyPr/>
        <a:lstStyle/>
        <a:p>
          <a:r>
            <a:rPr lang="ru-RU" dirty="0" smtClean="0"/>
            <a:t>Склонность  к отклоняющемуся поведению</a:t>
          </a:r>
          <a:endParaRPr lang="ru-RU" dirty="0"/>
        </a:p>
      </dgm:t>
    </dgm:pt>
    <dgm:pt modelId="{6F98EC50-CD89-4D7C-86B8-35F2489A0166}" type="parTrans" cxnId="{38C24359-CC15-40C1-86BA-72DD4CEBFAD5}">
      <dgm:prSet/>
      <dgm:spPr/>
      <dgm:t>
        <a:bodyPr/>
        <a:lstStyle/>
        <a:p>
          <a:endParaRPr lang="ru-RU"/>
        </a:p>
      </dgm:t>
    </dgm:pt>
    <dgm:pt modelId="{216244A9-0D74-4E4D-8297-ACBCB1FBB4A9}" type="sibTrans" cxnId="{38C24359-CC15-40C1-86BA-72DD4CEBFAD5}">
      <dgm:prSet/>
      <dgm:spPr/>
      <dgm:t>
        <a:bodyPr/>
        <a:lstStyle/>
        <a:p>
          <a:endParaRPr lang="ru-RU"/>
        </a:p>
      </dgm:t>
    </dgm:pt>
    <dgm:pt modelId="{B38F3542-A2D9-4A6C-90DC-9088E67606B8}">
      <dgm:prSet phldrT="[Текст]"/>
      <dgm:spPr/>
      <dgm:t>
        <a:bodyPr/>
        <a:lstStyle/>
        <a:p>
          <a:r>
            <a:rPr lang="ru-RU" dirty="0" err="1" smtClean="0"/>
            <a:t>Опросник</a:t>
          </a:r>
          <a:r>
            <a:rPr lang="ru-RU" dirty="0" smtClean="0"/>
            <a:t> риска </a:t>
          </a:r>
          <a:r>
            <a:rPr lang="ru-RU" dirty="0" err="1" smtClean="0"/>
            <a:t>буллинга</a:t>
          </a:r>
          <a:endParaRPr lang="ru-RU" dirty="0"/>
        </a:p>
      </dgm:t>
    </dgm:pt>
    <dgm:pt modelId="{1A446AE7-6EEA-4BD9-BE86-96AA9C789104}" type="parTrans" cxnId="{1CADAD67-7452-4A21-90D1-1139690AC7F2}">
      <dgm:prSet/>
      <dgm:spPr/>
      <dgm:t>
        <a:bodyPr/>
        <a:lstStyle/>
        <a:p>
          <a:endParaRPr lang="ru-RU"/>
        </a:p>
      </dgm:t>
    </dgm:pt>
    <dgm:pt modelId="{60474B53-85DB-46B5-B3F4-5DEC1B40ED05}" type="sibTrans" cxnId="{1CADAD67-7452-4A21-90D1-1139690AC7F2}">
      <dgm:prSet/>
      <dgm:spPr/>
      <dgm:t>
        <a:bodyPr/>
        <a:lstStyle/>
        <a:p>
          <a:endParaRPr lang="ru-RU"/>
        </a:p>
      </dgm:t>
    </dgm:pt>
    <dgm:pt modelId="{1A9EC527-DC31-4D3F-9358-6D4A029FE07E}">
      <dgm:prSet phldrT="[Текст]"/>
      <dgm:spPr/>
      <dgm:t>
        <a:bodyPr/>
        <a:lstStyle/>
        <a:p>
          <a:r>
            <a:rPr lang="ru-RU" dirty="0" smtClean="0"/>
            <a:t>Склонность к агрессивному/экстремистскому поведению</a:t>
          </a:r>
          <a:endParaRPr lang="ru-RU" dirty="0"/>
        </a:p>
      </dgm:t>
    </dgm:pt>
    <dgm:pt modelId="{ECB5879B-D966-4D0D-B1E1-8B4E2A37A96F}" type="parTrans" cxnId="{879EA97F-583A-401D-A9A1-7BA673D0A578}">
      <dgm:prSet/>
      <dgm:spPr/>
    </dgm:pt>
    <dgm:pt modelId="{554B22D5-49DF-47AF-9B92-4612FD1B638A}" type="sibTrans" cxnId="{879EA97F-583A-401D-A9A1-7BA673D0A578}">
      <dgm:prSet/>
      <dgm:spPr/>
    </dgm:pt>
    <dgm:pt modelId="{B46C3E07-CF0F-480C-9AA0-651695428B34}">
      <dgm:prSet phldrT="[Текст]"/>
      <dgm:spPr/>
      <dgm:t>
        <a:bodyPr/>
        <a:lstStyle/>
        <a:p>
          <a:r>
            <a:rPr lang="ru-RU" dirty="0" smtClean="0"/>
            <a:t>Степень безопасности образовательной среды</a:t>
          </a:r>
          <a:endParaRPr lang="ru-RU" dirty="0"/>
        </a:p>
      </dgm:t>
    </dgm:pt>
    <dgm:pt modelId="{F78C7BD7-C5E4-4846-8886-3E4D4AC43D64}" type="sibTrans" cxnId="{5E915126-E3EE-4327-98B6-A08AC00D17F7}">
      <dgm:prSet/>
      <dgm:spPr/>
      <dgm:t>
        <a:bodyPr/>
        <a:lstStyle/>
        <a:p>
          <a:endParaRPr lang="ru-RU"/>
        </a:p>
      </dgm:t>
    </dgm:pt>
    <dgm:pt modelId="{39BA3302-29DC-4CF0-948A-5F2E1870853D}" type="parTrans" cxnId="{5E915126-E3EE-4327-98B6-A08AC00D17F7}">
      <dgm:prSet/>
      <dgm:spPr/>
      <dgm:t>
        <a:bodyPr/>
        <a:lstStyle/>
        <a:p>
          <a:endParaRPr lang="ru-RU"/>
        </a:p>
      </dgm:t>
    </dgm:pt>
    <dgm:pt modelId="{4A700A15-7663-4343-AC08-A8EFBF5A1CA9}" type="pres">
      <dgm:prSet presAssocID="{950E5688-6CC2-42DB-A22E-9F56F9E9E646}" presName="Name0" presStyleCnt="0">
        <dgm:presLayoutVars>
          <dgm:dir/>
          <dgm:animLvl val="lvl"/>
          <dgm:resizeHandles val="exact"/>
        </dgm:presLayoutVars>
      </dgm:prSet>
      <dgm:spPr/>
    </dgm:pt>
    <dgm:pt modelId="{02AA3FE8-DFFF-41D4-8F77-6A3706A6B36A}" type="pres">
      <dgm:prSet presAssocID="{1D67F3B9-D8BD-44F4-B6F4-3A1024A8DC12}" presName="linNode" presStyleCnt="0"/>
      <dgm:spPr/>
    </dgm:pt>
    <dgm:pt modelId="{D12717D0-401C-4C91-9E1B-124087B97A29}" type="pres">
      <dgm:prSet presAssocID="{1D67F3B9-D8BD-44F4-B6F4-3A1024A8DC1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0A13E-9D11-4522-8A54-57B730751DCB}" type="pres">
      <dgm:prSet presAssocID="{1D67F3B9-D8BD-44F4-B6F4-3A1024A8DC1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EA1EA-B257-44C9-867D-A9AE3F708DA8}" type="pres">
      <dgm:prSet presAssocID="{DE8D647F-3F38-4300-9D93-7544BAACF129}" presName="sp" presStyleCnt="0"/>
      <dgm:spPr/>
    </dgm:pt>
    <dgm:pt modelId="{0D116552-F911-4770-8FB9-BB7C237B2CE5}" type="pres">
      <dgm:prSet presAssocID="{D00E7BD3-9E5D-40AC-9F32-EBB348D58362}" presName="linNode" presStyleCnt="0"/>
      <dgm:spPr/>
    </dgm:pt>
    <dgm:pt modelId="{B61E7DA5-872C-46ED-8F13-AE4E519AB6F3}" type="pres">
      <dgm:prSet presAssocID="{D00E7BD3-9E5D-40AC-9F32-EBB348D583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B6766-2D99-4D0D-933B-BA5048D191C3}" type="pres">
      <dgm:prSet presAssocID="{D00E7BD3-9E5D-40AC-9F32-EBB348D5836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A77BA-D302-4510-8EB7-F1A75C439BE4}" type="pres">
      <dgm:prSet presAssocID="{D4954378-EB83-425D-8352-048BF7422C80}" presName="sp" presStyleCnt="0"/>
      <dgm:spPr/>
    </dgm:pt>
    <dgm:pt modelId="{B2974929-BD5F-49FB-AB77-74A6B83D481D}" type="pres">
      <dgm:prSet presAssocID="{B38F3542-A2D9-4A6C-90DC-9088E67606B8}" presName="linNode" presStyleCnt="0"/>
      <dgm:spPr/>
    </dgm:pt>
    <dgm:pt modelId="{F737DF2D-0447-4C7E-8550-BDAD0B1B2C7C}" type="pres">
      <dgm:prSet presAssocID="{B38F3542-A2D9-4A6C-90DC-9088E67606B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90CAF67-50A3-4AE1-876D-C9589086DC12}" type="pres">
      <dgm:prSet presAssocID="{B38F3542-A2D9-4A6C-90DC-9088E67606B8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91BB9-F78E-4D5D-A2B2-E0EDA4ECC7BD}" type="presOf" srcId="{1A9EC527-DC31-4D3F-9358-6D4A029FE07E}" destId="{BE30A13E-9D11-4522-8A54-57B730751DCB}" srcOrd="0" destOrd="2" presId="urn:microsoft.com/office/officeart/2005/8/layout/vList5"/>
    <dgm:cxn modelId="{9609ECA0-9CCF-4AD9-AB83-3031FB98002E}" type="presOf" srcId="{1D67F3B9-D8BD-44F4-B6F4-3A1024A8DC12}" destId="{D12717D0-401C-4C91-9E1B-124087B97A29}" srcOrd="0" destOrd="0" presId="urn:microsoft.com/office/officeart/2005/8/layout/vList5"/>
    <dgm:cxn modelId="{C28DBD09-72BC-46D7-BEB0-46CE291E59EB}" type="presOf" srcId="{950E5688-6CC2-42DB-A22E-9F56F9E9E646}" destId="{4A700A15-7663-4343-AC08-A8EFBF5A1CA9}" srcOrd="0" destOrd="0" presId="urn:microsoft.com/office/officeart/2005/8/layout/vList5"/>
    <dgm:cxn modelId="{C3779FD8-6716-47AC-AB9B-182682AFD27E}" type="presOf" srcId="{DCBC3A67-3424-4D7A-90FB-1DA0F7EAFD45}" destId="{FC5B6766-2D99-4D0D-933B-BA5048D191C3}" srcOrd="0" destOrd="0" presId="urn:microsoft.com/office/officeart/2005/8/layout/vList5"/>
    <dgm:cxn modelId="{F6AA923D-94CA-44A5-9AA2-F1750948AD9C}" srcId="{1D67F3B9-D8BD-44F4-B6F4-3A1024A8DC12}" destId="{6B249D4C-E5EE-4721-A934-334F2ED43E67}" srcOrd="1" destOrd="0" parTransId="{F511417E-C7A0-4C9D-AF0E-A17F6BB9486F}" sibTransId="{322C4836-DC0A-4907-BFA8-36EC408EDD1D}"/>
    <dgm:cxn modelId="{1CADAD67-7452-4A21-90D1-1139690AC7F2}" srcId="{950E5688-6CC2-42DB-A22E-9F56F9E9E646}" destId="{B38F3542-A2D9-4A6C-90DC-9088E67606B8}" srcOrd="2" destOrd="0" parTransId="{1A446AE7-6EEA-4BD9-BE86-96AA9C789104}" sibTransId="{60474B53-85DB-46B5-B3F4-5DEC1B40ED05}"/>
    <dgm:cxn modelId="{5E915126-E3EE-4327-98B6-A08AC00D17F7}" srcId="{B38F3542-A2D9-4A6C-90DC-9088E67606B8}" destId="{B46C3E07-CF0F-480C-9AA0-651695428B34}" srcOrd="0" destOrd="0" parTransId="{39BA3302-29DC-4CF0-948A-5F2E1870853D}" sibTransId="{F78C7BD7-C5E4-4846-8886-3E4D4AC43D64}"/>
    <dgm:cxn modelId="{29742253-F8FA-4981-B505-829960FC3699}" type="presOf" srcId="{B38F3542-A2D9-4A6C-90DC-9088E67606B8}" destId="{F737DF2D-0447-4C7E-8550-BDAD0B1B2C7C}" srcOrd="0" destOrd="0" presId="urn:microsoft.com/office/officeart/2005/8/layout/vList5"/>
    <dgm:cxn modelId="{38C24359-CC15-40C1-86BA-72DD4CEBFAD5}" srcId="{D00E7BD3-9E5D-40AC-9F32-EBB348D58362}" destId="{DCBC3A67-3424-4D7A-90FB-1DA0F7EAFD45}" srcOrd="0" destOrd="0" parTransId="{6F98EC50-CD89-4D7C-86B8-35F2489A0166}" sibTransId="{216244A9-0D74-4E4D-8297-ACBCB1FBB4A9}"/>
    <dgm:cxn modelId="{0AC796A8-6F97-4C83-9920-1C8AC1D9AC69}" type="presOf" srcId="{D00E7BD3-9E5D-40AC-9F32-EBB348D58362}" destId="{B61E7DA5-872C-46ED-8F13-AE4E519AB6F3}" srcOrd="0" destOrd="0" presId="urn:microsoft.com/office/officeart/2005/8/layout/vList5"/>
    <dgm:cxn modelId="{FC021482-A65D-4611-9071-1ADD5FD9B9CC}" srcId="{950E5688-6CC2-42DB-A22E-9F56F9E9E646}" destId="{1D67F3B9-D8BD-44F4-B6F4-3A1024A8DC12}" srcOrd="0" destOrd="0" parTransId="{D23B7AC2-8418-4289-B919-1764A8142E07}" sibTransId="{DE8D647F-3F38-4300-9D93-7544BAACF129}"/>
    <dgm:cxn modelId="{1D38A11E-04ED-43AD-8088-3E1D5F15C989}" srcId="{1D67F3B9-D8BD-44F4-B6F4-3A1024A8DC12}" destId="{011A6995-4A29-43C7-A9CF-401CCAA13B7C}" srcOrd="0" destOrd="0" parTransId="{AC213B45-D7A1-4470-8848-0CBCFBBE5AEA}" sibTransId="{02DAAEAB-6478-4525-8675-BE2F3067A9E5}"/>
    <dgm:cxn modelId="{879EA97F-583A-401D-A9A1-7BA673D0A578}" srcId="{1D67F3B9-D8BD-44F4-B6F4-3A1024A8DC12}" destId="{1A9EC527-DC31-4D3F-9358-6D4A029FE07E}" srcOrd="2" destOrd="0" parTransId="{ECB5879B-D966-4D0D-B1E1-8B4E2A37A96F}" sibTransId="{554B22D5-49DF-47AF-9B92-4612FD1B638A}"/>
    <dgm:cxn modelId="{1451DCB4-5B7A-4119-B9E7-2C8566CFED3D}" srcId="{950E5688-6CC2-42DB-A22E-9F56F9E9E646}" destId="{D00E7BD3-9E5D-40AC-9F32-EBB348D58362}" srcOrd="1" destOrd="0" parTransId="{A8123F6D-55E2-47E2-BE14-53969C85E0DA}" sibTransId="{D4954378-EB83-425D-8352-048BF7422C80}"/>
    <dgm:cxn modelId="{88F91EDD-2E84-4E37-81A5-45273EE7EA6A}" type="presOf" srcId="{B46C3E07-CF0F-480C-9AA0-651695428B34}" destId="{E90CAF67-50A3-4AE1-876D-C9589086DC12}" srcOrd="0" destOrd="0" presId="urn:microsoft.com/office/officeart/2005/8/layout/vList5"/>
    <dgm:cxn modelId="{854C44BA-E10E-43E7-B824-EE3CBEE6BCC8}" type="presOf" srcId="{6B249D4C-E5EE-4721-A934-334F2ED43E67}" destId="{BE30A13E-9D11-4522-8A54-57B730751DCB}" srcOrd="0" destOrd="1" presId="urn:microsoft.com/office/officeart/2005/8/layout/vList5"/>
    <dgm:cxn modelId="{08D322F3-F654-453B-8A7E-66C386201CE1}" type="presOf" srcId="{011A6995-4A29-43C7-A9CF-401CCAA13B7C}" destId="{BE30A13E-9D11-4522-8A54-57B730751DCB}" srcOrd="0" destOrd="0" presId="urn:microsoft.com/office/officeart/2005/8/layout/vList5"/>
    <dgm:cxn modelId="{24EB1123-7E1A-416C-B3D6-B85C9E1241EA}" type="presParOf" srcId="{4A700A15-7663-4343-AC08-A8EFBF5A1CA9}" destId="{02AA3FE8-DFFF-41D4-8F77-6A3706A6B36A}" srcOrd="0" destOrd="0" presId="urn:microsoft.com/office/officeart/2005/8/layout/vList5"/>
    <dgm:cxn modelId="{0299FA21-34B4-4A40-9AA0-64A715C6B857}" type="presParOf" srcId="{02AA3FE8-DFFF-41D4-8F77-6A3706A6B36A}" destId="{D12717D0-401C-4C91-9E1B-124087B97A29}" srcOrd="0" destOrd="0" presId="urn:microsoft.com/office/officeart/2005/8/layout/vList5"/>
    <dgm:cxn modelId="{3B39F8AF-9125-4625-9F05-42CE682DBBA3}" type="presParOf" srcId="{02AA3FE8-DFFF-41D4-8F77-6A3706A6B36A}" destId="{BE30A13E-9D11-4522-8A54-57B730751DCB}" srcOrd="1" destOrd="0" presId="urn:microsoft.com/office/officeart/2005/8/layout/vList5"/>
    <dgm:cxn modelId="{2D737D20-F926-4882-A4B3-40569D0EE8E0}" type="presParOf" srcId="{4A700A15-7663-4343-AC08-A8EFBF5A1CA9}" destId="{B31EA1EA-B257-44C9-867D-A9AE3F708DA8}" srcOrd="1" destOrd="0" presId="urn:microsoft.com/office/officeart/2005/8/layout/vList5"/>
    <dgm:cxn modelId="{9BFC857C-815F-444E-A517-75BFBD78F27F}" type="presParOf" srcId="{4A700A15-7663-4343-AC08-A8EFBF5A1CA9}" destId="{0D116552-F911-4770-8FB9-BB7C237B2CE5}" srcOrd="2" destOrd="0" presId="urn:microsoft.com/office/officeart/2005/8/layout/vList5"/>
    <dgm:cxn modelId="{208A8C4E-4C39-42AE-B85D-D0804791A8A1}" type="presParOf" srcId="{0D116552-F911-4770-8FB9-BB7C237B2CE5}" destId="{B61E7DA5-872C-46ED-8F13-AE4E519AB6F3}" srcOrd="0" destOrd="0" presId="urn:microsoft.com/office/officeart/2005/8/layout/vList5"/>
    <dgm:cxn modelId="{D0407C85-C52D-498D-A675-95D29AAFBBFB}" type="presParOf" srcId="{0D116552-F911-4770-8FB9-BB7C237B2CE5}" destId="{FC5B6766-2D99-4D0D-933B-BA5048D191C3}" srcOrd="1" destOrd="0" presId="urn:microsoft.com/office/officeart/2005/8/layout/vList5"/>
    <dgm:cxn modelId="{CDA01766-B3A6-49B4-A97D-AD3297D125EA}" type="presParOf" srcId="{4A700A15-7663-4343-AC08-A8EFBF5A1CA9}" destId="{A78A77BA-D302-4510-8EB7-F1A75C439BE4}" srcOrd="3" destOrd="0" presId="urn:microsoft.com/office/officeart/2005/8/layout/vList5"/>
    <dgm:cxn modelId="{8E0CDC3F-E264-4B49-A1D0-AF743506529B}" type="presParOf" srcId="{4A700A15-7663-4343-AC08-A8EFBF5A1CA9}" destId="{B2974929-BD5F-49FB-AB77-74A6B83D481D}" srcOrd="4" destOrd="0" presId="urn:microsoft.com/office/officeart/2005/8/layout/vList5"/>
    <dgm:cxn modelId="{FD2C1995-C478-40EB-A96B-1AAF17C1047B}" type="presParOf" srcId="{B2974929-BD5F-49FB-AB77-74A6B83D481D}" destId="{F737DF2D-0447-4C7E-8550-BDAD0B1B2C7C}" srcOrd="0" destOrd="0" presId="urn:microsoft.com/office/officeart/2005/8/layout/vList5"/>
    <dgm:cxn modelId="{01290568-1CD3-4203-8D27-F92FBE3C9A2B}" type="presParOf" srcId="{B2974929-BD5F-49FB-AB77-74A6B83D481D}" destId="{E90CAF67-50A3-4AE1-876D-C9589086DC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BDBD0-7007-4793-9E4F-9FEDB6DD57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B5CFA-432E-45AF-9287-B18D2152BC68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Склонность к суицидальному поведению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BB634756-C043-440F-80B4-30089530A94E}" type="parTrans" cxnId="{B21CB8CE-9B7D-4150-B44C-0D495EB53083}">
      <dgm:prSet/>
      <dgm:spPr/>
      <dgm:t>
        <a:bodyPr/>
        <a:lstStyle/>
        <a:p>
          <a:endParaRPr lang="ru-RU"/>
        </a:p>
      </dgm:t>
    </dgm:pt>
    <dgm:pt modelId="{3060FC60-0686-4E5C-B38A-85ECEC69EB72}" type="sibTrans" cxnId="{B21CB8CE-9B7D-4150-B44C-0D495EB53083}">
      <dgm:prSet/>
      <dgm:spPr/>
      <dgm:t>
        <a:bodyPr/>
        <a:lstStyle/>
        <a:p>
          <a:endParaRPr lang="ru-RU"/>
        </a:p>
      </dgm:t>
    </dgm:pt>
    <dgm:pt modelId="{ED7E335D-8F86-47F6-ADAC-4ABE3474FD71}">
      <dgm:prSet phldrT="[Текст]"/>
      <dgm:spPr/>
      <dgm:t>
        <a:bodyPr/>
        <a:lstStyle/>
        <a:p>
          <a:r>
            <a:rPr lang="ru-RU" dirty="0" smtClean="0"/>
            <a:t>Мусин А.</a:t>
          </a:r>
          <a:endParaRPr lang="ru-RU" dirty="0"/>
        </a:p>
      </dgm:t>
    </dgm:pt>
    <dgm:pt modelId="{0229FBEB-7242-4816-92CA-0BFB0D4807E7}" type="parTrans" cxnId="{7ED5E1C9-E7E9-4AF6-97FF-C74634EA3B4E}">
      <dgm:prSet/>
      <dgm:spPr/>
      <dgm:t>
        <a:bodyPr/>
        <a:lstStyle/>
        <a:p>
          <a:endParaRPr lang="ru-RU"/>
        </a:p>
      </dgm:t>
    </dgm:pt>
    <dgm:pt modelId="{F9276BBA-BD7A-4750-8696-0458735D598F}" type="sibTrans" cxnId="{7ED5E1C9-E7E9-4AF6-97FF-C74634EA3B4E}">
      <dgm:prSet/>
      <dgm:spPr/>
      <dgm:t>
        <a:bodyPr/>
        <a:lstStyle/>
        <a:p>
          <a:endParaRPr lang="ru-RU"/>
        </a:p>
      </dgm:t>
    </dgm:pt>
    <dgm:pt modelId="{06F48B79-BEFC-48EE-BB82-5DF060B101C8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Склонность к агрессивному/экстремистскому поведению</a:t>
          </a:r>
        </a:p>
      </dgm:t>
    </dgm:pt>
    <dgm:pt modelId="{5316F62F-30E5-43CC-98D6-5C510910C064}" type="parTrans" cxnId="{22629D48-2F97-4F9E-AAA8-A2EB06E1A355}">
      <dgm:prSet/>
      <dgm:spPr/>
      <dgm:t>
        <a:bodyPr/>
        <a:lstStyle/>
        <a:p>
          <a:endParaRPr lang="ru-RU"/>
        </a:p>
      </dgm:t>
    </dgm:pt>
    <dgm:pt modelId="{30E9ED09-5CD1-4A79-A600-6BED35989AD1}" type="sibTrans" cxnId="{22629D48-2F97-4F9E-AAA8-A2EB06E1A355}">
      <dgm:prSet/>
      <dgm:spPr/>
      <dgm:t>
        <a:bodyPr/>
        <a:lstStyle/>
        <a:p>
          <a:endParaRPr lang="ru-RU"/>
        </a:p>
      </dgm:t>
    </dgm:pt>
    <dgm:pt modelId="{EEB7EEFC-DA0A-4D31-B0E6-A09DF937E2DC}">
      <dgm:prSet phldrT="[Текст]"/>
      <dgm:spPr/>
      <dgm:t>
        <a:bodyPr/>
        <a:lstStyle/>
        <a:p>
          <a:r>
            <a:rPr lang="ru-RU" dirty="0" smtClean="0"/>
            <a:t>Дмитрук Т.</a:t>
          </a:r>
          <a:endParaRPr lang="ru-RU" dirty="0"/>
        </a:p>
      </dgm:t>
    </dgm:pt>
    <dgm:pt modelId="{F826038B-3EAE-40A0-ACBE-12E33481D505}" type="parTrans" cxnId="{11C70723-9B88-4ACC-A6D2-F133C8470497}">
      <dgm:prSet/>
      <dgm:spPr/>
      <dgm:t>
        <a:bodyPr/>
        <a:lstStyle/>
        <a:p>
          <a:endParaRPr lang="ru-RU"/>
        </a:p>
      </dgm:t>
    </dgm:pt>
    <dgm:pt modelId="{DEDEF467-EEDB-4639-B654-18CADC7C615B}" type="sibTrans" cxnId="{11C70723-9B88-4ACC-A6D2-F133C8470497}">
      <dgm:prSet/>
      <dgm:spPr/>
      <dgm:t>
        <a:bodyPr/>
        <a:lstStyle/>
        <a:p>
          <a:endParaRPr lang="ru-RU"/>
        </a:p>
      </dgm:t>
    </dgm:pt>
    <dgm:pt modelId="{7B2F58A1-97CC-4087-B0A0-2D49617A5F78}">
      <dgm:prSet phldrT="[Текст]"/>
      <dgm:spPr/>
      <dgm:t>
        <a:bodyPr/>
        <a:lstStyle/>
        <a:p>
          <a:r>
            <a:rPr lang="ru-RU" dirty="0" err="1" smtClean="0"/>
            <a:t>Чепурная</a:t>
          </a:r>
          <a:r>
            <a:rPr lang="ru-RU" dirty="0" smtClean="0"/>
            <a:t> Л.</a:t>
          </a:r>
          <a:endParaRPr lang="ru-RU" dirty="0"/>
        </a:p>
      </dgm:t>
    </dgm:pt>
    <dgm:pt modelId="{555C1A68-5380-4573-9DA9-F02BBF7432A1}" type="parTrans" cxnId="{E0CF4338-2534-4C66-9518-6A7B5CDDB04F}">
      <dgm:prSet/>
      <dgm:spPr/>
      <dgm:t>
        <a:bodyPr/>
        <a:lstStyle/>
        <a:p>
          <a:endParaRPr lang="ru-RU"/>
        </a:p>
      </dgm:t>
    </dgm:pt>
    <dgm:pt modelId="{81281BA7-382B-44AD-B51E-7741B469B17D}" type="sibTrans" cxnId="{E0CF4338-2534-4C66-9518-6A7B5CDDB04F}">
      <dgm:prSet/>
      <dgm:spPr/>
      <dgm:t>
        <a:bodyPr/>
        <a:lstStyle/>
        <a:p>
          <a:endParaRPr lang="ru-RU"/>
        </a:p>
      </dgm:t>
    </dgm:pt>
    <dgm:pt modelId="{5E1DCA0C-835C-4A84-9118-913EC5DBC11C}">
      <dgm:prSet phldrT="[Текст]"/>
      <dgm:spPr/>
      <dgm:t>
        <a:bodyPr/>
        <a:lstStyle/>
        <a:p>
          <a:r>
            <a:rPr lang="ru-RU" dirty="0" smtClean="0"/>
            <a:t>Зубарева К.</a:t>
          </a:r>
          <a:endParaRPr lang="ru-RU" dirty="0"/>
        </a:p>
      </dgm:t>
    </dgm:pt>
    <dgm:pt modelId="{A08B51CF-32E2-4E15-A110-88FC4CE668CD}" type="parTrans" cxnId="{5D2779DB-6EE5-4B5D-A348-F3DA54BF2E8B}">
      <dgm:prSet/>
      <dgm:spPr/>
      <dgm:t>
        <a:bodyPr/>
        <a:lstStyle/>
        <a:p>
          <a:endParaRPr lang="ru-RU"/>
        </a:p>
      </dgm:t>
    </dgm:pt>
    <dgm:pt modelId="{75570B45-2E2E-4FE7-927F-AF4AA1889999}" type="sibTrans" cxnId="{5D2779DB-6EE5-4B5D-A348-F3DA54BF2E8B}">
      <dgm:prSet/>
      <dgm:spPr/>
      <dgm:t>
        <a:bodyPr/>
        <a:lstStyle/>
        <a:p>
          <a:endParaRPr lang="ru-RU"/>
        </a:p>
      </dgm:t>
    </dgm:pt>
    <dgm:pt modelId="{8F422885-E9B2-4D93-8EDA-19B2A8779E59}">
      <dgm:prSet phldrT="[Текст]"/>
      <dgm:spPr/>
      <dgm:t>
        <a:bodyPr/>
        <a:lstStyle/>
        <a:p>
          <a:r>
            <a:rPr lang="ru-RU" dirty="0" err="1" smtClean="0"/>
            <a:t>Горькова</a:t>
          </a:r>
          <a:r>
            <a:rPr lang="ru-RU" dirty="0" smtClean="0"/>
            <a:t> Е.</a:t>
          </a:r>
          <a:endParaRPr lang="ru-RU" dirty="0"/>
        </a:p>
      </dgm:t>
    </dgm:pt>
    <dgm:pt modelId="{62A4F8FF-A3B3-4323-99CF-889D10350D31}" type="parTrans" cxnId="{99E8AD06-BC3E-4AEC-86A3-E34BFEE76E29}">
      <dgm:prSet/>
      <dgm:spPr/>
      <dgm:t>
        <a:bodyPr/>
        <a:lstStyle/>
        <a:p>
          <a:endParaRPr lang="ru-RU"/>
        </a:p>
      </dgm:t>
    </dgm:pt>
    <dgm:pt modelId="{8392D3D7-CB7D-4C3B-B42C-433BC1F660CF}" type="sibTrans" cxnId="{99E8AD06-BC3E-4AEC-86A3-E34BFEE76E29}">
      <dgm:prSet/>
      <dgm:spPr/>
      <dgm:t>
        <a:bodyPr/>
        <a:lstStyle/>
        <a:p>
          <a:endParaRPr lang="ru-RU"/>
        </a:p>
      </dgm:t>
    </dgm:pt>
    <dgm:pt modelId="{F56F17FA-9417-43B4-9CB8-55247926F470}">
      <dgm:prSet phldrT="[Текст]"/>
      <dgm:spPr/>
      <dgm:t>
        <a:bodyPr/>
        <a:lstStyle/>
        <a:p>
          <a:r>
            <a:rPr lang="ru-RU" dirty="0" smtClean="0"/>
            <a:t>Фролов В.</a:t>
          </a:r>
          <a:endParaRPr lang="ru-RU" dirty="0"/>
        </a:p>
      </dgm:t>
    </dgm:pt>
    <dgm:pt modelId="{221BCCD0-CB71-4751-BD8F-418270FBBC95}" type="parTrans" cxnId="{8D4654E6-2CAF-4903-8CF6-423D9867434E}">
      <dgm:prSet/>
      <dgm:spPr/>
      <dgm:t>
        <a:bodyPr/>
        <a:lstStyle/>
        <a:p>
          <a:endParaRPr lang="ru-RU"/>
        </a:p>
      </dgm:t>
    </dgm:pt>
    <dgm:pt modelId="{158BE6FE-661A-4699-AFF2-9CA8B8C258E9}" type="sibTrans" cxnId="{8D4654E6-2CAF-4903-8CF6-423D9867434E}">
      <dgm:prSet/>
      <dgm:spPr/>
      <dgm:t>
        <a:bodyPr/>
        <a:lstStyle/>
        <a:p>
          <a:endParaRPr lang="ru-RU"/>
        </a:p>
      </dgm:t>
    </dgm:pt>
    <dgm:pt modelId="{D5B904D7-595C-4ADD-96B8-881CD760FEC0}">
      <dgm:prSet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Склонность к отклоняющемуся поведению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AE2C63F7-A1FA-4161-8755-FA2AA101A960}" type="parTrans" cxnId="{19658146-DA90-4F20-A557-2D4D833A3399}">
      <dgm:prSet/>
      <dgm:spPr/>
      <dgm:t>
        <a:bodyPr/>
        <a:lstStyle/>
        <a:p>
          <a:endParaRPr lang="ru-RU"/>
        </a:p>
      </dgm:t>
    </dgm:pt>
    <dgm:pt modelId="{413B9518-1127-41E9-AF19-06A7C1FACFA4}" type="sibTrans" cxnId="{19658146-DA90-4F20-A557-2D4D833A3399}">
      <dgm:prSet/>
      <dgm:spPr/>
      <dgm:t>
        <a:bodyPr/>
        <a:lstStyle/>
        <a:p>
          <a:endParaRPr lang="ru-RU"/>
        </a:p>
      </dgm:t>
    </dgm:pt>
    <dgm:pt modelId="{C1FB690D-98E2-4F65-AEFD-5272B1B3D481}">
      <dgm:prSet phldrT="[Текст]"/>
      <dgm:spPr/>
      <dgm:t>
        <a:bodyPr/>
        <a:lstStyle/>
        <a:p>
          <a:r>
            <a:rPr lang="ru-RU" dirty="0" err="1" smtClean="0"/>
            <a:t>Усмонов</a:t>
          </a:r>
          <a:r>
            <a:rPr lang="ru-RU" dirty="0" smtClean="0"/>
            <a:t> Б.</a:t>
          </a:r>
          <a:endParaRPr lang="ru-RU" dirty="0"/>
        </a:p>
      </dgm:t>
    </dgm:pt>
    <dgm:pt modelId="{6A35D6A9-B886-4145-9E42-4F9FB70D9ED6}" type="parTrans" cxnId="{0CACF8A7-5BC9-4ABF-98A2-B973EB442976}">
      <dgm:prSet/>
      <dgm:spPr/>
    </dgm:pt>
    <dgm:pt modelId="{1C3F3A11-11DD-467D-AE40-7D47029243B6}" type="sibTrans" cxnId="{0CACF8A7-5BC9-4ABF-98A2-B973EB442976}">
      <dgm:prSet/>
      <dgm:spPr/>
    </dgm:pt>
    <dgm:pt modelId="{BA263193-FC2C-42A1-98EC-9F17AE286E07}">
      <dgm:prSet phldrT="[Текст]"/>
      <dgm:spPr/>
      <dgm:t>
        <a:bodyPr/>
        <a:lstStyle/>
        <a:p>
          <a:r>
            <a:rPr lang="ru-RU" dirty="0" smtClean="0"/>
            <a:t>Костина Т.</a:t>
          </a:r>
          <a:endParaRPr lang="ru-RU" dirty="0"/>
        </a:p>
      </dgm:t>
    </dgm:pt>
    <dgm:pt modelId="{858930AE-8BF9-4D41-A724-00FDD456CDEA}" type="parTrans" cxnId="{98CDEEC4-4822-4C29-AEAA-B02A9E5188DB}">
      <dgm:prSet/>
      <dgm:spPr/>
    </dgm:pt>
    <dgm:pt modelId="{2C4F91DF-CDF1-4B30-A3DD-50A931A073F5}" type="sibTrans" cxnId="{98CDEEC4-4822-4C29-AEAA-B02A9E5188DB}">
      <dgm:prSet/>
      <dgm:spPr/>
    </dgm:pt>
    <dgm:pt modelId="{D0D123A3-60EB-44E1-9379-3B0149EE5131}">
      <dgm:prSet phldrT="[Текст]"/>
      <dgm:spPr/>
      <dgm:t>
        <a:bodyPr/>
        <a:lstStyle/>
        <a:p>
          <a:r>
            <a:rPr lang="ru-RU" dirty="0" smtClean="0"/>
            <a:t>Кулагин Д.</a:t>
          </a:r>
          <a:endParaRPr lang="ru-RU" dirty="0"/>
        </a:p>
      </dgm:t>
    </dgm:pt>
    <dgm:pt modelId="{FCCC63B2-635E-4925-9E30-AD43B5C519F8}" type="parTrans" cxnId="{20BD77F5-BAF6-4E29-96E7-D2CC41A6FF8B}">
      <dgm:prSet/>
      <dgm:spPr/>
    </dgm:pt>
    <dgm:pt modelId="{DD420309-2127-4F6C-AB42-C1869B61F3C1}" type="sibTrans" cxnId="{20BD77F5-BAF6-4E29-96E7-D2CC41A6FF8B}">
      <dgm:prSet/>
      <dgm:spPr/>
    </dgm:pt>
    <dgm:pt modelId="{CD05B668-5003-4C93-9B50-AB28E9E9F582}">
      <dgm:prSet phldrT="[Текст]"/>
      <dgm:spPr/>
      <dgm:t>
        <a:bodyPr/>
        <a:lstStyle/>
        <a:p>
          <a:r>
            <a:rPr lang="ru-RU" dirty="0" err="1" smtClean="0"/>
            <a:t>Болозович</a:t>
          </a:r>
          <a:r>
            <a:rPr lang="ru-RU" dirty="0" smtClean="0"/>
            <a:t> Д.</a:t>
          </a:r>
          <a:endParaRPr lang="ru-RU" dirty="0"/>
        </a:p>
      </dgm:t>
    </dgm:pt>
    <dgm:pt modelId="{3AA9B1D9-C9BF-4922-A175-A0C93EB4123B}" type="parTrans" cxnId="{E1573BBE-B68E-4ACC-A433-906F6FB2E163}">
      <dgm:prSet/>
      <dgm:spPr/>
    </dgm:pt>
    <dgm:pt modelId="{DFD39848-EAB2-4E6D-9F8D-92EEF52EF8AE}" type="sibTrans" cxnId="{E1573BBE-B68E-4ACC-A433-906F6FB2E163}">
      <dgm:prSet/>
      <dgm:spPr/>
    </dgm:pt>
    <dgm:pt modelId="{9B6C6CB2-7547-4B0F-A6A7-BAE949FFB0EA}">
      <dgm:prSet phldrT="[Текст]"/>
      <dgm:spPr/>
      <dgm:t>
        <a:bodyPr/>
        <a:lstStyle/>
        <a:p>
          <a:r>
            <a:rPr lang="ru-RU" dirty="0" smtClean="0"/>
            <a:t>Миронов В.</a:t>
          </a:r>
          <a:endParaRPr lang="ru-RU" dirty="0"/>
        </a:p>
      </dgm:t>
    </dgm:pt>
    <dgm:pt modelId="{9FD97D50-46CE-41F9-962E-47C5E7072CE1}" type="parTrans" cxnId="{FA935A74-F14D-40E3-B0AE-AA1D8E7D10B6}">
      <dgm:prSet/>
      <dgm:spPr/>
    </dgm:pt>
    <dgm:pt modelId="{1AC69B17-882A-4E1F-8F63-EB544B77DA22}" type="sibTrans" cxnId="{FA935A74-F14D-40E3-B0AE-AA1D8E7D10B6}">
      <dgm:prSet/>
      <dgm:spPr/>
    </dgm:pt>
    <dgm:pt modelId="{2153F19F-5C10-41C5-969B-0548DB0C55B3}">
      <dgm:prSet phldrT="[Текст]"/>
      <dgm:spPr/>
      <dgm:t>
        <a:bodyPr/>
        <a:lstStyle/>
        <a:p>
          <a:r>
            <a:rPr lang="ru-RU" dirty="0" err="1" smtClean="0"/>
            <a:t>Переятин</a:t>
          </a:r>
          <a:r>
            <a:rPr lang="ru-RU" dirty="0" smtClean="0"/>
            <a:t> Е.</a:t>
          </a:r>
          <a:endParaRPr lang="ru-RU" dirty="0"/>
        </a:p>
      </dgm:t>
    </dgm:pt>
    <dgm:pt modelId="{5C705361-CEF1-4DEE-9867-6623310B9B9B}" type="parTrans" cxnId="{1216C1F6-8FA7-494D-B08B-E5E05855B74F}">
      <dgm:prSet/>
      <dgm:spPr/>
    </dgm:pt>
    <dgm:pt modelId="{A5AEE6C5-B72A-417E-96EF-D2AF36A256A5}" type="sibTrans" cxnId="{1216C1F6-8FA7-494D-B08B-E5E05855B74F}">
      <dgm:prSet/>
      <dgm:spPr/>
    </dgm:pt>
    <dgm:pt modelId="{1AB25A35-C956-45FB-9B05-6739483C6A74}">
      <dgm:prSet phldrT="[Текст]"/>
      <dgm:spPr/>
      <dgm:t>
        <a:bodyPr/>
        <a:lstStyle/>
        <a:p>
          <a:r>
            <a:rPr lang="ru-RU" dirty="0" smtClean="0"/>
            <a:t>Андреева А.</a:t>
          </a:r>
          <a:endParaRPr lang="ru-RU" dirty="0"/>
        </a:p>
      </dgm:t>
    </dgm:pt>
    <dgm:pt modelId="{0FBB78F6-379C-44D4-B42D-CFE60E5CE196}" type="parTrans" cxnId="{779FF6F8-D8D9-44FF-88D0-A82FBCBAF7AD}">
      <dgm:prSet/>
      <dgm:spPr/>
    </dgm:pt>
    <dgm:pt modelId="{7BE4EF43-6F2D-43F3-BA63-A90BA7EE0FF1}" type="sibTrans" cxnId="{779FF6F8-D8D9-44FF-88D0-A82FBCBAF7AD}">
      <dgm:prSet/>
      <dgm:spPr/>
    </dgm:pt>
    <dgm:pt modelId="{D911ECCD-7BC2-4698-AA5B-27055CB19C1C}">
      <dgm:prSet phldrT="[Текст]"/>
      <dgm:spPr/>
      <dgm:t>
        <a:bodyPr/>
        <a:lstStyle/>
        <a:p>
          <a:r>
            <a:rPr lang="ru-RU" dirty="0" smtClean="0"/>
            <a:t>Кирсанов Н.</a:t>
          </a:r>
          <a:endParaRPr lang="ru-RU" dirty="0"/>
        </a:p>
      </dgm:t>
    </dgm:pt>
    <dgm:pt modelId="{10EDDC90-1F01-4132-8379-BB92B8B05E2F}" type="parTrans" cxnId="{84D7784E-BD34-4CD2-BEC4-B4AA696B812E}">
      <dgm:prSet/>
      <dgm:spPr/>
    </dgm:pt>
    <dgm:pt modelId="{27A9C70E-D2F3-445F-AF7E-C0D99AC47DDE}" type="sibTrans" cxnId="{84D7784E-BD34-4CD2-BEC4-B4AA696B812E}">
      <dgm:prSet/>
      <dgm:spPr/>
    </dgm:pt>
    <dgm:pt modelId="{E0D00F62-148E-4EC0-A734-A43A7BE93521}">
      <dgm:prSet phldrT="[Текст]"/>
      <dgm:spPr/>
      <dgm:t>
        <a:bodyPr/>
        <a:lstStyle/>
        <a:p>
          <a:r>
            <a:rPr lang="ru-RU" dirty="0" smtClean="0"/>
            <a:t>Столяренко А.</a:t>
          </a:r>
          <a:endParaRPr lang="ru-RU" dirty="0"/>
        </a:p>
      </dgm:t>
    </dgm:pt>
    <dgm:pt modelId="{49E2B893-5DA6-4110-B5C5-8FE3B587243F}" type="parTrans" cxnId="{F29EA862-2471-4EA8-AE35-1F54700A9C5B}">
      <dgm:prSet/>
      <dgm:spPr/>
    </dgm:pt>
    <dgm:pt modelId="{B0038963-539A-4A8F-877E-33D3CF80B4AE}" type="sibTrans" cxnId="{F29EA862-2471-4EA8-AE35-1F54700A9C5B}">
      <dgm:prSet/>
      <dgm:spPr/>
    </dgm:pt>
    <dgm:pt modelId="{73458C1C-A593-4075-9DCC-6CA1654829DC}">
      <dgm:prSet phldrT="[Текст]"/>
      <dgm:spPr/>
      <dgm:t>
        <a:bodyPr/>
        <a:lstStyle/>
        <a:p>
          <a:r>
            <a:rPr lang="ru-RU" dirty="0" smtClean="0"/>
            <a:t>Погорелова У.</a:t>
          </a:r>
          <a:endParaRPr lang="ru-RU" dirty="0"/>
        </a:p>
      </dgm:t>
    </dgm:pt>
    <dgm:pt modelId="{3DB4C914-26DC-40B3-BA9F-538BAEE5B3F5}" type="parTrans" cxnId="{74F9508B-18E7-49AC-B1C0-741F48FAB964}">
      <dgm:prSet/>
      <dgm:spPr/>
    </dgm:pt>
    <dgm:pt modelId="{4DEE903A-C97F-4431-A10A-1CE9801F1AB8}" type="sibTrans" cxnId="{74F9508B-18E7-49AC-B1C0-741F48FAB964}">
      <dgm:prSet/>
      <dgm:spPr/>
    </dgm:pt>
    <dgm:pt modelId="{528727D9-3916-4930-813F-3272CE11AF2D}">
      <dgm:prSet phldrT="[Текст]"/>
      <dgm:spPr/>
      <dgm:t>
        <a:bodyPr/>
        <a:lstStyle/>
        <a:p>
          <a:r>
            <a:rPr lang="ru-RU" dirty="0" smtClean="0"/>
            <a:t>Китаева М.</a:t>
          </a:r>
          <a:endParaRPr lang="ru-RU" dirty="0"/>
        </a:p>
      </dgm:t>
    </dgm:pt>
    <dgm:pt modelId="{C7EC6F84-71D6-42C4-8FAC-CDB39E5D9D05}" type="parTrans" cxnId="{D61DD446-F27B-4B0E-B641-246B3B421C76}">
      <dgm:prSet/>
      <dgm:spPr/>
    </dgm:pt>
    <dgm:pt modelId="{CB06F353-57EA-41C9-831C-F1B5B5507246}" type="sibTrans" cxnId="{D61DD446-F27B-4B0E-B641-246B3B421C76}">
      <dgm:prSet/>
      <dgm:spPr/>
    </dgm:pt>
    <dgm:pt modelId="{2CAB1C19-94BB-4F1A-A8C3-3CCB768420AA}">
      <dgm:prSet phldrT="[Текст]"/>
      <dgm:spPr/>
      <dgm:t>
        <a:bodyPr/>
        <a:lstStyle/>
        <a:p>
          <a:r>
            <a:rPr lang="ru-RU" dirty="0" smtClean="0"/>
            <a:t>Антонов О.</a:t>
          </a:r>
          <a:endParaRPr lang="ru-RU" dirty="0"/>
        </a:p>
      </dgm:t>
    </dgm:pt>
    <dgm:pt modelId="{632EF967-572C-4D20-9EF4-9F124027D488}" type="parTrans" cxnId="{BF606FE1-5965-480B-ADC7-C7AF8A6B0981}">
      <dgm:prSet/>
      <dgm:spPr/>
    </dgm:pt>
    <dgm:pt modelId="{78C48A5C-9666-466A-9978-CD8BDD0F78D8}" type="sibTrans" cxnId="{BF606FE1-5965-480B-ADC7-C7AF8A6B0981}">
      <dgm:prSet/>
      <dgm:spPr/>
    </dgm:pt>
    <dgm:pt modelId="{EEF87447-F983-4011-B9A6-F939EEE824A5}">
      <dgm:prSet phldrT="[Текст]"/>
      <dgm:spPr/>
      <dgm:t>
        <a:bodyPr/>
        <a:lstStyle/>
        <a:p>
          <a:r>
            <a:rPr lang="ru-RU" dirty="0" smtClean="0"/>
            <a:t>Матвеев Ф.</a:t>
          </a:r>
          <a:endParaRPr lang="ru-RU" dirty="0"/>
        </a:p>
      </dgm:t>
    </dgm:pt>
    <dgm:pt modelId="{4272A4EB-23E8-4FAE-BBDE-9349ED75D83C}" type="parTrans" cxnId="{127A189C-A68E-40A0-9301-635465A135B9}">
      <dgm:prSet/>
      <dgm:spPr/>
    </dgm:pt>
    <dgm:pt modelId="{E775A1E7-10A7-4163-81B9-FF54A12A674A}" type="sibTrans" cxnId="{127A189C-A68E-40A0-9301-635465A135B9}">
      <dgm:prSet/>
      <dgm:spPr/>
    </dgm:pt>
    <dgm:pt modelId="{C56414DC-3ED7-4546-8260-213DC6BD8DE8}">
      <dgm:prSet phldrT="[Текст]"/>
      <dgm:spPr/>
      <dgm:t>
        <a:bodyPr/>
        <a:lstStyle/>
        <a:p>
          <a:r>
            <a:rPr lang="ru-RU" dirty="0" smtClean="0"/>
            <a:t>Родионов К.</a:t>
          </a:r>
          <a:endParaRPr lang="ru-RU" dirty="0"/>
        </a:p>
      </dgm:t>
    </dgm:pt>
    <dgm:pt modelId="{B40A1EBA-2EC4-4DFF-A61E-E69C5DAAD1F8}" type="parTrans" cxnId="{E3A4D481-DAC7-4CBA-8F12-E84FB17ED1D5}">
      <dgm:prSet/>
      <dgm:spPr/>
    </dgm:pt>
    <dgm:pt modelId="{EE6FEE20-A4D6-4E45-BAE8-ABBE087178CB}" type="sibTrans" cxnId="{E3A4D481-DAC7-4CBA-8F12-E84FB17ED1D5}">
      <dgm:prSet/>
      <dgm:spPr/>
    </dgm:pt>
    <dgm:pt modelId="{3B508F51-0736-4F5D-A57C-961D10A70406}">
      <dgm:prSet phldrT="[Текст]"/>
      <dgm:spPr/>
      <dgm:t>
        <a:bodyPr/>
        <a:lstStyle/>
        <a:p>
          <a:r>
            <a:rPr lang="ru-RU" dirty="0" smtClean="0"/>
            <a:t>Горбунов Н.</a:t>
          </a:r>
          <a:endParaRPr lang="ru-RU" dirty="0"/>
        </a:p>
      </dgm:t>
    </dgm:pt>
    <dgm:pt modelId="{635DFDC7-846E-48E9-9654-FB93E67C128F}" type="parTrans" cxnId="{938BFD3E-6EE3-450F-A66E-C20B5CEA5917}">
      <dgm:prSet/>
      <dgm:spPr/>
    </dgm:pt>
    <dgm:pt modelId="{ACC0982F-F933-4BA3-B9C9-D9B2F8E0A257}" type="sibTrans" cxnId="{938BFD3E-6EE3-450F-A66E-C20B5CEA5917}">
      <dgm:prSet/>
      <dgm:spPr/>
    </dgm:pt>
    <dgm:pt modelId="{14E04502-BF6E-470D-8BCD-9F1243C0DD8E}">
      <dgm:prSet/>
      <dgm:spPr/>
      <dgm:t>
        <a:bodyPr/>
        <a:lstStyle/>
        <a:p>
          <a:r>
            <a:rPr lang="ru-RU" dirty="0" err="1" smtClean="0"/>
            <a:t>Афонин</a:t>
          </a:r>
          <a:r>
            <a:rPr lang="ru-RU" dirty="0" smtClean="0"/>
            <a:t> Я.</a:t>
          </a:r>
          <a:endParaRPr lang="ru-RU" dirty="0"/>
        </a:p>
      </dgm:t>
    </dgm:pt>
    <dgm:pt modelId="{4D13AF02-E495-41C8-88BC-EE58649E3DB1}" type="parTrans" cxnId="{9136726D-BDFC-4ACC-AD4D-022A51BBEDA3}">
      <dgm:prSet/>
      <dgm:spPr/>
    </dgm:pt>
    <dgm:pt modelId="{0AD461E3-058F-4439-8781-764CA90686C9}" type="sibTrans" cxnId="{9136726D-BDFC-4ACC-AD4D-022A51BBEDA3}">
      <dgm:prSet/>
      <dgm:spPr/>
    </dgm:pt>
    <dgm:pt modelId="{77ECA23E-063B-4944-AC0E-6DA0AB2EA1A4}">
      <dgm:prSet/>
      <dgm:spPr/>
      <dgm:t>
        <a:bodyPr/>
        <a:lstStyle/>
        <a:p>
          <a:r>
            <a:rPr lang="ru-RU" dirty="0" smtClean="0"/>
            <a:t>Щипков Т.</a:t>
          </a:r>
          <a:endParaRPr lang="ru-RU" dirty="0"/>
        </a:p>
      </dgm:t>
    </dgm:pt>
    <dgm:pt modelId="{74C3B934-4EFD-42ED-86CE-0909D7DB8A86}" type="parTrans" cxnId="{FAAC7F86-E07B-4173-B872-8E44DCDD9F37}">
      <dgm:prSet/>
      <dgm:spPr/>
    </dgm:pt>
    <dgm:pt modelId="{075FFD19-93A0-4C17-AAFA-5B787C6AEF13}" type="sibTrans" cxnId="{FAAC7F86-E07B-4173-B872-8E44DCDD9F37}">
      <dgm:prSet/>
      <dgm:spPr/>
    </dgm:pt>
    <dgm:pt modelId="{0BCAC9E9-B53B-49DA-AE70-5DCFD325CF63}">
      <dgm:prSet/>
      <dgm:spPr/>
      <dgm:t>
        <a:bodyPr/>
        <a:lstStyle/>
        <a:p>
          <a:r>
            <a:rPr lang="ru-RU" dirty="0" smtClean="0"/>
            <a:t>Дмитрук Т.</a:t>
          </a:r>
          <a:endParaRPr lang="ru-RU" dirty="0"/>
        </a:p>
      </dgm:t>
    </dgm:pt>
    <dgm:pt modelId="{53D4B9DB-6E61-4451-90F6-F72EE1F894E0}" type="parTrans" cxnId="{AB1853B8-6BE5-4737-A2D2-03B3837BEDBF}">
      <dgm:prSet/>
      <dgm:spPr/>
    </dgm:pt>
    <dgm:pt modelId="{10189F81-C892-439A-AB5B-FCD1F1CFD50D}" type="sibTrans" cxnId="{AB1853B8-6BE5-4737-A2D2-03B3837BEDBF}">
      <dgm:prSet/>
      <dgm:spPr/>
    </dgm:pt>
    <dgm:pt modelId="{48C1102D-B40D-4A53-A180-BA95D7CCC700}">
      <dgm:prSet/>
      <dgm:spPr/>
      <dgm:t>
        <a:bodyPr/>
        <a:lstStyle/>
        <a:p>
          <a:r>
            <a:rPr lang="ru-RU" dirty="0" smtClean="0"/>
            <a:t>Ермилов М.</a:t>
          </a:r>
          <a:endParaRPr lang="ru-RU" dirty="0"/>
        </a:p>
      </dgm:t>
    </dgm:pt>
    <dgm:pt modelId="{4D7D69DB-4ECE-4E0B-879E-52D5872A7B85}" type="parTrans" cxnId="{1FAC3AC1-02B0-414A-953B-C751DD59DE83}">
      <dgm:prSet/>
      <dgm:spPr/>
    </dgm:pt>
    <dgm:pt modelId="{2B6B61B2-971F-41B1-AA3F-50328B70A1F6}" type="sibTrans" cxnId="{1FAC3AC1-02B0-414A-953B-C751DD59DE83}">
      <dgm:prSet/>
      <dgm:spPr/>
    </dgm:pt>
    <dgm:pt modelId="{5AD40B4B-9C51-4EB6-ABB5-794F26A7F633}">
      <dgm:prSet/>
      <dgm:spPr/>
      <dgm:t>
        <a:bodyPr/>
        <a:lstStyle/>
        <a:p>
          <a:r>
            <a:rPr lang="ru-RU" dirty="0" err="1" smtClean="0"/>
            <a:t>Булгин</a:t>
          </a:r>
          <a:r>
            <a:rPr lang="ru-RU" dirty="0" smtClean="0"/>
            <a:t> В.</a:t>
          </a:r>
          <a:endParaRPr lang="ru-RU" dirty="0"/>
        </a:p>
      </dgm:t>
    </dgm:pt>
    <dgm:pt modelId="{434739E1-0119-4330-AA04-48816A327BC1}" type="parTrans" cxnId="{33C9E086-74B3-448B-A394-80919534004C}">
      <dgm:prSet/>
      <dgm:spPr/>
    </dgm:pt>
    <dgm:pt modelId="{BDF5CF0E-182B-474E-8AB1-34015CBF7515}" type="sibTrans" cxnId="{33C9E086-74B3-448B-A394-80919534004C}">
      <dgm:prSet/>
      <dgm:spPr/>
    </dgm:pt>
    <dgm:pt modelId="{1D74C7D4-3381-432E-A29D-ADA0432DA780}">
      <dgm:prSet/>
      <dgm:spPr/>
      <dgm:t>
        <a:bodyPr/>
        <a:lstStyle/>
        <a:p>
          <a:r>
            <a:rPr lang="ru-RU" dirty="0" smtClean="0"/>
            <a:t>Рычагов К.</a:t>
          </a:r>
          <a:endParaRPr lang="ru-RU" dirty="0"/>
        </a:p>
      </dgm:t>
    </dgm:pt>
    <dgm:pt modelId="{F70A3573-C02C-4B45-991B-73B584EE4F7B}" type="parTrans" cxnId="{7FE20A78-0AD4-4BD7-8EB2-512A27ADD75E}">
      <dgm:prSet/>
      <dgm:spPr/>
    </dgm:pt>
    <dgm:pt modelId="{085E6932-1A1D-4995-98B6-236A59062763}" type="sibTrans" cxnId="{7FE20A78-0AD4-4BD7-8EB2-512A27ADD75E}">
      <dgm:prSet/>
      <dgm:spPr/>
    </dgm:pt>
    <dgm:pt modelId="{779CB859-597D-4298-8CB0-F7C64291B00D}">
      <dgm:prSet/>
      <dgm:spPr/>
      <dgm:t>
        <a:bodyPr/>
        <a:lstStyle/>
        <a:p>
          <a:r>
            <a:rPr lang="ru-RU" dirty="0" err="1" smtClean="0"/>
            <a:t>Семестяга</a:t>
          </a:r>
          <a:r>
            <a:rPr lang="ru-RU" dirty="0" smtClean="0"/>
            <a:t> И.</a:t>
          </a:r>
          <a:endParaRPr lang="ru-RU" dirty="0"/>
        </a:p>
      </dgm:t>
    </dgm:pt>
    <dgm:pt modelId="{39EEBF4E-5F3E-4F79-B915-C710F2BD788B}" type="parTrans" cxnId="{6333D2DA-A6A0-45A4-9A6B-089EE3C18DC2}">
      <dgm:prSet/>
      <dgm:spPr/>
    </dgm:pt>
    <dgm:pt modelId="{C818E885-9D03-4728-9BAD-E8FB11B1210C}" type="sibTrans" cxnId="{6333D2DA-A6A0-45A4-9A6B-089EE3C18DC2}">
      <dgm:prSet/>
      <dgm:spPr/>
    </dgm:pt>
    <dgm:pt modelId="{52747712-CF72-49ED-BCC1-B8909BE2B594}">
      <dgm:prSet/>
      <dgm:spPr/>
      <dgm:t>
        <a:bodyPr/>
        <a:lstStyle/>
        <a:p>
          <a:r>
            <a:rPr lang="ru-RU" dirty="0" smtClean="0"/>
            <a:t>Серов М.</a:t>
          </a:r>
          <a:endParaRPr lang="ru-RU" dirty="0"/>
        </a:p>
      </dgm:t>
    </dgm:pt>
    <dgm:pt modelId="{01294CC2-A96F-4077-84AC-16507DA9988C}" type="parTrans" cxnId="{83FF3467-A2C3-4A9A-8B56-84FD99B0B719}">
      <dgm:prSet/>
      <dgm:spPr/>
    </dgm:pt>
    <dgm:pt modelId="{6F7825BE-27DF-43AC-8A46-CF6B093BCDB6}" type="sibTrans" cxnId="{83FF3467-A2C3-4A9A-8B56-84FD99B0B719}">
      <dgm:prSet/>
      <dgm:spPr/>
    </dgm:pt>
    <dgm:pt modelId="{B27DD249-F150-4D7A-A03F-CF12A368BB85}">
      <dgm:prSet/>
      <dgm:spPr/>
      <dgm:t>
        <a:bodyPr/>
        <a:lstStyle/>
        <a:p>
          <a:r>
            <a:rPr lang="ru-RU" dirty="0" smtClean="0"/>
            <a:t>Буданов Н.</a:t>
          </a:r>
          <a:endParaRPr lang="ru-RU" dirty="0"/>
        </a:p>
      </dgm:t>
    </dgm:pt>
    <dgm:pt modelId="{9C1BF2A1-027C-4F47-8598-7224597CD470}" type="parTrans" cxnId="{F2C869F3-6463-4D48-88E8-039BAF7EB561}">
      <dgm:prSet/>
      <dgm:spPr/>
    </dgm:pt>
    <dgm:pt modelId="{35B2D414-6E69-41F6-8928-48433AA2BE4B}" type="sibTrans" cxnId="{F2C869F3-6463-4D48-88E8-039BAF7EB561}">
      <dgm:prSet/>
      <dgm:spPr/>
    </dgm:pt>
    <dgm:pt modelId="{874C93E8-ECB0-4C2D-9B8B-3C927FF3C0B4}">
      <dgm:prSet/>
      <dgm:spPr/>
      <dgm:t>
        <a:bodyPr/>
        <a:lstStyle/>
        <a:p>
          <a:r>
            <a:rPr lang="ru-RU" dirty="0" err="1" smtClean="0"/>
            <a:t>Юрмашев</a:t>
          </a:r>
          <a:r>
            <a:rPr lang="ru-RU" dirty="0" smtClean="0"/>
            <a:t> И.</a:t>
          </a:r>
          <a:endParaRPr lang="ru-RU" dirty="0"/>
        </a:p>
      </dgm:t>
    </dgm:pt>
    <dgm:pt modelId="{F46969DB-6B04-42A3-B30D-7B3323CD665E}" type="parTrans" cxnId="{89F15258-99E3-461F-9557-98F4840DF59E}">
      <dgm:prSet/>
      <dgm:spPr/>
    </dgm:pt>
    <dgm:pt modelId="{9056B2C1-057C-4F22-ACF9-51456D7D66EF}" type="sibTrans" cxnId="{89F15258-99E3-461F-9557-98F4840DF59E}">
      <dgm:prSet/>
      <dgm:spPr/>
    </dgm:pt>
    <dgm:pt modelId="{A96B4BB4-3D83-467E-BE6E-73F44EC6B454}" type="pres">
      <dgm:prSet presAssocID="{5A8BDBD0-7007-4793-9E4F-9FEDB6DD57B3}" presName="Name0" presStyleCnt="0">
        <dgm:presLayoutVars>
          <dgm:dir/>
          <dgm:animLvl val="lvl"/>
          <dgm:resizeHandles val="exact"/>
        </dgm:presLayoutVars>
      </dgm:prSet>
      <dgm:spPr/>
    </dgm:pt>
    <dgm:pt modelId="{40CECCBD-A192-4584-986C-0BBC3BD9FAF5}" type="pres">
      <dgm:prSet presAssocID="{AD3B5CFA-432E-45AF-9287-B18D2152BC68}" presName="composite" presStyleCnt="0"/>
      <dgm:spPr/>
    </dgm:pt>
    <dgm:pt modelId="{5AE3EE5E-0721-40C8-BDC4-6B7A9FA32624}" type="pres">
      <dgm:prSet presAssocID="{AD3B5CFA-432E-45AF-9287-B18D2152BC68}" presName="parTx" presStyleLbl="alignNode1" presStyleIdx="0" presStyleCnt="3" custScaleY="85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752A3-9A5B-49B1-802A-E46219FB1236}" type="pres">
      <dgm:prSet presAssocID="{AD3B5CFA-432E-45AF-9287-B18D2152BC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41DF-2506-4325-B87C-904431A4BC62}" type="pres">
      <dgm:prSet presAssocID="{3060FC60-0686-4E5C-B38A-85ECEC69EB72}" presName="space" presStyleCnt="0"/>
      <dgm:spPr/>
    </dgm:pt>
    <dgm:pt modelId="{FCBD587B-B2B0-4786-B8E2-5BD6604B5AAD}" type="pres">
      <dgm:prSet presAssocID="{06F48B79-BEFC-48EE-BB82-5DF060B101C8}" presName="composite" presStyleCnt="0"/>
      <dgm:spPr/>
    </dgm:pt>
    <dgm:pt modelId="{9CDFE3F6-AC74-4599-B2E4-58F2E7CA1CD7}" type="pres">
      <dgm:prSet presAssocID="{06F48B79-BEFC-48EE-BB82-5DF060B101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9F62C-9FE1-4DAC-81E3-94C43F7686F4}" type="pres">
      <dgm:prSet presAssocID="{06F48B79-BEFC-48EE-BB82-5DF060B101C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AE317-6A8C-496E-A861-364195264E81}" type="pres">
      <dgm:prSet presAssocID="{30E9ED09-5CD1-4A79-A600-6BED35989AD1}" presName="space" presStyleCnt="0"/>
      <dgm:spPr/>
    </dgm:pt>
    <dgm:pt modelId="{4F564987-FBC1-4016-A7CA-462740C3EC35}" type="pres">
      <dgm:prSet presAssocID="{D5B904D7-595C-4ADD-96B8-881CD760FEC0}" presName="composite" presStyleCnt="0"/>
      <dgm:spPr/>
    </dgm:pt>
    <dgm:pt modelId="{4A78213F-B22B-4117-9971-221BDC7D2BD1}" type="pres">
      <dgm:prSet presAssocID="{D5B904D7-595C-4ADD-96B8-881CD760FE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D995D37-382E-4436-8FD2-E1DD6CE5727A}" type="pres">
      <dgm:prSet presAssocID="{D5B904D7-595C-4ADD-96B8-881CD760FEC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C7F86-E07B-4173-B872-8E44DCDD9F37}" srcId="{D5B904D7-595C-4ADD-96B8-881CD760FEC0}" destId="{77ECA23E-063B-4944-AC0E-6DA0AB2EA1A4}" srcOrd="1" destOrd="0" parTransId="{74C3B934-4EFD-42ED-86CE-0909D7DB8A86}" sibTransId="{075FFD19-93A0-4C17-AAFA-5B787C6AEF13}"/>
    <dgm:cxn modelId="{B8B991B4-E0F2-41BC-83AF-F054A00F716F}" type="presOf" srcId="{E0D00F62-148E-4EC0-A734-A43A7BE93521}" destId="{C879F62C-9FE1-4DAC-81E3-94C43F7686F4}" srcOrd="0" destOrd="10" presId="urn:microsoft.com/office/officeart/2005/8/layout/hList1"/>
    <dgm:cxn modelId="{833ECB9F-540C-4EB1-945E-6F525F90CF76}" type="presOf" srcId="{D0D123A3-60EB-44E1-9379-3B0149EE5131}" destId="{C879F62C-9FE1-4DAC-81E3-94C43F7686F4}" srcOrd="0" destOrd="3" presId="urn:microsoft.com/office/officeart/2005/8/layout/hList1"/>
    <dgm:cxn modelId="{9136726D-BDFC-4ACC-AD4D-022A51BBEDA3}" srcId="{D5B904D7-595C-4ADD-96B8-881CD760FEC0}" destId="{14E04502-BF6E-470D-8BCD-9F1243C0DD8E}" srcOrd="0" destOrd="0" parTransId="{4D13AF02-E495-41C8-88BC-EE58649E3DB1}" sibTransId="{0AD461E3-058F-4439-8781-764CA90686C9}"/>
    <dgm:cxn modelId="{AB1853B8-6BE5-4737-A2D2-03B3837BEDBF}" srcId="{D5B904D7-595C-4ADD-96B8-881CD760FEC0}" destId="{0BCAC9E9-B53B-49DA-AE70-5DCFD325CF63}" srcOrd="2" destOrd="0" parTransId="{53D4B9DB-6E61-4451-90F6-F72EE1F894E0}" sibTransId="{10189F81-C892-439A-AB5B-FCD1F1CFD50D}"/>
    <dgm:cxn modelId="{18BFE2FD-8561-4131-912B-2CDB40588C06}" type="presOf" srcId="{3B508F51-0736-4F5D-A57C-961D10A70406}" destId="{C879F62C-9FE1-4DAC-81E3-94C43F7686F4}" srcOrd="0" destOrd="5" presId="urn:microsoft.com/office/officeart/2005/8/layout/hList1"/>
    <dgm:cxn modelId="{0CACF8A7-5BC9-4ABF-98A2-B973EB442976}" srcId="{06F48B79-BEFC-48EE-BB82-5DF060B101C8}" destId="{C1FB690D-98E2-4F65-AEFD-5272B1B3D481}" srcOrd="1" destOrd="0" parTransId="{6A35D6A9-B886-4145-9E42-4F9FB70D9ED6}" sibTransId="{1C3F3A11-11DD-467D-AE40-7D47029243B6}"/>
    <dgm:cxn modelId="{BF606FE1-5965-480B-ADC7-C7AF8A6B0981}" srcId="{06F48B79-BEFC-48EE-BB82-5DF060B101C8}" destId="{2CAB1C19-94BB-4F1A-A8C3-3CCB768420AA}" srcOrd="13" destOrd="0" parTransId="{632EF967-572C-4D20-9EF4-9F124027D488}" sibTransId="{78C48A5C-9666-466A-9978-CD8BDD0F78D8}"/>
    <dgm:cxn modelId="{B21CB8CE-9B7D-4150-B44C-0D495EB53083}" srcId="{5A8BDBD0-7007-4793-9E4F-9FEDB6DD57B3}" destId="{AD3B5CFA-432E-45AF-9287-B18D2152BC68}" srcOrd="0" destOrd="0" parTransId="{BB634756-C043-440F-80B4-30089530A94E}" sibTransId="{3060FC60-0686-4E5C-B38A-85ECEC69EB72}"/>
    <dgm:cxn modelId="{4DF990E7-5845-49C0-ADBA-F5FEB0CB4CC0}" type="presOf" srcId="{77ECA23E-063B-4944-AC0E-6DA0AB2EA1A4}" destId="{1D995D37-382E-4436-8FD2-E1DD6CE5727A}" srcOrd="0" destOrd="1" presId="urn:microsoft.com/office/officeart/2005/8/layout/hList1"/>
    <dgm:cxn modelId="{54610C3D-0661-4641-BECB-D67C8A3119FD}" type="presOf" srcId="{874C93E8-ECB0-4C2D-9B8B-3C927FF3C0B4}" destId="{1D995D37-382E-4436-8FD2-E1DD6CE5727A}" srcOrd="0" destOrd="7" presId="urn:microsoft.com/office/officeart/2005/8/layout/hList1"/>
    <dgm:cxn modelId="{85BC4443-1096-4873-88F5-D7BDF26A7A91}" type="presOf" srcId="{AD3B5CFA-432E-45AF-9287-B18D2152BC68}" destId="{5AE3EE5E-0721-40C8-BDC4-6B7A9FA32624}" srcOrd="0" destOrd="0" presId="urn:microsoft.com/office/officeart/2005/8/layout/hList1"/>
    <dgm:cxn modelId="{03DD6C11-6AA3-468C-ABAF-EF4140DA52B5}" type="presOf" srcId="{528727D9-3916-4930-813F-3272CE11AF2D}" destId="{C879F62C-9FE1-4DAC-81E3-94C43F7686F4}" srcOrd="0" destOrd="12" presId="urn:microsoft.com/office/officeart/2005/8/layout/hList1"/>
    <dgm:cxn modelId="{7F0D8719-CD7B-4745-9EA5-66FEE704E42C}" type="presOf" srcId="{8F422885-E9B2-4D93-8EDA-19B2A8779E59}" destId="{0FB752A3-9A5B-49B1-802A-E46219FB1236}" srcOrd="0" destOrd="3" presId="urn:microsoft.com/office/officeart/2005/8/layout/hList1"/>
    <dgm:cxn modelId="{5D2779DB-6EE5-4B5D-A348-F3DA54BF2E8B}" srcId="{AD3B5CFA-432E-45AF-9287-B18D2152BC68}" destId="{5E1DCA0C-835C-4A84-9118-913EC5DBC11C}" srcOrd="2" destOrd="0" parTransId="{A08B51CF-32E2-4E15-A110-88FC4CE668CD}" sibTransId="{75570B45-2E2E-4FE7-927F-AF4AA1889999}"/>
    <dgm:cxn modelId="{D61DD446-F27B-4B0E-B641-246B3B421C76}" srcId="{06F48B79-BEFC-48EE-BB82-5DF060B101C8}" destId="{528727D9-3916-4930-813F-3272CE11AF2D}" srcOrd="12" destOrd="0" parTransId="{C7EC6F84-71D6-42C4-8FAC-CDB39E5D9D05}" sibTransId="{CB06F353-57EA-41C9-831C-F1B5B5507246}"/>
    <dgm:cxn modelId="{E0CF4338-2534-4C66-9518-6A7B5CDDB04F}" srcId="{AD3B5CFA-432E-45AF-9287-B18D2152BC68}" destId="{7B2F58A1-97CC-4087-B0A0-2D49617A5F78}" srcOrd="1" destOrd="0" parTransId="{555C1A68-5380-4573-9DA9-F02BBF7432A1}" sibTransId="{81281BA7-382B-44AD-B51E-7741B469B17D}"/>
    <dgm:cxn modelId="{4245BD96-C72E-4FE4-9341-6785A027AE97}" type="presOf" srcId="{0BCAC9E9-B53B-49DA-AE70-5DCFD325CF63}" destId="{1D995D37-382E-4436-8FD2-E1DD6CE5727A}" srcOrd="0" destOrd="2" presId="urn:microsoft.com/office/officeart/2005/8/layout/hList1"/>
    <dgm:cxn modelId="{04D663FC-0BE3-4F62-BACF-387C558B86A5}" type="presOf" srcId="{D5B904D7-595C-4ADD-96B8-881CD760FEC0}" destId="{4A78213F-B22B-4117-9971-221BDC7D2BD1}" srcOrd="0" destOrd="0" presId="urn:microsoft.com/office/officeart/2005/8/layout/hList1"/>
    <dgm:cxn modelId="{32A8978F-9290-459C-90AE-A666B27B8820}" type="presOf" srcId="{2153F19F-5C10-41C5-969B-0548DB0C55B3}" destId="{C879F62C-9FE1-4DAC-81E3-94C43F7686F4}" srcOrd="0" destOrd="7" presId="urn:microsoft.com/office/officeart/2005/8/layout/hList1"/>
    <dgm:cxn modelId="{C164EE31-A5C4-4FC4-8367-22E3A01C1EBD}" type="presOf" srcId="{1AB25A35-C956-45FB-9B05-6739483C6A74}" destId="{C879F62C-9FE1-4DAC-81E3-94C43F7686F4}" srcOrd="0" destOrd="8" presId="urn:microsoft.com/office/officeart/2005/8/layout/hList1"/>
    <dgm:cxn modelId="{127A189C-A68E-40A0-9301-635465A135B9}" srcId="{06F48B79-BEFC-48EE-BB82-5DF060B101C8}" destId="{EEF87447-F983-4011-B9A6-F939EEE824A5}" srcOrd="14" destOrd="0" parTransId="{4272A4EB-23E8-4FAE-BBDE-9349ED75D83C}" sibTransId="{E775A1E7-10A7-4163-81B9-FF54A12A674A}"/>
    <dgm:cxn modelId="{F10256A3-00AD-4A8B-A68D-00E25D674E96}" type="presOf" srcId="{2CAB1C19-94BB-4F1A-A8C3-3CCB768420AA}" destId="{C879F62C-9FE1-4DAC-81E3-94C43F7686F4}" srcOrd="0" destOrd="13" presId="urn:microsoft.com/office/officeart/2005/8/layout/hList1"/>
    <dgm:cxn modelId="{E3A4D481-DAC7-4CBA-8F12-E84FB17ED1D5}" srcId="{06F48B79-BEFC-48EE-BB82-5DF060B101C8}" destId="{C56414DC-3ED7-4546-8260-213DC6BD8DE8}" srcOrd="15" destOrd="0" parTransId="{B40A1EBA-2EC4-4DFF-A61E-E69C5DAAD1F8}" sibTransId="{EE6FEE20-A4D6-4E45-BAE8-ABBE087178CB}"/>
    <dgm:cxn modelId="{BAE38389-9A94-4D54-A3AB-B0A22323036E}" type="presOf" srcId="{5E1DCA0C-835C-4A84-9118-913EC5DBC11C}" destId="{0FB752A3-9A5B-49B1-802A-E46219FB1236}" srcOrd="0" destOrd="2" presId="urn:microsoft.com/office/officeart/2005/8/layout/hList1"/>
    <dgm:cxn modelId="{779FF6F8-D8D9-44FF-88D0-A82FBCBAF7AD}" srcId="{06F48B79-BEFC-48EE-BB82-5DF060B101C8}" destId="{1AB25A35-C956-45FB-9B05-6739483C6A74}" srcOrd="8" destOrd="0" parTransId="{0FBB78F6-379C-44D4-B42D-CFE60E5CE196}" sibTransId="{7BE4EF43-6F2D-43F3-BA63-A90BA7EE0FF1}"/>
    <dgm:cxn modelId="{649CA6FC-5AC3-4329-BE9D-2CF053594528}" type="presOf" srcId="{B27DD249-F150-4D7A-A03F-CF12A368BB85}" destId="{1D995D37-382E-4436-8FD2-E1DD6CE5727A}" srcOrd="0" destOrd="9" presId="urn:microsoft.com/office/officeart/2005/8/layout/hList1"/>
    <dgm:cxn modelId="{89F15258-99E3-461F-9557-98F4840DF59E}" srcId="{D5B904D7-595C-4ADD-96B8-881CD760FEC0}" destId="{874C93E8-ECB0-4C2D-9B8B-3C927FF3C0B4}" srcOrd="7" destOrd="0" parTransId="{F46969DB-6B04-42A3-B30D-7B3323CD665E}" sibTransId="{9056B2C1-057C-4F22-ACF9-51456D7D66EF}"/>
    <dgm:cxn modelId="{A9B8CA20-8E6A-423C-9C2C-955BA233E557}" type="presOf" srcId="{9B6C6CB2-7547-4B0F-A6A7-BAE949FFB0EA}" destId="{C879F62C-9FE1-4DAC-81E3-94C43F7686F4}" srcOrd="0" destOrd="6" presId="urn:microsoft.com/office/officeart/2005/8/layout/hList1"/>
    <dgm:cxn modelId="{E1573BBE-B68E-4ACC-A433-906F6FB2E163}" srcId="{06F48B79-BEFC-48EE-BB82-5DF060B101C8}" destId="{CD05B668-5003-4C93-9B50-AB28E9E9F582}" srcOrd="4" destOrd="0" parTransId="{3AA9B1D9-C9BF-4922-A175-A0C93EB4123B}" sibTransId="{DFD39848-EAB2-4E6D-9F8D-92EEF52EF8AE}"/>
    <dgm:cxn modelId="{AC3D0C35-5E27-41DE-946F-8E8AE5CB5875}" type="presOf" srcId="{5AD40B4B-9C51-4EB6-ABB5-794F26A7F633}" destId="{1D995D37-382E-4436-8FD2-E1DD6CE5727A}" srcOrd="0" destOrd="4" presId="urn:microsoft.com/office/officeart/2005/8/layout/hList1"/>
    <dgm:cxn modelId="{22629D48-2F97-4F9E-AAA8-A2EB06E1A355}" srcId="{5A8BDBD0-7007-4793-9E4F-9FEDB6DD57B3}" destId="{06F48B79-BEFC-48EE-BB82-5DF060B101C8}" srcOrd="1" destOrd="0" parTransId="{5316F62F-30E5-43CC-98D6-5C510910C064}" sibTransId="{30E9ED09-5CD1-4A79-A600-6BED35989AD1}"/>
    <dgm:cxn modelId="{31F9BEA3-94A4-43CC-AFC9-574FD1E7BD4E}" type="presOf" srcId="{ED7E335D-8F86-47F6-ADAC-4ABE3474FD71}" destId="{0FB752A3-9A5B-49B1-802A-E46219FB1236}" srcOrd="0" destOrd="0" presId="urn:microsoft.com/office/officeart/2005/8/layout/hList1"/>
    <dgm:cxn modelId="{84D7784E-BD34-4CD2-BEC4-B4AA696B812E}" srcId="{06F48B79-BEFC-48EE-BB82-5DF060B101C8}" destId="{D911ECCD-7BC2-4698-AA5B-27055CB19C1C}" srcOrd="9" destOrd="0" parTransId="{10EDDC90-1F01-4132-8379-BB92B8B05E2F}" sibTransId="{27A9C70E-D2F3-445F-AF7E-C0D99AC47DDE}"/>
    <dgm:cxn modelId="{54C53EEB-114B-4161-998C-F9F6F17FEB75}" type="presOf" srcId="{48C1102D-B40D-4A53-A180-BA95D7CCC700}" destId="{1D995D37-382E-4436-8FD2-E1DD6CE5727A}" srcOrd="0" destOrd="3" presId="urn:microsoft.com/office/officeart/2005/8/layout/hList1"/>
    <dgm:cxn modelId="{64298DB4-6588-45BB-93F4-665014CA8E9F}" type="presOf" srcId="{7B2F58A1-97CC-4087-B0A0-2D49617A5F78}" destId="{0FB752A3-9A5B-49B1-802A-E46219FB1236}" srcOrd="0" destOrd="1" presId="urn:microsoft.com/office/officeart/2005/8/layout/hList1"/>
    <dgm:cxn modelId="{43B4546C-FEF5-4424-A5C9-2200AF0A43FF}" type="presOf" srcId="{14E04502-BF6E-470D-8BCD-9F1243C0DD8E}" destId="{1D995D37-382E-4436-8FD2-E1DD6CE5727A}" srcOrd="0" destOrd="0" presId="urn:microsoft.com/office/officeart/2005/8/layout/hList1"/>
    <dgm:cxn modelId="{83FF3467-A2C3-4A9A-8B56-84FD99B0B719}" srcId="{D5B904D7-595C-4ADD-96B8-881CD760FEC0}" destId="{52747712-CF72-49ED-BCC1-B8909BE2B594}" srcOrd="8" destOrd="0" parTransId="{01294CC2-A96F-4077-84AC-16507DA9988C}" sibTransId="{6F7825BE-27DF-43AC-8A46-CF6B093BCDB6}"/>
    <dgm:cxn modelId="{7FE20A78-0AD4-4BD7-8EB2-512A27ADD75E}" srcId="{D5B904D7-595C-4ADD-96B8-881CD760FEC0}" destId="{1D74C7D4-3381-432E-A29D-ADA0432DA780}" srcOrd="5" destOrd="0" parTransId="{F70A3573-C02C-4B45-991B-73B584EE4F7B}" sibTransId="{085E6932-1A1D-4995-98B6-236A59062763}"/>
    <dgm:cxn modelId="{6333D2DA-A6A0-45A4-9A6B-089EE3C18DC2}" srcId="{D5B904D7-595C-4ADD-96B8-881CD760FEC0}" destId="{779CB859-597D-4298-8CB0-F7C64291B00D}" srcOrd="6" destOrd="0" parTransId="{39EEBF4E-5F3E-4F79-B915-C710F2BD788B}" sibTransId="{C818E885-9D03-4728-9BAD-E8FB11B1210C}"/>
    <dgm:cxn modelId="{98CDEEC4-4822-4C29-AEAA-B02A9E5188DB}" srcId="{06F48B79-BEFC-48EE-BB82-5DF060B101C8}" destId="{BA263193-FC2C-42A1-98EC-9F17AE286E07}" srcOrd="2" destOrd="0" parTransId="{858930AE-8BF9-4D41-A724-00FDD456CDEA}" sibTransId="{2C4F91DF-CDF1-4B30-A3DD-50A931A073F5}"/>
    <dgm:cxn modelId="{8C0E16F4-9B90-4EB8-9106-72DC3A8CA1B6}" type="presOf" srcId="{5A8BDBD0-7007-4793-9E4F-9FEDB6DD57B3}" destId="{A96B4BB4-3D83-467E-BE6E-73F44EC6B454}" srcOrd="0" destOrd="0" presId="urn:microsoft.com/office/officeart/2005/8/layout/hList1"/>
    <dgm:cxn modelId="{1216C1F6-8FA7-494D-B08B-E5E05855B74F}" srcId="{06F48B79-BEFC-48EE-BB82-5DF060B101C8}" destId="{2153F19F-5C10-41C5-969B-0548DB0C55B3}" srcOrd="7" destOrd="0" parTransId="{5C705361-CEF1-4DEE-9867-6623310B9B9B}" sibTransId="{A5AEE6C5-B72A-417E-96EF-D2AF36A256A5}"/>
    <dgm:cxn modelId="{938BFD3E-6EE3-450F-A66E-C20B5CEA5917}" srcId="{06F48B79-BEFC-48EE-BB82-5DF060B101C8}" destId="{3B508F51-0736-4F5D-A57C-961D10A70406}" srcOrd="5" destOrd="0" parTransId="{635DFDC7-846E-48E9-9654-FB93E67C128F}" sibTransId="{ACC0982F-F933-4BA3-B9C9-D9B2F8E0A257}"/>
    <dgm:cxn modelId="{C94166A9-D6D7-47D4-A7E1-71C9C60A34FD}" type="presOf" srcId="{F56F17FA-9417-43B4-9CB8-55247926F470}" destId="{0FB752A3-9A5B-49B1-802A-E46219FB1236}" srcOrd="0" destOrd="4" presId="urn:microsoft.com/office/officeart/2005/8/layout/hList1"/>
    <dgm:cxn modelId="{19658146-DA90-4F20-A557-2D4D833A3399}" srcId="{5A8BDBD0-7007-4793-9E4F-9FEDB6DD57B3}" destId="{D5B904D7-595C-4ADD-96B8-881CD760FEC0}" srcOrd="2" destOrd="0" parTransId="{AE2C63F7-A1FA-4161-8755-FA2AA101A960}" sibTransId="{413B9518-1127-41E9-AF19-06A7C1FACFA4}"/>
    <dgm:cxn modelId="{F29EA862-2471-4EA8-AE35-1F54700A9C5B}" srcId="{06F48B79-BEFC-48EE-BB82-5DF060B101C8}" destId="{E0D00F62-148E-4EC0-A734-A43A7BE93521}" srcOrd="10" destOrd="0" parTransId="{49E2B893-5DA6-4110-B5C5-8FE3B587243F}" sibTransId="{B0038963-539A-4A8F-877E-33D3CF80B4AE}"/>
    <dgm:cxn modelId="{107606C8-2674-4E32-833D-F5130D93849B}" type="presOf" srcId="{BA263193-FC2C-42A1-98EC-9F17AE286E07}" destId="{C879F62C-9FE1-4DAC-81E3-94C43F7686F4}" srcOrd="0" destOrd="2" presId="urn:microsoft.com/office/officeart/2005/8/layout/hList1"/>
    <dgm:cxn modelId="{384889B8-D19B-414C-8EFC-5C917DD82E2A}" type="presOf" srcId="{C56414DC-3ED7-4546-8260-213DC6BD8DE8}" destId="{C879F62C-9FE1-4DAC-81E3-94C43F7686F4}" srcOrd="0" destOrd="15" presId="urn:microsoft.com/office/officeart/2005/8/layout/hList1"/>
    <dgm:cxn modelId="{ECBEBCCA-C128-407F-AFA1-773658196482}" type="presOf" srcId="{EEF87447-F983-4011-B9A6-F939EEE824A5}" destId="{C879F62C-9FE1-4DAC-81E3-94C43F7686F4}" srcOrd="0" destOrd="14" presId="urn:microsoft.com/office/officeart/2005/8/layout/hList1"/>
    <dgm:cxn modelId="{11C70723-9B88-4ACC-A6D2-F133C8470497}" srcId="{06F48B79-BEFC-48EE-BB82-5DF060B101C8}" destId="{EEB7EEFC-DA0A-4D31-B0E6-A09DF937E2DC}" srcOrd="0" destOrd="0" parTransId="{F826038B-3EAE-40A0-ACBE-12E33481D505}" sibTransId="{DEDEF467-EEDB-4639-B654-18CADC7C615B}"/>
    <dgm:cxn modelId="{3173565D-43EE-4A02-8225-95A8E24E1524}" type="presOf" srcId="{73458C1C-A593-4075-9DCC-6CA1654829DC}" destId="{C879F62C-9FE1-4DAC-81E3-94C43F7686F4}" srcOrd="0" destOrd="11" presId="urn:microsoft.com/office/officeart/2005/8/layout/hList1"/>
    <dgm:cxn modelId="{454A4221-81F8-46BE-B91D-614997C58D2D}" type="presOf" srcId="{D911ECCD-7BC2-4698-AA5B-27055CB19C1C}" destId="{C879F62C-9FE1-4DAC-81E3-94C43F7686F4}" srcOrd="0" destOrd="9" presId="urn:microsoft.com/office/officeart/2005/8/layout/hList1"/>
    <dgm:cxn modelId="{74F9508B-18E7-49AC-B1C0-741F48FAB964}" srcId="{06F48B79-BEFC-48EE-BB82-5DF060B101C8}" destId="{73458C1C-A593-4075-9DCC-6CA1654829DC}" srcOrd="11" destOrd="0" parTransId="{3DB4C914-26DC-40B3-BA9F-538BAEE5B3F5}" sibTransId="{4DEE903A-C97F-4431-A10A-1CE9801F1AB8}"/>
    <dgm:cxn modelId="{20BD77F5-BAF6-4E29-96E7-D2CC41A6FF8B}" srcId="{06F48B79-BEFC-48EE-BB82-5DF060B101C8}" destId="{D0D123A3-60EB-44E1-9379-3B0149EE5131}" srcOrd="3" destOrd="0" parTransId="{FCCC63B2-635E-4925-9E30-AD43B5C519F8}" sibTransId="{DD420309-2127-4F6C-AB42-C1869B61F3C1}"/>
    <dgm:cxn modelId="{74169ACF-6B14-487A-B4D3-9396BCA3F6C0}" type="presOf" srcId="{CD05B668-5003-4C93-9B50-AB28E9E9F582}" destId="{C879F62C-9FE1-4DAC-81E3-94C43F7686F4}" srcOrd="0" destOrd="4" presId="urn:microsoft.com/office/officeart/2005/8/layout/hList1"/>
    <dgm:cxn modelId="{7ED5E1C9-E7E9-4AF6-97FF-C74634EA3B4E}" srcId="{AD3B5CFA-432E-45AF-9287-B18D2152BC68}" destId="{ED7E335D-8F86-47F6-ADAC-4ABE3474FD71}" srcOrd="0" destOrd="0" parTransId="{0229FBEB-7242-4816-92CA-0BFB0D4807E7}" sibTransId="{F9276BBA-BD7A-4750-8696-0458735D598F}"/>
    <dgm:cxn modelId="{8D4654E6-2CAF-4903-8CF6-423D9867434E}" srcId="{AD3B5CFA-432E-45AF-9287-B18D2152BC68}" destId="{F56F17FA-9417-43B4-9CB8-55247926F470}" srcOrd="4" destOrd="0" parTransId="{221BCCD0-CB71-4751-BD8F-418270FBBC95}" sibTransId="{158BE6FE-661A-4699-AFF2-9CA8B8C258E9}"/>
    <dgm:cxn modelId="{A0B6BB25-DFBC-4640-AB7B-9911FC50096E}" type="presOf" srcId="{779CB859-597D-4298-8CB0-F7C64291B00D}" destId="{1D995D37-382E-4436-8FD2-E1DD6CE5727A}" srcOrd="0" destOrd="6" presId="urn:microsoft.com/office/officeart/2005/8/layout/hList1"/>
    <dgm:cxn modelId="{1FAC3AC1-02B0-414A-953B-C751DD59DE83}" srcId="{D5B904D7-595C-4ADD-96B8-881CD760FEC0}" destId="{48C1102D-B40D-4A53-A180-BA95D7CCC700}" srcOrd="3" destOrd="0" parTransId="{4D7D69DB-4ECE-4E0B-879E-52D5872A7B85}" sibTransId="{2B6B61B2-971F-41B1-AA3F-50328B70A1F6}"/>
    <dgm:cxn modelId="{330EC470-30F0-454D-BB2B-5BA03C9A4EB1}" type="presOf" srcId="{52747712-CF72-49ED-BCC1-B8909BE2B594}" destId="{1D995D37-382E-4436-8FD2-E1DD6CE5727A}" srcOrd="0" destOrd="8" presId="urn:microsoft.com/office/officeart/2005/8/layout/hList1"/>
    <dgm:cxn modelId="{FA935A74-F14D-40E3-B0AE-AA1D8E7D10B6}" srcId="{06F48B79-BEFC-48EE-BB82-5DF060B101C8}" destId="{9B6C6CB2-7547-4B0F-A6A7-BAE949FFB0EA}" srcOrd="6" destOrd="0" parTransId="{9FD97D50-46CE-41F9-962E-47C5E7072CE1}" sibTransId="{1AC69B17-882A-4E1F-8F63-EB544B77DA22}"/>
    <dgm:cxn modelId="{99E8AD06-BC3E-4AEC-86A3-E34BFEE76E29}" srcId="{AD3B5CFA-432E-45AF-9287-B18D2152BC68}" destId="{8F422885-E9B2-4D93-8EDA-19B2A8779E59}" srcOrd="3" destOrd="0" parTransId="{62A4F8FF-A3B3-4323-99CF-889D10350D31}" sibTransId="{8392D3D7-CB7D-4C3B-B42C-433BC1F660CF}"/>
    <dgm:cxn modelId="{33C9E086-74B3-448B-A394-80919534004C}" srcId="{D5B904D7-595C-4ADD-96B8-881CD760FEC0}" destId="{5AD40B4B-9C51-4EB6-ABB5-794F26A7F633}" srcOrd="4" destOrd="0" parTransId="{434739E1-0119-4330-AA04-48816A327BC1}" sibTransId="{BDF5CF0E-182B-474E-8AB1-34015CBF7515}"/>
    <dgm:cxn modelId="{F2C869F3-6463-4D48-88E8-039BAF7EB561}" srcId="{D5B904D7-595C-4ADD-96B8-881CD760FEC0}" destId="{B27DD249-F150-4D7A-A03F-CF12A368BB85}" srcOrd="9" destOrd="0" parTransId="{9C1BF2A1-027C-4F47-8598-7224597CD470}" sibTransId="{35B2D414-6E69-41F6-8928-48433AA2BE4B}"/>
    <dgm:cxn modelId="{C65AA0FE-F37C-4FD8-8754-FB3D4580825B}" type="presOf" srcId="{EEB7EEFC-DA0A-4D31-B0E6-A09DF937E2DC}" destId="{C879F62C-9FE1-4DAC-81E3-94C43F7686F4}" srcOrd="0" destOrd="0" presId="urn:microsoft.com/office/officeart/2005/8/layout/hList1"/>
    <dgm:cxn modelId="{9BEAAAF5-E3BC-4D1A-852D-FB5BC91F7149}" type="presOf" srcId="{C1FB690D-98E2-4F65-AEFD-5272B1B3D481}" destId="{C879F62C-9FE1-4DAC-81E3-94C43F7686F4}" srcOrd="0" destOrd="1" presId="urn:microsoft.com/office/officeart/2005/8/layout/hList1"/>
    <dgm:cxn modelId="{0FB057E4-49E8-4AFF-A61F-07BB5EC4465B}" type="presOf" srcId="{1D74C7D4-3381-432E-A29D-ADA0432DA780}" destId="{1D995D37-382E-4436-8FD2-E1DD6CE5727A}" srcOrd="0" destOrd="5" presId="urn:microsoft.com/office/officeart/2005/8/layout/hList1"/>
    <dgm:cxn modelId="{D28B03EB-AE03-4A9C-B4FF-DF48C3E62503}" type="presOf" srcId="{06F48B79-BEFC-48EE-BB82-5DF060B101C8}" destId="{9CDFE3F6-AC74-4599-B2E4-58F2E7CA1CD7}" srcOrd="0" destOrd="0" presId="urn:microsoft.com/office/officeart/2005/8/layout/hList1"/>
    <dgm:cxn modelId="{E6F70077-C3F7-40EB-AA87-60C5C7F1130A}" type="presParOf" srcId="{A96B4BB4-3D83-467E-BE6E-73F44EC6B454}" destId="{40CECCBD-A192-4584-986C-0BBC3BD9FAF5}" srcOrd="0" destOrd="0" presId="urn:microsoft.com/office/officeart/2005/8/layout/hList1"/>
    <dgm:cxn modelId="{5DCC4F7B-F56B-4BE8-9A83-4E9E1CDF468A}" type="presParOf" srcId="{40CECCBD-A192-4584-986C-0BBC3BD9FAF5}" destId="{5AE3EE5E-0721-40C8-BDC4-6B7A9FA32624}" srcOrd="0" destOrd="0" presId="urn:microsoft.com/office/officeart/2005/8/layout/hList1"/>
    <dgm:cxn modelId="{C2333A63-C8A2-4A4B-86DE-5C263653807F}" type="presParOf" srcId="{40CECCBD-A192-4584-986C-0BBC3BD9FAF5}" destId="{0FB752A3-9A5B-49B1-802A-E46219FB1236}" srcOrd="1" destOrd="0" presId="urn:microsoft.com/office/officeart/2005/8/layout/hList1"/>
    <dgm:cxn modelId="{FD00C283-E826-4D57-BCB0-F8C7974A8AAD}" type="presParOf" srcId="{A96B4BB4-3D83-467E-BE6E-73F44EC6B454}" destId="{193E41DF-2506-4325-B87C-904431A4BC62}" srcOrd="1" destOrd="0" presId="urn:microsoft.com/office/officeart/2005/8/layout/hList1"/>
    <dgm:cxn modelId="{BFB5EDF7-7B92-46FD-85DB-EAE40C14F310}" type="presParOf" srcId="{A96B4BB4-3D83-467E-BE6E-73F44EC6B454}" destId="{FCBD587B-B2B0-4786-B8E2-5BD6604B5AAD}" srcOrd="2" destOrd="0" presId="urn:microsoft.com/office/officeart/2005/8/layout/hList1"/>
    <dgm:cxn modelId="{14EC5CE4-54E4-4C47-8DB5-668B4FA593D3}" type="presParOf" srcId="{FCBD587B-B2B0-4786-B8E2-5BD6604B5AAD}" destId="{9CDFE3F6-AC74-4599-B2E4-58F2E7CA1CD7}" srcOrd="0" destOrd="0" presId="urn:microsoft.com/office/officeart/2005/8/layout/hList1"/>
    <dgm:cxn modelId="{B48C7839-1125-4DA0-BEBD-CFFC11B3B09E}" type="presParOf" srcId="{FCBD587B-B2B0-4786-B8E2-5BD6604B5AAD}" destId="{C879F62C-9FE1-4DAC-81E3-94C43F7686F4}" srcOrd="1" destOrd="0" presId="urn:microsoft.com/office/officeart/2005/8/layout/hList1"/>
    <dgm:cxn modelId="{5AF5E112-CDDF-427B-837A-844D2CC196E5}" type="presParOf" srcId="{A96B4BB4-3D83-467E-BE6E-73F44EC6B454}" destId="{935AE317-6A8C-496E-A861-364195264E81}" srcOrd="3" destOrd="0" presId="urn:microsoft.com/office/officeart/2005/8/layout/hList1"/>
    <dgm:cxn modelId="{1B6A16BF-3E75-47A6-A7F7-BF95230FF09A}" type="presParOf" srcId="{A96B4BB4-3D83-467E-BE6E-73F44EC6B454}" destId="{4F564987-FBC1-4016-A7CA-462740C3EC35}" srcOrd="4" destOrd="0" presId="urn:microsoft.com/office/officeart/2005/8/layout/hList1"/>
    <dgm:cxn modelId="{F5CA62A9-58C0-4151-B380-53EAD4CF03FA}" type="presParOf" srcId="{4F564987-FBC1-4016-A7CA-462740C3EC35}" destId="{4A78213F-B22B-4117-9971-221BDC7D2BD1}" srcOrd="0" destOrd="0" presId="urn:microsoft.com/office/officeart/2005/8/layout/hList1"/>
    <dgm:cxn modelId="{E94B9387-19D2-4196-BD23-BAEB14BDD10C}" type="presParOf" srcId="{4F564987-FBC1-4016-A7CA-462740C3EC35}" destId="{1D995D37-382E-4436-8FD2-E1DD6CE572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7B7E2-5294-439A-B785-4E5FD7ADD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6D47C-2AA1-4655-9C60-2EFB9E86D231}">
      <dgm:prSet phldrT="[Текст]"/>
      <dgm:spPr/>
      <dgm:t>
        <a:bodyPr/>
        <a:lstStyle/>
        <a:p>
          <a:r>
            <a:rPr lang="ru-RU" dirty="0" smtClean="0"/>
            <a:t>Виртуальные маркеры</a:t>
          </a:r>
          <a:endParaRPr lang="ru-RU" dirty="0"/>
        </a:p>
      </dgm:t>
    </dgm:pt>
    <dgm:pt modelId="{F025F77E-B941-4202-BF7F-64F9E9626C3E}" type="parTrans" cxnId="{BF8BFF43-2CCD-496C-9219-7701466E6590}">
      <dgm:prSet/>
      <dgm:spPr/>
      <dgm:t>
        <a:bodyPr/>
        <a:lstStyle/>
        <a:p>
          <a:endParaRPr lang="ru-RU"/>
        </a:p>
      </dgm:t>
    </dgm:pt>
    <dgm:pt modelId="{9E6A4E71-B186-4675-BB60-68B39A9D3C7D}" type="sibTrans" cxnId="{BF8BFF43-2CCD-496C-9219-7701466E6590}">
      <dgm:prSet/>
      <dgm:spPr/>
      <dgm:t>
        <a:bodyPr/>
        <a:lstStyle/>
        <a:p>
          <a:endParaRPr lang="ru-RU"/>
        </a:p>
      </dgm:t>
    </dgm:pt>
    <dgm:pt modelId="{6976A8B8-0AF9-4D8A-9659-AA4075E72B3E}">
      <dgm:prSet phldrT="[Текст]"/>
      <dgm:spPr/>
      <dgm:t>
        <a:bodyPr/>
        <a:lstStyle/>
        <a:p>
          <a:r>
            <a:rPr lang="ru-RU" dirty="0" smtClean="0"/>
            <a:t>Публикация депрессивных статусов</a:t>
          </a:r>
          <a:endParaRPr lang="ru-RU" dirty="0"/>
        </a:p>
      </dgm:t>
    </dgm:pt>
    <dgm:pt modelId="{CA8F77F3-3E73-4667-81B2-B22F3C4BE61B}" type="parTrans" cxnId="{568C8D83-6060-41DE-9848-168AFAE6B0D7}">
      <dgm:prSet/>
      <dgm:spPr/>
      <dgm:t>
        <a:bodyPr/>
        <a:lstStyle/>
        <a:p>
          <a:endParaRPr lang="ru-RU"/>
        </a:p>
      </dgm:t>
    </dgm:pt>
    <dgm:pt modelId="{46B1CCA9-7D63-415F-9594-416F9CED09C2}" type="sibTrans" cxnId="{568C8D83-6060-41DE-9848-168AFAE6B0D7}">
      <dgm:prSet/>
      <dgm:spPr/>
      <dgm:t>
        <a:bodyPr/>
        <a:lstStyle/>
        <a:p>
          <a:endParaRPr lang="ru-RU"/>
        </a:p>
      </dgm:t>
    </dgm:pt>
    <dgm:pt modelId="{EBC3CE69-91A7-425E-8862-73DA944E5C51}">
      <dgm:prSet phldrT="[Текст]"/>
      <dgm:spPr/>
      <dgm:t>
        <a:bodyPr/>
        <a:lstStyle/>
        <a:p>
          <a:r>
            <a:rPr lang="ru-RU" dirty="0" smtClean="0"/>
            <a:t>Визуальные маркеры</a:t>
          </a:r>
          <a:endParaRPr lang="ru-RU" dirty="0"/>
        </a:p>
      </dgm:t>
    </dgm:pt>
    <dgm:pt modelId="{3A4F6694-FB98-4406-B09D-DAC1E7BE42F7}" type="parTrans" cxnId="{7CA4BE2C-8024-453B-9EAF-71BF11F5F52C}">
      <dgm:prSet/>
      <dgm:spPr/>
      <dgm:t>
        <a:bodyPr/>
        <a:lstStyle/>
        <a:p>
          <a:endParaRPr lang="ru-RU"/>
        </a:p>
      </dgm:t>
    </dgm:pt>
    <dgm:pt modelId="{56B50706-E79A-4072-AAE4-A0F11AE565D0}" type="sibTrans" cxnId="{7CA4BE2C-8024-453B-9EAF-71BF11F5F52C}">
      <dgm:prSet/>
      <dgm:spPr/>
      <dgm:t>
        <a:bodyPr/>
        <a:lstStyle/>
        <a:p>
          <a:endParaRPr lang="ru-RU"/>
        </a:p>
      </dgm:t>
    </dgm:pt>
    <dgm:pt modelId="{4EA751E9-64FE-4150-B4D2-21DECD44A1EC}">
      <dgm:prSet phldrT="[Текст]"/>
      <dgm:spPr/>
      <dgm:t>
        <a:bodyPr/>
        <a:lstStyle/>
        <a:p>
          <a:r>
            <a:rPr lang="ru-RU" dirty="0" smtClean="0"/>
            <a:t>Закрытая одежда</a:t>
          </a:r>
          <a:endParaRPr lang="ru-RU" dirty="0"/>
        </a:p>
      </dgm:t>
    </dgm:pt>
    <dgm:pt modelId="{4E7ABB99-5F5A-430A-AB5E-7977838095F1}" type="parTrans" cxnId="{CCC225C9-6DE2-4520-86C4-DB5B0D7D6553}">
      <dgm:prSet/>
      <dgm:spPr/>
      <dgm:t>
        <a:bodyPr/>
        <a:lstStyle/>
        <a:p>
          <a:endParaRPr lang="ru-RU"/>
        </a:p>
      </dgm:t>
    </dgm:pt>
    <dgm:pt modelId="{EA4D70C5-8733-4D22-A23E-05AE6A75BCA0}" type="sibTrans" cxnId="{CCC225C9-6DE2-4520-86C4-DB5B0D7D6553}">
      <dgm:prSet/>
      <dgm:spPr/>
      <dgm:t>
        <a:bodyPr/>
        <a:lstStyle/>
        <a:p>
          <a:endParaRPr lang="ru-RU"/>
        </a:p>
      </dgm:t>
    </dgm:pt>
    <dgm:pt modelId="{EDC9D898-F650-4D6F-981A-A771B6F14121}">
      <dgm:prSet/>
      <dgm:spPr/>
      <dgm:t>
        <a:bodyPr/>
        <a:lstStyle/>
        <a:p>
          <a:r>
            <a:rPr lang="ru-RU" dirty="0" smtClean="0"/>
            <a:t>Эмоциональные маркеры</a:t>
          </a:r>
          <a:endParaRPr lang="ru-RU" dirty="0"/>
        </a:p>
      </dgm:t>
    </dgm:pt>
    <dgm:pt modelId="{FF5F2808-C200-4FED-9C75-75A5DED87FA1}" type="parTrans" cxnId="{D7ED53AD-83AA-4224-9347-1BC45544B418}">
      <dgm:prSet/>
      <dgm:spPr/>
      <dgm:t>
        <a:bodyPr/>
        <a:lstStyle/>
        <a:p>
          <a:endParaRPr lang="ru-RU"/>
        </a:p>
      </dgm:t>
    </dgm:pt>
    <dgm:pt modelId="{E7099004-5285-4A2D-A55C-36BE9B58EB1D}" type="sibTrans" cxnId="{D7ED53AD-83AA-4224-9347-1BC45544B418}">
      <dgm:prSet/>
      <dgm:spPr/>
      <dgm:t>
        <a:bodyPr/>
        <a:lstStyle/>
        <a:p>
          <a:endParaRPr lang="ru-RU"/>
        </a:p>
      </dgm:t>
    </dgm:pt>
    <dgm:pt modelId="{F70DFEC6-E5B9-4FA0-A5E3-AC6461109FDF}">
      <dgm:prSet/>
      <dgm:spPr/>
      <dgm:t>
        <a:bodyPr/>
        <a:lstStyle/>
        <a:p>
          <a:r>
            <a:rPr lang="ru-RU" dirty="0" smtClean="0"/>
            <a:t>Вербальные маркеры</a:t>
          </a:r>
          <a:endParaRPr lang="ru-RU" dirty="0"/>
        </a:p>
      </dgm:t>
    </dgm:pt>
    <dgm:pt modelId="{710C7D62-E2C0-4EC2-98B8-CCF13BDF2686}" type="parTrans" cxnId="{42218862-2845-46B2-A088-2F1077693BC2}">
      <dgm:prSet/>
      <dgm:spPr/>
      <dgm:t>
        <a:bodyPr/>
        <a:lstStyle/>
        <a:p>
          <a:endParaRPr lang="ru-RU"/>
        </a:p>
      </dgm:t>
    </dgm:pt>
    <dgm:pt modelId="{0C56CC26-B7EA-4E8A-9117-B416C7AA178B}" type="sibTrans" cxnId="{42218862-2845-46B2-A088-2F1077693BC2}">
      <dgm:prSet/>
      <dgm:spPr/>
      <dgm:t>
        <a:bodyPr/>
        <a:lstStyle/>
        <a:p>
          <a:endParaRPr lang="ru-RU"/>
        </a:p>
      </dgm:t>
    </dgm:pt>
    <dgm:pt modelId="{7983387A-B328-45A5-85EB-7B49BFE94710}">
      <dgm:prSet/>
      <dgm:spPr/>
      <dgm:t>
        <a:bodyPr/>
        <a:lstStyle/>
        <a:p>
          <a:r>
            <a:rPr lang="ru-RU" dirty="0" smtClean="0"/>
            <a:t>Смена эмоционального поля</a:t>
          </a:r>
          <a:endParaRPr lang="ru-RU" dirty="0"/>
        </a:p>
      </dgm:t>
    </dgm:pt>
    <dgm:pt modelId="{4D29C63C-DBF1-4AF8-9B9C-753402B4C7F5}" type="parTrans" cxnId="{011F6A21-9300-4B17-891E-89A2BE0FB933}">
      <dgm:prSet/>
      <dgm:spPr/>
      <dgm:t>
        <a:bodyPr/>
        <a:lstStyle/>
        <a:p>
          <a:endParaRPr lang="ru-RU"/>
        </a:p>
      </dgm:t>
    </dgm:pt>
    <dgm:pt modelId="{66AA30BD-D16A-4A5A-88F7-118D7A4A7FD2}" type="sibTrans" cxnId="{011F6A21-9300-4B17-891E-89A2BE0FB933}">
      <dgm:prSet/>
      <dgm:spPr/>
      <dgm:t>
        <a:bodyPr/>
        <a:lstStyle/>
        <a:p>
          <a:endParaRPr lang="ru-RU"/>
        </a:p>
      </dgm:t>
    </dgm:pt>
    <dgm:pt modelId="{54AD325D-AC4A-4435-92A0-A9DB45FBA460}">
      <dgm:prSet phldrT="[Текст]"/>
      <dgm:spPr/>
      <dgm:t>
        <a:bodyPr/>
        <a:lstStyle/>
        <a:p>
          <a:r>
            <a:rPr lang="ru-RU" dirty="0" smtClean="0"/>
            <a:t>Подписка на сообщества, содержащие </a:t>
          </a:r>
          <a:r>
            <a:rPr lang="ru-RU" dirty="0" err="1" smtClean="0"/>
            <a:t>околосуицидальный</a:t>
          </a:r>
          <a:r>
            <a:rPr lang="ru-RU" dirty="0" smtClean="0"/>
            <a:t> </a:t>
          </a:r>
          <a:r>
            <a:rPr lang="ru-RU" dirty="0" err="1" smtClean="0"/>
            <a:t>контент</a:t>
          </a:r>
          <a:endParaRPr lang="ru-RU" dirty="0"/>
        </a:p>
      </dgm:t>
    </dgm:pt>
    <dgm:pt modelId="{7284781B-DF6D-4F64-B29F-3A901214B1BC}" type="parTrans" cxnId="{86FD2DF6-6CA2-48D1-A1A6-9DF916A74500}">
      <dgm:prSet/>
      <dgm:spPr/>
      <dgm:t>
        <a:bodyPr/>
        <a:lstStyle/>
        <a:p>
          <a:endParaRPr lang="ru-RU"/>
        </a:p>
      </dgm:t>
    </dgm:pt>
    <dgm:pt modelId="{E1E22470-D39E-4F89-9F4A-1CAC1176F231}" type="sibTrans" cxnId="{86FD2DF6-6CA2-48D1-A1A6-9DF916A74500}">
      <dgm:prSet/>
      <dgm:spPr/>
      <dgm:t>
        <a:bodyPr/>
        <a:lstStyle/>
        <a:p>
          <a:endParaRPr lang="ru-RU"/>
        </a:p>
      </dgm:t>
    </dgm:pt>
    <dgm:pt modelId="{9D9FC226-5713-4646-A2A7-361364886B2E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en-US" dirty="0" smtClean="0"/>
            <a:t>dead inside</a:t>
          </a:r>
          <a:r>
            <a:rPr lang="ru-RU" dirty="0" smtClean="0"/>
            <a:t>»</a:t>
          </a:r>
          <a:endParaRPr lang="ru-RU" dirty="0"/>
        </a:p>
      </dgm:t>
    </dgm:pt>
    <dgm:pt modelId="{08E383F0-520E-4331-B032-AC3A80551A9D}" type="parTrans" cxnId="{8C713B78-3707-43F1-9440-9792DFEEF536}">
      <dgm:prSet/>
      <dgm:spPr/>
      <dgm:t>
        <a:bodyPr/>
        <a:lstStyle/>
        <a:p>
          <a:endParaRPr lang="ru-RU"/>
        </a:p>
      </dgm:t>
    </dgm:pt>
    <dgm:pt modelId="{7759B189-08E4-4E94-B655-369AE278FFEE}" type="sibTrans" cxnId="{8C713B78-3707-43F1-9440-9792DFEEF536}">
      <dgm:prSet/>
      <dgm:spPr/>
      <dgm:t>
        <a:bodyPr/>
        <a:lstStyle/>
        <a:p>
          <a:endParaRPr lang="ru-RU"/>
        </a:p>
      </dgm:t>
    </dgm:pt>
    <dgm:pt modelId="{9D7636BF-9515-49B7-8CB2-DFA4E086A44E}">
      <dgm:prSet phldrT="[Текст]"/>
      <dgm:spPr/>
      <dgm:t>
        <a:bodyPr/>
        <a:lstStyle/>
        <a:p>
          <a:r>
            <a:rPr lang="ru-RU" dirty="0" smtClean="0"/>
            <a:t>Публикация прощальных записок</a:t>
          </a:r>
          <a:endParaRPr lang="ru-RU" dirty="0"/>
        </a:p>
      </dgm:t>
    </dgm:pt>
    <dgm:pt modelId="{3D2FCD96-27D8-4F8C-8A63-34671C4960B7}" type="parTrans" cxnId="{038C9508-7928-4D7C-A3B6-E8B90BB6656C}">
      <dgm:prSet/>
      <dgm:spPr/>
      <dgm:t>
        <a:bodyPr/>
        <a:lstStyle/>
        <a:p>
          <a:endParaRPr lang="ru-RU"/>
        </a:p>
      </dgm:t>
    </dgm:pt>
    <dgm:pt modelId="{5B16942F-9736-4746-A375-A551BC019B57}" type="sibTrans" cxnId="{038C9508-7928-4D7C-A3B6-E8B90BB6656C}">
      <dgm:prSet/>
      <dgm:spPr/>
      <dgm:t>
        <a:bodyPr/>
        <a:lstStyle/>
        <a:p>
          <a:endParaRPr lang="ru-RU"/>
        </a:p>
      </dgm:t>
    </dgm:pt>
    <dgm:pt modelId="{364260B5-7DE4-4A7F-B46D-85CC33CDF0A5}">
      <dgm:prSet/>
      <dgm:spPr/>
      <dgm:t>
        <a:bodyPr/>
        <a:lstStyle/>
        <a:p>
          <a:r>
            <a:rPr lang="ru-RU" dirty="0" smtClean="0"/>
            <a:t>Демонстративное поведение</a:t>
          </a:r>
          <a:endParaRPr lang="ru-RU" dirty="0"/>
        </a:p>
      </dgm:t>
    </dgm:pt>
    <dgm:pt modelId="{170CABC1-1C0D-4E10-A7B6-479BAA42B1EA}" type="parTrans" cxnId="{CB1A046B-2644-4855-8D37-3F0237BC3DC3}">
      <dgm:prSet/>
      <dgm:spPr/>
      <dgm:t>
        <a:bodyPr/>
        <a:lstStyle/>
        <a:p>
          <a:endParaRPr lang="ru-RU"/>
        </a:p>
      </dgm:t>
    </dgm:pt>
    <dgm:pt modelId="{28F09E74-294D-450B-A0B0-631927335726}" type="sibTrans" cxnId="{CB1A046B-2644-4855-8D37-3F0237BC3DC3}">
      <dgm:prSet/>
      <dgm:spPr/>
      <dgm:t>
        <a:bodyPr/>
        <a:lstStyle/>
        <a:p>
          <a:endParaRPr lang="ru-RU"/>
        </a:p>
      </dgm:t>
    </dgm:pt>
    <dgm:pt modelId="{357F768E-5AE2-40E3-80E8-78676D839E98}">
      <dgm:prSet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выпилиться</a:t>
          </a:r>
          <a:r>
            <a:rPr lang="ru-RU" dirty="0" smtClean="0"/>
            <a:t>», «обнулиться», «дед инсайд»,</a:t>
          </a:r>
          <a:endParaRPr lang="ru-RU" dirty="0"/>
        </a:p>
      </dgm:t>
    </dgm:pt>
    <dgm:pt modelId="{13EB0862-334C-4870-8EA6-73B01E5B0E90}" type="parTrans" cxnId="{48636916-4F94-4B84-BAB3-E94268DF5FDE}">
      <dgm:prSet/>
      <dgm:spPr/>
      <dgm:t>
        <a:bodyPr/>
        <a:lstStyle/>
        <a:p>
          <a:endParaRPr lang="ru-RU"/>
        </a:p>
      </dgm:t>
    </dgm:pt>
    <dgm:pt modelId="{E0267E34-23FE-4CE2-BCAC-5BCEC3F3A57D}" type="sibTrans" cxnId="{48636916-4F94-4B84-BAB3-E94268DF5FDE}">
      <dgm:prSet/>
      <dgm:spPr/>
      <dgm:t>
        <a:bodyPr/>
        <a:lstStyle/>
        <a:p>
          <a:endParaRPr lang="ru-RU"/>
        </a:p>
      </dgm:t>
    </dgm:pt>
    <dgm:pt modelId="{C6BE808E-A541-4264-9227-1CC095157B2C}">
      <dgm:prSet/>
      <dgm:spPr/>
      <dgm:t>
        <a:bodyPr/>
        <a:lstStyle/>
        <a:p>
          <a:r>
            <a:rPr lang="ru-RU" dirty="0" smtClean="0"/>
            <a:t>Позитивная оценка суицидального поведения</a:t>
          </a:r>
          <a:endParaRPr lang="ru-RU" dirty="0"/>
        </a:p>
      </dgm:t>
    </dgm:pt>
    <dgm:pt modelId="{52A93C6E-FB36-4D35-8EB0-28316454F4B9}" type="parTrans" cxnId="{F7DA3CED-5CD9-4181-9924-B00AA2D7F84C}">
      <dgm:prSet/>
      <dgm:spPr/>
      <dgm:t>
        <a:bodyPr/>
        <a:lstStyle/>
        <a:p>
          <a:endParaRPr lang="ru-RU"/>
        </a:p>
      </dgm:t>
    </dgm:pt>
    <dgm:pt modelId="{37B32B04-12E9-4B14-BD00-1831C1B36080}" type="sibTrans" cxnId="{F7DA3CED-5CD9-4181-9924-B00AA2D7F84C}">
      <dgm:prSet/>
      <dgm:spPr/>
      <dgm:t>
        <a:bodyPr/>
        <a:lstStyle/>
        <a:p>
          <a:endParaRPr lang="ru-RU"/>
        </a:p>
      </dgm:t>
    </dgm:pt>
    <dgm:pt modelId="{31A2287A-2553-457B-A00C-78F71E4A3129}" type="pres">
      <dgm:prSet presAssocID="{7807B7E2-5294-439A-B785-4E5FD7ADD59A}" presName="linear" presStyleCnt="0">
        <dgm:presLayoutVars>
          <dgm:animLvl val="lvl"/>
          <dgm:resizeHandles val="exact"/>
        </dgm:presLayoutVars>
      </dgm:prSet>
      <dgm:spPr/>
    </dgm:pt>
    <dgm:pt modelId="{E09A8589-1DC0-4E7F-8862-BD27025C7C77}" type="pres">
      <dgm:prSet presAssocID="{CA26D47C-2AA1-4655-9C60-2EFB9E86D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EECB8-37D5-4042-BC98-C6ABB8D363F8}" type="pres">
      <dgm:prSet presAssocID="{CA26D47C-2AA1-4655-9C60-2EFB9E86D23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C640-35B3-428E-9668-DDE4C1E615CF}" type="pres">
      <dgm:prSet presAssocID="{EBC3CE69-91A7-425E-8862-73DA944E5C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BB6DE6-D47C-451A-8747-56BB7605EDF0}" type="pres">
      <dgm:prSet presAssocID="{EBC3CE69-91A7-425E-8862-73DA944E5C51}" presName="childText" presStyleLbl="revTx" presStyleIdx="1" presStyleCnt="4">
        <dgm:presLayoutVars>
          <dgm:bulletEnabled val="1"/>
        </dgm:presLayoutVars>
      </dgm:prSet>
      <dgm:spPr/>
    </dgm:pt>
    <dgm:pt modelId="{C42ACDBC-1061-44E2-9F1A-C81CE7EAB4A4}" type="pres">
      <dgm:prSet presAssocID="{EDC9D898-F650-4D6F-981A-A771B6F14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39B9-52E0-4AC4-8389-6428DED228AE}" type="pres">
      <dgm:prSet presAssocID="{EDC9D898-F650-4D6F-981A-A771B6F141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D26-8626-490E-BE3C-E5A35D687C3A}" type="pres">
      <dgm:prSet presAssocID="{F70DFEC6-E5B9-4FA0-A5E3-AC6461109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4970F7-561D-47F2-9195-2EB21FF143D4}" type="pres">
      <dgm:prSet presAssocID="{F70DFEC6-E5B9-4FA0-A5E3-AC6461109F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05314-9F0F-4D0B-B3B1-112361FBD506}" type="presOf" srcId="{6976A8B8-0AF9-4D8A-9659-AA4075E72B3E}" destId="{A19EECB8-37D5-4042-BC98-C6ABB8D363F8}" srcOrd="0" destOrd="0" presId="urn:microsoft.com/office/officeart/2005/8/layout/vList2"/>
    <dgm:cxn modelId="{351C7C23-0B1D-4A9C-9CF7-D1A6CBE8641D}" type="presOf" srcId="{CA26D47C-2AA1-4655-9C60-2EFB9E86D231}" destId="{E09A8589-1DC0-4E7F-8862-BD27025C7C77}" srcOrd="0" destOrd="0" presId="urn:microsoft.com/office/officeart/2005/8/layout/vList2"/>
    <dgm:cxn modelId="{5347F3D7-4DAB-45EF-B5D5-DEF96E928FC2}" type="presOf" srcId="{9D7636BF-9515-49B7-8CB2-DFA4E086A44E}" destId="{A19EECB8-37D5-4042-BC98-C6ABB8D363F8}" srcOrd="0" destOrd="3" presId="urn:microsoft.com/office/officeart/2005/8/layout/vList2"/>
    <dgm:cxn modelId="{74FD5F6C-F9AA-4257-8874-283C7D31EC7B}" type="presOf" srcId="{7807B7E2-5294-439A-B785-4E5FD7ADD59A}" destId="{31A2287A-2553-457B-A00C-78F71E4A3129}" srcOrd="0" destOrd="0" presId="urn:microsoft.com/office/officeart/2005/8/layout/vList2"/>
    <dgm:cxn modelId="{038C9508-7928-4D7C-A3B6-E8B90BB6656C}" srcId="{CA26D47C-2AA1-4655-9C60-2EFB9E86D231}" destId="{9D7636BF-9515-49B7-8CB2-DFA4E086A44E}" srcOrd="3" destOrd="0" parTransId="{3D2FCD96-27D8-4F8C-8A63-34671C4960B7}" sibTransId="{5B16942F-9736-4746-A375-A551BC019B57}"/>
    <dgm:cxn modelId="{FD2CDBC2-D97A-4615-9765-F356986483CA}" type="presOf" srcId="{F70DFEC6-E5B9-4FA0-A5E3-AC6461109FDF}" destId="{FF51FD26-8626-490E-BE3C-E5A35D687C3A}" srcOrd="0" destOrd="0" presId="urn:microsoft.com/office/officeart/2005/8/layout/vList2"/>
    <dgm:cxn modelId="{E94B67FF-CF00-430E-BD3F-12B1D0BEFCDE}" type="presOf" srcId="{7983387A-B328-45A5-85EB-7B49BFE94710}" destId="{2B3139B9-52E0-4AC4-8389-6428DED228AE}" srcOrd="0" destOrd="0" presId="urn:microsoft.com/office/officeart/2005/8/layout/vList2"/>
    <dgm:cxn modelId="{CB1A046B-2644-4855-8D37-3F0237BC3DC3}" srcId="{EDC9D898-F650-4D6F-981A-A771B6F14121}" destId="{364260B5-7DE4-4A7F-B46D-85CC33CDF0A5}" srcOrd="1" destOrd="0" parTransId="{170CABC1-1C0D-4E10-A7B6-479BAA42B1EA}" sibTransId="{28F09E74-294D-450B-A0B0-631927335726}"/>
    <dgm:cxn modelId="{FF045601-AAFA-48B9-A697-CC30FB48F910}" type="presOf" srcId="{357F768E-5AE2-40E3-80E8-78676D839E98}" destId="{E74970F7-561D-47F2-9195-2EB21FF143D4}" srcOrd="0" destOrd="0" presId="urn:microsoft.com/office/officeart/2005/8/layout/vList2"/>
    <dgm:cxn modelId="{1655C655-E5B6-471E-B638-1E09312599F0}" type="presOf" srcId="{4EA751E9-64FE-4150-B4D2-21DECD44A1EC}" destId="{C6BB6DE6-D47C-451A-8747-56BB7605EDF0}" srcOrd="0" destOrd="0" presId="urn:microsoft.com/office/officeart/2005/8/layout/vList2"/>
    <dgm:cxn modelId="{DE6BB7A6-EE2B-455B-A0AA-7D99A39D1441}" type="presOf" srcId="{364260B5-7DE4-4A7F-B46D-85CC33CDF0A5}" destId="{2B3139B9-52E0-4AC4-8389-6428DED228AE}" srcOrd="0" destOrd="1" presId="urn:microsoft.com/office/officeart/2005/8/layout/vList2"/>
    <dgm:cxn modelId="{86FD2DF6-6CA2-48D1-A1A6-9DF916A74500}" srcId="{CA26D47C-2AA1-4655-9C60-2EFB9E86D231}" destId="{54AD325D-AC4A-4435-92A0-A9DB45FBA460}" srcOrd="1" destOrd="0" parTransId="{7284781B-DF6D-4F64-B29F-3A901214B1BC}" sibTransId="{E1E22470-D39E-4F89-9F4A-1CAC1176F231}"/>
    <dgm:cxn modelId="{BF8BFF43-2CCD-496C-9219-7701466E6590}" srcId="{7807B7E2-5294-439A-B785-4E5FD7ADD59A}" destId="{CA26D47C-2AA1-4655-9C60-2EFB9E86D231}" srcOrd="0" destOrd="0" parTransId="{F025F77E-B941-4202-BF7F-64F9E9626C3E}" sibTransId="{9E6A4E71-B186-4675-BB60-68B39A9D3C7D}"/>
    <dgm:cxn modelId="{D7ED53AD-83AA-4224-9347-1BC45544B418}" srcId="{7807B7E2-5294-439A-B785-4E5FD7ADD59A}" destId="{EDC9D898-F650-4D6F-981A-A771B6F14121}" srcOrd="2" destOrd="0" parTransId="{FF5F2808-C200-4FED-9C75-75A5DED87FA1}" sibTransId="{E7099004-5285-4A2D-A55C-36BE9B58EB1D}"/>
    <dgm:cxn modelId="{02DE6D93-E814-423A-A7C3-90317F2017B4}" type="presOf" srcId="{C6BE808E-A541-4264-9227-1CC095157B2C}" destId="{E74970F7-561D-47F2-9195-2EB21FF143D4}" srcOrd="0" destOrd="1" presId="urn:microsoft.com/office/officeart/2005/8/layout/vList2"/>
    <dgm:cxn modelId="{F82CC869-B955-4E8B-AFDF-C660EAE05483}" type="presOf" srcId="{54AD325D-AC4A-4435-92A0-A9DB45FBA460}" destId="{A19EECB8-37D5-4042-BC98-C6ABB8D363F8}" srcOrd="0" destOrd="1" presId="urn:microsoft.com/office/officeart/2005/8/layout/vList2"/>
    <dgm:cxn modelId="{F7DA3CED-5CD9-4181-9924-B00AA2D7F84C}" srcId="{F70DFEC6-E5B9-4FA0-A5E3-AC6461109FDF}" destId="{C6BE808E-A541-4264-9227-1CC095157B2C}" srcOrd="1" destOrd="0" parTransId="{52A93C6E-FB36-4D35-8EB0-28316454F4B9}" sibTransId="{37B32B04-12E9-4B14-BD00-1831C1B36080}"/>
    <dgm:cxn modelId="{8C713B78-3707-43F1-9440-9792DFEEF536}" srcId="{CA26D47C-2AA1-4655-9C60-2EFB9E86D231}" destId="{9D9FC226-5713-4646-A2A7-361364886B2E}" srcOrd="2" destOrd="0" parTransId="{08E383F0-520E-4331-B032-AC3A80551A9D}" sibTransId="{7759B189-08E4-4E94-B655-369AE278FFEE}"/>
    <dgm:cxn modelId="{BEBA421D-F8D9-45AF-80E9-46F84F1875FF}" type="presOf" srcId="{EDC9D898-F650-4D6F-981A-A771B6F14121}" destId="{C42ACDBC-1061-44E2-9F1A-C81CE7EAB4A4}" srcOrd="0" destOrd="0" presId="urn:microsoft.com/office/officeart/2005/8/layout/vList2"/>
    <dgm:cxn modelId="{568C8D83-6060-41DE-9848-168AFAE6B0D7}" srcId="{CA26D47C-2AA1-4655-9C60-2EFB9E86D231}" destId="{6976A8B8-0AF9-4D8A-9659-AA4075E72B3E}" srcOrd="0" destOrd="0" parTransId="{CA8F77F3-3E73-4667-81B2-B22F3C4BE61B}" sibTransId="{46B1CCA9-7D63-415F-9594-416F9CED09C2}"/>
    <dgm:cxn modelId="{011F6A21-9300-4B17-891E-89A2BE0FB933}" srcId="{EDC9D898-F650-4D6F-981A-A771B6F14121}" destId="{7983387A-B328-45A5-85EB-7B49BFE94710}" srcOrd="0" destOrd="0" parTransId="{4D29C63C-DBF1-4AF8-9B9C-753402B4C7F5}" sibTransId="{66AA30BD-D16A-4A5A-88F7-118D7A4A7FD2}"/>
    <dgm:cxn modelId="{CCC225C9-6DE2-4520-86C4-DB5B0D7D6553}" srcId="{EBC3CE69-91A7-425E-8862-73DA944E5C51}" destId="{4EA751E9-64FE-4150-B4D2-21DECD44A1EC}" srcOrd="0" destOrd="0" parTransId="{4E7ABB99-5F5A-430A-AB5E-7977838095F1}" sibTransId="{EA4D70C5-8733-4D22-A23E-05AE6A75BCA0}"/>
    <dgm:cxn modelId="{48636916-4F94-4B84-BAB3-E94268DF5FDE}" srcId="{F70DFEC6-E5B9-4FA0-A5E3-AC6461109FDF}" destId="{357F768E-5AE2-40E3-80E8-78676D839E98}" srcOrd="0" destOrd="0" parTransId="{13EB0862-334C-4870-8EA6-73B01E5B0E90}" sibTransId="{E0267E34-23FE-4CE2-BCAC-5BCEC3F3A57D}"/>
    <dgm:cxn modelId="{FCD04D38-CBE3-49AA-B36F-613957D71DDB}" type="presOf" srcId="{EBC3CE69-91A7-425E-8862-73DA944E5C51}" destId="{93A8C640-35B3-428E-9668-DDE4C1E615CF}" srcOrd="0" destOrd="0" presId="urn:microsoft.com/office/officeart/2005/8/layout/vList2"/>
    <dgm:cxn modelId="{7CA4BE2C-8024-453B-9EAF-71BF11F5F52C}" srcId="{7807B7E2-5294-439A-B785-4E5FD7ADD59A}" destId="{EBC3CE69-91A7-425E-8862-73DA944E5C51}" srcOrd="1" destOrd="0" parTransId="{3A4F6694-FB98-4406-B09D-DAC1E7BE42F7}" sibTransId="{56B50706-E79A-4072-AAE4-A0F11AE565D0}"/>
    <dgm:cxn modelId="{42218862-2845-46B2-A088-2F1077693BC2}" srcId="{7807B7E2-5294-439A-B785-4E5FD7ADD59A}" destId="{F70DFEC6-E5B9-4FA0-A5E3-AC6461109FDF}" srcOrd="3" destOrd="0" parTransId="{710C7D62-E2C0-4EC2-98B8-CCF13BDF2686}" sibTransId="{0C56CC26-B7EA-4E8A-9117-B416C7AA178B}"/>
    <dgm:cxn modelId="{EAAB1F01-CD30-45D7-AB27-13DFEC11BEA8}" type="presOf" srcId="{9D9FC226-5713-4646-A2A7-361364886B2E}" destId="{A19EECB8-37D5-4042-BC98-C6ABB8D363F8}" srcOrd="0" destOrd="2" presId="urn:microsoft.com/office/officeart/2005/8/layout/vList2"/>
    <dgm:cxn modelId="{D42C1946-ABB3-428A-802A-A8314C8431F5}" type="presParOf" srcId="{31A2287A-2553-457B-A00C-78F71E4A3129}" destId="{E09A8589-1DC0-4E7F-8862-BD27025C7C77}" srcOrd="0" destOrd="0" presId="urn:microsoft.com/office/officeart/2005/8/layout/vList2"/>
    <dgm:cxn modelId="{12B94EEC-5302-465D-8010-41DE0D25DE17}" type="presParOf" srcId="{31A2287A-2553-457B-A00C-78F71E4A3129}" destId="{A19EECB8-37D5-4042-BC98-C6ABB8D363F8}" srcOrd="1" destOrd="0" presId="urn:microsoft.com/office/officeart/2005/8/layout/vList2"/>
    <dgm:cxn modelId="{CC75E2C2-6FD6-4D4C-AC39-C93753E53E48}" type="presParOf" srcId="{31A2287A-2553-457B-A00C-78F71E4A3129}" destId="{93A8C640-35B3-428E-9668-DDE4C1E615CF}" srcOrd="2" destOrd="0" presId="urn:microsoft.com/office/officeart/2005/8/layout/vList2"/>
    <dgm:cxn modelId="{0CBEBB7F-AFBB-4C12-930B-CA8B5E647839}" type="presParOf" srcId="{31A2287A-2553-457B-A00C-78F71E4A3129}" destId="{C6BB6DE6-D47C-451A-8747-56BB7605EDF0}" srcOrd="3" destOrd="0" presId="urn:microsoft.com/office/officeart/2005/8/layout/vList2"/>
    <dgm:cxn modelId="{693C3BB0-145D-493B-A6BF-5938CEBF27AE}" type="presParOf" srcId="{31A2287A-2553-457B-A00C-78F71E4A3129}" destId="{C42ACDBC-1061-44E2-9F1A-C81CE7EAB4A4}" srcOrd="4" destOrd="0" presId="urn:microsoft.com/office/officeart/2005/8/layout/vList2"/>
    <dgm:cxn modelId="{30FA5D67-F6BA-4F3D-AF65-361C1BBCDC60}" type="presParOf" srcId="{31A2287A-2553-457B-A00C-78F71E4A3129}" destId="{2B3139B9-52E0-4AC4-8389-6428DED228AE}" srcOrd="5" destOrd="0" presId="urn:microsoft.com/office/officeart/2005/8/layout/vList2"/>
    <dgm:cxn modelId="{16319574-9DBD-4A17-AE00-F5CE5846FDEF}" type="presParOf" srcId="{31A2287A-2553-457B-A00C-78F71E4A3129}" destId="{FF51FD26-8626-490E-BE3C-E5A35D687C3A}" srcOrd="6" destOrd="0" presId="urn:microsoft.com/office/officeart/2005/8/layout/vList2"/>
    <dgm:cxn modelId="{771ABA42-51B0-4FB8-9EBC-212421AFC68B}" type="presParOf" srcId="{31A2287A-2553-457B-A00C-78F71E4A3129}" destId="{E74970F7-561D-47F2-9195-2EB21FF143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7B7E2-5294-439A-B785-4E5FD7ADD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6D47C-2AA1-4655-9C60-2EFB9E86D231}">
      <dgm:prSet phldrT="[Текст]"/>
      <dgm:spPr/>
      <dgm:t>
        <a:bodyPr/>
        <a:lstStyle/>
        <a:p>
          <a:r>
            <a:rPr lang="ru-RU" dirty="0" smtClean="0"/>
            <a:t>Виртуальные маркеры</a:t>
          </a:r>
          <a:endParaRPr lang="ru-RU" dirty="0"/>
        </a:p>
      </dgm:t>
    </dgm:pt>
    <dgm:pt modelId="{F025F77E-B941-4202-BF7F-64F9E9626C3E}" type="parTrans" cxnId="{BF8BFF43-2CCD-496C-9219-7701466E6590}">
      <dgm:prSet/>
      <dgm:spPr/>
      <dgm:t>
        <a:bodyPr/>
        <a:lstStyle/>
        <a:p>
          <a:endParaRPr lang="ru-RU"/>
        </a:p>
      </dgm:t>
    </dgm:pt>
    <dgm:pt modelId="{9E6A4E71-B186-4675-BB60-68B39A9D3C7D}" type="sibTrans" cxnId="{BF8BFF43-2CCD-496C-9219-7701466E6590}">
      <dgm:prSet/>
      <dgm:spPr/>
      <dgm:t>
        <a:bodyPr/>
        <a:lstStyle/>
        <a:p>
          <a:endParaRPr lang="ru-RU"/>
        </a:p>
      </dgm:t>
    </dgm:pt>
    <dgm:pt modelId="{6976A8B8-0AF9-4D8A-9659-AA4075E72B3E}">
      <dgm:prSet phldrT="[Текст]"/>
      <dgm:spPr/>
      <dgm:t>
        <a:bodyPr/>
        <a:lstStyle/>
        <a:p>
          <a:r>
            <a:rPr lang="ru-RU" dirty="0" smtClean="0"/>
            <a:t>Публикация изображений </a:t>
          </a:r>
          <a:r>
            <a:rPr lang="ru-RU" dirty="0" err="1" smtClean="0"/>
            <a:t>скулшутеров</a:t>
          </a:r>
          <a:endParaRPr lang="ru-RU" dirty="0"/>
        </a:p>
      </dgm:t>
    </dgm:pt>
    <dgm:pt modelId="{CA8F77F3-3E73-4667-81B2-B22F3C4BE61B}" type="parTrans" cxnId="{568C8D83-6060-41DE-9848-168AFAE6B0D7}">
      <dgm:prSet/>
      <dgm:spPr/>
      <dgm:t>
        <a:bodyPr/>
        <a:lstStyle/>
        <a:p>
          <a:endParaRPr lang="ru-RU"/>
        </a:p>
      </dgm:t>
    </dgm:pt>
    <dgm:pt modelId="{46B1CCA9-7D63-415F-9594-416F9CED09C2}" type="sibTrans" cxnId="{568C8D83-6060-41DE-9848-168AFAE6B0D7}">
      <dgm:prSet/>
      <dgm:spPr/>
      <dgm:t>
        <a:bodyPr/>
        <a:lstStyle/>
        <a:p>
          <a:endParaRPr lang="ru-RU"/>
        </a:p>
      </dgm:t>
    </dgm:pt>
    <dgm:pt modelId="{EBC3CE69-91A7-425E-8862-73DA944E5C51}">
      <dgm:prSet phldrT="[Текст]"/>
      <dgm:spPr/>
      <dgm:t>
        <a:bodyPr/>
        <a:lstStyle/>
        <a:p>
          <a:r>
            <a:rPr lang="ru-RU" dirty="0" smtClean="0"/>
            <a:t>Визуальные маркеры</a:t>
          </a:r>
          <a:endParaRPr lang="ru-RU" dirty="0"/>
        </a:p>
      </dgm:t>
    </dgm:pt>
    <dgm:pt modelId="{3A4F6694-FB98-4406-B09D-DAC1E7BE42F7}" type="parTrans" cxnId="{7CA4BE2C-8024-453B-9EAF-71BF11F5F52C}">
      <dgm:prSet/>
      <dgm:spPr/>
      <dgm:t>
        <a:bodyPr/>
        <a:lstStyle/>
        <a:p>
          <a:endParaRPr lang="ru-RU"/>
        </a:p>
      </dgm:t>
    </dgm:pt>
    <dgm:pt modelId="{56B50706-E79A-4072-AAE4-A0F11AE565D0}" type="sibTrans" cxnId="{7CA4BE2C-8024-453B-9EAF-71BF11F5F52C}">
      <dgm:prSet/>
      <dgm:spPr/>
      <dgm:t>
        <a:bodyPr/>
        <a:lstStyle/>
        <a:p>
          <a:endParaRPr lang="ru-RU"/>
        </a:p>
      </dgm:t>
    </dgm:pt>
    <dgm:pt modelId="{4EA751E9-64FE-4150-B4D2-21DECD44A1EC}">
      <dgm:prSet phldrT="[Текст]"/>
      <dgm:spPr/>
      <dgm:t>
        <a:bodyPr/>
        <a:lstStyle/>
        <a:p>
          <a:r>
            <a:rPr lang="ru-RU" dirty="0" smtClean="0"/>
            <a:t>Черный длинный плащ</a:t>
          </a:r>
          <a:endParaRPr lang="ru-RU" dirty="0"/>
        </a:p>
      </dgm:t>
    </dgm:pt>
    <dgm:pt modelId="{4E7ABB99-5F5A-430A-AB5E-7977838095F1}" type="parTrans" cxnId="{CCC225C9-6DE2-4520-86C4-DB5B0D7D6553}">
      <dgm:prSet/>
      <dgm:spPr/>
      <dgm:t>
        <a:bodyPr/>
        <a:lstStyle/>
        <a:p>
          <a:endParaRPr lang="ru-RU"/>
        </a:p>
      </dgm:t>
    </dgm:pt>
    <dgm:pt modelId="{EA4D70C5-8733-4D22-A23E-05AE6A75BCA0}" type="sibTrans" cxnId="{CCC225C9-6DE2-4520-86C4-DB5B0D7D6553}">
      <dgm:prSet/>
      <dgm:spPr/>
      <dgm:t>
        <a:bodyPr/>
        <a:lstStyle/>
        <a:p>
          <a:endParaRPr lang="ru-RU"/>
        </a:p>
      </dgm:t>
    </dgm:pt>
    <dgm:pt modelId="{EDC9D898-F650-4D6F-981A-A771B6F14121}">
      <dgm:prSet/>
      <dgm:spPr/>
      <dgm:t>
        <a:bodyPr/>
        <a:lstStyle/>
        <a:p>
          <a:r>
            <a:rPr lang="ru-RU" dirty="0" smtClean="0"/>
            <a:t>Эмоциональные маркеры</a:t>
          </a:r>
          <a:endParaRPr lang="ru-RU" dirty="0"/>
        </a:p>
      </dgm:t>
    </dgm:pt>
    <dgm:pt modelId="{FF5F2808-C200-4FED-9C75-75A5DED87FA1}" type="parTrans" cxnId="{D7ED53AD-83AA-4224-9347-1BC45544B418}">
      <dgm:prSet/>
      <dgm:spPr/>
      <dgm:t>
        <a:bodyPr/>
        <a:lstStyle/>
        <a:p>
          <a:endParaRPr lang="ru-RU"/>
        </a:p>
      </dgm:t>
    </dgm:pt>
    <dgm:pt modelId="{E7099004-5285-4A2D-A55C-36BE9B58EB1D}" type="sibTrans" cxnId="{D7ED53AD-83AA-4224-9347-1BC45544B418}">
      <dgm:prSet/>
      <dgm:spPr/>
      <dgm:t>
        <a:bodyPr/>
        <a:lstStyle/>
        <a:p>
          <a:endParaRPr lang="ru-RU"/>
        </a:p>
      </dgm:t>
    </dgm:pt>
    <dgm:pt modelId="{F70DFEC6-E5B9-4FA0-A5E3-AC6461109FDF}">
      <dgm:prSet/>
      <dgm:spPr/>
      <dgm:t>
        <a:bodyPr/>
        <a:lstStyle/>
        <a:p>
          <a:r>
            <a:rPr lang="ru-RU" dirty="0" smtClean="0"/>
            <a:t>Вербальные маркеры</a:t>
          </a:r>
          <a:endParaRPr lang="ru-RU" dirty="0"/>
        </a:p>
      </dgm:t>
    </dgm:pt>
    <dgm:pt modelId="{710C7D62-E2C0-4EC2-98B8-CCF13BDF2686}" type="parTrans" cxnId="{42218862-2845-46B2-A088-2F1077693BC2}">
      <dgm:prSet/>
      <dgm:spPr/>
      <dgm:t>
        <a:bodyPr/>
        <a:lstStyle/>
        <a:p>
          <a:endParaRPr lang="ru-RU"/>
        </a:p>
      </dgm:t>
    </dgm:pt>
    <dgm:pt modelId="{0C56CC26-B7EA-4E8A-9117-B416C7AA178B}" type="sibTrans" cxnId="{42218862-2845-46B2-A088-2F1077693BC2}">
      <dgm:prSet/>
      <dgm:spPr/>
      <dgm:t>
        <a:bodyPr/>
        <a:lstStyle/>
        <a:p>
          <a:endParaRPr lang="ru-RU"/>
        </a:p>
      </dgm:t>
    </dgm:pt>
    <dgm:pt modelId="{7983387A-B328-45A5-85EB-7B49BFE94710}">
      <dgm:prSet/>
      <dgm:spPr/>
      <dgm:t>
        <a:bodyPr/>
        <a:lstStyle/>
        <a:p>
          <a:r>
            <a:rPr lang="ru-RU" dirty="0" smtClean="0"/>
            <a:t>Смена эмоционального поля (замкнутость, агрессивность)</a:t>
          </a:r>
          <a:endParaRPr lang="ru-RU" dirty="0"/>
        </a:p>
      </dgm:t>
    </dgm:pt>
    <dgm:pt modelId="{4D29C63C-DBF1-4AF8-9B9C-753402B4C7F5}" type="parTrans" cxnId="{011F6A21-9300-4B17-891E-89A2BE0FB933}">
      <dgm:prSet/>
      <dgm:spPr/>
      <dgm:t>
        <a:bodyPr/>
        <a:lstStyle/>
        <a:p>
          <a:endParaRPr lang="ru-RU"/>
        </a:p>
      </dgm:t>
    </dgm:pt>
    <dgm:pt modelId="{66AA30BD-D16A-4A5A-88F7-118D7A4A7FD2}" type="sibTrans" cxnId="{011F6A21-9300-4B17-891E-89A2BE0FB933}">
      <dgm:prSet/>
      <dgm:spPr/>
      <dgm:t>
        <a:bodyPr/>
        <a:lstStyle/>
        <a:p>
          <a:endParaRPr lang="ru-RU"/>
        </a:p>
      </dgm:t>
    </dgm:pt>
    <dgm:pt modelId="{357F768E-5AE2-40E3-80E8-78676D839E98}">
      <dgm:prSet/>
      <dgm:spPr/>
      <dgm:t>
        <a:bodyPr/>
        <a:lstStyle/>
        <a:p>
          <a:r>
            <a:rPr lang="ru-RU" dirty="0" smtClean="0"/>
            <a:t>Упоминание имен </a:t>
          </a:r>
          <a:r>
            <a:rPr lang="ru-RU" dirty="0" err="1" smtClean="0"/>
            <a:t>скулшутеров</a:t>
          </a:r>
          <a:endParaRPr lang="ru-RU" dirty="0"/>
        </a:p>
      </dgm:t>
    </dgm:pt>
    <dgm:pt modelId="{13EB0862-334C-4870-8EA6-73B01E5B0E90}" type="parTrans" cxnId="{48636916-4F94-4B84-BAB3-E94268DF5FDE}">
      <dgm:prSet/>
      <dgm:spPr/>
      <dgm:t>
        <a:bodyPr/>
        <a:lstStyle/>
        <a:p>
          <a:endParaRPr lang="ru-RU"/>
        </a:p>
      </dgm:t>
    </dgm:pt>
    <dgm:pt modelId="{E0267E34-23FE-4CE2-BCAC-5BCEC3F3A57D}" type="sibTrans" cxnId="{48636916-4F94-4B84-BAB3-E94268DF5FDE}">
      <dgm:prSet/>
      <dgm:spPr/>
      <dgm:t>
        <a:bodyPr/>
        <a:lstStyle/>
        <a:p>
          <a:endParaRPr lang="ru-RU"/>
        </a:p>
      </dgm:t>
    </dgm:pt>
    <dgm:pt modelId="{6A509172-532B-47BB-B40C-F4D08DE8B817}">
      <dgm:prSet phldrT="[Текст]"/>
      <dgm:spPr/>
      <dgm:t>
        <a:bodyPr/>
        <a:lstStyle/>
        <a:p>
          <a:r>
            <a:rPr lang="ru-RU" dirty="0" smtClean="0"/>
            <a:t>Статусы, содержащие цитаты из дневников </a:t>
          </a:r>
          <a:r>
            <a:rPr lang="ru-RU" dirty="0" err="1" smtClean="0"/>
            <a:t>скулшутеров</a:t>
          </a:r>
          <a:endParaRPr lang="ru-RU" dirty="0"/>
        </a:p>
      </dgm:t>
    </dgm:pt>
    <dgm:pt modelId="{2FA7E4B8-FC6E-4B3B-804C-A5C3F8BFB20E}" type="parTrans" cxnId="{067A13B5-B8F9-478F-BFAF-CAF47852E4F1}">
      <dgm:prSet/>
      <dgm:spPr/>
      <dgm:t>
        <a:bodyPr/>
        <a:lstStyle/>
        <a:p>
          <a:endParaRPr lang="ru-RU"/>
        </a:p>
      </dgm:t>
    </dgm:pt>
    <dgm:pt modelId="{4D5C44C9-B76E-417B-BB00-B4BDC8A9F59A}" type="sibTrans" cxnId="{067A13B5-B8F9-478F-BFAF-CAF47852E4F1}">
      <dgm:prSet/>
      <dgm:spPr/>
      <dgm:t>
        <a:bodyPr/>
        <a:lstStyle/>
        <a:p>
          <a:endParaRPr lang="ru-RU"/>
        </a:p>
      </dgm:t>
    </dgm:pt>
    <dgm:pt modelId="{D01BA7AF-BACF-4F47-9810-EE2786708024}">
      <dgm:prSet phldrT="[Текст]"/>
      <dgm:spPr/>
      <dgm:t>
        <a:bodyPr/>
        <a:lstStyle/>
        <a:p>
          <a:r>
            <a:rPr lang="ru-RU" dirty="0" smtClean="0"/>
            <a:t>Оправдание насилия в образовательных (социальных) организациях</a:t>
          </a:r>
          <a:endParaRPr lang="ru-RU" dirty="0"/>
        </a:p>
      </dgm:t>
    </dgm:pt>
    <dgm:pt modelId="{826BD8DC-690C-4873-9553-4F75F4B0486E}" type="parTrans" cxnId="{D845B30C-ABFE-46DE-B255-ED4E999E5781}">
      <dgm:prSet/>
      <dgm:spPr/>
      <dgm:t>
        <a:bodyPr/>
        <a:lstStyle/>
        <a:p>
          <a:endParaRPr lang="ru-RU"/>
        </a:p>
      </dgm:t>
    </dgm:pt>
    <dgm:pt modelId="{82E4E395-44CF-4455-BBB2-805EF55F3DF7}" type="sibTrans" cxnId="{D845B30C-ABFE-46DE-B255-ED4E999E5781}">
      <dgm:prSet/>
      <dgm:spPr/>
      <dgm:t>
        <a:bodyPr/>
        <a:lstStyle/>
        <a:p>
          <a:endParaRPr lang="ru-RU"/>
        </a:p>
      </dgm:t>
    </dgm:pt>
    <dgm:pt modelId="{4FDEAE42-4BF6-40E9-82D7-93FC629C5E8B}">
      <dgm:prSet phldrT="[Текст]"/>
      <dgm:spPr/>
      <dgm:t>
        <a:bodyPr/>
        <a:lstStyle/>
        <a:p>
          <a:r>
            <a:rPr lang="ru-RU" dirty="0" smtClean="0"/>
            <a:t>Высокие ботинки</a:t>
          </a:r>
          <a:endParaRPr lang="ru-RU" dirty="0"/>
        </a:p>
      </dgm:t>
    </dgm:pt>
    <dgm:pt modelId="{FA35E3B1-BEDC-494A-B7F7-20F810F7A0E8}" type="parTrans" cxnId="{17D7A90E-9FD4-4495-BCF5-81AD894451FE}">
      <dgm:prSet/>
      <dgm:spPr/>
      <dgm:t>
        <a:bodyPr/>
        <a:lstStyle/>
        <a:p>
          <a:endParaRPr lang="ru-RU"/>
        </a:p>
      </dgm:t>
    </dgm:pt>
    <dgm:pt modelId="{A8DCD24D-9235-4980-B718-3540ED33BB43}" type="sibTrans" cxnId="{17D7A90E-9FD4-4495-BCF5-81AD894451FE}">
      <dgm:prSet/>
      <dgm:spPr/>
      <dgm:t>
        <a:bodyPr/>
        <a:lstStyle/>
        <a:p>
          <a:endParaRPr lang="ru-RU"/>
        </a:p>
      </dgm:t>
    </dgm:pt>
    <dgm:pt modelId="{3B54FA2E-1498-4867-A0A0-2B5A322F8793}">
      <dgm:prSet phldrT="[Текст]"/>
      <dgm:spPr/>
      <dgm:t>
        <a:bodyPr/>
        <a:lstStyle/>
        <a:p>
          <a:r>
            <a:rPr lang="ru-RU" dirty="0" smtClean="0"/>
            <a:t>Футболка с надписями: «Ярость», «Ненависть», «Естественный отбор», «</a:t>
          </a:r>
          <a:r>
            <a:rPr lang="en-US" dirty="0" smtClean="0"/>
            <a:t>KMFDM</a:t>
          </a:r>
          <a:r>
            <a:rPr lang="ru-RU" dirty="0" smtClean="0"/>
            <a:t>»</a:t>
          </a:r>
          <a:endParaRPr lang="ru-RU" dirty="0"/>
        </a:p>
      </dgm:t>
    </dgm:pt>
    <dgm:pt modelId="{C6F4999B-4C41-4620-B2CA-039A60A4B748}" type="parTrans" cxnId="{755CD0AE-35B4-4E79-8C62-02BD4785073B}">
      <dgm:prSet/>
      <dgm:spPr/>
      <dgm:t>
        <a:bodyPr/>
        <a:lstStyle/>
        <a:p>
          <a:endParaRPr lang="ru-RU"/>
        </a:p>
      </dgm:t>
    </dgm:pt>
    <dgm:pt modelId="{F10E5A82-0E94-4C65-B938-062ECE0FCEA7}" type="sibTrans" cxnId="{755CD0AE-35B4-4E79-8C62-02BD4785073B}">
      <dgm:prSet/>
      <dgm:spPr/>
      <dgm:t>
        <a:bodyPr/>
        <a:lstStyle/>
        <a:p>
          <a:endParaRPr lang="ru-RU"/>
        </a:p>
      </dgm:t>
    </dgm:pt>
    <dgm:pt modelId="{E411C757-4B37-4FFC-A1E0-74FEE9D6AB91}">
      <dgm:prSet/>
      <dgm:spPr/>
      <dgm:t>
        <a:bodyPr/>
        <a:lstStyle/>
        <a:p>
          <a:r>
            <a:rPr lang="ru-RU" dirty="0" smtClean="0"/>
            <a:t>Высказывания о подготовке к собственному «</a:t>
          </a:r>
          <a:r>
            <a:rPr lang="ru-RU" dirty="0" err="1" smtClean="0"/>
            <a:t>Колумбайну</a:t>
          </a:r>
          <a:r>
            <a:rPr lang="ru-RU" dirty="0" smtClean="0"/>
            <a:t>»</a:t>
          </a:r>
          <a:endParaRPr lang="ru-RU" dirty="0"/>
        </a:p>
      </dgm:t>
    </dgm:pt>
    <dgm:pt modelId="{9AC8C2DB-D542-4AA1-9D22-1300AA5C478A}" type="parTrans" cxnId="{5B0AF26D-8988-40D7-945C-E4552B0D0AE8}">
      <dgm:prSet/>
      <dgm:spPr/>
      <dgm:t>
        <a:bodyPr/>
        <a:lstStyle/>
        <a:p>
          <a:endParaRPr lang="ru-RU"/>
        </a:p>
      </dgm:t>
    </dgm:pt>
    <dgm:pt modelId="{1F0BA663-A30E-40AB-8F04-0D154DBB05E3}" type="sibTrans" cxnId="{5B0AF26D-8988-40D7-945C-E4552B0D0AE8}">
      <dgm:prSet/>
      <dgm:spPr/>
      <dgm:t>
        <a:bodyPr/>
        <a:lstStyle/>
        <a:p>
          <a:endParaRPr lang="ru-RU"/>
        </a:p>
      </dgm:t>
    </dgm:pt>
    <dgm:pt modelId="{31A2287A-2553-457B-A00C-78F71E4A3129}" type="pres">
      <dgm:prSet presAssocID="{7807B7E2-5294-439A-B785-4E5FD7ADD59A}" presName="linear" presStyleCnt="0">
        <dgm:presLayoutVars>
          <dgm:animLvl val="lvl"/>
          <dgm:resizeHandles val="exact"/>
        </dgm:presLayoutVars>
      </dgm:prSet>
      <dgm:spPr/>
    </dgm:pt>
    <dgm:pt modelId="{E09A8589-1DC0-4E7F-8862-BD27025C7C77}" type="pres">
      <dgm:prSet presAssocID="{CA26D47C-2AA1-4655-9C60-2EFB9E86D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EECB8-37D5-4042-BC98-C6ABB8D363F8}" type="pres">
      <dgm:prSet presAssocID="{CA26D47C-2AA1-4655-9C60-2EFB9E86D23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C640-35B3-428E-9668-DDE4C1E615CF}" type="pres">
      <dgm:prSet presAssocID="{EBC3CE69-91A7-425E-8862-73DA944E5C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BB6DE6-D47C-451A-8747-56BB7605EDF0}" type="pres">
      <dgm:prSet presAssocID="{EBC3CE69-91A7-425E-8862-73DA944E5C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ACDBC-1061-44E2-9F1A-C81CE7EAB4A4}" type="pres">
      <dgm:prSet presAssocID="{EDC9D898-F650-4D6F-981A-A771B6F14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39B9-52E0-4AC4-8389-6428DED228AE}" type="pres">
      <dgm:prSet presAssocID="{EDC9D898-F650-4D6F-981A-A771B6F141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D26-8626-490E-BE3C-E5A35D687C3A}" type="pres">
      <dgm:prSet presAssocID="{F70DFEC6-E5B9-4FA0-A5E3-AC6461109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4970F7-561D-47F2-9195-2EB21FF143D4}" type="pres">
      <dgm:prSet presAssocID="{F70DFEC6-E5B9-4FA0-A5E3-AC6461109F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C1EB0-C823-4731-AA25-F0497EDB0C1A}" type="presOf" srcId="{CA26D47C-2AA1-4655-9C60-2EFB9E86D231}" destId="{E09A8589-1DC0-4E7F-8862-BD27025C7C77}" srcOrd="0" destOrd="0" presId="urn:microsoft.com/office/officeart/2005/8/layout/vList2"/>
    <dgm:cxn modelId="{755CD0AE-35B4-4E79-8C62-02BD4785073B}" srcId="{EBC3CE69-91A7-425E-8862-73DA944E5C51}" destId="{3B54FA2E-1498-4867-A0A0-2B5A322F8793}" srcOrd="2" destOrd="0" parTransId="{C6F4999B-4C41-4620-B2CA-039A60A4B748}" sibTransId="{F10E5A82-0E94-4C65-B938-062ECE0FCEA7}"/>
    <dgm:cxn modelId="{6AB66C3F-3FC3-4975-9F8B-ADFBF06B25C5}" type="presOf" srcId="{3B54FA2E-1498-4867-A0A0-2B5A322F8793}" destId="{C6BB6DE6-D47C-451A-8747-56BB7605EDF0}" srcOrd="0" destOrd="2" presId="urn:microsoft.com/office/officeart/2005/8/layout/vList2"/>
    <dgm:cxn modelId="{8D2A4881-00E3-4235-BED1-68BC38CF60D7}" type="presOf" srcId="{F70DFEC6-E5B9-4FA0-A5E3-AC6461109FDF}" destId="{FF51FD26-8626-490E-BE3C-E5A35D687C3A}" srcOrd="0" destOrd="0" presId="urn:microsoft.com/office/officeart/2005/8/layout/vList2"/>
    <dgm:cxn modelId="{75369E37-EE59-4DEA-A3DD-76AFB11ABFA3}" type="presOf" srcId="{6A509172-532B-47BB-B40C-F4D08DE8B817}" destId="{A19EECB8-37D5-4042-BC98-C6ABB8D363F8}" srcOrd="0" destOrd="1" presId="urn:microsoft.com/office/officeart/2005/8/layout/vList2"/>
    <dgm:cxn modelId="{932E1077-FD46-4CF2-8F1B-03B4B9F7B490}" type="presOf" srcId="{4EA751E9-64FE-4150-B4D2-21DECD44A1EC}" destId="{C6BB6DE6-D47C-451A-8747-56BB7605EDF0}" srcOrd="0" destOrd="0" presId="urn:microsoft.com/office/officeart/2005/8/layout/vList2"/>
    <dgm:cxn modelId="{78465674-514A-4F1D-A883-723E620CFD80}" type="presOf" srcId="{7983387A-B328-45A5-85EB-7B49BFE94710}" destId="{2B3139B9-52E0-4AC4-8389-6428DED228AE}" srcOrd="0" destOrd="0" presId="urn:microsoft.com/office/officeart/2005/8/layout/vList2"/>
    <dgm:cxn modelId="{BF8BFF43-2CCD-496C-9219-7701466E6590}" srcId="{7807B7E2-5294-439A-B785-4E5FD7ADD59A}" destId="{CA26D47C-2AA1-4655-9C60-2EFB9E86D231}" srcOrd="0" destOrd="0" parTransId="{F025F77E-B941-4202-BF7F-64F9E9626C3E}" sibTransId="{9E6A4E71-B186-4675-BB60-68B39A9D3C7D}"/>
    <dgm:cxn modelId="{D7ED53AD-83AA-4224-9347-1BC45544B418}" srcId="{7807B7E2-5294-439A-B785-4E5FD7ADD59A}" destId="{EDC9D898-F650-4D6F-981A-A771B6F14121}" srcOrd="2" destOrd="0" parTransId="{FF5F2808-C200-4FED-9C75-75A5DED87FA1}" sibTransId="{E7099004-5285-4A2D-A55C-36BE9B58EB1D}"/>
    <dgm:cxn modelId="{D845B30C-ABFE-46DE-B255-ED4E999E5781}" srcId="{CA26D47C-2AA1-4655-9C60-2EFB9E86D231}" destId="{D01BA7AF-BACF-4F47-9810-EE2786708024}" srcOrd="2" destOrd="0" parTransId="{826BD8DC-690C-4873-9553-4F75F4B0486E}" sibTransId="{82E4E395-44CF-4455-BBB2-805EF55F3DF7}"/>
    <dgm:cxn modelId="{85F040E8-05E8-4016-9FFB-7CA516180D59}" type="presOf" srcId="{D01BA7AF-BACF-4F47-9810-EE2786708024}" destId="{A19EECB8-37D5-4042-BC98-C6ABB8D363F8}" srcOrd="0" destOrd="2" presId="urn:microsoft.com/office/officeart/2005/8/layout/vList2"/>
    <dgm:cxn modelId="{5B0AF26D-8988-40D7-945C-E4552B0D0AE8}" srcId="{F70DFEC6-E5B9-4FA0-A5E3-AC6461109FDF}" destId="{E411C757-4B37-4FFC-A1E0-74FEE9D6AB91}" srcOrd="1" destOrd="0" parTransId="{9AC8C2DB-D542-4AA1-9D22-1300AA5C478A}" sibTransId="{1F0BA663-A30E-40AB-8F04-0D154DBB05E3}"/>
    <dgm:cxn modelId="{568C8D83-6060-41DE-9848-168AFAE6B0D7}" srcId="{CA26D47C-2AA1-4655-9C60-2EFB9E86D231}" destId="{6976A8B8-0AF9-4D8A-9659-AA4075E72B3E}" srcOrd="0" destOrd="0" parTransId="{CA8F77F3-3E73-4667-81B2-B22F3C4BE61B}" sibTransId="{46B1CCA9-7D63-415F-9594-416F9CED09C2}"/>
    <dgm:cxn modelId="{66EFEFBC-5C85-4924-A144-519FDE45B5FB}" type="presOf" srcId="{357F768E-5AE2-40E3-80E8-78676D839E98}" destId="{E74970F7-561D-47F2-9195-2EB21FF143D4}" srcOrd="0" destOrd="0" presId="urn:microsoft.com/office/officeart/2005/8/layout/vList2"/>
    <dgm:cxn modelId="{C74BAFB2-AC97-43E7-83DC-C2CD09DC0494}" type="presOf" srcId="{EDC9D898-F650-4D6F-981A-A771B6F14121}" destId="{C42ACDBC-1061-44E2-9F1A-C81CE7EAB4A4}" srcOrd="0" destOrd="0" presId="urn:microsoft.com/office/officeart/2005/8/layout/vList2"/>
    <dgm:cxn modelId="{7307ACC3-4E80-418A-8899-824DBDDFF59C}" type="presOf" srcId="{4FDEAE42-4BF6-40E9-82D7-93FC629C5E8B}" destId="{C6BB6DE6-D47C-451A-8747-56BB7605EDF0}" srcOrd="0" destOrd="1" presId="urn:microsoft.com/office/officeart/2005/8/layout/vList2"/>
    <dgm:cxn modelId="{011F6A21-9300-4B17-891E-89A2BE0FB933}" srcId="{EDC9D898-F650-4D6F-981A-A771B6F14121}" destId="{7983387A-B328-45A5-85EB-7B49BFE94710}" srcOrd="0" destOrd="0" parTransId="{4D29C63C-DBF1-4AF8-9B9C-753402B4C7F5}" sibTransId="{66AA30BD-D16A-4A5A-88F7-118D7A4A7FD2}"/>
    <dgm:cxn modelId="{48636916-4F94-4B84-BAB3-E94268DF5FDE}" srcId="{F70DFEC6-E5B9-4FA0-A5E3-AC6461109FDF}" destId="{357F768E-5AE2-40E3-80E8-78676D839E98}" srcOrd="0" destOrd="0" parTransId="{13EB0862-334C-4870-8EA6-73B01E5B0E90}" sibTransId="{E0267E34-23FE-4CE2-BCAC-5BCEC3F3A57D}"/>
    <dgm:cxn modelId="{CCC225C9-6DE2-4520-86C4-DB5B0D7D6553}" srcId="{EBC3CE69-91A7-425E-8862-73DA944E5C51}" destId="{4EA751E9-64FE-4150-B4D2-21DECD44A1EC}" srcOrd="0" destOrd="0" parTransId="{4E7ABB99-5F5A-430A-AB5E-7977838095F1}" sibTransId="{EA4D70C5-8733-4D22-A23E-05AE6A75BCA0}"/>
    <dgm:cxn modelId="{4A075316-2418-456D-BDA2-C1F6FC3674CA}" type="presOf" srcId="{E411C757-4B37-4FFC-A1E0-74FEE9D6AB91}" destId="{E74970F7-561D-47F2-9195-2EB21FF143D4}" srcOrd="0" destOrd="1" presId="urn:microsoft.com/office/officeart/2005/8/layout/vList2"/>
    <dgm:cxn modelId="{42218862-2845-46B2-A088-2F1077693BC2}" srcId="{7807B7E2-5294-439A-B785-4E5FD7ADD59A}" destId="{F70DFEC6-E5B9-4FA0-A5E3-AC6461109FDF}" srcOrd="3" destOrd="0" parTransId="{710C7D62-E2C0-4EC2-98B8-CCF13BDF2686}" sibTransId="{0C56CC26-B7EA-4E8A-9117-B416C7AA178B}"/>
    <dgm:cxn modelId="{85F2E1C4-8366-41A0-9A34-9244A2BF81D7}" type="presOf" srcId="{EBC3CE69-91A7-425E-8862-73DA944E5C51}" destId="{93A8C640-35B3-428E-9668-DDE4C1E615CF}" srcOrd="0" destOrd="0" presId="urn:microsoft.com/office/officeart/2005/8/layout/vList2"/>
    <dgm:cxn modelId="{7CA4BE2C-8024-453B-9EAF-71BF11F5F52C}" srcId="{7807B7E2-5294-439A-B785-4E5FD7ADD59A}" destId="{EBC3CE69-91A7-425E-8862-73DA944E5C51}" srcOrd="1" destOrd="0" parTransId="{3A4F6694-FB98-4406-B09D-DAC1E7BE42F7}" sibTransId="{56B50706-E79A-4072-AAE4-A0F11AE565D0}"/>
    <dgm:cxn modelId="{59C839B5-F8D5-4192-B15D-0E6EF535DB8F}" type="presOf" srcId="{7807B7E2-5294-439A-B785-4E5FD7ADD59A}" destId="{31A2287A-2553-457B-A00C-78F71E4A3129}" srcOrd="0" destOrd="0" presId="urn:microsoft.com/office/officeart/2005/8/layout/vList2"/>
    <dgm:cxn modelId="{427A876D-5E41-4D95-BB7E-7DFAE5D9970D}" type="presOf" srcId="{6976A8B8-0AF9-4D8A-9659-AA4075E72B3E}" destId="{A19EECB8-37D5-4042-BC98-C6ABB8D363F8}" srcOrd="0" destOrd="0" presId="urn:microsoft.com/office/officeart/2005/8/layout/vList2"/>
    <dgm:cxn modelId="{17D7A90E-9FD4-4495-BCF5-81AD894451FE}" srcId="{EBC3CE69-91A7-425E-8862-73DA944E5C51}" destId="{4FDEAE42-4BF6-40E9-82D7-93FC629C5E8B}" srcOrd="1" destOrd="0" parTransId="{FA35E3B1-BEDC-494A-B7F7-20F810F7A0E8}" sibTransId="{A8DCD24D-9235-4980-B718-3540ED33BB43}"/>
    <dgm:cxn modelId="{067A13B5-B8F9-478F-BFAF-CAF47852E4F1}" srcId="{CA26D47C-2AA1-4655-9C60-2EFB9E86D231}" destId="{6A509172-532B-47BB-B40C-F4D08DE8B817}" srcOrd="1" destOrd="0" parTransId="{2FA7E4B8-FC6E-4B3B-804C-A5C3F8BFB20E}" sibTransId="{4D5C44C9-B76E-417B-BB00-B4BDC8A9F59A}"/>
    <dgm:cxn modelId="{5662786B-E64E-46C9-8D27-36BDCE0F37E6}" type="presParOf" srcId="{31A2287A-2553-457B-A00C-78F71E4A3129}" destId="{E09A8589-1DC0-4E7F-8862-BD27025C7C77}" srcOrd="0" destOrd="0" presId="urn:microsoft.com/office/officeart/2005/8/layout/vList2"/>
    <dgm:cxn modelId="{2D1C23A7-FEAB-48BB-BAE9-816BB1B1C34A}" type="presParOf" srcId="{31A2287A-2553-457B-A00C-78F71E4A3129}" destId="{A19EECB8-37D5-4042-BC98-C6ABB8D363F8}" srcOrd="1" destOrd="0" presId="urn:microsoft.com/office/officeart/2005/8/layout/vList2"/>
    <dgm:cxn modelId="{BDC41A2D-9FCD-4765-BC39-728A6704FB6E}" type="presParOf" srcId="{31A2287A-2553-457B-A00C-78F71E4A3129}" destId="{93A8C640-35B3-428E-9668-DDE4C1E615CF}" srcOrd="2" destOrd="0" presId="urn:microsoft.com/office/officeart/2005/8/layout/vList2"/>
    <dgm:cxn modelId="{324F2F8B-4E23-44A4-BA96-E703FE3DA51C}" type="presParOf" srcId="{31A2287A-2553-457B-A00C-78F71E4A3129}" destId="{C6BB6DE6-D47C-451A-8747-56BB7605EDF0}" srcOrd="3" destOrd="0" presId="urn:microsoft.com/office/officeart/2005/8/layout/vList2"/>
    <dgm:cxn modelId="{2B2749AA-A99D-4432-91B8-BDF735EDD0CB}" type="presParOf" srcId="{31A2287A-2553-457B-A00C-78F71E4A3129}" destId="{C42ACDBC-1061-44E2-9F1A-C81CE7EAB4A4}" srcOrd="4" destOrd="0" presId="urn:microsoft.com/office/officeart/2005/8/layout/vList2"/>
    <dgm:cxn modelId="{7DFB69F7-D025-4B65-AF5B-358B19A54F60}" type="presParOf" srcId="{31A2287A-2553-457B-A00C-78F71E4A3129}" destId="{2B3139B9-52E0-4AC4-8389-6428DED228AE}" srcOrd="5" destOrd="0" presId="urn:microsoft.com/office/officeart/2005/8/layout/vList2"/>
    <dgm:cxn modelId="{425DDBAA-1342-4B89-AFB5-5A895D079AF9}" type="presParOf" srcId="{31A2287A-2553-457B-A00C-78F71E4A3129}" destId="{FF51FD26-8626-490E-BE3C-E5A35D687C3A}" srcOrd="6" destOrd="0" presId="urn:microsoft.com/office/officeart/2005/8/layout/vList2"/>
    <dgm:cxn modelId="{5A8C0E8C-06B3-44E3-AB0A-5F0E76614D2D}" type="presParOf" srcId="{31A2287A-2553-457B-A00C-78F71E4A3129}" destId="{E74970F7-561D-47F2-9195-2EB21FF143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7B7E2-5294-439A-B785-4E5FD7ADD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6D47C-2AA1-4655-9C60-2EFB9E86D231}">
      <dgm:prSet phldrT="[Текст]"/>
      <dgm:spPr/>
      <dgm:t>
        <a:bodyPr/>
        <a:lstStyle/>
        <a:p>
          <a:r>
            <a:rPr lang="ru-RU" dirty="0" smtClean="0"/>
            <a:t>Виртуальные маркеры</a:t>
          </a:r>
          <a:endParaRPr lang="ru-RU" dirty="0"/>
        </a:p>
      </dgm:t>
    </dgm:pt>
    <dgm:pt modelId="{F025F77E-B941-4202-BF7F-64F9E9626C3E}" type="parTrans" cxnId="{BF8BFF43-2CCD-496C-9219-7701466E6590}">
      <dgm:prSet/>
      <dgm:spPr/>
      <dgm:t>
        <a:bodyPr/>
        <a:lstStyle/>
        <a:p>
          <a:endParaRPr lang="ru-RU"/>
        </a:p>
      </dgm:t>
    </dgm:pt>
    <dgm:pt modelId="{9E6A4E71-B186-4675-BB60-68B39A9D3C7D}" type="sibTrans" cxnId="{BF8BFF43-2CCD-496C-9219-7701466E6590}">
      <dgm:prSet/>
      <dgm:spPr/>
      <dgm:t>
        <a:bodyPr/>
        <a:lstStyle/>
        <a:p>
          <a:endParaRPr lang="ru-RU"/>
        </a:p>
      </dgm:t>
    </dgm:pt>
    <dgm:pt modelId="{6976A8B8-0AF9-4D8A-9659-AA4075E72B3E}">
      <dgm:prSet phldrT="[Текст]"/>
      <dgm:spPr/>
      <dgm:t>
        <a:bodyPr/>
        <a:lstStyle/>
        <a:p>
          <a:r>
            <a:rPr lang="ru-RU" dirty="0" smtClean="0"/>
            <a:t>Публикация статусов, критикующих или </a:t>
          </a:r>
          <a:r>
            <a:rPr lang="ru-RU" dirty="0" err="1" smtClean="0"/>
            <a:t>оскорбляющихлюдей</a:t>
          </a:r>
          <a:r>
            <a:rPr lang="ru-RU" dirty="0" smtClean="0"/>
            <a:t> по признаку национальности, религии, социального статуса</a:t>
          </a:r>
          <a:endParaRPr lang="ru-RU" dirty="0"/>
        </a:p>
      </dgm:t>
    </dgm:pt>
    <dgm:pt modelId="{CA8F77F3-3E73-4667-81B2-B22F3C4BE61B}" type="parTrans" cxnId="{568C8D83-6060-41DE-9848-168AFAE6B0D7}">
      <dgm:prSet/>
      <dgm:spPr/>
      <dgm:t>
        <a:bodyPr/>
        <a:lstStyle/>
        <a:p>
          <a:endParaRPr lang="ru-RU"/>
        </a:p>
      </dgm:t>
    </dgm:pt>
    <dgm:pt modelId="{46B1CCA9-7D63-415F-9594-416F9CED09C2}" type="sibTrans" cxnId="{568C8D83-6060-41DE-9848-168AFAE6B0D7}">
      <dgm:prSet/>
      <dgm:spPr/>
      <dgm:t>
        <a:bodyPr/>
        <a:lstStyle/>
        <a:p>
          <a:endParaRPr lang="ru-RU"/>
        </a:p>
      </dgm:t>
    </dgm:pt>
    <dgm:pt modelId="{EBC3CE69-91A7-425E-8862-73DA944E5C51}">
      <dgm:prSet phldrT="[Текст]"/>
      <dgm:spPr/>
      <dgm:t>
        <a:bodyPr/>
        <a:lstStyle/>
        <a:p>
          <a:r>
            <a:rPr lang="ru-RU" dirty="0" smtClean="0"/>
            <a:t>Визуальные маркеры</a:t>
          </a:r>
          <a:endParaRPr lang="ru-RU" dirty="0"/>
        </a:p>
      </dgm:t>
    </dgm:pt>
    <dgm:pt modelId="{3A4F6694-FB98-4406-B09D-DAC1E7BE42F7}" type="parTrans" cxnId="{7CA4BE2C-8024-453B-9EAF-71BF11F5F52C}">
      <dgm:prSet/>
      <dgm:spPr/>
      <dgm:t>
        <a:bodyPr/>
        <a:lstStyle/>
        <a:p>
          <a:endParaRPr lang="ru-RU"/>
        </a:p>
      </dgm:t>
    </dgm:pt>
    <dgm:pt modelId="{56B50706-E79A-4072-AAE4-A0F11AE565D0}" type="sibTrans" cxnId="{7CA4BE2C-8024-453B-9EAF-71BF11F5F52C}">
      <dgm:prSet/>
      <dgm:spPr/>
      <dgm:t>
        <a:bodyPr/>
        <a:lstStyle/>
        <a:p>
          <a:endParaRPr lang="ru-RU"/>
        </a:p>
      </dgm:t>
    </dgm:pt>
    <dgm:pt modelId="{4EA751E9-64FE-4150-B4D2-21DECD44A1EC}">
      <dgm:prSet phldrT="[Текст]"/>
      <dgm:spPr/>
      <dgm:t>
        <a:bodyPr/>
        <a:lstStyle/>
        <a:p>
          <a:r>
            <a:rPr lang="ru-RU" dirty="0" smtClean="0"/>
            <a:t>Символика на одежде: «88», «</a:t>
          </a:r>
          <a:r>
            <a:rPr lang="en-US" dirty="0" err="1" smtClean="0"/>
            <a:t>Wite</a:t>
          </a:r>
          <a:r>
            <a:rPr lang="en-US" dirty="0" smtClean="0"/>
            <a:t> Power</a:t>
          </a:r>
          <a:r>
            <a:rPr lang="ru-RU" dirty="0" smtClean="0"/>
            <a:t>», «</a:t>
          </a:r>
          <a:r>
            <a:rPr lang="en-US" dirty="0" smtClean="0"/>
            <a:t>NS/WP</a:t>
          </a:r>
          <a:r>
            <a:rPr lang="ru-RU" dirty="0" smtClean="0"/>
            <a:t>», «Н.С.Т.», кельтский крест, руны</a:t>
          </a:r>
          <a:endParaRPr lang="ru-RU" dirty="0"/>
        </a:p>
      </dgm:t>
    </dgm:pt>
    <dgm:pt modelId="{4E7ABB99-5F5A-430A-AB5E-7977838095F1}" type="parTrans" cxnId="{CCC225C9-6DE2-4520-86C4-DB5B0D7D6553}">
      <dgm:prSet/>
      <dgm:spPr/>
      <dgm:t>
        <a:bodyPr/>
        <a:lstStyle/>
        <a:p>
          <a:endParaRPr lang="ru-RU"/>
        </a:p>
      </dgm:t>
    </dgm:pt>
    <dgm:pt modelId="{EA4D70C5-8733-4D22-A23E-05AE6A75BCA0}" type="sibTrans" cxnId="{CCC225C9-6DE2-4520-86C4-DB5B0D7D6553}">
      <dgm:prSet/>
      <dgm:spPr/>
      <dgm:t>
        <a:bodyPr/>
        <a:lstStyle/>
        <a:p>
          <a:endParaRPr lang="ru-RU"/>
        </a:p>
      </dgm:t>
    </dgm:pt>
    <dgm:pt modelId="{EDC9D898-F650-4D6F-981A-A771B6F14121}">
      <dgm:prSet/>
      <dgm:spPr/>
      <dgm:t>
        <a:bodyPr/>
        <a:lstStyle/>
        <a:p>
          <a:r>
            <a:rPr lang="ru-RU" dirty="0" smtClean="0"/>
            <a:t>Эмоциональные маркеры</a:t>
          </a:r>
          <a:endParaRPr lang="ru-RU" dirty="0"/>
        </a:p>
      </dgm:t>
    </dgm:pt>
    <dgm:pt modelId="{FF5F2808-C200-4FED-9C75-75A5DED87FA1}" type="parTrans" cxnId="{D7ED53AD-83AA-4224-9347-1BC45544B418}">
      <dgm:prSet/>
      <dgm:spPr/>
      <dgm:t>
        <a:bodyPr/>
        <a:lstStyle/>
        <a:p>
          <a:endParaRPr lang="ru-RU"/>
        </a:p>
      </dgm:t>
    </dgm:pt>
    <dgm:pt modelId="{E7099004-5285-4A2D-A55C-36BE9B58EB1D}" type="sibTrans" cxnId="{D7ED53AD-83AA-4224-9347-1BC45544B418}">
      <dgm:prSet/>
      <dgm:spPr/>
      <dgm:t>
        <a:bodyPr/>
        <a:lstStyle/>
        <a:p>
          <a:endParaRPr lang="ru-RU"/>
        </a:p>
      </dgm:t>
    </dgm:pt>
    <dgm:pt modelId="{F70DFEC6-E5B9-4FA0-A5E3-AC6461109FDF}">
      <dgm:prSet/>
      <dgm:spPr/>
      <dgm:t>
        <a:bodyPr/>
        <a:lstStyle/>
        <a:p>
          <a:r>
            <a:rPr lang="ru-RU" dirty="0" smtClean="0"/>
            <a:t>Вербальные маркеры</a:t>
          </a:r>
          <a:endParaRPr lang="ru-RU" dirty="0"/>
        </a:p>
      </dgm:t>
    </dgm:pt>
    <dgm:pt modelId="{710C7D62-E2C0-4EC2-98B8-CCF13BDF2686}" type="parTrans" cxnId="{42218862-2845-46B2-A088-2F1077693BC2}">
      <dgm:prSet/>
      <dgm:spPr/>
      <dgm:t>
        <a:bodyPr/>
        <a:lstStyle/>
        <a:p>
          <a:endParaRPr lang="ru-RU"/>
        </a:p>
      </dgm:t>
    </dgm:pt>
    <dgm:pt modelId="{0C56CC26-B7EA-4E8A-9117-B416C7AA178B}" type="sibTrans" cxnId="{42218862-2845-46B2-A088-2F1077693BC2}">
      <dgm:prSet/>
      <dgm:spPr/>
      <dgm:t>
        <a:bodyPr/>
        <a:lstStyle/>
        <a:p>
          <a:endParaRPr lang="ru-RU"/>
        </a:p>
      </dgm:t>
    </dgm:pt>
    <dgm:pt modelId="{7983387A-B328-45A5-85EB-7B49BFE94710}">
      <dgm:prSet/>
      <dgm:spPr/>
      <dgm:t>
        <a:bodyPr/>
        <a:lstStyle/>
        <a:p>
          <a:r>
            <a:rPr lang="ru-RU" dirty="0" smtClean="0"/>
            <a:t>Агрессивность, конфликтность</a:t>
          </a:r>
          <a:endParaRPr lang="ru-RU" dirty="0"/>
        </a:p>
      </dgm:t>
    </dgm:pt>
    <dgm:pt modelId="{4D29C63C-DBF1-4AF8-9B9C-753402B4C7F5}" type="parTrans" cxnId="{011F6A21-9300-4B17-891E-89A2BE0FB933}">
      <dgm:prSet/>
      <dgm:spPr/>
      <dgm:t>
        <a:bodyPr/>
        <a:lstStyle/>
        <a:p>
          <a:endParaRPr lang="ru-RU"/>
        </a:p>
      </dgm:t>
    </dgm:pt>
    <dgm:pt modelId="{66AA30BD-D16A-4A5A-88F7-118D7A4A7FD2}" type="sibTrans" cxnId="{011F6A21-9300-4B17-891E-89A2BE0FB933}">
      <dgm:prSet/>
      <dgm:spPr/>
      <dgm:t>
        <a:bodyPr/>
        <a:lstStyle/>
        <a:p>
          <a:endParaRPr lang="ru-RU"/>
        </a:p>
      </dgm:t>
    </dgm:pt>
    <dgm:pt modelId="{357F768E-5AE2-40E3-80E8-78676D839E98}">
      <dgm:prSet/>
      <dgm:spPr/>
      <dgm:t>
        <a:bodyPr/>
        <a:lstStyle/>
        <a:p>
          <a:r>
            <a:rPr lang="ru-RU" dirty="0" smtClean="0"/>
            <a:t>Высказывание презрения к людям другой национальности, этноса, религии, социального статуса</a:t>
          </a:r>
          <a:endParaRPr lang="ru-RU" dirty="0"/>
        </a:p>
      </dgm:t>
    </dgm:pt>
    <dgm:pt modelId="{13EB0862-334C-4870-8EA6-73B01E5B0E90}" type="parTrans" cxnId="{48636916-4F94-4B84-BAB3-E94268DF5FDE}">
      <dgm:prSet/>
      <dgm:spPr/>
      <dgm:t>
        <a:bodyPr/>
        <a:lstStyle/>
        <a:p>
          <a:endParaRPr lang="ru-RU"/>
        </a:p>
      </dgm:t>
    </dgm:pt>
    <dgm:pt modelId="{E0267E34-23FE-4CE2-BCAC-5BCEC3F3A57D}" type="sibTrans" cxnId="{48636916-4F94-4B84-BAB3-E94268DF5FDE}">
      <dgm:prSet/>
      <dgm:spPr/>
      <dgm:t>
        <a:bodyPr/>
        <a:lstStyle/>
        <a:p>
          <a:endParaRPr lang="ru-RU"/>
        </a:p>
      </dgm:t>
    </dgm:pt>
    <dgm:pt modelId="{D1A3E561-9C82-4157-AC80-73F99C2CB9C4}">
      <dgm:prSet phldrT="[Текст]"/>
      <dgm:spPr/>
      <dgm:t>
        <a:bodyPr/>
        <a:lstStyle/>
        <a:p>
          <a:r>
            <a:rPr lang="ru-RU" dirty="0" smtClean="0"/>
            <a:t>«ультра», «ультраправые», «белая раса», «белая сила»</a:t>
          </a:r>
          <a:endParaRPr lang="ru-RU" dirty="0"/>
        </a:p>
      </dgm:t>
    </dgm:pt>
    <dgm:pt modelId="{64611C16-164A-4F31-B51B-754A9D320132}" type="parTrans" cxnId="{34769155-45EF-44E7-877C-DAE57F904EC4}">
      <dgm:prSet/>
      <dgm:spPr/>
      <dgm:t>
        <a:bodyPr/>
        <a:lstStyle/>
        <a:p>
          <a:endParaRPr lang="ru-RU"/>
        </a:p>
      </dgm:t>
    </dgm:pt>
    <dgm:pt modelId="{45EB5E19-C436-42F4-B23A-4A92E97EEB5F}" type="sibTrans" cxnId="{34769155-45EF-44E7-877C-DAE57F904EC4}">
      <dgm:prSet/>
      <dgm:spPr/>
      <dgm:t>
        <a:bodyPr/>
        <a:lstStyle/>
        <a:p>
          <a:endParaRPr lang="ru-RU"/>
        </a:p>
      </dgm:t>
    </dgm:pt>
    <dgm:pt modelId="{9E77F2FB-65A5-420F-B9D3-E6BD0DECAD0E}">
      <dgm:prSet phldrT="[Текст]"/>
      <dgm:spPr/>
      <dgm:t>
        <a:bodyPr/>
        <a:lstStyle/>
        <a:p>
          <a:r>
            <a:rPr lang="ru-RU" dirty="0" smtClean="0"/>
            <a:t>Рунические письма</a:t>
          </a:r>
          <a:endParaRPr lang="ru-RU" dirty="0"/>
        </a:p>
      </dgm:t>
    </dgm:pt>
    <dgm:pt modelId="{AA4DBD14-AC48-4B5C-B691-8F765F5F2F46}" type="parTrans" cxnId="{30F68080-9C7B-4767-B0EA-9B149E21EE3C}">
      <dgm:prSet/>
      <dgm:spPr/>
      <dgm:t>
        <a:bodyPr/>
        <a:lstStyle/>
        <a:p>
          <a:endParaRPr lang="ru-RU"/>
        </a:p>
      </dgm:t>
    </dgm:pt>
    <dgm:pt modelId="{A755A6E2-CB28-4D19-A5B7-6CD05100A7FC}" type="sibTrans" cxnId="{30F68080-9C7B-4767-B0EA-9B149E21EE3C}">
      <dgm:prSet/>
      <dgm:spPr/>
      <dgm:t>
        <a:bodyPr/>
        <a:lstStyle/>
        <a:p>
          <a:endParaRPr lang="ru-RU"/>
        </a:p>
      </dgm:t>
    </dgm:pt>
    <dgm:pt modelId="{31A2287A-2553-457B-A00C-78F71E4A3129}" type="pres">
      <dgm:prSet presAssocID="{7807B7E2-5294-439A-B785-4E5FD7ADD59A}" presName="linear" presStyleCnt="0">
        <dgm:presLayoutVars>
          <dgm:animLvl val="lvl"/>
          <dgm:resizeHandles val="exact"/>
        </dgm:presLayoutVars>
      </dgm:prSet>
      <dgm:spPr/>
    </dgm:pt>
    <dgm:pt modelId="{E09A8589-1DC0-4E7F-8862-BD27025C7C77}" type="pres">
      <dgm:prSet presAssocID="{CA26D47C-2AA1-4655-9C60-2EFB9E86D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EECB8-37D5-4042-BC98-C6ABB8D363F8}" type="pres">
      <dgm:prSet presAssocID="{CA26D47C-2AA1-4655-9C60-2EFB9E86D23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C640-35B3-428E-9668-DDE4C1E615CF}" type="pres">
      <dgm:prSet presAssocID="{EBC3CE69-91A7-425E-8862-73DA944E5C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BB6DE6-D47C-451A-8747-56BB7605EDF0}" type="pres">
      <dgm:prSet presAssocID="{EBC3CE69-91A7-425E-8862-73DA944E5C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ACDBC-1061-44E2-9F1A-C81CE7EAB4A4}" type="pres">
      <dgm:prSet presAssocID="{EDC9D898-F650-4D6F-981A-A771B6F14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39B9-52E0-4AC4-8389-6428DED228AE}" type="pres">
      <dgm:prSet presAssocID="{EDC9D898-F650-4D6F-981A-A771B6F141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D26-8626-490E-BE3C-E5A35D687C3A}" type="pres">
      <dgm:prSet presAssocID="{F70DFEC6-E5B9-4FA0-A5E3-AC6461109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4970F7-561D-47F2-9195-2EB21FF143D4}" type="pres">
      <dgm:prSet presAssocID="{F70DFEC6-E5B9-4FA0-A5E3-AC6461109F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235CC0-40F1-428B-900A-F6F2CDCA2726}" type="presOf" srcId="{4EA751E9-64FE-4150-B4D2-21DECD44A1EC}" destId="{C6BB6DE6-D47C-451A-8747-56BB7605EDF0}" srcOrd="0" destOrd="0" presId="urn:microsoft.com/office/officeart/2005/8/layout/vList2"/>
    <dgm:cxn modelId="{4FD0A5E8-9CFB-488B-AAA4-CC408A48F0AF}" type="presOf" srcId="{6976A8B8-0AF9-4D8A-9659-AA4075E72B3E}" destId="{A19EECB8-37D5-4042-BC98-C6ABB8D363F8}" srcOrd="0" destOrd="0" presId="urn:microsoft.com/office/officeart/2005/8/layout/vList2"/>
    <dgm:cxn modelId="{30F68080-9C7B-4767-B0EA-9B149E21EE3C}" srcId="{CA26D47C-2AA1-4655-9C60-2EFB9E86D231}" destId="{9E77F2FB-65A5-420F-B9D3-E6BD0DECAD0E}" srcOrd="2" destOrd="0" parTransId="{AA4DBD14-AC48-4B5C-B691-8F765F5F2F46}" sibTransId="{A755A6E2-CB28-4D19-A5B7-6CD05100A7FC}"/>
    <dgm:cxn modelId="{D568AB6A-C07D-415F-9FCC-20E04B494A07}" type="presOf" srcId="{7983387A-B328-45A5-85EB-7B49BFE94710}" destId="{2B3139B9-52E0-4AC4-8389-6428DED228AE}" srcOrd="0" destOrd="0" presId="urn:microsoft.com/office/officeart/2005/8/layout/vList2"/>
    <dgm:cxn modelId="{D4469725-EC2B-4621-BAA4-C25FF720BECE}" type="presOf" srcId="{D1A3E561-9C82-4157-AC80-73F99C2CB9C4}" destId="{A19EECB8-37D5-4042-BC98-C6ABB8D363F8}" srcOrd="0" destOrd="1" presId="urn:microsoft.com/office/officeart/2005/8/layout/vList2"/>
    <dgm:cxn modelId="{B39928E4-A9AA-4986-B3F8-03E6BDDBCCE9}" type="presOf" srcId="{F70DFEC6-E5B9-4FA0-A5E3-AC6461109FDF}" destId="{FF51FD26-8626-490E-BE3C-E5A35D687C3A}" srcOrd="0" destOrd="0" presId="urn:microsoft.com/office/officeart/2005/8/layout/vList2"/>
    <dgm:cxn modelId="{BF8BFF43-2CCD-496C-9219-7701466E6590}" srcId="{7807B7E2-5294-439A-B785-4E5FD7ADD59A}" destId="{CA26D47C-2AA1-4655-9C60-2EFB9E86D231}" srcOrd="0" destOrd="0" parTransId="{F025F77E-B941-4202-BF7F-64F9E9626C3E}" sibTransId="{9E6A4E71-B186-4675-BB60-68B39A9D3C7D}"/>
    <dgm:cxn modelId="{D7ED53AD-83AA-4224-9347-1BC45544B418}" srcId="{7807B7E2-5294-439A-B785-4E5FD7ADD59A}" destId="{EDC9D898-F650-4D6F-981A-A771B6F14121}" srcOrd="2" destOrd="0" parTransId="{FF5F2808-C200-4FED-9C75-75A5DED87FA1}" sibTransId="{E7099004-5285-4A2D-A55C-36BE9B58EB1D}"/>
    <dgm:cxn modelId="{4DB02460-6F73-43A5-B4D4-552A6B6E7438}" type="presOf" srcId="{EBC3CE69-91A7-425E-8862-73DA944E5C51}" destId="{93A8C640-35B3-428E-9668-DDE4C1E615CF}" srcOrd="0" destOrd="0" presId="urn:microsoft.com/office/officeart/2005/8/layout/vList2"/>
    <dgm:cxn modelId="{34769155-45EF-44E7-877C-DAE57F904EC4}" srcId="{CA26D47C-2AA1-4655-9C60-2EFB9E86D231}" destId="{D1A3E561-9C82-4157-AC80-73F99C2CB9C4}" srcOrd="1" destOrd="0" parTransId="{64611C16-164A-4F31-B51B-754A9D320132}" sibTransId="{45EB5E19-C436-42F4-B23A-4A92E97EEB5F}"/>
    <dgm:cxn modelId="{7DDB685E-8B10-45B3-993A-F58893B5492E}" type="presOf" srcId="{7807B7E2-5294-439A-B785-4E5FD7ADD59A}" destId="{31A2287A-2553-457B-A00C-78F71E4A3129}" srcOrd="0" destOrd="0" presId="urn:microsoft.com/office/officeart/2005/8/layout/vList2"/>
    <dgm:cxn modelId="{568C8D83-6060-41DE-9848-168AFAE6B0D7}" srcId="{CA26D47C-2AA1-4655-9C60-2EFB9E86D231}" destId="{6976A8B8-0AF9-4D8A-9659-AA4075E72B3E}" srcOrd="0" destOrd="0" parTransId="{CA8F77F3-3E73-4667-81B2-B22F3C4BE61B}" sibTransId="{46B1CCA9-7D63-415F-9594-416F9CED09C2}"/>
    <dgm:cxn modelId="{45EA436B-28CB-4F82-A847-C23523D3F9F8}" type="presOf" srcId="{EDC9D898-F650-4D6F-981A-A771B6F14121}" destId="{C42ACDBC-1061-44E2-9F1A-C81CE7EAB4A4}" srcOrd="0" destOrd="0" presId="urn:microsoft.com/office/officeart/2005/8/layout/vList2"/>
    <dgm:cxn modelId="{011F6A21-9300-4B17-891E-89A2BE0FB933}" srcId="{EDC9D898-F650-4D6F-981A-A771B6F14121}" destId="{7983387A-B328-45A5-85EB-7B49BFE94710}" srcOrd="0" destOrd="0" parTransId="{4D29C63C-DBF1-4AF8-9B9C-753402B4C7F5}" sibTransId="{66AA30BD-D16A-4A5A-88F7-118D7A4A7FD2}"/>
    <dgm:cxn modelId="{CCC225C9-6DE2-4520-86C4-DB5B0D7D6553}" srcId="{EBC3CE69-91A7-425E-8862-73DA944E5C51}" destId="{4EA751E9-64FE-4150-B4D2-21DECD44A1EC}" srcOrd="0" destOrd="0" parTransId="{4E7ABB99-5F5A-430A-AB5E-7977838095F1}" sibTransId="{EA4D70C5-8733-4D22-A23E-05AE6A75BCA0}"/>
    <dgm:cxn modelId="{48636916-4F94-4B84-BAB3-E94268DF5FDE}" srcId="{F70DFEC6-E5B9-4FA0-A5E3-AC6461109FDF}" destId="{357F768E-5AE2-40E3-80E8-78676D839E98}" srcOrd="0" destOrd="0" parTransId="{13EB0862-334C-4870-8EA6-73B01E5B0E90}" sibTransId="{E0267E34-23FE-4CE2-BCAC-5BCEC3F3A57D}"/>
    <dgm:cxn modelId="{2DBEB2B3-196D-4AE5-AB05-03B3F53F20E7}" type="presOf" srcId="{357F768E-5AE2-40E3-80E8-78676D839E98}" destId="{E74970F7-561D-47F2-9195-2EB21FF143D4}" srcOrd="0" destOrd="0" presId="urn:microsoft.com/office/officeart/2005/8/layout/vList2"/>
    <dgm:cxn modelId="{82BF27C0-E867-4AA8-8A14-4F00283648EB}" type="presOf" srcId="{CA26D47C-2AA1-4655-9C60-2EFB9E86D231}" destId="{E09A8589-1DC0-4E7F-8862-BD27025C7C77}" srcOrd="0" destOrd="0" presId="urn:microsoft.com/office/officeart/2005/8/layout/vList2"/>
    <dgm:cxn modelId="{42218862-2845-46B2-A088-2F1077693BC2}" srcId="{7807B7E2-5294-439A-B785-4E5FD7ADD59A}" destId="{F70DFEC6-E5B9-4FA0-A5E3-AC6461109FDF}" srcOrd="3" destOrd="0" parTransId="{710C7D62-E2C0-4EC2-98B8-CCF13BDF2686}" sibTransId="{0C56CC26-B7EA-4E8A-9117-B416C7AA178B}"/>
    <dgm:cxn modelId="{7CA4BE2C-8024-453B-9EAF-71BF11F5F52C}" srcId="{7807B7E2-5294-439A-B785-4E5FD7ADD59A}" destId="{EBC3CE69-91A7-425E-8862-73DA944E5C51}" srcOrd="1" destOrd="0" parTransId="{3A4F6694-FB98-4406-B09D-DAC1E7BE42F7}" sibTransId="{56B50706-E79A-4072-AAE4-A0F11AE565D0}"/>
    <dgm:cxn modelId="{FB993386-EA76-4BA7-BBEE-1C57AF62421F}" type="presOf" srcId="{9E77F2FB-65A5-420F-B9D3-E6BD0DECAD0E}" destId="{A19EECB8-37D5-4042-BC98-C6ABB8D363F8}" srcOrd="0" destOrd="2" presId="urn:microsoft.com/office/officeart/2005/8/layout/vList2"/>
    <dgm:cxn modelId="{54B17BD9-99F7-4FF0-9250-ACBF5DE24656}" type="presParOf" srcId="{31A2287A-2553-457B-A00C-78F71E4A3129}" destId="{E09A8589-1DC0-4E7F-8862-BD27025C7C77}" srcOrd="0" destOrd="0" presId="urn:microsoft.com/office/officeart/2005/8/layout/vList2"/>
    <dgm:cxn modelId="{DAB7F62D-259E-406D-9804-27429FBECF34}" type="presParOf" srcId="{31A2287A-2553-457B-A00C-78F71E4A3129}" destId="{A19EECB8-37D5-4042-BC98-C6ABB8D363F8}" srcOrd="1" destOrd="0" presId="urn:microsoft.com/office/officeart/2005/8/layout/vList2"/>
    <dgm:cxn modelId="{4A9FA139-A6C1-47F7-A289-A9093B747814}" type="presParOf" srcId="{31A2287A-2553-457B-A00C-78F71E4A3129}" destId="{93A8C640-35B3-428E-9668-DDE4C1E615CF}" srcOrd="2" destOrd="0" presId="urn:microsoft.com/office/officeart/2005/8/layout/vList2"/>
    <dgm:cxn modelId="{0A943F3E-F08B-4C69-B772-14FE32D68A01}" type="presParOf" srcId="{31A2287A-2553-457B-A00C-78F71E4A3129}" destId="{C6BB6DE6-D47C-451A-8747-56BB7605EDF0}" srcOrd="3" destOrd="0" presId="urn:microsoft.com/office/officeart/2005/8/layout/vList2"/>
    <dgm:cxn modelId="{8F6FB6ED-D198-4418-8CC2-E799C01883A1}" type="presParOf" srcId="{31A2287A-2553-457B-A00C-78F71E4A3129}" destId="{C42ACDBC-1061-44E2-9F1A-C81CE7EAB4A4}" srcOrd="4" destOrd="0" presId="urn:microsoft.com/office/officeart/2005/8/layout/vList2"/>
    <dgm:cxn modelId="{BFFBCDB1-23D3-481B-A9F3-6FF4E3A792B2}" type="presParOf" srcId="{31A2287A-2553-457B-A00C-78F71E4A3129}" destId="{2B3139B9-52E0-4AC4-8389-6428DED228AE}" srcOrd="5" destOrd="0" presId="urn:microsoft.com/office/officeart/2005/8/layout/vList2"/>
    <dgm:cxn modelId="{ACAA2E23-4389-48CC-A7FA-3F864A3B9C2A}" type="presParOf" srcId="{31A2287A-2553-457B-A00C-78F71E4A3129}" destId="{FF51FD26-8626-490E-BE3C-E5A35D687C3A}" srcOrd="6" destOrd="0" presId="urn:microsoft.com/office/officeart/2005/8/layout/vList2"/>
    <dgm:cxn modelId="{7E6199F7-B6C1-4F42-B7D5-67DE26C7072E}" type="presParOf" srcId="{31A2287A-2553-457B-A00C-78F71E4A3129}" destId="{E74970F7-561D-47F2-9195-2EB21FF143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7B7E2-5294-439A-B785-4E5FD7ADD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6D47C-2AA1-4655-9C60-2EFB9E86D231}">
      <dgm:prSet phldrT="[Текст]"/>
      <dgm:spPr/>
      <dgm:t>
        <a:bodyPr/>
        <a:lstStyle/>
        <a:p>
          <a:r>
            <a:rPr lang="ru-RU" dirty="0" smtClean="0"/>
            <a:t>Виртуальные маркеры</a:t>
          </a:r>
          <a:endParaRPr lang="ru-RU" dirty="0"/>
        </a:p>
      </dgm:t>
    </dgm:pt>
    <dgm:pt modelId="{F025F77E-B941-4202-BF7F-64F9E9626C3E}" type="parTrans" cxnId="{BF8BFF43-2CCD-496C-9219-7701466E6590}">
      <dgm:prSet/>
      <dgm:spPr/>
      <dgm:t>
        <a:bodyPr/>
        <a:lstStyle/>
        <a:p>
          <a:endParaRPr lang="ru-RU"/>
        </a:p>
      </dgm:t>
    </dgm:pt>
    <dgm:pt modelId="{9E6A4E71-B186-4675-BB60-68B39A9D3C7D}" type="sibTrans" cxnId="{BF8BFF43-2CCD-496C-9219-7701466E6590}">
      <dgm:prSet/>
      <dgm:spPr/>
      <dgm:t>
        <a:bodyPr/>
        <a:lstStyle/>
        <a:p>
          <a:endParaRPr lang="ru-RU"/>
        </a:p>
      </dgm:t>
    </dgm:pt>
    <dgm:pt modelId="{6976A8B8-0AF9-4D8A-9659-AA4075E72B3E}">
      <dgm:prSet phldrT="[Текст]"/>
      <dgm:spPr/>
      <dgm:t>
        <a:bodyPr/>
        <a:lstStyle/>
        <a:p>
          <a:r>
            <a:rPr lang="ru-RU" dirty="0" smtClean="0"/>
            <a:t>Подписки на сообщества, романтизирующие криминальный образ жизни</a:t>
          </a:r>
          <a:endParaRPr lang="ru-RU" dirty="0"/>
        </a:p>
      </dgm:t>
    </dgm:pt>
    <dgm:pt modelId="{CA8F77F3-3E73-4667-81B2-B22F3C4BE61B}" type="parTrans" cxnId="{568C8D83-6060-41DE-9848-168AFAE6B0D7}">
      <dgm:prSet/>
      <dgm:spPr/>
      <dgm:t>
        <a:bodyPr/>
        <a:lstStyle/>
        <a:p>
          <a:endParaRPr lang="ru-RU"/>
        </a:p>
      </dgm:t>
    </dgm:pt>
    <dgm:pt modelId="{46B1CCA9-7D63-415F-9594-416F9CED09C2}" type="sibTrans" cxnId="{568C8D83-6060-41DE-9848-168AFAE6B0D7}">
      <dgm:prSet/>
      <dgm:spPr/>
      <dgm:t>
        <a:bodyPr/>
        <a:lstStyle/>
        <a:p>
          <a:endParaRPr lang="ru-RU"/>
        </a:p>
      </dgm:t>
    </dgm:pt>
    <dgm:pt modelId="{EBC3CE69-91A7-425E-8862-73DA944E5C51}">
      <dgm:prSet phldrT="[Текст]"/>
      <dgm:spPr/>
      <dgm:t>
        <a:bodyPr/>
        <a:lstStyle/>
        <a:p>
          <a:r>
            <a:rPr lang="ru-RU" dirty="0" smtClean="0"/>
            <a:t>Визуальные маркеры</a:t>
          </a:r>
          <a:endParaRPr lang="ru-RU" dirty="0"/>
        </a:p>
      </dgm:t>
    </dgm:pt>
    <dgm:pt modelId="{3A4F6694-FB98-4406-B09D-DAC1E7BE42F7}" type="parTrans" cxnId="{7CA4BE2C-8024-453B-9EAF-71BF11F5F52C}">
      <dgm:prSet/>
      <dgm:spPr/>
      <dgm:t>
        <a:bodyPr/>
        <a:lstStyle/>
        <a:p>
          <a:endParaRPr lang="ru-RU"/>
        </a:p>
      </dgm:t>
    </dgm:pt>
    <dgm:pt modelId="{56B50706-E79A-4072-AAE4-A0F11AE565D0}" type="sibTrans" cxnId="{7CA4BE2C-8024-453B-9EAF-71BF11F5F52C}">
      <dgm:prSet/>
      <dgm:spPr/>
      <dgm:t>
        <a:bodyPr/>
        <a:lstStyle/>
        <a:p>
          <a:endParaRPr lang="ru-RU"/>
        </a:p>
      </dgm:t>
    </dgm:pt>
    <dgm:pt modelId="{4EA751E9-64FE-4150-B4D2-21DECD44A1EC}">
      <dgm:prSet phldrT="[Текст]"/>
      <dgm:spPr/>
      <dgm:t>
        <a:bodyPr/>
        <a:lstStyle/>
        <a:p>
          <a:r>
            <a:rPr lang="ru-RU" dirty="0" smtClean="0"/>
            <a:t>Аббревиатуры «А.У.Е.», «АУЕ»</a:t>
          </a:r>
          <a:endParaRPr lang="ru-RU" dirty="0"/>
        </a:p>
      </dgm:t>
    </dgm:pt>
    <dgm:pt modelId="{4E7ABB99-5F5A-430A-AB5E-7977838095F1}" type="parTrans" cxnId="{CCC225C9-6DE2-4520-86C4-DB5B0D7D6553}">
      <dgm:prSet/>
      <dgm:spPr/>
      <dgm:t>
        <a:bodyPr/>
        <a:lstStyle/>
        <a:p>
          <a:endParaRPr lang="ru-RU"/>
        </a:p>
      </dgm:t>
    </dgm:pt>
    <dgm:pt modelId="{EA4D70C5-8733-4D22-A23E-05AE6A75BCA0}" type="sibTrans" cxnId="{CCC225C9-6DE2-4520-86C4-DB5B0D7D6553}">
      <dgm:prSet/>
      <dgm:spPr/>
      <dgm:t>
        <a:bodyPr/>
        <a:lstStyle/>
        <a:p>
          <a:endParaRPr lang="ru-RU"/>
        </a:p>
      </dgm:t>
    </dgm:pt>
    <dgm:pt modelId="{EDC9D898-F650-4D6F-981A-A771B6F14121}">
      <dgm:prSet/>
      <dgm:spPr/>
      <dgm:t>
        <a:bodyPr/>
        <a:lstStyle/>
        <a:p>
          <a:r>
            <a:rPr lang="ru-RU" dirty="0" smtClean="0"/>
            <a:t>Эмоциональные маркеры</a:t>
          </a:r>
          <a:endParaRPr lang="ru-RU" dirty="0"/>
        </a:p>
      </dgm:t>
    </dgm:pt>
    <dgm:pt modelId="{FF5F2808-C200-4FED-9C75-75A5DED87FA1}" type="parTrans" cxnId="{D7ED53AD-83AA-4224-9347-1BC45544B418}">
      <dgm:prSet/>
      <dgm:spPr/>
      <dgm:t>
        <a:bodyPr/>
        <a:lstStyle/>
        <a:p>
          <a:endParaRPr lang="ru-RU"/>
        </a:p>
      </dgm:t>
    </dgm:pt>
    <dgm:pt modelId="{E7099004-5285-4A2D-A55C-36BE9B58EB1D}" type="sibTrans" cxnId="{D7ED53AD-83AA-4224-9347-1BC45544B418}">
      <dgm:prSet/>
      <dgm:spPr/>
      <dgm:t>
        <a:bodyPr/>
        <a:lstStyle/>
        <a:p>
          <a:endParaRPr lang="ru-RU"/>
        </a:p>
      </dgm:t>
    </dgm:pt>
    <dgm:pt modelId="{F70DFEC6-E5B9-4FA0-A5E3-AC6461109FDF}">
      <dgm:prSet/>
      <dgm:spPr/>
      <dgm:t>
        <a:bodyPr/>
        <a:lstStyle/>
        <a:p>
          <a:r>
            <a:rPr lang="ru-RU" dirty="0" smtClean="0"/>
            <a:t>Вербальные маркеры</a:t>
          </a:r>
          <a:endParaRPr lang="ru-RU" dirty="0"/>
        </a:p>
      </dgm:t>
    </dgm:pt>
    <dgm:pt modelId="{710C7D62-E2C0-4EC2-98B8-CCF13BDF2686}" type="parTrans" cxnId="{42218862-2845-46B2-A088-2F1077693BC2}">
      <dgm:prSet/>
      <dgm:spPr/>
      <dgm:t>
        <a:bodyPr/>
        <a:lstStyle/>
        <a:p>
          <a:endParaRPr lang="ru-RU"/>
        </a:p>
      </dgm:t>
    </dgm:pt>
    <dgm:pt modelId="{0C56CC26-B7EA-4E8A-9117-B416C7AA178B}" type="sibTrans" cxnId="{42218862-2845-46B2-A088-2F1077693BC2}">
      <dgm:prSet/>
      <dgm:spPr/>
      <dgm:t>
        <a:bodyPr/>
        <a:lstStyle/>
        <a:p>
          <a:endParaRPr lang="ru-RU"/>
        </a:p>
      </dgm:t>
    </dgm:pt>
    <dgm:pt modelId="{7983387A-B328-45A5-85EB-7B49BFE94710}">
      <dgm:prSet/>
      <dgm:spPr/>
      <dgm:t>
        <a:bodyPr/>
        <a:lstStyle/>
        <a:p>
          <a:r>
            <a:rPr lang="ru-RU" dirty="0" smtClean="0"/>
            <a:t>Демонстративное поведение, с требованиями соблюдения «воровского кодекса»</a:t>
          </a:r>
          <a:endParaRPr lang="ru-RU" dirty="0"/>
        </a:p>
      </dgm:t>
    </dgm:pt>
    <dgm:pt modelId="{4D29C63C-DBF1-4AF8-9B9C-753402B4C7F5}" type="parTrans" cxnId="{011F6A21-9300-4B17-891E-89A2BE0FB933}">
      <dgm:prSet/>
      <dgm:spPr/>
      <dgm:t>
        <a:bodyPr/>
        <a:lstStyle/>
        <a:p>
          <a:endParaRPr lang="ru-RU"/>
        </a:p>
      </dgm:t>
    </dgm:pt>
    <dgm:pt modelId="{66AA30BD-D16A-4A5A-88F7-118D7A4A7FD2}" type="sibTrans" cxnId="{011F6A21-9300-4B17-891E-89A2BE0FB933}">
      <dgm:prSet/>
      <dgm:spPr/>
      <dgm:t>
        <a:bodyPr/>
        <a:lstStyle/>
        <a:p>
          <a:endParaRPr lang="ru-RU"/>
        </a:p>
      </dgm:t>
    </dgm:pt>
    <dgm:pt modelId="{357F768E-5AE2-40E3-80E8-78676D839E98}">
      <dgm:prSet/>
      <dgm:spPr/>
      <dgm:t>
        <a:bodyPr/>
        <a:lstStyle/>
        <a:p>
          <a:r>
            <a:rPr lang="ru-RU" dirty="0" smtClean="0"/>
            <a:t>Критика правоохранительных органов</a:t>
          </a:r>
          <a:endParaRPr lang="ru-RU" dirty="0"/>
        </a:p>
      </dgm:t>
    </dgm:pt>
    <dgm:pt modelId="{13EB0862-334C-4870-8EA6-73B01E5B0E90}" type="parTrans" cxnId="{48636916-4F94-4B84-BAB3-E94268DF5FDE}">
      <dgm:prSet/>
      <dgm:spPr/>
      <dgm:t>
        <a:bodyPr/>
        <a:lstStyle/>
        <a:p>
          <a:endParaRPr lang="ru-RU"/>
        </a:p>
      </dgm:t>
    </dgm:pt>
    <dgm:pt modelId="{E0267E34-23FE-4CE2-BCAC-5BCEC3F3A57D}" type="sibTrans" cxnId="{48636916-4F94-4B84-BAB3-E94268DF5FDE}">
      <dgm:prSet/>
      <dgm:spPr/>
      <dgm:t>
        <a:bodyPr/>
        <a:lstStyle/>
        <a:p>
          <a:endParaRPr lang="ru-RU"/>
        </a:p>
      </dgm:t>
    </dgm:pt>
    <dgm:pt modelId="{3A76D065-C0E7-4679-8A1F-00225A13FEEC}">
      <dgm:prSet phldrT="[Текст]"/>
      <dgm:spPr/>
      <dgm:t>
        <a:bodyPr/>
        <a:lstStyle/>
        <a:p>
          <a:r>
            <a:rPr lang="ru-RU" dirty="0" smtClean="0"/>
            <a:t>Статусы, содержащие тюремные жаргонизмы</a:t>
          </a:r>
          <a:endParaRPr lang="ru-RU" dirty="0"/>
        </a:p>
      </dgm:t>
    </dgm:pt>
    <dgm:pt modelId="{D8FFB518-6B26-4EAB-B2B6-719368211B54}" type="parTrans" cxnId="{EDC5173D-CBBB-4164-B930-E7F8C002836D}">
      <dgm:prSet/>
      <dgm:spPr/>
      <dgm:t>
        <a:bodyPr/>
        <a:lstStyle/>
        <a:p>
          <a:endParaRPr lang="ru-RU"/>
        </a:p>
      </dgm:t>
    </dgm:pt>
    <dgm:pt modelId="{BF884A08-EC76-4672-B216-5C2958BFAB29}" type="sibTrans" cxnId="{EDC5173D-CBBB-4164-B930-E7F8C002836D}">
      <dgm:prSet/>
      <dgm:spPr/>
      <dgm:t>
        <a:bodyPr/>
        <a:lstStyle/>
        <a:p>
          <a:endParaRPr lang="ru-RU"/>
        </a:p>
      </dgm:t>
    </dgm:pt>
    <dgm:pt modelId="{F607DFC0-BEE9-466B-A5B8-5D7C6BFBE0EC}">
      <dgm:prSet phldrT="[Текст]"/>
      <dgm:spPr/>
      <dgm:t>
        <a:bodyPr/>
        <a:lstStyle/>
        <a:p>
          <a:r>
            <a:rPr lang="ru-RU" dirty="0" smtClean="0"/>
            <a:t>Изображения воровской звезды</a:t>
          </a:r>
          <a:endParaRPr lang="ru-RU" dirty="0"/>
        </a:p>
      </dgm:t>
    </dgm:pt>
    <dgm:pt modelId="{6270425D-7381-4E90-B212-9A0E515E9F8A}" type="parTrans" cxnId="{F5DAB3B0-951C-483A-BFDC-32D72D66843E}">
      <dgm:prSet/>
      <dgm:spPr/>
      <dgm:t>
        <a:bodyPr/>
        <a:lstStyle/>
        <a:p>
          <a:endParaRPr lang="ru-RU"/>
        </a:p>
      </dgm:t>
    </dgm:pt>
    <dgm:pt modelId="{CEE14E3A-6580-453F-ACE6-03B95D889A28}" type="sibTrans" cxnId="{F5DAB3B0-951C-483A-BFDC-32D72D66843E}">
      <dgm:prSet/>
      <dgm:spPr/>
      <dgm:t>
        <a:bodyPr/>
        <a:lstStyle/>
        <a:p>
          <a:endParaRPr lang="ru-RU"/>
        </a:p>
      </dgm:t>
    </dgm:pt>
    <dgm:pt modelId="{24FFEFFC-C8FD-4EF5-A004-D957FD017904}">
      <dgm:prSet/>
      <dgm:spPr/>
      <dgm:t>
        <a:bodyPr/>
        <a:lstStyle/>
        <a:p>
          <a:r>
            <a:rPr lang="ru-RU" dirty="0" smtClean="0"/>
            <a:t>«мусора», «братва», «</a:t>
          </a:r>
          <a:r>
            <a:rPr lang="ru-RU" dirty="0" err="1" smtClean="0"/>
            <a:t>общак</a:t>
          </a:r>
          <a:r>
            <a:rPr lang="ru-RU" dirty="0" smtClean="0"/>
            <a:t>»</a:t>
          </a:r>
          <a:endParaRPr lang="ru-RU" dirty="0"/>
        </a:p>
      </dgm:t>
    </dgm:pt>
    <dgm:pt modelId="{9F51F1A2-E276-4416-8039-31A4555BE4B8}" type="parTrans" cxnId="{CA867ED8-DC7B-404F-AAF5-4B60B624F227}">
      <dgm:prSet/>
      <dgm:spPr/>
      <dgm:t>
        <a:bodyPr/>
        <a:lstStyle/>
        <a:p>
          <a:endParaRPr lang="ru-RU"/>
        </a:p>
      </dgm:t>
    </dgm:pt>
    <dgm:pt modelId="{77D4692F-5950-4BA5-ACDF-FE1079175A19}" type="sibTrans" cxnId="{CA867ED8-DC7B-404F-AAF5-4B60B624F227}">
      <dgm:prSet/>
      <dgm:spPr/>
      <dgm:t>
        <a:bodyPr/>
        <a:lstStyle/>
        <a:p>
          <a:endParaRPr lang="ru-RU"/>
        </a:p>
      </dgm:t>
    </dgm:pt>
    <dgm:pt modelId="{31A2287A-2553-457B-A00C-78F71E4A3129}" type="pres">
      <dgm:prSet presAssocID="{7807B7E2-5294-439A-B785-4E5FD7ADD59A}" presName="linear" presStyleCnt="0">
        <dgm:presLayoutVars>
          <dgm:animLvl val="lvl"/>
          <dgm:resizeHandles val="exact"/>
        </dgm:presLayoutVars>
      </dgm:prSet>
      <dgm:spPr/>
    </dgm:pt>
    <dgm:pt modelId="{E09A8589-1DC0-4E7F-8862-BD27025C7C77}" type="pres">
      <dgm:prSet presAssocID="{CA26D47C-2AA1-4655-9C60-2EFB9E86D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EECB8-37D5-4042-BC98-C6ABB8D363F8}" type="pres">
      <dgm:prSet presAssocID="{CA26D47C-2AA1-4655-9C60-2EFB9E86D23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C640-35B3-428E-9668-DDE4C1E615CF}" type="pres">
      <dgm:prSet presAssocID="{EBC3CE69-91A7-425E-8862-73DA944E5C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BB6DE6-D47C-451A-8747-56BB7605EDF0}" type="pres">
      <dgm:prSet presAssocID="{EBC3CE69-91A7-425E-8862-73DA944E5C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ACDBC-1061-44E2-9F1A-C81CE7EAB4A4}" type="pres">
      <dgm:prSet presAssocID="{EDC9D898-F650-4D6F-981A-A771B6F14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39B9-52E0-4AC4-8389-6428DED228AE}" type="pres">
      <dgm:prSet presAssocID="{EDC9D898-F650-4D6F-981A-A771B6F141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D26-8626-490E-BE3C-E5A35D687C3A}" type="pres">
      <dgm:prSet presAssocID="{F70DFEC6-E5B9-4FA0-A5E3-AC6461109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4970F7-561D-47F2-9195-2EB21FF143D4}" type="pres">
      <dgm:prSet presAssocID="{F70DFEC6-E5B9-4FA0-A5E3-AC6461109F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15D52-88A0-4519-817C-AFF1CBE26E91}" type="presOf" srcId="{4EA751E9-64FE-4150-B4D2-21DECD44A1EC}" destId="{C6BB6DE6-D47C-451A-8747-56BB7605EDF0}" srcOrd="0" destOrd="0" presId="urn:microsoft.com/office/officeart/2005/8/layout/vList2"/>
    <dgm:cxn modelId="{EDC5173D-CBBB-4164-B930-E7F8C002836D}" srcId="{CA26D47C-2AA1-4655-9C60-2EFB9E86D231}" destId="{3A76D065-C0E7-4679-8A1F-00225A13FEEC}" srcOrd="1" destOrd="0" parTransId="{D8FFB518-6B26-4EAB-B2B6-719368211B54}" sibTransId="{BF884A08-EC76-4672-B216-5C2958BFAB29}"/>
    <dgm:cxn modelId="{2AC41CC8-0261-4A36-804D-E6519D658A27}" type="presOf" srcId="{6976A8B8-0AF9-4D8A-9659-AA4075E72B3E}" destId="{A19EECB8-37D5-4042-BC98-C6ABB8D363F8}" srcOrd="0" destOrd="0" presId="urn:microsoft.com/office/officeart/2005/8/layout/vList2"/>
    <dgm:cxn modelId="{F5DAB3B0-951C-483A-BFDC-32D72D66843E}" srcId="{EBC3CE69-91A7-425E-8862-73DA944E5C51}" destId="{F607DFC0-BEE9-466B-A5B8-5D7C6BFBE0EC}" srcOrd="1" destOrd="0" parTransId="{6270425D-7381-4E90-B212-9A0E515E9F8A}" sibTransId="{CEE14E3A-6580-453F-ACE6-03B95D889A28}"/>
    <dgm:cxn modelId="{989B471C-1319-4848-8232-20B8B4CC0EDF}" type="presOf" srcId="{F70DFEC6-E5B9-4FA0-A5E3-AC6461109FDF}" destId="{FF51FD26-8626-490E-BE3C-E5A35D687C3A}" srcOrd="0" destOrd="0" presId="urn:microsoft.com/office/officeart/2005/8/layout/vList2"/>
    <dgm:cxn modelId="{BF8BFF43-2CCD-496C-9219-7701466E6590}" srcId="{7807B7E2-5294-439A-B785-4E5FD7ADD59A}" destId="{CA26D47C-2AA1-4655-9C60-2EFB9E86D231}" srcOrd="0" destOrd="0" parTransId="{F025F77E-B941-4202-BF7F-64F9E9626C3E}" sibTransId="{9E6A4E71-B186-4675-BB60-68B39A9D3C7D}"/>
    <dgm:cxn modelId="{D7ED53AD-83AA-4224-9347-1BC45544B418}" srcId="{7807B7E2-5294-439A-B785-4E5FD7ADD59A}" destId="{EDC9D898-F650-4D6F-981A-A771B6F14121}" srcOrd="2" destOrd="0" parTransId="{FF5F2808-C200-4FED-9C75-75A5DED87FA1}" sibTransId="{E7099004-5285-4A2D-A55C-36BE9B58EB1D}"/>
    <dgm:cxn modelId="{6FFBFD08-9CE2-4DD8-A2AE-9540B7767C7E}" type="presOf" srcId="{CA26D47C-2AA1-4655-9C60-2EFB9E86D231}" destId="{E09A8589-1DC0-4E7F-8862-BD27025C7C77}" srcOrd="0" destOrd="0" presId="urn:microsoft.com/office/officeart/2005/8/layout/vList2"/>
    <dgm:cxn modelId="{008E25A7-F858-4B62-92EA-7D4BBB4DA770}" type="presOf" srcId="{7807B7E2-5294-439A-B785-4E5FD7ADD59A}" destId="{31A2287A-2553-457B-A00C-78F71E4A3129}" srcOrd="0" destOrd="0" presId="urn:microsoft.com/office/officeart/2005/8/layout/vList2"/>
    <dgm:cxn modelId="{42CF37DE-E0A9-4FB9-B387-76E3E6D3ABEF}" type="presOf" srcId="{357F768E-5AE2-40E3-80E8-78676D839E98}" destId="{E74970F7-561D-47F2-9195-2EB21FF143D4}" srcOrd="0" destOrd="0" presId="urn:microsoft.com/office/officeart/2005/8/layout/vList2"/>
    <dgm:cxn modelId="{B98E7F03-50A9-479F-8F77-3D89DCA07BED}" type="presOf" srcId="{EDC9D898-F650-4D6F-981A-A771B6F14121}" destId="{C42ACDBC-1061-44E2-9F1A-C81CE7EAB4A4}" srcOrd="0" destOrd="0" presId="urn:microsoft.com/office/officeart/2005/8/layout/vList2"/>
    <dgm:cxn modelId="{48DFABF1-D58D-43F1-8164-737385EB21B8}" type="presOf" srcId="{EBC3CE69-91A7-425E-8862-73DA944E5C51}" destId="{93A8C640-35B3-428E-9668-DDE4C1E615CF}" srcOrd="0" destOrd="0" presId="urn:microsoft.com/office/officeart/2005/8/layout/vList2"/>
    <dgm:cxn modelId="{568C8D83-6060-41DE-9848-168AFAE6B0D7}" srcId="{CA26D47C-2AA1-4655-9C60-2EFB9E86D231}" destId="{6976A8B8-0AF9-4D8A-9659-AA4075E72B3E}" srcOrd="0" destOrd="0" parTransId="{CA8F77F3-3E73-4667-81B2-B22F3C4BE61B}" sibTransId="{46B1CCA9-7D63-415F-9594-416F9CED09C2}"/>
    <dgm:cxn modelId="{A43AD813-DE4A-4C0E-80FB-9956AD2500E7}" type="presOf" srcId="{24FFEFFC-C8FD-4EF5-A004-D957FD017904}" destId="{E74970F7-561D-47F2-9195-2EB21FF143D4}" srcOrd="0" destOrd="1" presId="urn:microsoft.com/office/officeart/2005/8/layout/vList2"/>
    <dgm:cxn modelId="{011F6A21-9300-4B17-891E-89A2BE0FB933}" srcId="{EDC9D898-F650-4D6F-981A-A771B6F14121}" destId="{7983387A-B328-45A5-85EB-7B49BFE94710}" srcOrd="0" destOrd="0" parTransId="{4D29C63C-DBF1-4AF8-9B9C-753402B4C7F5}" sibTransId="{66AA30BD-D16A-4A5A-88F7-118D7A4A7FD2}"/>
    <dgm:cxn modelId="{CA867ED8-DC7B-404F-AAF5-4B60B624F227}" srcId="{F70DFEC6-E5B9-4FA0-A5E3-AC6461109FDF}" destId="{24FFEFFC-C8FD-4EF5-A004-D957FD017904}" srcOrd="1" destOrd="0" parTransId="{9F51F1A2-E276-4416-8039-31A4555BE4B8}" sibTransId="{77D4692F-5950-4BA5-ACDF-FE1079175A19}"/>
    <dgm:cxn modelId="{48636916-4F94-4B84-BAB3-E94268DF5FDE}" srcId="{F70DFEC6-E5B9-4FA0-A5E3-AC6461109FDF}" destId="{357F768E-5AE2-40E3-80E8-78676D839E98}" srcOrd="0" destOrd="0" parTransId="{13EB0862-334C-4870-8EA6-73B01E5B0E90}" sibTransId="{E0267E34-23FE-4CE2-BCAC-5BCEC3F3A57D}"/>
    <dgm:cxn modelId="{CCC225C9-6DE2-4520-86C4-DB5B0D7D6553}" srcId="{EBC3CE69-91A7-425E-8862-73DA944E5C51}" destId="{4EA751E9-64FE-4150-B4D2-21DECD44A1EC}" srcOrd="0" destOrd="0" parTransId="{4E7ABB99-5F5A-430A-AB5E-7977838095F1}" sibTransId="{EA4D70C5-8733-4D22-A23E-05AE6A75BCA0}"/>
    <dgm:cxn modelId="{90391257-AA0E-4B0E-94D8-8F7B5DB74645}" type="presOf" srcId="{3A76D065-C0E7-4679-8A1F-00225A13FEEC}" destId="{A19EECB8-37D5-4042-BC98-C6ABB8D363F8}" srcOrd="0" destOrd="1" presId="urn:microsoft.com/office/officeart/2005/8/layout/vList2"/>
    <dgm:cxn modelId="{42218862-2845-46B2-A088-2F1077693BC2}" srcId="{7807B7E2-5294-439A-B785-4E5FD7ADD59A}" destId="{F70DFEC6-E5B9-4FA0-A5E3-AC6461109FDF}" srcOrd="3" destOrd="0" parTransId="{710C7D62-E2C0-4EC2-98B8-CCF13BDF2686}" sibTransId="{0C56CC26-B7EA-4E8A-9117-B416C7AA178B}"/>
    <dgm:cxn modelId="{7CA4BE2C-8024-453B-9EAF-71BF11F5F52C}" srcId="{7807B7E2-5294-439A-B785-4E5FD7ADD59A}" destId="{EBC3CE69-91A7-425E-8862-73DA944E5C51}" srcOrd="1" destOrd="0" parTransId="{3A4F6694-FB98-4406-B09D-DAC1E7BE42F7}" sibTransId="{56B50706-E79A-4072-AAE4-A0F11AE565D0}"/>
    <dgm:cxn modelId="{F964EE98-CC56-4CF7-89E7-F4EC03C79905}" type="presOf" srcId="{F607DFC0-BEE9-466B-A5B8-5D7C6BFBE0EC}" destId="{C6BB6DE6-D47C-451A-8747-56BB7605EDF0}" srcOrd="0" destOrd="1" presId="urn:microsoft.com/office/officeart/2005/8/layout/vList2"/>
    <dgm:cxn modelId="{73F10792-0BDB-4409-A8A9-AB526885666F}" type="presOf" srcId="{7983387A-B328-45A5-85EB-7B49BFE94710}" destId="{2B3139B9-52E0-4AC4-8389-6428DED228AE}" srcOrd="0" destOrd="0" presId="urn:microsoft.com/office/officeart/2005/8/layout/vList2"/>
    <dgm:cxn modelId="{AE566D56-0621-4F64-BAE3-6531C540F653}" type="presParOf" srcId="{31A2287A-2553-457B-A00C-78F71E4A3129}" destId="{E09A8589-1DC0-4E7F-8862-BD27025C7C77}" srcOrd="0" destOrd="0" presId="urn:microsoft.com/office/officeart/2005/8/layout/vList2"/>
    <dgm:cxn modelId="{A8F13866-F757-4E2E-86FE-75A604F8F8D7}" type="presParOf" srcId="{31A2287A-2553-457B-A00C-78F71E4A3129}" destId="{A19EECB8-37D5-4042-BC98-C6ABB8D363F8}" srcOrd="1" destOrd="0" presId="urn:microsoft.com/office/officeart/2005/8/layout/vList2"/>
    <dgm:cxn modelId="{0AF88DA3-F6A7-4D39-8466-D54773D89C4D}" type="presParOf" srcId="{31A2287A-2553-457B-A00C-78F71E4A3129}" destId="{93A8C640-35B3-428E-9668-DDE4C1E615CF}" srcOrd="2" destOrd="0" presId="urn:microsoft.com/office/officeart/2005/8/layout/vList2"/>
    <dgm:cxn modelId="{89CB3829-C1FA-4D97-9CAD-3A03A4C0A466}" type="presParOf" srcId="{31A2287A-2553-457B-A00C-78F71E4A3129}" destId="{C6BB6DE6-D47C-451A-8747-56BB7605EDF0}" srcOrd="3" destOrd="0" presId="urn:microsoft.com/office/officeart/2005/8/layout/vList2"/>
    <dgm:cxn modelId="{52120539-DE07-440F-816A-FE9016600B97}" type="presParOf" srcId="{31A2287A-2553-457B-A00C-78F71E4A3129}" destId="{C42ACDBC-1061-44E2-9F1A-C81CE7EAB4A4}" srcOrd="4" destOrd="0" presId="urn:microsoft.com/office/officeart/2005/8/layout/vList2"/>
    <dgm:cxn modelId="{EB7A9E25-E964-4082-87FA-07C7D07D92DD}" type="presParOf" srcId="{31A2287A-2553-457B-A00C-78F71E4A3129}" destId="{2B3139B9-52E0-4AC4-8389-6428DED228AE}" srcOrd="5" destOrd="0" presId="urn:microsoft.com/office/officeart/2005/8/layout/vList2"/>
    <dgm:cxn modelId="{1D655DE1-E4C4-4CC3-9464-5BBAA879117B}" type="presParOf" srcId="{31A2287A-2553-457B-A00C-78F71E4A3129}" destId="{FF51FD26-8626-490E-BE3C-E5A35D687C3A}" srcOrd="6" destOrd="0" presId="urn:microsoft.com/office/officeart/2005/8/layout/vList2"/>
    <dgm:cxn modelId="{13359F0F-EB81-436F-9532-6F274E522786}" type="presParOf" srcId="{31A2287A-2553-457B-A00C-78F71E4A3129}" destId="{E74970F7-561D-47F2-9195-2EB21FF143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07B7E2-5294-439A-B785-4E5FD7ADD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6D47C-2AA1-4655-9C60-2EFB9E86D231}">
      <dgm:prSet phldrT="[Текст]"/>
      <dgm:spPr/>
      <dgm:t>
        <a:bodyPr/>
        <a:lstStyle/>
        <a:p>
          <a:r>
            <a:rPr lang="ru-RU" dirty="0" smtClean="0"/>
            <a:t>Виртуальные маркеры</a:t>
          </a:r>
          <a:endParaRPr lang="ru-RU" dirty="0"/>
        </a:p>
      </dgm:t>
    </dgm:pt>
    <dgm:pt modelId="{F025F77E-B941-4202-BF7F-64F9E9626C3E}" type="parTrans" cxnId="{BF8BFF43-2CCD-496C-9219-7701466E6590}">
      <dgm:prSet/>
      <dgm:spPr/>
      <dgm:t>
        <a:bodyPr/>
        <a:lstStyle/>
        <a:p>
          <a:endParaRPr lang="ru-RU"/>
        </a:p>
      </dgm:t>
    </dgm:pt>
    <dgm:pt modelId="{9E6A4E71-B186-4675-BB60-68B39A9D3C7D}" type="sibTrans" cxnId="{BF8BFF43-2CCD-496C-9219-7701466E6590}">
      <dgm:prSet/>
      <dgm:spPr/>
      <dgm:t>
        <a:bodyPr/>
        <a:lstStyle/>
        <a:p>
          <a:endParaRPr lang="ru-RU"/>
        </a:p>
      </dgm:t>
    </dgm:pt>
    <dgm:pt modelId="{6976A8B8-0AF9-4D8A-9659-AA4075E72B3E}">
      <dgm:prSet phldrT="[Текст]"/>
      <dgm:spPr/>
      <dgm:t>
        <a:bodyPr/>
        <a:lstStyle/>
        <a:p>
          <a:r>
            <a:rPr lang="ru-RU" dirty="0" smtClean="0"/>
            <a:t>Подписки на сообщества, посвященные вопросам религии, эзотерическим знаниям, эсхатологии, духовным учителям</a:t>
          </a:r>
          <a:endParaRPr lang="ru-RU" dirty="0"/>
        </a:p>
      </dgm:t>
    </dgm:pt>
    <dgm:pt modelId="{CA8F77F3-3E73-4667-81B2-B22F3C4BE61B}" type="parTrans" cxnId="{568C8D83-6060-41DE-9848-168AFAE6B0D7}">
      <dgm:prSet/>
      <dgm:spPr/>
      <dgm:t>
        <a:bodyPr/>
        <a:lstStyle/>
        <a:p>
          <a:endParaRPr lang="ru-RU"/>
        </a:p>
      </dgm:t>
    </dgm:pt>
    <dgm:pt modelId="{46B1CCA9-7D63-415F-9594-416F9CED09C2}" type="sibTrans" cxnId="{568C8D83-6060-41DE-9848-168AFAE6B0D7}">
      <dgm:prSet/>
      <dgm:spPr/>
      <dgm:t>
        <a:bodyPr/>
        <a:lstStyle/>
        <a:p>
          <a:endParaRPr lang="ru-RU"/>
        </a:p>
      </dgm:t>
    </dgm:pt>
    <dgm:pt modelId="{EBC3CE69-91A7-425E-8862-73DA944E5C51}">
      <dgm:prSet phldrT="[Текст]"/>
      <dgm:spPr/>
      <dgm:t>
        <a:bodyPr/>
        <a:lstStyle/>
        <a:p>
          <a:r>
            <a:rPr lang="ru-RU" dirty="0" smtClean="0"/>
            <a:t>Визуальные маркеры</a:t>
          </a:r>
          <a:endParaRPr lang="ru-RU" dirty="0"/>
        </a:p>
      </dgm:t>
    </dgm:pt>
    <dgm:pt modelId="{3A4F6694-FB98-4406-B09D-DAC1E7BE42F7}" type="parTrans" cxnId="{7CA4BE2C-8024-453B-9EAF-71BF11F5F52C}">
      <dgm:prSet/>
      <dgm:spPr/>
      <dgm:t>
        <a:bodyPr/>
        <a:lstStyle/>
        <a:p>
          <a:endParaRPr lang="ru-RU"/>
        </a:p>
      </dgm:t>
    </dgm:pt>
    <dgm:pt modelId="{56B50706-E79A-4072-AAE4-A0F11AE565D0}" type="sibTrans" cxnId="{7CA4BE2C-8024-453B-9EAF-71BF11F5F52C}">
      <dgm:prSet/>
      <dgm:spPr/>
      <dgm:t>
        <a:bodyPr/>
        <a:lstStyle/>
        <a:p>
          <a:endParaRPr lang="ru-RU"/>
        </a:p>
      </dgm:t>
    </dgm:pt>
    <dgm:pt modelId="{4EA751E9-64FE-4150-B4D2-21DECD44A1EC}">
      <dgm:prSet phldrT="[Текст]"/>
      <dgm:spPr/>
      <dgm:t>
        <a:bodyPr/>
        <a:lstStyle/>
        <a:p>
          <a:r>
            <a:rPr lang="ru-RU" dirty="0" smtClean="0"/>
            <a:t>Резкое изменение стиля одежды</a:t>
          </a:r>
          <a:endParaRPr lang="ru-RU" dirty="0"/>
        </a:p>
      </dgm:t>
    </dgm:pt>
    <dgm:pt modelId="{4E7ABB99-5F5A-430A-AB5E-7977838095F1}" type="parTrans" cxnId="{CCC225C9-6DE2-4520-86C4-DB5B0D7D6553}">
      <dgm:prSet/>
      <dgm:spPr/>
      <dgm:t>
        <a:bodyPr/>
        <a:lstStyle/>
        <a:p>
          <a:endParaRPr lang="ru-RU"/>
        </a:p>
      </dgm:t>
    </dgm:pt>
    <dgm:pt modelId="{EA4D70C5-8733-4D22-A23E-05AE6A75BCA0}" type="sibTrans" cxnId="{CCC225C9-6DE2-4520-86C4-DB5B0D7D6553}">
      <dgm:prSet/>
      <dgm:spPr/>
      <dgm:t>
        <a:bodyPr/>
        <a:lstStyle/>
        <a:p>
          <a:endParaRPr lang="ru-RU"/>
        </a:p>
      </dgm:t>
    </dgm:pt>
    <dgm:pt modelId="{EDC9D898-F650-4D6F-981A-A771B6F14121}">
      <dgm:prSet/>
      <dgm:spPr/>
      <dgm:t>
        <a:bodyPr/>
        <a:lstStyle/>
        <a:p>
          <a:r>
            <a:rPr lang="ru-RU" dirty="0" smtClean="0"/>
            <a:t>Эмоциональные маркеры</a:t>
          </a:r>
          <a:endParaRPr lang="ru-RU" dirty="0"/>
        </a:p>
      </dgm:t>
    </dgm:pt>
    <dgm:pt modelId="{FF5F2808-C200-4FED-9C75-75A5DED87FA1}" type="parTrans" cxnId="{D7ED53AD-83AA-4224-9347-1BC45544B418}">
      <dgm:prSet/>
      <dgm:spPr/>
      <dgm:t>
        <a:bodyPr/>
        <a:lstStyle/>
        <a:p>
          <a:endParaRPr lang="ru-RU"/>
        </a:p>
      </dgm:t>
    </dgm:pt>
    <dgm:pt modelId="{E7099004-5285-4A2D-A55C-36BE9B58EB1D}" type="sibTrans" cxnId="{D7ED53AD-83AA-4224-9347-1BC45544B418}">
      <dgm:prSet/>
      <dgm:spPr/>
      <dgm:t>
        <a:bodyPr/>
        <a:lstStyle/>
        <a:p>
          <a:endParaRPr lang="ru-RU"/>
        </a:p>
      </dgm:t>
    </dgm:pt>
    <dgm:pt modelId="{F70DFEC6-E5B9-4FA0-A5E3-AC6461109FDF}">
      <dgm:prSet/>
      <dgm:spPr/>
      <dgm:t>
        <a:bodyPr/>
        <a:lstStyle/>
        <a:p>
          <a:r>
            <a:rPr lang="ru-RU" dirty="0" smtClean="0"/>
            <a:t>Вербальные маркеры</a:t>
          </a:r>
          <a:endParaRPr lang="ru-RU" dirty="0"/>
        </a:p>
      </dgm:t>
    </dgm:pt>
    <dgm:pt modelId="{710C7D62-E2C0-4EC2-98B8-CCF13BDF2686}" type="parTrans" cxnId="{42218862-2845-46B2-A088-2F1077693BC2}">
      <dgm:prSet/>
      <dgm:spPr/>
      <dgm:t>
        <a:bodyPr/>
        <a:lstStyle/>
        <a:p>
          <a:endParaRPr lang="ru-RU"/>
        </a:p>
      </dgm:t>
    </dgm:pt>
    <dgm:pt modelId="{0C56CC26-B7EA-4E8A-9117-B416C7AA178B}" type="sibTrans" cxnId="{42218862-2845-46B2-A088-2F1077693BC2}">
      <dgm:prSet/>
      <dgm:spPr/>
      <dgm:t>
        <a:bodyPr/>
        <a:lstStyle/>
        <a:p>
          <a:endParaRPr lang="ru-RU"/>
        </a:p>
      </dgm:t>
    </dgm:pt>
    <dgm:pt modelId="{7983387A-B328-45A5-85EB-7B49BFE94710}">
      <dgm:prSet/>
      <dgm:spPr/>
      <dgm:t>
        <a:bodyPr/>
        <a:lstStyle/>
        <a:p>
          <a:r>
            <a:rPr lang="ru-RU" dirty="0" smtClean="0"/>
            <a:t>Смена эмоционального поля</a:t>
          </a:r>
          <a:endParaRPr lang="ru-RU" dirty="0"/>
        </a:p>
      </dgm:t>
    </dgm:pt>
    <dgm:pt modelId="{4D29C63C-DBF1-4AF8-9B9C-753402B4C7F5}" type="parTrans" cxnId="{011F6A21-9300-4B17-891E-89A2BE0FB933}">
      <dgm:prSet/>
      <dgm:spPr/>
      <dgm:t>
        <a:bodyPr/>
        <a:lstStyle/>
        <a:p>
          <a:endParaRPr lang="ru-RU"/>
        </a:p>
      </dgm:t>
    </dgm:pt>
    <dgm:pt modelId="{66AA30BD-D16A-4A5A-88F7-118D7A4A7FD2}" type="sibTrans" cxnId="{011F6A21-9300-4B17-891E-89A2BE0FB933}">
      <dgm:prSet/>
      <dgm:spPr/>
      <dgm:t>
        <a:bodyPr/>
        <a:lstStyle/>
        <a:p>
          <a:endParaRPr lang="ru-RU"/>
        </a:p>
      </dgm:t>
    </dgm:pt>
    <dgm:pt modelId="{357F768E-5AE2-40E3-80E8-78676D839E98}">
      <dgm:prSet/>
      <dgm:spPr/>
      <dgm:t>
        <a:bodyPr/>
        <a:lstStyle/>
        <a:p>
          <a:r>
            <a:rPr lang="ru-RU" dirty="0" smtClean="0"/>
            <a:t>Деление людей на «истинных» и «неверных»</a:t>
          </a:r>
          <a:endParaRPr lang="ru-RU" dirty="0"/>
        </a:p>
      </dgm:t>
    </dgm:pt>
    <dgm:pt modelId="{13EB0862-334C-4870-8EA6-73B01E5B0E90}" type="parTrans" cxnId="{48636916-4F94-4B84-BAB3-E94268DF5FDE}">
      <dgm:prSet/>
      <dgm:spPr/>
      <dgm:t>
        <a:bodyPr/>
        <a:lstStyle/>
        <a:p>
          <a:endParaRPr lang="ru-RU"/>
        </a:p>
      </dgm:t>
    </dgm:pt>
    <dgm:pt modelId="{E0267E34-23FE-4CE2-BCAC-5BCEC3F3A57D}" type="sibTrans" cxnId="{48636916-4F94-4B84-BAB3-E94268DF5FDE}">
      <dgm:prSet/>
      <dgm:spPr/>
      <dgm:t>
        <a:bodyPr/>
        <a:lstStyle/>
        <a:p>
          <a:endParaRPr lang="ru-RU"/>
        </a:p>
      </dgm:t>
    </dgm:pt>
    <dgm:pt modelId="{ED9798E7-F9B0-4B6C-BF6A-8E42726416EC}">
      <dgm:prSet phldrT="[Текст]"/>
      <dgm:spPr/>
      <dgm:t>
        <a:bodyPr/>
        <a:lstStyle/>
        <a:p>
          <a:r>
            <a:rPr lang="ru-RU" dirty="0" smtClean="0"/>
            <a:t>Использование религиозной атрибутики</a:t>
          </a:r>
          <a:endParaRPr lang="ru-RU" dirty="0"/>
        </a:p>
      </dgm:t>
    </dgm:pt>
    <dgm:pt modelId="{193D2DEC-94DB-4580-8BBD-2BF0C02E21AC}" type="parTrans" cxnId="{9664192E-F715-4E6C-9FA6-980CC7DFD2F9}">
      <dgm:prSet/>
      <dgm:spPr/>
      <dgm:t>
        <a:bodyPr/>
        <a:lstStyle/>
        <a:p>
          <a:endParaRPr lang="ru-RU"/>
        </a:p>
      </dgm:t>
    </dgm:pt>
    <dgm:pt modelId="{42E1736E-2D98-4C1C-9900-31E5957EE06A}" type="sibTrans" cxnId="{9664192E-F715-4E6C-9FA6-980CC7DFD2F9}">
      <dgm:prSet/>
      <dgm:spPr/>
      <dgm:t>
        <a:bodyPr/>
        <a:lstStyle/>
        <a:p>
          <a:endParaRPr lang="ru-RU"/>
        </a:p>
      </dgm:t>
    </dgm:pt>
    <dgm:pt modelId="{37C8EB08-A061-4011-B276-67B984555B89}">
      <dgm:prSet/>
      <dgm:spPr/>
      <dgm:t>
        <a:bodyPr/>
        <a:lstStyle/>
        <a:p>
          <a:r>
            <a:rPr lang="ru-RU" dirty="0" smtClean="0"/>
            <a:t>Критика светского образа жизни</a:t>
          </a:r>
          <a:endParaRPr lang="ru-RU" dirty="0"/>
        </a:p>
      </dgm:t>
    </dgm:pt>
    <dgm:pt modelId="{4E9833A0-28A5-4B32-808B-8E73CEBBA234}" type="parTrans" cxnId="{DF7899F2-34CB-4511-86B8-94917A92F9DE}">
      <dgm:prSet/>
      <dgm:spPr/>
      <dgm:t>
        <a:bodyPr/>
        <a:lstStyle/>
        <a:p>
          <a:endParaRPr lang="ru-RU"/>
        </a:p>
      </dgm:t>
    </dgm:pt>
    <dgm:pt modelId="{F47CCFC0-D58C-40A9-B7AB-7E000B7749C2}" type="sibTrans" cxnId="{DF7899F2-34CB-4511-86B8-94917A92F9DE}">
      <dgm:prSet/>
      <dgm:spPr/>
      <dgm:t>
        <a:bodyPr/>
        <a:lstStyle/>
        <a:p>
          <a:endParaRPr lang="ru-RU"/>
        </a:p>
      </dgm:t>
    </dgm:pt>
    <dgm:pt modelId="{68194EA0-6A7F-4A45-B3C8-7A00A19CBE28}">
      <dgm:prSet/>
      <dgm:spPr/>
      <dgm:t>
        <a:bodyPr/>
        <a:lstStyle/>
        <a:p>
          <a:r>
            <a:rPr lang="ru-RU" dirty="0" smtClean="0"/>
            <a:t>Угрозы «карой небесной», «концом света»</a:t>
          </a:r>
          <a:endParaRPr lang="ru-RU" dirty="0"/>
        </a:p>
      </dgm:t>
    </dgm:pt>
    <dgm:pt modelId="{17645892-0DDF-4D03-BA8D-605238ED6DC8}" type="parTrans" cxnId="{1D96BCEC-0108-4130-9962-93CF7A5FC5D8}">
      <dgm:prSet/>
      <dgm:spPr/>
      <dgm:t>
        <a:bodyPr/>
        <a:lstStyle/>
        <a:p>
          <a:endParaRPr lang="ru-RU"/>
        </a:p>
      </dgm:t>
    </dgm:pt>
    <dgm:pt modelId="{4DDC2BFE-26E7-4F6A-83E7-142304F7E381}" type="sibTrans" cxnId="{1D96BCEC-0108-4130-9962-93CF7A5FC5D8}">
      <dgm:prSet/>
      <dgm:spPr/>
      <dgm:t>
        <a:bodyPr/>
        <a:lstStyle/>
        <a:p>
          <a:endParaRPr lang="ru-RU"/>
        </a:p>
      </dgm:t>
    </dgm:pt>
    <dgm:pt modelId="{31A2287A-2553-457B-A00C-78F71E4A3129}" type="pres">
      <dgm:prSet presAssocID="{7807B7E2-5294-439A-B785-4E5FD7ADD59A}" presName="linear" presStyleCnt="0">
        <dgm:presLayoutVars>
          <dgm:animLvl val="lvl"/>
          <dgm:resizeHandles val="exact"/>
        </dgm:presLayoutVars>
      </dgm:prSet>
      <dgm:spPr/>
    </dgm:pt>
    <dgm:pt modelId="{E09A8589-1DC0-4E7F-8862-BD27025C7C77}" type="pres">
      <dgm:prSet presAssocID="{CA26D47C-2AA1-4655-9C60-2EFB9E86D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EECB8-37D5-4042-BC98-C6ABB8D363F8}" type="pres">
      <dgm:prSet presAssocID="{CA26D47C-2AA1-4655-9C60-2EFB9E86D23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C640-35B3-428E-9668-DDE4C1E615CF}" type="pres">
      <dgm:prSet presAssocID="{EBC3CE69-91A7-425E-8862-73DA944E5C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BB6DE6-D47C-451A-8747-56BB7605EDF0}" type="pres">
      <dgm:prSet presAssocID="{EBC3CE69-91A7-425E-8862-73DA944E5C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ACDBC-1061-44E2-9F1A-C81CE7EAB4A4}" type="pres">
      <dgm:prSet presAssocID="{EDC9D898-F650-4D6F-981A-A771B6F14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139B9-52E0-4AC4-8389-6428DED228AE}" type="pres">
      <dgm:prSet presAssocID="{EDC9D898-F650-4D6F-981A-A771B6F1412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FD26-8626-490E-BE3C-E5A35D687C3A}" type="pres">
      <dgm:prSet presAssocID="{F70DFEC6-E5B9-4FA0-A5E3-AC6461109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4970F7-561D-47F2-9195-2EB21FF143D4}" type="pres">
      <dgm:prSet presAssocID="{F70DFEC6-E5B9-4FA0-A5E3-AC6461109F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6BCEC-0108-4130-9962-93CF7A5FC5D8}" srcId="{F70DFEC6-E5B9-4FA0-A5E3-AC6461109FDF}" destId="{68194EA0-6A7F-4A45-B3C8-7A00A19CBE28}" srcOrd="2" destOrd="0" parTransId="{17645892-0DDF-4D03-BA8D-605238ED6DC8}" sibTransId="{4DDC2BFE-26E7-4F6A-83E7-142304F7E381}"/>
    <dgm:cxn modelId="{B2D4C427-3B97-43A6-A724-4C28BA866F89}" type="presOf" srcId="{7983387A-B328-45A5-85EB-7B49BFE94710}" destId="{2B3139B9-52E0-4AC4-8389-6428DED228AE}" srcOrd="0" destOrd="0" presId="urn:microsoft.com/office/officeart/2005/8/layout/vList2"/>
    <dgm:cxn modelId="{FEE8FF70-742C-4FA4-A42B-100C54D3592B}" type="presOf" srcId="{CA26D47C-2AA1-4655-9C60-2EFB9E86D231}" destId="{E09A8589-1DC0-4E7F-8862-BD27025C7C77}" srcOrd="0" destOrd="0" presId="urn:microsoft.com/office/officeart/2005/8/layout/vList2"/>
    <dgm:cxn modelId="{FC28BC08-AB65-4910-A9B6-BC34AD315F00}" type="presOf" srcId="{EBC3CE69-91A7-425E-8862-73DA944E5C51}" destId="{93A8C640-35B3-428E-9668-DDE4C1E615CF}" srcOrd="0" destOrd="0" presId="urn:microsoft.com/office/officeart/2005/8/layout/vList2"/>
    <dgm:cxn modelId="{568C8D83-6060-41DE-9848-168AFAE6B0D7}" srcId="{CA26D47C-2AA1-4655-9C60-2EFB9E86D231}" destId="{6976A8B8-0AF9-4D8A-9659-AA4075E72B3E}" srcOrd="0" destOrd="0" parTransId="{CA8F77F3-3E73-4667-81B2-B22F3C4BE61B}" sibTransId="{46B1CCA9-7D63-415F-9594-416F9CED09C2}"/>
    <dgm:cxn modelId="{DF7899F2-34CB-4511-86B8-94917A92F9DE}" srcId="{F70DFEC6-E5B9-4FA0-A5E3-AC6461109FDF}" destId="{37C8EB08-A061-4011-B276-67B984555B89}" srcOrd="1" destOrd="0" parTransId="{4E9833A0-28A5-4B32-808B-8E73CEBBA234}" sibTransId="{F47CCFC0-D58C-40A9-B7AB-7E000B7749C2}"/>
    <dgm:cxn modelId="{D8D949FE-BE07-432C-A224-D9782205C470}" type="presOf" srcId="{ED9798E7-F9B0-4B6C-BF6A-8E42726416EC}" destId="{C6BB6DE6-D47C-451A-8747-56BB7605EDF0}" srcOrd="0" destOrd="1" presId="urn:microsoft.com/office/officeart/2005/8/layout/vList2"/>
    <dgm:cxn modelId="{D7ED53AD-83AA-4224-9347-1BC45544B418}" srcId="{7807B7E2-5294-439A-B785-4E5FD7ADD59A}" destId="{EDC9D898-F650-4D6F-981A-A771B6F14121}" srcOrd="2" destOrd="0" parTransId="{FF5F2808-C200-4FED-9C75-75A5DED87FA1}" sibTransId="{E7099004-5285-4A2D-A55C-36BE9B58EB1D}"/>
    <dgm:cxn modelId="{74357F2B-2638-4D53-B287-072B623580B4}" type="presOf" srcId="{6976A8B8-0AF9-4D8A-9659-AA4075E72B3E}" destId="{A19EECB8-37D5-4042-BC98-C6ABB8D363F8}" srcOrd="0" destOrd="0" presId="urn:microsoft.com/office/officeart/2005/8/layout/vList2"/>
    <dgm:cxn modelId="{011F6A21-9300-4B17-891E-89A2BE0FB933}" srcId="{EDC9D898-F650-4D6F-981A-A771B6F14121}" destId="{7983387A-B328-45A5-85EB-7B49BFE94710}" srcOrd="0" destOrd="0" parTransId="{4D29C63C-DBF1-4AF8-9B9C-753402B4C7F5}" sibTransId="{66AA30BD-D16A-4A5A-88F7-118D7A4A7FD2}"/>
    <dgm:cxn modelId="{7F0197E7-1FC6-420E-8A74-0E56AC1B6722}" type="presOf" srcId="{357F768E-5AE2-40E3-80E8-78676D839E98}" destId="{E74970F7-561D-47F2-9195-2EB21FF143D4}" srcOrd="0" destOrd="0" presId="urn:microsoft.com/office/officeart/2005/8/layout/vList2"/>
    <dgm:cxn modelId="{CCC225C9-6DE2-4520-86C4-DB5B0D7D6553}" srcId="{EBC3CE69-91A7-425E-8862-73DA944E5C51}" destId="{4EA751E9-64FE-4150-B4D2-21DECD44A1EC}" srcOrd="0" destOrd="0" parTransId="{4E7ABB99-5F5A-430A-AB5E-7977838095F1}" sibTransId="{EA4D70C5-8733-4D22-A23E-05AE6A75BCA0}"/>
    <dgm:cxn modelId="{FFD3D996-8A3A-4EAD-9EB6-1D0571C79AAC}" type="presOf" srcId="{7807B7E2-5294-439A-B785-4E5FD7ADD59A}" destId="{31A2287A-2553-457B-A00C-78F71E4A3129}" srcOrd="0" destOrd="0" presId="urn:microsoft.com/office/officeart/2005/8/layout/vList2"/>
    <dgm:cxn modelId="{48636916-4F94-4B84-BAB3-E94268DF5FDE}" srcId="{F70DFEC6-E5B9-4FA0-A5E3-AC6461109FDF}" destId="{357F768E-5AE2-40E3-80E8-78676D839E98}" srcOrd="0" destOrd="0" parTransId="{13EB0862-334C-4870-8EA6-73B01E5B0E90}" sibTransId="{E0267E34-23FE-4CE2-BCAC-5BCEC3F3A57D}"/>
    <dgm:cxn modelId="{7CA4BE2C-8024-453B-9EAF-71BF11F5F52C}" srcId="{7807B7E2-5294-439A-B785-4E5FD7ADD59A}" destId="{EBC3CE69-91A7-425E-8862-73DA944E5C51}" srcOrd="1" destOrd="0" parTransId="{3A4F6694-FB98-4406-B09D-DAC1E7BE42F7}" sibTransId="{56B50706-E79A-4072-AAE4-A0F11AE565D0}"/>
    <dgm:cxn modelId="{CF346F24-C091-4CB9-8DD3-FD3CD1D52253}" type="presOf" srcId="{37C8EB08-A061-4011-B276-67B984555B89}" destId="{E74970F7-561D-47F2-9195-2EB21FF143D4}" srcOrd="0" destOrd="1" presId="urn:microsoft.com/office/officeart/2005/8/layout/vList2"/>
    <dgm:cxn modelId="{C3250A95-F22A-469F-BEE8-8E3215B5613E}" type="presOf" srcId="{EDC9D898-F650-4D6F-981A-A771B6F14121}" destId="{C42ACDBC-1061-44E2-9F1A-C81CE7EAB4A4}" srcOrd="0" destOrd="0" presId="urn:microsoft.com/office/officeart/2005/8/layout/vList2"/>
    <dgm:cxn modelId="{EA7A005F-91B1-416B-AD56-347649974B67}" type="presOf" srcId="{4EA751E9-64FE-4150-B4D2-21DECD44A1EC}" destId="{C6BB6DE6-D47C-451A-8747-56BB7605EDF0}" srcOrd="0" destOrd="0" presId="urn:microsoft.com/office/officeart/2005/8/layout/vList2"/>
    <dgm:cxn modelId="{FE9695EA-221B-43EF-A533-3CBF4B1EFCEA}" type="presOf" srcId="{F70DFEC6-E5B9-4FA0-A5E3-AC6461109FDF}" destId="{FF51FD26-8626-490E-BE3C-E5A35D687C3A}" srcOrd="0" destOrd="0" presId="urn:microsoft.com/office/officeart/2005/8/layout/vList2"/>
    <dgm:cxn modelId="{42218862-2845-46B2-A088-2F1077693BC2}" srcId="{7807B7E2-5294-439A-B785-4E5FD7ADD59A}" destId="{F70DFEC6-E5B9-4FA0-A5E3-AC6461109FDF}" srcOrd="3" destOrd="0" parTransId="{710C7D62-E2C0-4EC2-98B8-CCF13BDF2686}" sibTransId="{0C56CC26-B7EA-4E8A-9117-B416C7AA178B}"/>
    <dgm:cxn modelId="{AEABC442-8477-4A5D-962B-D3FF8A774FAD}" type="presOf" srcId="{68194EA0-6A7F-4A45-B3C8-7A00A19CBE28}" destId="{E74970F7-561D-47F2-9195-2EB21FF143D4}" srcOrd="0" destOrd="2" presId="urn:microsoft.com/office/officeart/2005/8/layout/vList2"/>
    <dgm:cxn modelId="{BF8BFF43-2CCD-496C-9219-7701466E6590}" srcId="{7807B7E2-5294-439A-B785-4E5FD7ADD59A}" destId="{CA26D47C-2AA1-4655-9C60-2EFB9E86D231}" srcOrd="0" destOrd="0" parTransId="{F025F77E-B941-4202-BF7F-64F9E9626C3E}" sibTransId="{9E6A4E71-B186-4675-BB60-68B39A9D3C7D}"/>
    <dgm:cxn modelId="{9664192E-F715-4E6C-9FA6-980CC7DFD2F9}" srcId="{EBC3CE69-91A7-425E-8862-73DA944E5C51}" destId="{ED9798E7-F9B0-4B6C-BF6A-8E42726416EC}" srcOrd="1" destOrd="0" parTransId="{193D2DEC-94DB-4580-8BBD-2BF0C02E21AC}" sibTransId="{42E1736E-2D98-4C1C-9900-31E5957EE06A}"/>
    <dgm:cxn modelId="{1EB7BF6E-97C4-40F3-9B80-AA69055A29E6}" type="presParOf" srcId="{31A2287A-2553-457B-A00C-78F71E4A3129}" destId="{E09A8589-1DC0-4E7F-8862-BD27025C7C77}" srcOrd="0" destOrd="0" presId="urn:microsoft.com/office/officeart/2005/8/layout/vList2"/>
    <dgm:cxn modelId="{150EF59A-359D-421A-BDC1-268A621A8B0C}" type="presParOf" srcId="{31A2287A-2553-457B-A00C-78F71E4A3129}" destId="{A19EECB8-37D5-4042-BC98-C6ABB8D363F8}" srcOrd="1" destOrd="0" presId="urn:microsoft.com/office/officeart/2005/8/layout/vList2"/>
    <dgm:cxn modelId="{798B7FE2-2013-42CC-9326-7138D683E512}" type="presParOf" srcId="{31A2287A-2553-457B-A00C-78F71E4A3129}" destId="{93A8C640-35B3-428E-9668-DDE4C1E615CF}" srcOrd="2" destOrd="0" presId="urn:microsoft.com/office/officeart/2005/8/layout/vList2"/>
    <dgm:cxn modelId="{A74E2FE3-16E9-454B-9C4B-A89EC832B862}" type="presParOf" srcId="{31A2287A-2553-457B-A00C-78F71E4A3129}" destId="{C6BB6DE6-D47C-451A-8747-56BB7605EDF0}" srcOrd="3" destOrd="0" presId="urn:microsoft.com/office/officeart/2005/8/layout/vList2"/>
    <dgm:cxn modelId="{5255F783-78B4-4DF1-8CED-7BA3660D243E}" type="presParOf" srcId="{31A2287A-2553-457B-A00C-78F71E4A3129}" destId="{C42ACDBC-1061-44E2-9F1A-C81CE7EAB4A4}" srcOrd="4" destOrd="0" presId="urn:microsoft.com/office/officeart/2005/8/layout/vList2"/>
    <dgm:cxn modelId="{DD0653CF-19B7-4DC7-91C1-6D7A47E001E5}" type="presParOf" srcId="{31A2287A-2553-457B-A00C-78F71E4A3129}" destId="{2B3139B9-52E0-4AC4-8389-6428DED228AE}" srcOrd="5" destOrd="0" presId="urn:microsoft.com/office/officeart/2005/8/layout/vList2"/>
    <dgm:cxn modelId="{934EC3C5-914B-4C95-B4A7-F3C4987C7773}" type="presParOf" srcId="{31A2287A-2553-457B-A00C-78F71E4A3129}" destId="{FF51FD26-8626-490E-BE3C-E5A35D687C3A}" srcOrd="6" destOrd="0" presId="urn:microsoft.com/office/officeart/2005/8/layout/vList2"/>
    <dgm:cxn modelId="{9046DAD6-289A-43B1-818C-DBE4CE3CB076}" type="presParOf" srcId="{31A2287A-2553-457B-A00C-78F71E4A3129}" destId="{E74970F7-561D-47F2-9195-2EB21FF143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0A13E-9D11-4522-8A54-57B730751DCB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Склонность к рискованному поведению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Склонность к суицидальному поведению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Склонность к агрессивному/экстремистскому поведению</a:t>
          </a:r>
          <a:endParaRPr lang="ru-RU" sz="2000" kern="1200" dirty="0"/>
        </a:p>
      </dsp:txBody>
      <dsp:txXfrm rot="5400000">
        <a:off x="6589693" y="-2661723"/>
        <a:ext cx="1121829" cy="6729984"/>
      </dsp:txXfrm>
    </dsp:sp>
    <dsp:sp modelId="{D12717D0-401C-4C91-9E1B-124087B97A29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Социально-психологическое тестирование</a:t>
          </a:r>
          <a:endParaRPr lang="ru-RU" sz="2700" kern="1200" dirty="0"/>
        </a:p>
      </dsp:txBody>
      <dsp:txXfrm>
        <a:off x="0" y="2124"/>
        <a:ext cx="3785616" cy="1402286"/>
      </dsp:txXfrm>
    </dsp:sp>
    <dsp:sp modelId="{FC5B6766-2D99-4D0D-933B-BA5048D191C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Склонность  к отклоняющемуся поведению</a:t>
          </a:r>
          <a:endParaRPr lang="ru-RU" sz="2000" kern="1200" dirty="0"/>
        </a:p>
      </dsp:txBody>
      <dsp:txXfrm rot="5400000">
        <a:off x="6589693" y="-1189323"/>
        <a:ext cx="1121829" cy="6729984"/>
      </dsp:txXfrm>
    </dsp:sp>
    <dsp:sp modelId="{B61E7DA5-872C-46ED-8F13-AE4E519AB6F3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СОП (А.Н. Орел)</a:t>
          </a:r>
          <a:endParaRPr lang="ru-RU" sz="2700" kern="1200" dirty="0"/>
        </a:p>
      </dsp:txBody>
      <dsp:txXfrm>
        <a:off x="0" y="1474525"/>
        <a:ext cx="3785616" cy="1402286"/>
      </dsp:txXfrm>
    </dsp:sp>
    <dsp:sp modelId="{E90CAF67-50A3-4AE1-876D-C9589086DC12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Степень безопасности образовательной среды</a:t>
          </a:r>
          <a:endParaRPr lang="ru-RU" sz="2000" kern="1200" dirty="0"/>
        </a:p>
      </dsp:txBody>
      <dsp:txXfrm rot="5400000">
        <a:off x="6589693" y="283077"/>
        <a:ext cx="1121829" cy="6729984"/>
      </dsp:txXfrm>
    </dsp:sp>
    <dsp:sp modelId="{F737DF2D-0447-4C7E-8550-BDAD0B1B2C7C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Опросник</a:t>
          </a:r>
          <a:r>
            <a:rPr lang="ru-RU" sz="2700" kern="1200" dirty="0" smtClean="0"/>
            <a:t> риска </a:t>
          </a:r>
          <a:r>
            <a:rPr lang="ru-RU" sz="2700" kern="1200" dirty="0" err="1" smtClean="0"/>
            <a:t>буллинга</a:t>
          </a:r>
          <a:endParaRPr lang="ru-RU" sz="2700" kern="1200" dirty="0"/>
        </a:p>
      </dsp:txBody>
      <dsp:txXfrm>
        <a:off x="0" y="2946926"/>
        <a:ext cx="3785616" cy="14022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3EE5E-0721-40C8-BDC4-6B7A9FA32624}">
      <dsp:nvSpPr>
        <dsp:cNvPr id="0" name=""/>
        <dsp:cNvSpPr/>
      </dsp:nvSpPr>
      <dsp:spPr>
        <a:xfrm>
          <a:off x="3286" y="113135"/>
          <a:ext cx="3203971" cy="648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5">
                  <a:lumMod val="75000"/>
                </a:schemeClr>
              </a:solidFill>
            </a:rPr>
            <a:t>Склонность к суицидальному поведению</a:t>
          </a:r>
          <a:endParaRPr lang="ru-RU" sz="1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86" y="113135"/>
        <a:ext cx="3203971" cy="648345"/>
      </dsp:txXfrm>
    </dsp:sp>
    <dsp:sp modelId="{0FB752A3-9A5B-49B1-802A-E46219FB1236}">
      <dsp:nvSpPr>
        <dsp:cNvPr id="0" name=""/>
        <dsp:cNvSpPr/>
      </dsp:nvSpPr>
      <dsp:spPr>
        <a:xfrm>
          <a:off x="3286" y="706388"/>
          <a:ext cx="3203971" cy="4212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Мусин 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Чепурная</a:t>
          </a:r>
          <a:r>
            <a:rPr lang="ru-RU" sz="1500" kern="1200" dirty="0" smtClean="0"/>
            <a:t> Л.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Зубарева К.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Горькова</a:t>
          </a:r>
          <a:r>
            <a:rPr lang="ru-RU" sz="1500" kern="1200" dirty="0" smtClean="0"/>
            <a:t> Е.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Фролов В.</a:t>
          </a:r>
          <a:endParaRPr lang="ru-RU" sz="1500" kern="1200" dirty="0"/>
        </a:p>
      </dsp:txBody>
      <dsp:txXfrm>
        <a:off x="3286" y="706388"/>
        <a:ext cx="3203971" cy="4212851"/>
      </dsp:txXfrm>
    </dsp:sp>
    <dsp:sp modelId="{9CDFE3F6-AC74-4599-B2E4-58F2E7CA1CD7}">
      <dsp:nvSpPr>
        <dsp:cNvPr id="0" name=""/>
        <dsp:cNvSpPr/>
      </dsp:nvSpPr>
      <dsp:spPr>
        <a:xfrm>
          <a:off x="3655814" y="30497"/>
          <a:ext cx="3203971" cy="758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5">
                  <a:lumMod val="75000"/>
                </a:schemeClr>
              </a:solidFill>
            </a:rPr>
            <a:t>Склонность к агрессивному/экстремистскому поведению</a:t>
          </a:r>
        </a:p>
      </dsp:txBody>
      <dsp:txXfrm>
        <a:off x="3655814" y="30497"/>
        <a:ext cx="3203971" cy="758529"/>
      </dsp:txXfrm>
    </dsp:sp>
    <dsp:sp modelId="{C879F62C-9FE1-4DAC-81E3-94C43F7686F4}">
      <dsp:nvSpPr>
        <dsp:cNvPr id="0" name=""/>
        <dsp:cNvSpPr/>
      </dsp:nvSpPr>
      <dsp:spPr>
        <a:xfrm>
          <a:off x="3655814" y="789026"/>
          <a:ext cx="3203971" cy="4212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Дмитрук Т.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Усмонов</a:t>
          </a:r>
          <a:r>
            <a:rPr lang="ru-RU" sz="1500" kern="1200" dirty="0" smtClean="0"/>
            <a:t> Б.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Костина Т.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Кулагин Д.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Болозович</a:t>
          </a:r>
          <a:r>
            <a:rPr lang="ru-RU" sz="1500" kern="1200" dirty="0" smtClean="0"/>
            <a:t> Д.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Горбунов Н.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Миронов В.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Переятин</a:t>
          </a:r>
          <a:r>
            <a:rPr lang="ru-RU" sz="1500" kern="1200" dirty="0" smtClean="0"/>
            <a:t> Е.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Андреева 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Кирсанов Н.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Столяренко 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Погорелова У.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Китаева М.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Антонов О.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Матвеев Ф.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Родионов К.</a:t>
          </a:r>
          <a:endParaRPr lang="ru-RU" sz="1500" kern="1200" dirty="0"/>
        </a:p>
      </dsp:txBody>
      <dsp:txXfrm>
        <a:off x="3655814" y="789026"/>
        <a:ext cx="3203971" cy="4212851"/>
      </dsp:txXfrm>
    </dsp:sp>
    <dsp:sp modelId="{4A78213F-B22B-4117-9971-221BDC7D2BD1}">
      <dsp:nvSpPr>
        <dsp:cNvPr id="0" name=""/>
        <dsp:cNvSpPr/>
      </dsp:nvSpPr>
      <dsp:spPr>
        <a:xfrm>
          <a:off x="7308342" y="30497"/>
          <a:ext cx="3203971" cy="758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5">
                  <a:lumMod val="75000"/>
                </a:schemeClr>
              </a:solidFill>
            </a:rPr>
            <a:t>Склонность к отклоняющемуся поведению</a:t>
          </a:r>
          <a:endParaRPr lang="ru-RU" sz="1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308342" y="30497"/>
        <a:ext cx="3203971" cy="758529"/>
      </dsp:txXfrm>
    </dsp:sp>
    <dsp:sp modelId="{1D995D37-382E-4436-8FD2-E1DD6CE5727A}">
      <dsp:nvSpPr>
        <dsp:cNvPr id="0" name=""/>
        <dsp:cNvSpPr/>
      </dsp:nvSpPr>
      <dsp:spPr>
        <a:xfrm>
          <a:off x="7308342" y="789026"/>
          <a:ext cx="3203971" cy="4212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Афонин</a:t>
          </a:r>
          <a:r>
            <a:rPr lang="ru-RU" sz="1500" kern="1200" dirty="0" smtClean="0"/>
            <a:t> Я.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Щипков Т.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Дмитрук Т.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Ермилов М.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Булгин</a:t>
          </a:r>
          <a:r>
            <a:rPr lang="ru-RU" sz="1500" kern="1200" dirty="0" smtClean="0"/>
            <a:t> В.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Рычагов К.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Семестяга</a:t>
          </a:r>
          <a:r>
            <a:rPr lang="ru-RU" sz="1500" kern="1200" dirty="0" smtClean="0"/>
            <a:t> И.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Юрмашев</a:t>
          </a:r>
          <a:r>
            <a:rPr lang="ru-RU" sz="1500" kern="1200" dirty="0" smtClean="0"/>
            <a:t> И.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Серов М.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Буданов Н.</a:t>
          </a:r>
          <a:endParaRPr lang="ru-RU" sz="1500" kern="1200" dirty="0"/>
        </a:p>
      </dsp:txBody>
      <dsp:txXfrm>
        <a:off x="7308342" y="789026"/>
        <a:ext cx="3203971" cy="42128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A8589-1DC0-4E7F-8862-BD27025C7C77}">
      <dsp:nvSpPr>
        <dsp:cNvPr id="0" name=""/>
        <dsp:cNvSpPr/>
      </dsp:nvSpPr>
      <dsp:spPr>
        <a:xfrm>
          <a:off x="0" y="58396"/>
          <a:ext cx="764364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Виртуальные маркеры</a:t>
          </a:r>
          <a:endParaRPr lang="ru-RU" sz="2300" kern="1200" dirty="0"/>
        </a:p>
      </dsp:txBody>
      <dsp:txXfrm>
        <a:off x="0" y="58396"/>
        <a:ext cx="7643647" cy="551655"/>
      </dsp:txXfrm>
    </dsp:sp>
    <dsp:sp modelId="{A19EECB8-37D5-4042-BC98-C6ABB8D363F8}">
      <dsp:nvSpPr>
        <dsp:cNvPr id="0" name=""/>
        <dsp:cNvSpPr/>
      </dsp:nvSpPr>
      <dsp:spPr>
        <a:xfrm>
          <a:off x="0" y="610051"/>
          <a:ext cx="7643647" cy="12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8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Публикация депрессивных статусов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Подписка на сообщества, содержащие </a:t>
          </a:r>
          <a:r>
            <a:rPr lang="ru-RU" sz="1800" kern="1200" dirty="0" err="1" smtClean="0"/>
            <a:t>околосуицидальный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контент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«</a:t>
          </a:r>
          <a:r>
            <a:rPr lang="en-US" sz="1800" kern="1200" dirty="0" smtClean="0"/>
            <a:t>dead inside</a:t>
          </a:r>
          <a:r>
            <a:rPr lang="ru-RU" sz="1800" kern="1200" dirty="0" smtClean="0"/>
            <a:t>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Публикация прощальных записок</a:t>
          </a:r>
          <a:endParaRPr lang="ru-RU" sz="1800" kern="1200" dirty="0"/>
        </a:p>
      </dsp:txBody>
      <dsp:txXfrm>
        <a:off x="0" y="610051"/>
        <a:ext cx="7643647" cy="1237859"/>
      </dsp:txXfrm>
    </dsp:sp>
    <dsp:sp modelId="{93A8C640-35B3-428E-9668-DDE4C1E615CF}">
      <dsp:nvSpPr>
        <dsp:cNvPr id="0" name=""/>
        <dsp:cNvSpPr/>
      </dsp:nvSpPr>
      <dsp:spPr>
        <a:xfrm>
          <a:off x="0" y="1847911"/>
          <a:ext cx="764364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Визуальные маркеры</a:t>
          </a:r>
          <a:endParaRPr lang="ru-RU" sz="2300" kern="1200" dirty="0"/>
        </a:p>
      </dsp:txBody>
      <dsp:txXfrm>
        <a:off x="0" y="1847911"/>
        <a:ext cx="7643647" cy="551655"/>
      </dsp:txXfrm>
    </dsp:sp>
    <dsp:sp modelId="{C6BB6DE6-D47C-451A-8747-56BB7605EDF0}">
      <dsp:nvSpPr>
        <dsp:cNvPr id="0" name=""/>
        <dsp:cNvSpPr/>
      </dsp:nvSpPr>
      <dsp:spPr>
        <a:xfrm>
          <a:off x="0" y="2399566"/>
          <a:ext cx="7643647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8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Закрытая одежда</a:t>
          </a:r>
          <a:endParaRPr lang="ru-RU" sz="1800" kern="1200" dirty="0"/>
        </a:p>
      </dsp:txBody>
      <dsp:txXfrm>
        <a:off x="0" y="2399566"/>
        <a:ext cx="7643647" cy="380880"/>
      </dsp:txXfrm>
    </dsp:sp>
    <dsp:sp modelId="{C42ACDBC-1061-44E2-9F1A-C81CE7EAB4A4}">
      <dsp:nvSpPr>
        <dsp:cNvPr id="0" name=""/>
        <dsp:cNvSpPr/>
      </dsp:nvSpPr>
      <dsp:spPr>
        <a:xfrm>
          <a:off x="0" y="2780446"/>
          <a:ext cx="764364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Эмоциональные маркеры</a:t>
          </a:r>
          <a:endParaRPr lang="ru-RU" sz="2300" kern="1200" dirty="0"/>
        </a:p>
      </dsp:txBody>
      <dsp:txXfrm>
        <a:off x="0" y="2780446"/>
        <a:ext cx="7643647" cy="551655"/>
      </dsp:txXfrm>
    </dsp:sp>
    <dsp:sp modelId="{2B3139B9-52E0-4AC4-8389-6428DED228AE}">
      <dsp:nvSpPr>
        <dsp:cNvPr id="0" name=""/>
        <dsp:cNvSpPr/>
      </dsp:nvSpPr>
      <dsp:spPr>
        <a:xfrm>
          <a:off x="0" y="3332101"/>
          <a:ext cx="7643647" cy="61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8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Смена эмоционального поля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Демонстративное поведение</a:t>
          </a:r>
          <a:endParaRPr lang="ru-RU" sz="1800" kern="1200" dirty="0"/>
        </a:p>
      </dsp:txBody>
      <dsp:txXfrm>
        <a:off x="0" y="3332101"/>
        <a:ext cx="7643647" cy="618929"/>
      </dsp:txXfrm>
    </dsp:sp>
    <dsp:sp modelId="{FF51FD26-8626-490E-BE3C-E5A35D687C3A}">
      <dsp:nvSpPr>
        <dsp:cNvPr id="0" name=""/>
        <dsp:cNvSpPr/>
      </dsp:nvSpPr>
      <dsp:spPr>
        <a:xfrm>
          <a:off x="0" y="3951031"/>
          <a:ext cx="7643647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Вербальные маркеры</a:t>
          </a:r>
          <a:endParaRPr lang="ru-RU" sz="2300" kern="1200" dirty="0"/>
        </a:p>
      </dsp:txBody>
      <dsp:txXfrm>
        <a:off x="0" y="3951031"/>
        <a:ext cx="7643647" cy="551655"/>
      </dsp:txXfrm>
    </dsp:sp>
    <dsp:sp modelId="{E74970F7-561D-47F2-9195-2EB21FF143D4}">
      <dsp:nvSpPr>
        <dsp:cNvPr id="0" name=""/>
        <dsp:cNvSpPr/>
      </dsp:nvSpPr>
      <dsp:spPr>
        <a:xfrm>
          <a:off x="0" y="4502686"/>
          <a:ext cx="7643647" cy="61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8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«</a:t>
          </a:r>
          <a:r>
            <a:rPr lang="ru-RU" sz="1800" kern="1200" dirty="0" err="1" smtClean="0"/>
            <a:t>выпилиться</a:t>
          </a:r>
          <a:r>
            <a:rPr lang="ru-RU" sz="1800" kern="1200" dirty="0" smtClean="0"/>
            <a:t>», «обнулиться», «дед инсайд»,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Позитивная оценка суицидального поведения</a:t>
          </a:r>
          <a:endParaRPr lang="ru-RU" sz="1800" kern="1200" dirty="0"/>
        </a:p>
      </dsp:txBody>
      <dsp:txXfrm>
        <a:off x="0" y="4502686"/>
        <a:ext cx="7643647" cy="6189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A8589-1DC0-4E7F-8862-BD27025C7C77}">
      <dsp:nvSpPr>
        <dsp:cNvPr id="0" name=""/>
        <dsp:cNvSpPr/>
      </dsp:nvSpPr>
      <dsp:spPr>
        <a:xfrm>
          <a:off x="0" y="94647"/>
          <a:ext cx="828477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Виртуальные маркеры</a:t>
          </a:r>
          <a:endParaRPr lang="ru-RU" sz="2200" kern="1200" dirty="0"/>
        </a:p>
      </dsp:txBody>
      <dsp:txXfrm>
        <a:off x="0" y="94647"/>
        <a:ext cx="8284778" cy="527670"/>
      </dsp:txXfrm>
    </dsp:sp>
    <dsp:sp modelId="{A19EECB8-37D5-4042-BC98-C6ABB8D363F8}">
      <dsp:nvSpPr>
        <dsp:cNvPr id="0" name=""/>
        <dsp:cNvSpPr/>
      </dsp:nvSpPr>
      <dsp:spPr>
        <a:xfrm>
          <a:off x="0" y="622317"/>
          <a:ext cx="8284778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Публикация изображений </a:t>
          </a:r>
          <a:r>
            <a:rPr lang="ru-RU" sz="1700" kern="1200" dirty="0" err="1" smtClean="0"/>
            <a:t>скулшутеров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Статусы, содержащие цитаты из дневников </a:t>
          </a:r>
          <a:r>
            <a:rPr lang="ru-RU" sz="1700" kern="1200" dirty="0" err="1" smtClean="0"/>
            <a:t>скулшутеров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Оправдание насилия в образовательных (социальных) организациях</a:t>
          </a:r>
          <a:endParaRPr lang="ru-RU" sz="1700" kern="1200" dirty="0"/>
        </a:p>
      </dsp:txBody>
      <dsp:txXfrm>
        <a:off x="0" y="622317"/>
        <a:ext cx="8284778" cy="888030"/>
      </dsp:txXfrm>
    </dsp:sp>
    <dsp:sp modelId="{93A8C640-35B3-428E-9668-DDE4C1E615CF}">
      <dsp:nvSpPr>
        <dsp:cNvPr id="0" name=""/>
        <dsp:cNvSpPr/>
      </dsp:nvSpPr>
      <dsp:spPr>
        <a:xfrm>
          <a:off x="0" y="1510347"/>
          <a:ext cx="828477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Визуальные маркеры</a:t>
          </a:r>
          <a:endParaRPr lang="ru-RU" sz="2200" kern="1200" dirty="0"/>
        </a:p>
      </dsp:txBody>
      <dsp:txXfrm>
        <a:off x="0" y="1510347"/>
        <a:ext cx="8284778" cy="527670"/>
      </dsp:txXfrm>
    </dsp:sp>
    <dsp:sp modelId="{C6BB6DE6-D47C-451A-8747-56BB7605EDF0}">
      <dsp:nvSpPr>
        <dsp:cNvPr id="0" name=""/>
        <dsp:cNvSpPr/>
      </dsp:nvSpPr>
      <dsp:spPr>
        <a:xfrm>
          <a:off x="0" y="2038017"/>
          <a:ext cx="8284778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Черный длинный плащ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Высокие ботинки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Футболка с надписями: «Ярость», «Ненависть», «Естественный отбор», «</a:t>
          </a:r>
          <a:r>
            <a:rPr lang="en-US" sz="1700" kern="1200" dirty="0" smtClean="0"/>
            <a:t>KMFDM</a:t>
          </a:r>
          <a:r>
            <a:rPr lang="ru-RU" sz="1700" kern="1200" dirty="0" smtClean="0"/>
            <a:t>»</a:t>
          </a:r>
          <a:endParaRPr lang="ru-RU" sz="1700" kern="1200" dirty="0"/>
        </a:p>
      </dsp:txBody>
      <dsp:txXfrm>
        <a:off x="0" y="2038017"/>
        <a:ext cx="8284778" cy="888030"/>
      </dsp:txXfrm>
    </dsp:sp>
    <dsp:sp modelId="{C42ACDBC-1061-44E2-9F1A-C81CE7EAB4A4}">
      <dsp:nvSpPr>
        <dsp:cNvPr id="0" name=""/>
        <dsp:cNvSpPr/>
      </dsp:nvSpPr>
      <dsp:spPr>
        <a:xfrm>
          <a:off x="0" y="2926047"/>
          <a:ext cx="828477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Эмоциональные маркеры</a:t>
          </a:r>
          <a:endParaRPr lang="ru-RU" sz="2200" kern="1200" dirty="0"/>
        </a:p>
      </dsp:txBody>
      <dsp:txXfrm>
        <a:off x="0" y="2926047"/>
        <a:ext cx="8284778" cy="527670"/>
      </dsp:txXfrm>
    </dsp:sp>
    <dsp:sp modelId="{2B3139B9-52E0-4AC4-8389-6428DED228AE}">
      <dsp:nvSpPr>
        <dsp:cNvPr id="0" name=""/>
        <dsp:cNvSpPr/>
      </dsp:nvSpPr>
      <dsp:spPr>
        <a:xfrm>
          <a:off x="0" y="3453717"/>
          <a:ext cx="828477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Смена эмоционального поля (замкнутость, агрессивность)</a:t>
          </a:r>
          <a:endParaRPr lang="ru-RU" sz="1700" kern="1200" dirty="0"/>
        </a:p>
      </dsp:txBody>
      <dsp:txXfrm>
        <a:off x="0" y="3453717"/>
        <a:ext cx="8284778" cy="364320"/>
      </dsp:txXfrm>
    </dsp:sp>
    <dsp:sp modelId="{FF51FD26-8626-490E-BE3C-E5A35D687C3A}">
      <dsp:nvSpPr>
        <dsp:cNvPr id="0" name=""/>
        <dsp:cNvSpPr/>
      </dsp:nvSpPr>
      <dsp:spPr>
        <a:xfrm>
          <a:off x="0" y="3818037"/>
          <a:ext cx="828477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Вербальные маркеры</a:t>
          </a:r>
          <a:endParaRPr lang="ru-RU" sz="2200" kern="1200" dirty="0"/>
        </a:p>
      </dsp:txBody>
      <dsp:txXfrm>
        <a:off x="0" y="3818037"/>
        <a:ext cx="8284778" cy="527670"/>
      </dsp:txXfrm>
    </dsp:sp>
    <dsp:sp modelId="{E74970F7-561D-47F2-9195-2EB21FF143D4}">
      <dsp:nvSpPr>
        <dsp:cNvPr id="0" name=""/>
        <dsp:cNvSpPr/>
      </dsp:nvSpPr>
      <dsp:spPr>
        <a:xfrm>
          <a:off x="0" y="4345707"/>
          <a:ext cx="8284778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Упоминание имен </a:t>
          </a:r>
          <a:r>
            <a:rPr lang="ru-RU" sz="1700" kern="1200" dirty="0" err="1" smtClean="0"/>
            <a:t>скулшутеров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Высказывания о подготовке к собственному «</a:t>
          </a:r>
          <a:r>
            <a:rPr lang="ru-RU" sz="1700" kern="1200" dirty="0" err="1" smtClean="0"/>
            <a:t>Колумбайну</a:t>
          </a:r>
          <a:r>
            <a:rPr lang="ru-RU" sz="1700" kern="1200" dirty="0" smtClean="0"/>
            <a:t>»</a:t>
          </a:r>
          <a:endParaRPr lang="ru-RU" sz="1700" kern="1200" dirty="0"/>
        </a:p>
      </dsp:txBody>
      <dsp:txXfrm>
        <a:off x="0" y="4345707"/>
        <a:ext cx="8284778" cy="5920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A8589-1DC0-4E7F-8862-BD27025C7C77}">
      <dsp:nvSpPr>
        <dsp:cNvPr id="0" name=""/>
        <dsp:cNvSpPr/>
      </dsp:nvSpPr>
      <dsp:spPr>
        <a:xfrm>
          <a:off x="0" y="64121"/>
          <a:ext cx="727578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Виртуальные маркеры</a:t>
          </a:r>
          <a:endParaRPr lang="ru-RU" sz="2400" kern="1200" dirty="0"/>
        </a:p>
      </dsp:txBody>
      <dsp:txXfrm>
        <a:off x="0" y="64121"/>
        <a:ext cx="7275785" cy="575639"/>
      </dsp:txXfrm>
    </dsp:sp>
    <dsp:sp modelId="{A19EECB8-37D5-4042-BC98-C6ABB8D363F8}">
      <dsp:nvSpPr>
        <dsp:cNvPr id="0" name=""/>
        <dsp:cNvSpPr/>
      </dsp:nvSpPr>
      <dsp:spPr>
        <a:xfrm>
          <a:off x="0" y="639761"/>
          <a:ext cx="7275785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0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Публикация статусов, критикующих или </a:t>
          </a:r>
          <a:r>
            <a:rPr lang="ru-RU" sz="1900" kern="1200" dirty="0" err="1" smtClean="0"/>
            <a:t>оскорбляющихлюдей</a:t>
          </a:r>
          <a:r>
            <a:rPr lang="ru-RU" sz="1900" kern="1200" dirty="0" smtClean="0"/>
            <a:t> по признаку национальности, религии, социального статуса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«ультра», «ультраправые», «белая раса», «белая сила»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Рунические письма</a:t>
          </a:r>
          <a:endParaRPr lang="ru-RU" sz="1900" kern="1200" dirty="0"/>
        </a:p>
      </dsp:txBody>
      <dsp:txXfrm>
        <a:off x="0" y="639761"/>
        <a:ext cx="7275785" cy="1242000"/>
      </dsp:txXfrm>
    </dsp:sp>
    <dsp:sp modelId="{93A8C640-35B3-428E-9668-DDE4C1E615CF}">
      <dsp:nvSpPr>
        <dsp:cNvPr id="0" name=""/>
        <dsp:cNvSpPr/>
      </dsp:nvSpPr>
      <dsp:spPr>
        <a:xfrm>
          <a:off x="0" y="1881761"/>
          <a:ext cx="727578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Визуальные маркеры</a:t>
          </a:r>
          <a:endParaRPr lang="ru-RU" sz="2400" kern="1200" dirty="0"/>
        </a:p>
      </dsp:txBody>
      <dsp:txXfrm>
        <a:off x="0" y="1881761"/>
        <a:ext cx="7275785" cy="575639"/>
      </dsp:txXfrm>
    </dsp:sp>
    <dsp:sp modelId="{C6BB6DE6-D47C-451A-8747-56BB7605EDF0}">
      <dsp:nvSpPr>
        <dsp:cNvPr id="0" name=""/>
        <dsp:cNvSpPr/>
      </dsp:nvSpPr>
      <dsp:spPr>
        <a:xfrm>
          <a:off x="0" y="2457401"/>
          <a:ext cx="727578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0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Символика на одежде: «88», «</a:t>
          </a:r>
          <a:r>
            <a:rPr lang="en-US" sz="1900" kern="1200" dirty="0" err="1" smtClean="0"/>
            <a:t>Wite</a:t>
          </a:r>
          <a:r>
            <a:rPr lang="en-US" sz="1900" kern="1200" dirty="0" smtClean="0"/>
            <a:t> Power</a:t>
          </a:r>
          <a:r>
            <a:rPr lang="ru-RU" sz="1900" kern="1200" dirty="0" smtClean="0"/>
            <a:t>», «</a:t>
          </a:r>
          <a:r>
            <a:rPr lang="en-US" sz="1900" kern="1200" dirty="0" smtClean="0"/>
            <a:t>NS/WP</a:t>
          </a:r>
          <a:r>
            <a:rPr lang="ru-RU" sz="1900" kern="1200" dirty="0" smtClean="0"/>
            <a:t>», «Н.С.Т.», кельтский крест, руны</a:t>
          </a:r>
          <a:endParaRPr lang="ru-RU" sz="1900" kern="1200" dirty="0"/>
        </a:p>
      </dsp:txBody>
      <dsp:txXfrm>
        <a:off x="0" y="2457401"/>
        <a:ext cx="7275785" cy="596160"/>
      </dsp:txXfrm>
    </dsp:sp>
    <dsp:sp modelId="{C42ACDBC-1061-44E2-9F1A-C81CE7EAB4A4}">
      <dsp:nvSpPr>
        <dsp:cNvPr id="0" name=""/>
        <dsp:cNvSpPr/>
      </dsp:nvSpPr>
      <dsp:spPr>
        <a:xfrm>
          <a:off x="0" y="3053561"/>
          <a:ext cx="727578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Эмоциональные маркеры</a:t>
          </a:r>
          <a:endParaRPr lang="ru-RU" sz="2400" kern="1200" dirty="0"/>
        </a:p>
      </dsp:txBody>
      <dsp:txXfrm>
        <a:off x="0" y="3053561"/>
        <a:ext cx="7275785" cy="575639"/>
      </dsp:txXfrm>
    </dsp:sp>
    <dsp:sp modelId="{2B3139B9-52E0-4AC4-8389-6428DED228AE}">
      <dsp:nvSpPr>
        <dsp:cNvPr id="0" name=""/>
        <dsp:cNvSpPr/>
      </dsp:nvSpPr>
      <dsp:spPr>
        <a:xfrm>
          <a:off x="0" y="3629201"/>
          <a:ext cx="727578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0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Агрессивность, конфликтность</a:t>
          </a:r>
          <a:endParaRPr lang="ru-RU" sz="1900" kern="1200" dirty="0"/>
        </a:p>
      </dsp:txBody>
      <dsp:txXfrm>
        <a:off x="0" y="3629201"/>
        <a:ext cx="7275785" cy="397440"/>
      </dsp:txXfrm>
    </dsp:sp>
    <dsp:sp modelId="{FF51FD26-8626-490E-BE3C-E5A35D687C3A}">
      <dsp:nvSpPr>
        <dsp:cNvPr id="0" name=""/>
        <dsp:cNvSpPr/>
      </dsp:nvSpPr>
      <dsp:spPr>
        <a:xfrm>
          <a:off x="0" y="4026641"/>
          <a:ext cx="727578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Вербальные маркеры</a:t>
          </a:r>
          <a:endParaRPr lang="ru-RU" sz="2400" kern="1200" dirty="0"/>
        </a:p>
      </dsp:txBody>
      <dsp:txXfrm>
        <a:off x="0" y="4026641"/>
        <a:ext cx="7275785" cy="575639"/>
      </dsp:txXfrm>
    </dsp:sp>
    <dsp:sp modelId="{E74970F7-561D-47F2-9195-2EB21FF143D4}">
      <dsp:nvSpPr>
        <dsp:cNvPr id="0" name=""/>
        <dsp:cNvSpPr/>
      </dsp:nvSpPr>
      <dsp:spPr>
        <a:xfrm>
          <a:off x="0" y="4602281"/>
          <a:ext cx="727578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0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Высказывание презрения к людям другой национальности, этноса, религии, социального статуса</a:t>
          </a:r>
          <a:endParaRPr lang="ru-RU" sz="1900" kern="1200" dirty="0"/>
        </a:p>
      </dsp:txBody>
      <dsp:txXfrm>
        <a:off x="0" y="4602281"/>
        <a:ext cx="7275785" cy="596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A8589-1DC0-4E7F-8862-BD27025C7C77}">
      <dsp:nvSpPr>
        <dsp:cNvPr id="0" name=""/>
        <dsp:cNvSpPr/>
      </dsp:nvSpPr>
      <dsp:spPr>
        <a:xfrm>
          <a:off x="0" y="94283"/>
          <a:ext cx="737037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Виртуальные маркеры</a:t>
          </a:r>
          <a:endParaRPr lang="ru-RU" sz="2400" kern="1200" dirty="0"/>
        </a:p>
      </dsp:txBody>
      <dsp:txXfrm>
        <a:off x="0" y="94283"/>
        <a:ext cx="7370379" cy="575639"/>
      </dsp:txXfrm>
    </dsp:sp>
    <dsp:sp modelId="{A19EECB8-37D5-4042-BC98-C6ABB8D363F8}">
      <dsp:nvSpPr>
        <dsp:cNvPr id="0" name=""/>
        <dsp:cNvSpPr/>
      </dsp:nvSpPr>
      <dsp:spPr>
        <a:xfrm>
          <a:off x="0" y="669923"/>
          <a:ext cx="7370379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Подписки на сообщества, романтизирующие криминальный образ жизни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Статусы, содержащие тюремные жаргонизмы</a:t>
          </a:r>
          <a:endParaRPr lang="ru-RU" sz="1900" kern="1200" dirty="0"/>
        </a:p>
      </dsp:txBody>
      <dsp:txXfrm>
        <a:off x="0" y="669923"/>
        <a:ext cx="7370379" cy="919080"/>
      </dsp:txXfrm>
    </dsp:sp>
    <dsp:sp modelId="{93A8C640-35B3-428E-9668-DDE4C1E615CF}">
      <dsp:nvSpPr>
        <dsp:cNvPr id="0" name=""/>
        <dsp:cNvSpPr/>
      </dsp:nvSpPr>
      <dsp:spPr>
        <a:xfrm>
          <a:off x="0" y="1589003"/>
          <a:ext cx="737037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Визуальные маркеры</a:t>
          </a:r>
          <a:endParaRPr lang="ru-RU" sz="2400" kern="1200" dirty="0"/>
        </a:p>
      </dsp:txBody>
      <dsp:txXfrm>
        <a:off x="0" y="1589003"/>
        <a:ext cx="7370379" cy="575639"/>
      </dsp:txXfrm>
    </dsp:sp>
    <dsp:sp modelId="{C6BB6DE6-D47C-451A-8747-56BB7605EDF0}">
      <dsp:nvSpPr>
        <dsp:cNvPr id="0" name=""/>
        <dsp:cNvSpPr/>
      </dsp:nvSpPr>
      <dsp:spPr>
        <a:xfrm>
          <a:off x="0" y="2164643"/>
          <a:ext cx="737037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Аббревиатуры «А.У.Е.», «АУЕ»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Изображения воровской звезды</a:t>
          </a:r>
          <a:endParaRPr lang="ru-RU" sz="1900" kern="1200" dirty="0"/>
        </a:p>
      </dsp:txBody>
      <dsp:txXfrm>
        <a:off x="0" y="2164643"/>
        <a:ext cx="7370379" cy="658260"/>
      </dsp:txXfrm>
    </dsp:sp>
    <dsp:sp modelId="{C42ACDBC-1061-44E2-9F1A-C81CE7EAB4A4}">
      <dsp:nvSpPr>
        <dsp:cNvPr id="0" name=""/>
        <dsp:cNvSpPr/>
      </dsp:nvSpPr>
      <dsp:spPr>
        <a:xfrm>
          <a:off x="0" y="2822904"/>
          <a:ext cx="737037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Эмоциональные маркеры</a:t>
          </a:r>
          <a:endParaRPr lang="ru-RU" sz="2400" kern="1200" dirty="0"/>
        </a:p>
      </dsp:txBody>
      <dsp:txXfrm>
        <a:off x="0" y="2822904"/>
        <a:ext cx="7370379" cy="575639"/>
      </dsp:txXfrm>
    </dsp:sp>
    <dsp:sp modelId="{2B3139B9-52E0-4AC4-8389-6428DED228AE}">
      <dsp:nvSpPr>
        <dsp:cNvPr id="0" name=""/>
        <dsp:cNvSpPr/>
      </dsp:nvSpPr>
      <dsp:spPr>
        <a:xfrm>
          <a:off x="0" y="3398543"/>
          <a:ext cx="73703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Демонстративное поведение, с требованиями соблюдения «воровского кодекса»</a:t>
          </a:r>
          <a:endParaRPr lang="ru-RU" sz="1900" kern="1200" dirty="0"/>
        </a:p>
      </dsp:txBody>
      <dsp:txXfrm>
        <a:off x="0" y="3398543"/>
        <a:ext cx="7370379" cy="596160"/>
      </dsp:txXfrm>
    </dsp:sp>
    <dsp:sp modelId="{FF51FD26-8626-490E-BE3C-E5A35D687C3A}">
      <dsp:nvSpPr>
        <dsp:cNvPr id="0" name=""/>
        <dsp:cNvSpPr/>
      </dsp:nvSpPr>
      <dsp:spPr>
        <a:xfrm>
          <a:off x="0" y="3994703"/>
          <a:ext cx="737037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Вербальные маркеры</a:t>
          </a:r>
          <a:endParaRPr lang="ru-RU" sz="2400" kern="1200" dirty="0"/>
        </a:p>
      </dsp:txBody>
      <dsp:txXfrm>
        <a:off x="0" y="3994703"/>
        <a:ext cx="7370379" cy="575639"/>
      </dsp:txXfrm>
    </dsp:sp>
    <dsp:sp modelId="{E74970F7-561D-47F2-9195-2EB21FF143D4}">
      <dsp:nvSpPr>
        <dsp:cNvPr id="0" name=""/>
        <dsp:cNvSpPr/>
      </dsp:nvSpPr>
      <dsp:spPr>
        <a:xfrm>
          <a:off x="0" y="4570343"/>
          <a:ext cx="737037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Критика правоохранительных органов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«мусора», «братва», «</a:t>
          </a:r>
          <a:r>
            <a:rPr lang="ru-RU" sz="1900" kern="1200" dirty="0" err="1" smtClean="0"/>
            <a:t>общак</a:t>
          </a:r>
          <a:r>
            <a:rPr lang="ru-RU" sz="1900" kern="1200" dirty="0" smtClean="0"/>
            <a:t>»</a:t>
          </a:r>
          <a:endParaRPr lang="ru-RU" sz="1900" kern="1200" dirty="0"/>
        </a:p>
      </dsp:txBody>
      <dsp:txXfrm>
        <a:off x="0" y="4570343"/>
        <a:ext cx="7370379" cy="6582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A8589-1DC0-4E7F-8862-BD27025C7C77}">
      <dsp:nvSpPr>
        <dsp:cNvPr id="0" name=""/>
        <dsp:cNvSpPr/>
      </dsp:nvSpPr>
      <dsp:spPr>
        <a:xfrm>
          <a:off x="0" y="6369"/>
          <a:ext cx="717068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Виртуальные маркеры</a:t>
          </a:r>
          <a:endParaRPr lang="ru-RU" sz="2600" kern="1200" dirty="0"/>
        </a:p>
      </dsp:txBody>
      <dsp:txXfrm>
        <a:off x="0" y="6369"/>
        <a:ext cx="7170682" cy="623610"/>
      </dsp:txXfrm>
    </dsp:sp>
    <dsp:sp modelId="{A19EECB8-37D5-4042-BC98-C6ABB8D363F8}">
      <dsp:nvSpPr>
        <dsp:cNvPr id="0" name=""/>
        <dsp:cNvSpPr/>
      </dsp:nvSpPr>
      <dsp:spPr>
        <a:xfrm>
          <a:off x="0" y="629979"/>
          <a:ext cx="7170682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Подписки на сообщества, посвященные вопросам религии, эзотерическим знаниям, эсхатологии, духовным учителям</a:t>
          </a:r>
          <a:endParaRPr lang="ru-RU" sz="2000" kern="1200" dirty="0"/>
        </a:p>
      </dsp:txBody>
      <dsp:txXfrm>
        <a:off x="0" y="629979"/>
        <a:ext cx="7170682" cy="632385"/>
      </dsp:txXfrm>
    </dsp:sp>
    <dsp:sp modelId="{93A8C640-35B3-428E-9668-DDE4C1E615CF}">
      <dsp:nvSpPr>
        <dsp:cNvPr id="0" name=""/>
        <dsp:cNvSpPr/>
      </dsp:nvSpPr>
      <dsp:spPr>
        <a:xfrm>
          <a:off x="0" y="1262364"/>
          <a:ext cx="717068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Визуальные маркеры</a:t>
          </a:r>
          <a:endParaRPr lang="ru-RU" sz="2600" kern="1200" dirty="0"/>
        </a:p>
      </dsp:txBody>
      <dsp:txXfrm>
        <a:off x="0" y="1262364"/>
        <a:ext cx="7170682" cy="623610"/>
      </dsp:txXfrm>
    </dsp:sp>
    <dsp:sp modelId="{C6BB6DE6-D47C-451A-8747-56BB7605EDF0}">
      <dsp:nvSpPr>
        <dsp:cNvPr id="0" name=""/>
        <dsp:cNvSpPr/>
      </dsp:nvSpPr>
      <dsp:spPr>
        <a:xfrm>
          <a:off x="0" y="1885974"/>
          <a:ext cx="7170682" cy="69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Резкое изменение стиля одежды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Использование религиозной атрибутики</a:t>
          </a:r>
          <a:endParaRPr lang="ru-RU" sz="2000" kern="1200" dirty="0"/>
        </a:p>
      </dsp:txBody>
      <dsp:txXfrm>
        <a:off x="0" y="1885974"/>
        <a:ext cx="7170682" cy="699659"/>
      </dsp:txXfrm>
    </dsp:sp>
    <dsp:sp modelId="{C42ACDBC-1061-44E2-9F1A-C81CE7EAB4A4}">
      <dsp:nvSpPr>
        <dsp:cNvPr id="0" name=""/>
        <dsp:cNvSpPr/>
      </dsp:nvSpPr>
      <dsp:spPr>
        <a:xfrm>
          <a:off x="0" y="2585634"/>
          <a:ext cx="717068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Эмоциональные маркеры</a:t>
          </a:r>
          <a:endParaRPr lang="ru-RU" sz="2600" kern="1200" dirty="0"/>
        </a:p>
      </dsp:txBody>
      <dsp:txXfrm>
        <a:off x="0" y="2585634"/>
        <a:ext cx="7170682" cy="623610"/>
      </dsp:txXfrm>
    </dsp:sp>
    <dsp:sp modelId="{2B3139B9-52E0-4AC4-8389-6428DED228AE}">
      <dsp:nvSpPr>
        <dsp:cNvPr id="0" name=""/>
        <dsp:cNvSpPr/>
      </dsp:nvSpPr>
      <dsp:spPr>
        <a:xfrm>
          <a:off x="0" y="3209244"/>
          <a:ext cx="717068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Смена эмоционального поля</a:t>
          </a:r>
          <a:endParaRPr lang="ru-RU" sz="2000" kern="1200" dirty="0"/>
        </a:p>
      </dsp:txBody>
      <dsp:txXfrm>
        <a:off x="0" y="3209244"/>
        <a:ext cx="7170682" cy="430560"/>
      </dsp:txXfrm>
    </dsp:sp>
    <dsp:sp modelId="{FF51FD26-8626-490E-BE3C-E5A35D687C3A}">
      <dsp:nvSpPr>
        <dsp:cNvPr id="0" name=""/>
        <dsp:cNvSpPr/>
      </dsp:nvSpPr>
      <dsp:spPr>
        <a:xfrm>
          <a:off x="0" y="3639804"/>
          <a:ext cx="717068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Вербальные маркеры</a:t>
          </a:r>
          <a:endParaRPr lang="ru-RU" sz="2600" kern="1200" dirty="0"/>
        </a:p>
      </dsp:txBody>
      <dsp:txXfrm>
        <a:off x="0" y="3639804"/>
        <a:ext cx="7170682" cy="623610"/>
      </dsp:txXfrm>
    </dsp:sp>
    <dsp:sp modelId="{E74970F7-561D-47F2-9195-2EB21FF143D4}">
      <dsp:nvSpPr>
        <dsp:cNvPr id="0" name=""/>
        <dsp:cNvSpPr/>
      </dsp:nvSpPr>
      <dsp:spPr>
        <a:xfrm>
          <a:off x="0" y="4263414"/>
          <a:ext cx="7170682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Деление людей на «истинных» и «неверных»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Критика светского образа жизни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Угрозы «карой небесной», «концом света»</a:t>
          </a:r>
          <a:endParaRPr lang="ru-RU" sz="2000" kern="1200" dirty="0"/>
        </a:p>
      </dsp:txBody>
      <dsp:txXfrm>
        <a:off x="0" y="4263414"/>
        <a:ext cx="7170682" cy="104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x-none" smtClean="0"/>
              <a:pPr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10900626" cy="2387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Психолого-педагогический консилиум</a:t>
            </a:r>
            <a:br>
              <a:rPr lang="ru-RU" b="1" dirty="0" smtClean="0"/>
            </a:br>
            <a:r>
              <a:rPr lang="ru-RU" b="1" dirty="0" smtClean="0"/>
              <a:t>«Профилактика проявлений </a:t>
            </a:r>
            <a:r>
              <a:rPr lang="ru-RU" b="1" dirty="0" err="1" smtClean="0"/>
              <a:t>дезадаптации</a:t>
            </a:r>
            <a:r>
              <a:rPr lang="ru-RU" b="1" dirty="0" smtClean="0"/>
              <a:t> у обучающихся 1 курса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x-non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7B0B40-7554-4F48-967E-E248A4DD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4645572"/>
            <a:ext cx="2261123" cy="1324304"/>
          </a:xfrm>
        </p:spPr>
        <p:txBody>
          <a:bodyPr>
            <a:norm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42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717"/>
            <a:ext cx="10515600" cy="693683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Маркеры солидаризации с ультраправыми движениями</a:t>
            </a:r>
            <a:endParaRPr lang="ru-RU" sz="32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275786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8785" y="914400"/>
            <a:ext cx="2603172" cy="2611849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8785" y="3526249"/>
            <a:ext cx="2650713" cy="265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207"/>
            <a:ext cx="10515600" cy="6438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Маркеры движения «АУЕ»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854075"/>
          <a:ext cx="7370379" cy="532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8579" y="854075"/>
            <a:ext cx="4088524" cy="245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Маркеры вовлечения в радикальные религиозные организации</a:t>
            </a:r>
            <a:endParaRPr lang="ru-RU" sz="36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144588"/>
          <a:ext cx="7170683" cy="531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8883" y="1007954"/>
            <a:ext cx="3985082" cy="2656057"/>
          </a:xfrm>
          <a:prstGeom prst="rect">
            <a:avLst/>
          </a:prstGeom>
          <a:noFill/>
        </p:spPr>
      </p:pic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8883" y="3790136"/>
            <a:ext cx="3985082" cy="2644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Психодиагностика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Обучающиеся «группы риска»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1445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</a:t>
            </a:r>
            <a:r>
              <a:rPr lang="ru-RU" dirty="0" err="1" smtClean="0"/>
              <a:t>опросника</a:t>
            </a:r>
            <a:r>
              <a:rPr lang="ru-RU" dirty="0" smtClean="0"/>
              <a:t> риска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945932"/>
          <a:ext cx="10515600" cy="523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472966"/>
          <a:ext cx="10515600" cy="570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3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651641"/>
          <a:ext cx="10515600" cy="552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6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840828"/>
          <a:ext cx="10515600" cy="533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7980"/>
            <a:ext cx="9052034" cy="779463"/>
          </a:xfrm>
        </p:spPr>
        <p:txBody>
          <a:bodyPr/>
          <a:lstStyle/>
          <a:p>
            <a:pPr algn="ctr"/>
            <a:r>
              <a:rPr lang="ru-RU" dirty="0" smtClean="0"/>
              <a:t>Маркеры суицидального поведения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996950"/>
          <a:ext cx="7643648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4096" y="1611588"/>
            <a:ext cx="2929758" cy="42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Маркеры солидаризации движению «</a:t>
            </a:r>
            <a:r>
              <a:rPr lang="ru-RU" sz="3600" dirty="0" err="1" smtClean="0"/>
              <a:t>Колумбайн</a:t>
            </a:r>
            <a:r>
              <a:rPr lang="ru-RU" sz="3600" dirty="0" smtClean="0"/>
              <a:t>» </a:t>
            </a:r>
            <a:endParaRPr lang="ru-RU" sz="36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144588"/>
          <a:ext cx="8284779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22979" y="1702676"/>
            <a:ext cx="3225833" cy="41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478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Психолого-педагогический консилиум «Профилактика проявлений дезадаптации у обучающихся 1 курса  </vt:lpstr>
      <vt:lpstr>Психодиагностика</vt:lpstr>
      <vt:lpstr>Обучающиеся «группы риска»</vt:lpstr>
      <vt:lpstr>Результаты опросника риска буллинга</vt:lpstr>
      <vt:lpstr>Слайд 5</vt:lpstr>
      <vt:lpstr>Слайд 6</vt:lpstr>
      <vt:lpstr>Слайд 7</vt:lpstr>
      <vt:lpstr>Маркеры суицидального поведения</vt:lpstr>
      <vt:lpstr>Маркеры солидаризации движению «Колумбайн» </vt:lpstr>
      <vt:lpstr>Маркеры солидаризации с ультраправыми движениями</vt:lpstr>
      <vt:lpstr>Маркеры движения «АУЕ»</vt:lpstr>
      <vt:lpstr>Маркеры вовлечения в радикальные религиозные организации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Психолог</cp:lastModifiedBy>
  <cp:revision>31</cp:revision>
  <dcterms:created xsi:type="dcterms:W3CDTF">2023-02-11T11:38:42Z</dcterms:created>
  <dcterms:modified xsi:type="dcterms:W3CDTF">2024-05-21T11:52:33Z</dcterms:modified>
</cp:coreProperties>
</file>