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3" r:id="rId9"/>
    <p:sldId id="266" r:id="rId10"/>
    <p:sldId id="262" r:id="rId11"/>
    <p:sldId id="264" r:id="rId12"/>
    <p:sldId id="268" r:id="rId13"/>
    <p:sldId id="267" r:id="rId14"/>
    <p:sldId id="269" r:id="rId15"/>
    <p:sldId id="270" r:id="rId16"/>
    <p:sldId id="274" r:id="rId17"/>
    <p:sldId id="273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6" r:id="rId29"/>
    <p:sldId id="293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94585" autoAdjust="0"/>
  </p:normalViewPr>
  <p:slideViewPr>
    <p:cSldViewPr>
      <p:cViewPr varScale="1">
        <p:scale>
          <a:sx n="84" d="100"/>
          <a:sy n="84" d="100"/>
        </p:scale>
        <p:origin x="-778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18742F-7696-4FF3-9D23-753757929A06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75952-2106-461A-B8D0-BB5B716B79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056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75952-2106-461A-B8D0-BB5B716B794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834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застав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3093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63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5" y="0"/>
            <a:ext cx="9068729" cy="6813376"/>
          </a:xfrm>
        </p:spPr>
      </p:pic>
    </p:spTree>
    <p:extLst>
      <p:ext uri="{BB962C8B-B14F-4D97-AF65-F5344CB8AC3E}">
        <p14:creationId xmlns:p14="http://schemas.microsoft.com/office/powerpoint/2010/main" val="70244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6912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32" y="332656"/>
            <a:ext cx="8769668" cy="637163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20324835">
            <a:off x="447963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 rot="20796815">
            <a:off x="395537" y="710802"/>
            <a:ext cx="46085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/>
              <a:t>2</a:t>
            </a:r>
            <a:r>
              <a:rPr lang="ru-RU" sz="8800" dirty="0" smtClean="0"/>
              <a:t> РАУНД</a:t>
            </a:r>
            <a:endParaRPr lang="ru-RU" sz="8800" dirty="0"/>
          </a:p>
        </p:txBody>
      </p:sp>
    </p:spTree>
    <p:extLst>
      <p:ext uri="{BB962C8B-B14F-4D97-AF65-F5344CB8AC3E}">
        <p14:creationId xmlns:p14="http://schemas.microsoft.com/office/powerpoint/2010/main" val="93232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30545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0"/>
            <a:ext cx="5472608" cy="6858000"/>
          </a:xfrm>
        </p:spPr>
      </p:pic>
    </p:spTree>
    <p:extLst>
      <p:ext uri="{BB962C8B-B14F-4D97-AF65-F5344CB8AC3E}">
        <p14:creationId xmlns:p14="http://schemas.microsoft.com/office/powerpoint/2010/main" val="237101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0"/>
            <a:ext cx="6264696" cy="6858000"/>
          </a:xfrm>
        </p:spPr>
      </p:pic>
    </p:spTree>
    <p:extLst>
      <p:ext uri="{BB962C8B-B14F-4D97-AF65-F5344CB8AC3E}">
        <p14:creationId xmlns:p14="http://schemas.microsoft.com/office/powerpoint/2010/main" val="413608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32" y="332656"/>
            <a:ext cx="8769668" cy="637163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20324835">
            <a:off x="447963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 rot="20796815">
            <a:off x="395537" y="710802"/>
            <a:ext cx="46085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/>
              <a:t>3</a:t>
            </a:r>
            <a:r>
              <a:rPr lang="ru-RU" sz="8800" dirty="0" smtClean="0"/>
              <a:t> РАУНД</a:t>
            </a:r>
            <a:endParaRPr lang="ru-RU" sz="8800" dirty="0"/>
          </a:p>
        </p:txBody>
      </p:sp>
    </p:spTree>
    <p:extLst>
      <p:ext uri="{BB962C8B-B14F-4D97-AF65-F5344CB8AC3E}">
        <p14:creationId xmlns:p14="http://schemas.microsoft.com/office/powerpoint/2010/main" val="389832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8960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92970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общего 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6952"/>
            <a:ext cx="4391681" cy="38649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484784"/>
            <a:ext cx="4608512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5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32" y="332656"/>
            <a:ext cx="8769668" cy="637163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20324835">
            <a:off x="447963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 rot="20796815">
            <a:off x="395537" y="710802"/>
            <a:ext cx="46085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 smtClean="0"/>
              <a:t>1 РАУНД</a:t>
            </a:r>
            <a:endParaRPr lang="ru-RU" sz="8800" dirty="0"/>
          </a:p>
        </p:txBody>
      </p:sp>
    </p:spTree>
    <p:extLst>
      <p:ext uri="{BB962C8B-B14F-4D97-AF65-F5344CB8AC3E}">
        <p14:creationId xmlns:p14="http://schemas.microsoft.com/office/powerpoint/2010/main" val="377044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Почему белые медведи не едят пингвинов 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" y="3140968"/>
            <a:ext cx="4348241" cy="371703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883" y="1772816"/>
            <a:ext cx="4802426" cy="300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4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Что общего у северного оленя и верблюда 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56992"/>
            <a:ext cx="4067943" cy="350100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452" y="1772816"/>
            <a:ext cx="5033849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6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89274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Планета Земля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5257800"/>
          </a:xfrm>
        </p:spPr>
      </p:pic>
    </p:spTree>
    <p:extLst>
      <p:ext uri="{BB962C8B-B14F-4D97-AF65-F5344CB8AC3E}">
        <p14:creationId xmlns:p14="http://schemas.microsoft.com/office/powerpoint/2010/main" val="362971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Наша страна - Россия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484784"/>
            <a:ext cx="9180512" cy="5373216"/>
          </a:xfrm>
        </p:spPr>
      </p:pic>
    </p:spTree>
    <p:extLst>
      <p:ext uri="{BB962C8B-B14F-4D97-AF65-F5344CB8AC3E}">
        <p14:creationId xmlns:p14="http://schemas.microsoft.com/office/powerpoint/2010/main" val="69348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76495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0"/>
            <a:ext cx="5184576" cy="6858000"/>
          </a:xfrm>
        </p:spPr>
      </p:pic>
    </p:spTree>
    <p:extLst>
      <p:ext uri="{BB962C8B-B14F-4D97-AF65-F5344CB8AC3E}">
        <p14:creationId xmlns:p14="http://schemas.microsoft.com/office/powerpoint/2010/main" val="104162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Столица России - Москва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7"/>
            <a:ext cx="9143999" cy="5445224"/>
          </a:xfrm>
        </p:spPr>
      </p:pic>
    </p:spTree>
    <p:extLst>
      <p:ext uri="{BB962C8B-B14F-4D97-AF65-F5344CB8AC3E}">
        <p14:creationId xmlns:p14="http://schemas.microsoft.com/office/powerpoint/2010/main" val="112120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32" y="332656"/>
            <a:ext cx="8769668" cy="637163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20324835">
            <a:off x="447963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 rot="20796815">
            <a:off x="395537" y="710802"/>
            <a:ext cx="46085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/>
              <a:t>4</a:t>
            </a:r>
            <a:r>
              <a:rPr lang="ru-RU" sz="8800" dirty="0" smtClean="0"/>
              <a:t> РАУНД</a:t>
            </a:r>
            <a:endParaRPr lang="ru-RU" sz="8800" dirty="0"/>
          </a:p>
        </p:txBody>
      </p:sp>
    </p:spTree>
    <p:extLst>
      <p:ext uri="{BB962C8B-B14F-4D97-AF65-F5344CB8AC3E}">
        <p14:creationId xmlns:p14="http://schemas.microsoft.com/office/powerpoint/2010/main" val="401109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УГАДАЙ МУЛЬТФИЛЬМ ПО ПЕСНЕ ЗА 10 СЕКУНД _ Песни из твоих любимых мультфильмов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253163"/>
          </a:xfrm>
        </p:spPr>
      </p:pic>
    </p:spTree>
    <p:extLst>
      <p:ext uri="{BB962C8B-B14F-4D97-AF65-F5344CB8AC3E}">
        <p14:creationId xmlns:p14="http://schemas.microsoft.com/office/powerpoint/2010/main" val="117705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7" y="44624"/>
            <a:ext cx="9144000" cy="6788628"/>
          </a:xfrm>
        </p:spPr>
      </p:pic>
      <p:sp>
        <p:nvSpPr>
          <p:cNvPr id="5" name="TextBox 4"/>
          <p:cNvSpPr txBox="1"/>
          <p:nvPr/>
        </p:nvSpPr>
        <p:spPr>
          <a:xfrm>
            <a:off x="6075295" y="116632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Конверт № 1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22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6858000"/>
          </a:xfrm>
        </p:spPr>
      </p:pic>
    </p:spTree>
    <p:extLst>
      <p:ext uri="{BB962C8B-B14F-4D97-AF65-F5344CB8AC3E}">
        <p14:creationId xmlns:p14="http://schemas.microsoft.com/office/powerpoint/2010/main" val="254997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9112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294150662012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67677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44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79512" y="3429000"/>
            <a:ext cx="4608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>
                <a:solidFill>
                  <a:srgbClr val="C00000"/>
                </a:solidFill>
              </a:rPr>
              <a:t>5+3=8</a:t>
            </a:r>
            <a:endParaRPr lang="ru-RU" sz="9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62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7852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294150662012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7848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462</TotalTime>
  <Words>41</Words>
  <Application>Microsoft Office PowerPoint</Application>
  <PresentationFormat>Экран (4:3)</PresentationFormat>
  <Paragraphs>13</Paragraphs>
  <Slides>29</Slides>
  <Notes>1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общего ?</vt:lpstr>
      <vt:lpstr>Почему белые медведи не едят пингвинов ?</vt:lpstr>
      <vt:lpstr>Что общего у северного оленя и верблюда ?</vt:lpstr>
      <vt:lpstr>Презентация PowerPoint</vt:lpstr>
      <vt:lpstr>Планета Земля</vt:lpstr>
      <vt:lpstr>Наша страна - Россия</vt:lpstr>
      <vt:lpstr>Презентация PowerPoint</vt:lpstr>
      <vt:lpstr>Презентация PowerPoint</vt:lpstr>
      <vt:lpstr>Столица России - Москва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25</cp:revision>
  <dcterms:created xsi:type="dcterms:W3CDTF">2025-05-02T07:56:07Z</dcterms:created>
  <dcterms:modified xsi:type="dcterms:W3CDTF">2025-05-16T03:43:08Z</dcterms:modified>
</cp:coreProperties>
</file>