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9"/>
            <a:ext cx="7702624" cy="18996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Педагогический проект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«Труд за комнатными растениями»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919064"/>
          </a:xfrm>
        </p:spPr>
        <p:txBody>
          <a:bodyPr/>
          <a:lstStyle/>
          <a:p>
            <a:pPr algn="r"/>
            <a:r>
              <a:rPr lang="ru-RU" sz="2000" smtClean="0">
                <a:solidFill>
                  <a:schemeClr val="tx1"/>
                </a:solidFill>
              </a:rPr>
              <a:t>Воспитатель</a:t>
            </a:r>
            <a:r>
              <a:rPr lang="ru-RU" sz="2000" smtClean="0">
                <a:solidFill>
                  <a:schemeClr val="tx1"/>
                </a:solidFill>
              </a:rPr>
              <a:t>: </a:t>
            </a:r>
            <a:r>
              <a:rPr lang="ru-RU" sz="2000" dirty="0">
                <a:solidFill>
                  <a:schemeClr val="tx1"/>
                </a:solidFill>
              </a:rPr>
              <a:t>О. В. Прокудина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3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764704"/>
            <a:ext cx="69127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Прогностические </a:t>
            </a:r>
            <a:r>
              <a:rPr lang="ru-RU" b="1" dirty="0"/>
              <a:t>результаты.</a:t>
            </a:r>
          </a:p>
          <a:p>
            <a:pPr algn="just"/>
            <a:r>
              <a:rPr lang="ru-RU" dirty="0"/>
              <a:t>Дети, родители и педагоги получат возможность расширить знания о комнатных растениях, их значимости в жизни человека, сформировать практические  навыки ухода за комнатными растениями и расширить экологическую среду группы.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Практическая значимость результатов.</a:t>
            </a:r>
          </a:p>
          <a:p>
            <a:pPr algn="just"/>
            <a:r>
              <a:rPr lang="ru-RU" dirty="0"/>
              <a:t>- Имеющиеся результаты.</a:t>
            </a:r>
            <a:endParaRPr lang="ru-RU" b="1" dirty="0"/>
          </a:p>
          <a:p>
            <a:pPr algn="just"/>
            <a:r>
              <a:rPr lang="ru-RU" dirty="0"/>
              <a:t>- Установлены партнерские отношения с родителями.</a:t>
            </a:r>
            <a:endParaRPr lang="ru-RU" b="1" dirty="0"/>
          </a:p>
          <a:p>
            <a:pPr algn="just"/>
            <a:r>
              <a:rPr lang="ru-RU" dirty="0"/>
              <a:t>- Составлен план мероприятий, включающий разнообразные формы работы.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285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764705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/>
          </a:p>
          <a:p>
            <a:r>
              <a:rPr lang="ru-RU" b="1" dirty="0" smtClean="0"/>
              <a:t>Актуальность </a:t>
            </a:r>
            <a:r>
              <a:rPr lang="ru-RU" b="1" dirty="0"/>
              <a:t>проекта.</a:t>
            </a:r>
            <a:endParaRPr lang="ru-RU" dirty="0"/>
          </a:p>
          <a:p>
            <a:r>
              <a:rPr lang="ru-RU" dirty="0"/>
              <a:t>Экологическое воспитание является одним из направлений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-образовательной деятельности дошкольного учреждения. Это важное средство всестороннего развития ребенка-дошкольника, формирования системы знаний о природе и воспитания осознанного отношения к ней. Дети испытывают потребность в общении с природой. Они учатся любить природу, наблюдать, сопереживать, понимать, что наша Земля не сможет существовать без растений, так как они не только помогают нам дышать, но и лечат от болезней</a:t>
            </a:r>
            <a:r>
              <a:rPr lang="ru-RU" dirty="0" smtClean="0"/>
              <a:t>.</a:t>
            </a:r>
          </a:p>
          <a:p>
            <a:r>
              <a:rPr lang="ru-RU" dirty="0"/>
              <a:t>Данный проект предусматривает поисковую работу, выполнение творческих и практических заданий, трудовую деятельность, направлен на углубление знаний о комнатных растениях. Проект «Труд за комнатными растениями» позволяет объединить теоретические знания детей с практическими навыками, развить интерес к окружающему миру, значительно увеличить уровень трудовых умений и навыков. </a:t>
            </a:r>
            <a:endParaRPr lang="ru-RU" dirty="0" smtClean="0"/>
          </a:p>
          <a:p>
            <a:r>
              <a:rPr lang="ru-RU" dirty="0" smtClean="0"/>
              <a:t>Проблема </a:t>
            </a:r>
            <a:r>
              <a:rPr lang="ru-RU" smtClean="0"/>
              <a:t>низко развита  </a:t>
            </a:r>
            <a:r>
              <a:rPr lang="ru-RU" dirty="0" smtClean="0"/>
              <a:t>потребность </a:t>
            </a:r>
            <a:r>
              <a:rPr lang="ru-RU" dirty="0"/>
              <a:t>у детей к познанию природы, растительного мира, повышения экологической грамотности.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9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620688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Цель</a:t>
            </a:r>
            <a:r>
              <a:rPr lang="ru-RU" b="1" dirty="0"/>
              <a:t>:</a:t>
            </a:r>
            <a:r>
              <a:rPr lang="ru-RU" dirty="0"/>
              <a:t> формирование знаний детей о комнатных растениях, развитие трудовых навыков ухода за комнатными растениями.</a:t>
            </a:r>
            <a:endParaRPr lang="ru-RU" b="1" dirty="0"/>
          </a:p>
          <a:p>
            <a:r>
              <a:rPr lang="ru-RU" b="1" dirty="0"/>
              <a:t>Задачи: </a:t>
            </a:r>
          </a:p>
          <a:p>
            <a:r>
              <a:rPr lang="ru-RU" dirty="0"/>
              <a:t>- Расширять  знания детей о комнатных растениях и их значимости в жизни человека. </a:t>
            </a:r>
          </a:p>
          <a:p>
            <a:r>
              <a:rPr lang="ru-RU" dirty="0"/>
              <a:t>-  Продолжать   знакомить    детей  со строением растений.</a:t>
            </a:r>
          </a:p>
          <a:p>
            <a:r>
              <a:rPr lang="ru-RU" dirty="0"/>
              <a:t>- Продолжать формировать умение договариваться между собой о распределении работы в подгруппах,  по уходу за растениями. </a:t>
            </a:r>
          </a:p>
          <a:p>
            <a:r>
              <a:rPr lang="ru-RU" dirty="0"/>
              <a:t>- </a:t>
            </a:r>
            <a:r>
              <a:rPr lang="ru-RU" dirty="0" smtClean="0"/>
              <a:t>- - </a:t>
            </a:r>
            <a:r>
              <a:rPr lang="ru-RU" dirty="0"/>
              <a:t>Развивать   познавательный  интерес и исследовательские навыки (умение сравнивать,  анализировать, делать выводы).</a:t>
            </a:r>
          </a:p>
          <a:p>
            <a:r>
              <a:rPr lang="ru-RU" dirty="0"/>
              <a:t>- Воспитывать интерес   к  труду   взрослых   по уходу    за растениями, желание   самим    оказать      посильную   помощь, бережное отношение и любовь к растениям, умение заботиться о них.</a:t>
            </a:r>
          </a:p>
        </p:txBody>
      </p:sp>
    </p:spTree>
    <p:extLst>
      <p:ext uri="{BB962C8B-B14F-4D97-AF65-F5344CB8AC3E}">
        <p14:creationId xmlns:p14="http://schemas.microsoft.com/office/powerpoint/2010/main" val="23520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9672" y="141277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Участники проекта</a:t>
            </a:r>
            <a:r>
              <a:rPr lang="ru-RU" dirty="0"/>
              <a:t>: </a:t>
            </a:r>
          </a:p>
          <a:p>
            <a:r>
              <a:rPr lang="ru-RU" dirty="0"/>
              <a:t>- дети старшей группы, </a:t>
            </a:r>
          </a:p>
          <a:p>
            <a:r>
              <a:rPr lang="ru-RU" dirty="0"/>
              <a:t>- воспитатель,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родители.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endParaRPr lang="ru-RU" dirty="0"/>
          </a:p>
          <a:p>
            <a:r>
              <a:rPr lang="ru-RU" b="1" dirty="0"/>
              <a:t>Время проведения </a:t>
            </a:r>
            <a:r>
              <a:rPr lang="ru-RU" dirty="0"/>
              <a:t>проекта  март  2025г. – май 2025г. (долгосрочный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Тип проекта</a:t>
            </a:r>
            <a:r>
              <a:rPr lang="ru-RU" dirty="0"/>
              <a:t> – исследовательский, познавательно-творческий.</a:t>
            </a:r>
          </a:p>
        </p:txBody>
      </p:sp>
    </p:spTree>
    <p:extLst>
      <p:ext uri="{BB962C8B-B14F-4D97-AF65-F5344CB8AC3E}">
        <p14:creationId xmlns:p14="http://schemas.microsoft.com/office/powerpoint/2010/main" val="237700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116632"/>
            <a:ext cx="70567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</a:t>
            </a:r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/>
              <a:t>Т</a:t>
            </a:r>
            <a:r>
              <a:rPr lang="ru-RU" b="1" dirty="0" smtClean="0"/>
              <a:t>еоретическая </a:t>
            </a:r>
            <a:r>
              <a:rPr lang="ru-RU" b="1" dirty="0"/>
              <a:t>значимость:  </a:t>
            </a:r>
          </a:p>
          <a:p>
            <a:r>
              <a:rPr lang="ru-RU" dirty="0"/>
              <a:t>Формирования активной позиции воспитанников и их полноценного участия в управлении образовательным процессом; формирование углублённых знаний детей о жизни  и условиях роста комнатных растений; воспитание бережного отношения к окружающей природе, чувства ответственности за свои поступки по отношению к объектам природы. 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Практическая значимость</a:t>
            </a:r>
            <a:endParaRPr lang="ru-RU" dirty="0"/>
          </a:p>
          <a:p>
            <a:pPr lvl="0"/>
            <a:r>
              <a:rPr lang="ru-RU" dirty="0"/>
              <a:t>расширение зелёного уголка в группе детского сада;</a:t>
            </a:r>
          </a:p>
          <a:p>
            <a:pPr lvl="0"/>
            <a:r>
              <a:rPr lang="ru-RU" dirty="0"/>
              <a:t>составление картотеки комнатных растений в детском саду;</a:t>
            </a:r>
          </a:p>
          <a:p>
            <a:pPr lvl="0"/>
            <a:r>
              <a:rPr lang="ru-RU" dirty="0"/>
              <a:t>составление картотеки дидактических игр по проблеме проекта;</a:t>
            </a:r>
          </a:p>
          <a:p>
            <a:pPr lvl="0"/>
            <a:r>
              <a:rPr lang="ru-RU" dirty="0"/>
              <a:t>распределение графика дежурных в уголке природы;</a:t>
            </a:r>
          </a:p>
          <a:p>
            <a:pPr lvl="0"/>
            <a:r>
              <a:rPr lang="ru-RU" dirty="0"/>
              <a:t>создание альбома «Наши комнатные растения» (детские рисунки  с описательными рассказами, составленными совместно со взрослыми).</a:t>
            </a:r>
          </a:p>
        </p:txBody>
      </p:sp>
    </p:spTree>
    <p:extLst>
      <p:ext uri="{BB962C8B-B14F-4D97-AF65-F5344CB8AC3E}">
        <p14:creationId xmlns:p14="http://schemas.microsoft.com/office/powerpoint/2010/main" val="33985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1095425"/>
            <a:ext cx="61206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Новизна</a:t>
            </a:r>
            <a:endParaRPr lang="ru-RU" dirty="0"/>
          </a:p>
          <a:p>
            <a:pPr algn="just"/>
            <a:r>
              <a:rPr lang="ru-RU" dirty="0"/>
              <a:t>Обогащение представлений дошкольников о комнатных растениях с учетом интеграции образовательных областей. Труд в уголке природы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Ожидаемые  результаты</a:t>
            </a:r>
            <a:endParaRPr lang="ru-RU" dirty="0"/>
          </a:p>
          <a:p>
            <a:pPr lvl="0" algn="just"/>
            <a:r>
              <a:rPr lang="ru-RU" dirty="0"/>
              <a:t>сформированы глубокие знания детей о комнатных растениях, уходе, размножении; </a:t>
            </a:r>
          </a:p>
          <a:p>
            <a:pPr lvl="0" algn="just"/>
            <a:r>
              <a:rPr lang="ru-RU" dirty="0"/>
              <a:t>повысилась активность участия родителей  в педагогическом процессе группы.</a:t>
            </a:r>
          </a:p>
        </p:txBody>
      </p:sp>
    </p:spTree>
    <p:extLst>
      <p:ext uri="{BB962C8B-B14F-4D97-AF65-F5344CB8AC3E}">
        <p14:creationId xmlns:p14="http://schemas.microsoft.com/office/powerpoint/2010/main" val="41066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908721"/>
            <a:ext cx="54543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b="1" dirty="0" smtClean="0"/>
              <a:t>План </a:t>
            </a:r>
            <a:r>
              <a:rPr lang="ru-RU" b="1" dirty="0"/>
              <a:t>мероприятий по реализации проекта</a:t>
            </a:r>
            <a:r>
              <a:rPr lang="ru-RU" b="1" dirty="0" smtClean="0"/>
              <a:t>:</a:t>
            </a:r>
          </a:p>
          <a:p>
            <a:endParaRPr lang="ru-RU" dirty="0"/>
          </a:p>
          <a:p>
            <a:r>
              <a:rPr lang="ru-RU" dirty="0"/>
              <a:t>Реализация проекта рассчитана на 3 месяцев и будет проходить в три этапа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lvl="0"/>
            <a:r>
              <a:rPr lang="ru-RU" dirty="0"/>
              <a:t>Предварительный этап с </a:t>
            </a:r>
            <a:r>
              <a:rPr lang="ru-RU" dirty="0" smtClean="0"/>
              <a:t>03.03 </a:t>
            </a:r>
            <a:r>
              <a:rPr lang="ru-RU" dirty="0"/>
              <a:t>2025 г. </a:t>
            </a:r>
            <a:r>
              <a:rPr lang="ru-RU" dirty="0" smtClean="0"/>
              <a:t>По14.03. 2025 г.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dirty="0"/>
              <a:t>Практический этап с 17.03.2025 г. по 16.05.2025 г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Обобщающий этап с 19.05.2025 г. по 30.05.2025г.</a:t>
            </a:r>
          </a:p>
        </p:txBody>
      </p:sp>
    </p:spTree>
    <p:extLst>
      <p:ext uri="{BB962C8B-B14F-4D97-AF65-F5344CB8AC3E}">
        <p14:creationId xmlns:p14="http://schemas.microsoft.com/office/powerpoint/2010/main" val="17745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6064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I этап предварительный</a:t>
            </a:r>
            <a:endParaRPr lang="ru-RU" dirty="0"/>
          </a:p>
          <a:p>
            <a:pPr algn="just"/>
            <a:r>
              <a:rPr lang="ru-RU" dirty="0"/>
              <a:t>Задачи:</a:t>
            </a:r>
          </a:p>
          <a:p>
            <a:pPr lvl="0" algn="just"/>
            <a:r>
              <a:rPr lang="ru-RU" dirty="0"/>
              <a:t>Разработать диагностический материал и выявить уровень знаний старших дошкольников по поставленной проблеме;</a:t>
            </a:r>
          </a:p>
          <a:p>
            <a:pPr lvl="0" algn="just"/>
            <a:r>
              <a:rPr lang="ru-RU" dirty="0"/>
              <a:t>Провести анкетирование родителей по теме «Что Вы знаете о комнатных растениях?» </a:t>
            </a:r>
          </a:p>
          <a:p>
            <a:pPr lvl="0" algn="just"/>
            <a:r>
              <a:rPr lang="ru-RU" dirty="0"/>
              <a:t>Разработать план работы с детьми по формированию трудовых знаний и представлений о комнатных растениях;</a:t>
            </a:r>
          </a:p>
          <a:p>
            <a:pPr algn="just"/>
            <a:r>
              <a:rPr lang="ru-RU" b="1" dirty="0" smtClean="0"/>
              <a:t>II </a:t>
            </a:r>
            <a:r>
              <a:rPr lang="ru-RU" b="1" dirty="0"/>
              <a:t>этап практический</a:t>
            </a:r>
            <a:endParaRPr lang="ru-RU" dirty="0"/>
          </a:p>
          <a:p>
            <a:pPr algn="just"/>
            <a:r>
              <a:rPr lang="ru-RU" dirty="0"/>
              <a:t>Задачи:</a:t>
            </a:r>
          </a:p>
          <a:p>
            <a:pPr lvl="0" algn="just"/>
            <a:r>
              <a:rPr lang="ru-RU" dirty="0"/>
              <a:t>Осуществить апробацию разработанного плана работы с детьми по формированию трудовых знаний и представлений о комнатных растениях;</a:t>
            </a:r>
          </a:p>
          <a:p>
            <a:pPr lvl="0" algn="just"/>
            <a:r>
              <a:rPr lang="ru-RU" dirty="0" smtClean="0"/>
              <a:t>Провести </a:t>
            </a:r>
            <a:r>
              <a:rPr lang="ru-RU" dirty="0"/>
              <a:t>практические занятия и трудовых процессов с детьми (посадка ростков комнатных цветов, протирание широких листьев мягкой влажной тряпочкой, опрыскивание растений с мелкими листьями из пульверизатора и т.д.);</a:t>
            </a:r>
          </a:p>
          <a:p>
            <a:pPr lvl="0" algn="just"/>
            <a:r>
              <a:rPr lang="ru-RU" dirty="0"/>
              <a:t>Организовать совместно с родителями и детьми выставку «Цветы своими руками».</a:t>
            </a:r>
          </a:p>
          <a:p>
            <a:pPr algn="just"/>
            <a:r>
              <a:rPr lang="en-US" b="1" dirty="0"/>
              <a:t>III </a:t>
            </a:r>
            <a:r>
              <a:rPr lang="ru-RU" b="1" dirty="0"/>
              <a:t>этап обобщающий</a:t>
            </a:r>
            <a:endParaRPr lang="ru-RU" dirty="0"/>
          </a:p>
          <a:p>
            <a:pPr algn="just"/>
            <a:r>
              <a:rPr lang="ru-RU" dirty="0"/>
              <a:t>Задачи:</a:t>
            </a:r>
          </a:p>
          <a:p>
            <a:pPr lvl="0" algn="just"/>
            <a:r>
              <a:rPr lang="ru-RU" dirty="0"/>
              <a:t>Выявить уровень знаний старших дошкольников по поставленной проблеме;</a:t>
            </a:r>
          </a:p>
          <a:p>
            <a:pPr lvl="0" algn="just"/>
            <a:r>
              <a:rPr lang="ru-RU" dirty="0"/>
              <a:t>Обобщить результаты деятельности по теме проекта;</a:t>
            </a:r>
          </a:p>
          <a:p>
            <a:pPr lvl="0" algn="just"/>
            <a:r>
              <a:rPr lang="ru-RU" dirty="0"/>
              <a:t>Определить наиболее эффективные пути дальнейшего развития проекта;</a:t>
            </a:r>
          </a:p>
          <a:p>
            <a:pPr lvl="0"/>
            <a:r>
              <a:rPr lang="ru-RU" dirty="0"/>
              <a:t>Подготовить материал в рамках обмена опытом с педагогами.</a:t>
            </a:r>
          </a:p>
        </p:txBody>
      </p:sp>
    </p:spTree>
    <p:extLst>
      <p:ext uri="{BB962C8B-B14F-4D97-AF65-F5344CB8AC3E}">
        <p14:creationId xmlns:p14="http://schemas.microsoft.com/office/powerpoint/2010/main" val="81426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7" t="17522" r="2177" b="16334"/>
          <a:stretch/>
        </p:blipFill>
        <p:spPr bwMode="auto">
          <a:xfrm>
            <a:off x="37567" y="0"/>
            <a:ext cx="90839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74344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Ожидаемый </a:t>
            </a:r>
            <a:r>
              <a:rPr lang="ru-RU" b="1" dirty="0"/>
              <a:t>результат проекта.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Дети </a:t>
            </a:r>
            <a:r>
              <a:rPr lang="ru-RU" dirty="0"/>
              <a:t>понимают необходимость бережного и заботливого отношения к природе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2. Освоение норм поведения в природном окружении и соблюдение их в практической деятельности и в быту.</a:t>
            </a:r>
          </a:p>
          <a:p>
            <a:pPr algn="just"/>
            <a:r>
              <a:rPr lang="ru-RU" dirty="0"/>
              <a:t>3. Владение детьми информацией: что растению необходимо для роста, части растения, чем растения отличаются друг от друга,  как состояние растения зависит от ухода человеком.</a:t>
            </a:r>
            <a:endParaRPr lang="ru-RU" b="1" dirty="0"/>
          </a:p>
          <a:p>
            <a:pPr algn="just"/>
            <a:r>
              <a:rPr lang="ru-RU" dirty="0"/>
              <a:t>4. Обогащение словарного запаса детей по данной теме.</a:t>
            </a:r>
            <a:endParaRPr lang="ru-RU" b="1" dirty="0"/>
          </a:p>
          <a:p>
            <a:pPr algn="just"/>
            <a:r>
              <a:rPr lang="ru-RU" dirty="0"/>
              <a:t>5. Проявление активного отношения к объектам природы (действенной заботы, умения оценивать действия других людей по отношению к природе).</a:t>
            </a:r>
          </a:p>
          <a:p>
            <a:pPr algn="just"/>
            <a:r>
              <a:rPr lang="ru-RU" dirty="0"/>
              <a:t>6. Расширение экологической среды группы.</a:t>
            </a:r>
            <a:endParaRPr lang="ru-RU" b="1" dirty="0"/>
          </a:p>
          <a:p>
            <a:pPr algn="just"/>
            <a:r>
              <a:rPr lang="ru-RU" dirty="0"/>
              <a:t>7. Активное участие родителей в жизни группы.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57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751</Words>
  <Application>Microsoft Office PowerPoint</Application>
  <PresentationFormat>Экран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Педагогический проект  «Труд за комнатными растениями»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 «Труд за комнатными растениями»  </dc:title>
  <dc:creator>Пользователь</dc:creator>
  <cp:lastModifiedBy>Пользователь</cp:lastModifiedBy>
  <cp:revision>5</cp:revision>
  <dcterms:created xsi:type="dcterms:W3CDTF">2025-06-06T13:09:55Z</dcterms:created>
  <dcterms:modified xsi:type="dcterms:W3CDTF">2025-06-12T03:56:07Z</dcterms:modified>
</cp:coreProperties>
</file>